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61E5A0DC-CCC3-4A62-B63D-3A815CEAC763}"/>
    <pc:docChg chg="undo custSel addSld delSld modSld">
      <pc:chgData name="Aravinthan J" userId="a2d6007ec8888523" providerId="LiveId" clId="{61E5A0DC-CCC3-4A62-B63D-3A815CEAC763}" dt="2020-05-19T11:47:15.400" v="435" actId="47"/>
      <pc:docMkLst>
        <pc:docMk/>
      </pc:docMkLst>
      <pc:sldChg chg="modSp new mod">
        <pc:chgData name="Aravinthan J" userId="a2d6007ec8888523" providerId="LiveId" clId="{61E5A0DC-CCC3-4A62-B63D-3A815CEAC763}" dt="2020-05-19T11:43:30.793" v="407" actId="20577"/>
        <pc:sldMkLst>
          <pc:docMk/>
          <pc:sldMk cId="1834921805" sldId="256"/>
        </pc:sldMkLst>
        <pc:spChg chg="mod">
          <ac:chgData name="Aravinthan J" userId="a2d6007ec8888523" providerId="LiveId" clId="{61E5A0DC-CCC3-4A62-B63D-3A815CEAC763}" dt="2020-05-19T11:43:30.793" v="407" actId="20577"/>
          <ac:spMkLst>
            <pc:docMk/>
            <pc:sldMk cId="1834921805" sldId="256"/>
            <ac:spMk id="2" creationId="{ED952386-81DB-46CB-A35C-AC2C0ACE6DD2}"/>
          </ac:spMkLst>
        </pc:spChg>
      </pc:sldChg>
      <pc:sldChg chg="addSp delSp modSp new mod">
        <pc:chgData name="Aravinthan J" userId="a2d6007ec8888523" providerId="LiveId" clId="{61E5A0DC-CCC3-4A62-B63D-3A815CEAC763}" dt="2020-05-19T11:47:09.798" v="434" actId="692"/>
        <pc:sldMkLst>
          <pc:docMk/>
          <pc:sldMk cId="561831729" sldId="257"/>
        </pc:sldMkLst>
        <pc:spChg chg="mod">
          <ac:chgData name="Aravinthan J" userId="a2d6007ec8888523" providerId="LiveId" clId="{61E5A0DC-CCC3-4A62-B63D-3A815CEAC763}" dt="2020-05-19T11:32:12.263" v="40" actId="207"/>
          <ac:spMkLst>
            <pc:docMk/>
            <pc:sldMk cId="561831729" sldId="257"/>
            <ac:spMk id="2" creationId="{710C5923-A17B-4E5F-91C2-E21BBABD1D92}"/>
          </ac:spMkLst>
        </pc:spChg>
        <pc:spChg chg="add del mod">
          <ac:chgData name="Aravinthan J" userId="a2d6007ec8888523" providerId="LiveId" clId="{61E5A0DC-CCC3-4A62-B63D-3A815CEAC763}" dt="2020-05-19T11:33:40.606" v="53"/>
          <ac:spMkLst>
            <pc:docMk/>
            <pc:sldMk cId="561831729" sldId="257"/>
            <ac:spMk id="3" creationId="{9DE9999C-FC19-4A33-A531-46CD4931CF34}"/>
          </ac:spMkLst>
        </pc:spChg>
        <pc:spChg chg="add del">
          <ac:chgData name="Aravinthan J" userId="a2d6007ec8888523" providerId="LiveId" clId="{61E5A0DC-CCC3-4A62-B63D-3A815CEAC763}" dt="2020-05-19T11:33:57.518" v="57" actId="11529"/>
          <ac:spMkLst>
            <pc:docMk/>
            <pc:sldMk cId="561831729" sldId="257"/>
            <ac:spMk id="6" creationId="{D62265D7-3F04-46C5-9E49-511F41216590}"/>
          </ac:spMkLst>
        </pc:spChg>
        <pc:spChg chg="add del mod">
          <ac:chgData name="Aravinthan J" userId="a2d6007ec8888523" providerId="LiveId" clId="{61E5A0DC-CCC3-4A62-B63D-3A815CEAC763}" dt="2020-05-19T11:35:17.585" v="65"/>
          <ac:spMkLst>
            <pc:docMk/>
            <pc:sldMk cId="561831729" sldId="257"/>
            <ac:spMk id="8" creationId="{7F97C0B4-88B4-4095-981A-E76AE69EE9CE}"/>
          </ac:spMkLst>
        </pc:spChg>
        <pc:spChg chg="add del mod">
          <ac:chgData name="Aravinthan J" userId="a2d6007ec8888523" providerId="LiveId" clId="{61E5A0DC-CCC3-4A62-B63D-3A815CEAC763}" dt="2020-05-19T11:47:00.967" v="427"/>
          <ac:spMkLst>
            <pc:docMk/>
            <pc:sldMk cId="561831729" sldId="257"/>
            <ac:spMk id="11" creationId="{0E5E185A-8551-45BA-817F-60A073487377}"/>
          </ac:spMkLst>
        </pc:spChg>
        <pc:picChg chg="add del mod ord">
          <ac:chgData name="Aravinthan J" userId="a2d6007ec8888523" providerId="LiveId" clId="{61E5A0DC-CCC3-4A62-B63D-3A815CEAC763}" dt="2020-05-19T11:33:26.204" v="52"/>
          <ac:picMkLst>
            <pc:docMk/>
            <pc:sldMk cId="561831729" sldId="257"/>
            <ac:picMk id="4" creationId="{8FF7448E-074F-4F88-8089-0734070D0092}"/>
          </ac:picMkLst>
        </pc:picChg>
        <pc:picChg chg="add del mod">
          <ac:chgData name="Aravinthan J" userId="a2d6007ec8888523" providerId="LiveId" clId="{61E5A0DC-CCC3-4A62-B63D-3A815CEAC763}" dt="2020-05-19T11:35:03.727" v="58" actId="478"/>
          <ac:picMkLst>
            <pc:docMk/>
            <pc:sldMk cId="561831729" sldId="257"/>
            <ac:picMk id="5" creationId="{1B9007EA-CB2A-40F3-A474-05D9CB4FF154}"/>
          </ac:picMkLst>
        </pc:picChg>
        <pc:picChg chg="add del mod">
          <ac:chgData name="Aravinthan J" userId="a2d6007ec8888523" providerId="LiveId" clId="{61E5A0DC-CCC3-4A62-B63D-3A815CEAC763}" dt="2020-05-19T11:45:50.821" v="424" actId="478"/>
          <ac:picMkLst>
            <pc:docMk/>
            <pc:sldMk cId="561831729" sldId="257"/>
            <ac:picMk id="9" creationId="{5D58E28B-EC63-4ABD-BEE3-6B9E679F7F43}"/>
          </ac:picMkLst>
        </pc:picChg>
        <pc:picChg chg="add del mod">
          <ac:chgData name="Aravinthan J" userId="a2d6007ec8888523" providerId="LiveId" clId="{61E5A0DC-CCC3-4A62-B63D-3A815CEAC763}" dt="2020-05-19T11:46:33.787" v="426"/>
          <ac:picMkLst>
            <pc:docMk/>
            <pc:sldMk cId="561831729" sldId="257"/>
            <ac:picMk id="12" creationId="{635FAE6C-1E22-4497-A578-A7E3CC9FE91E}"/>
          </ac:picMkLst>
        </pc:picChg>
        <pc:picChg chg="add mod">
          <ac:chgData name="Aravinthan J" userId="a2d6007ec8888523" providerId="LiveId" clId="{61E5A0DC-CCC3-4A62-B63D-3A815CEAC763}" dt="2020-05-19T11:47:09.798" v="434" actId="692"/>
          <ac:picMkLst>
            <pc:docMk/>
            <pc:sldMk cId="561831729" sldId="257"/>
            <ac:picMk id="13" creationId="{8C6CAA9B-B4FF-498F-9A06-11BCDA3B6AA7}"/>
          </ac:picMkLst>
        </pc:picChg>
      </pc:sldChg>
      <pc:sldChg chg="modSp new mod">
        <pc:chgData name="Aravinthan J" userId="a2d6007ec8888523" providerId="LiveId" clId="{61E5A0DC-CCC3-4A62-B63D-3A815CEAC763}" dt="2020-05-19T11:43:18.020" v="405" actId="313"/>
        <pc:sldMkLst>
          <pc:docMk/>
          <pc:sldMk cId="1388996993" sldId="258"/>
        </pc:sldMkLst>
        <pc:spChg chg="mod">
          <ac:chgData name="Aravinthan J" userId="a2d6007ec8888523" providerId="LiveId" clId="{61E5A0DC-CCC3-4A62-B63D-3A815CEAC763}" dt="2020-05-19T11:38:29.536" v="265" actId="20577"/>
          <ac:spMkLst>
            <pc:docMk/>
            <pc:sldMk cId="1388996993" sldId="258"/>
            <ac:spMk id="2" creationId="{362638EB-5559-4AFC-9067-E378416407B7}"/>
          </ac:spMkLst>
        </pc:spChg>
        <pc:spChg chg="mod">
          <ac:chgData name="Aravinthan J" userId="a2d6007ec8888523" providerId="LiveId" clId="{61E5A0DC-CCC3-4A62-B63D-3A815CEAC763}" dt="2020-05-19T11:43:18.020" v="405" actId="313"/>
          <ac:spMkLst>
            <pc:docMk/>
            <pc:sldMk cId="1388996993" sldId="258"/>
            <ac:spMk id="3" creationId="{2CB5C995-9E3D-4E8B-9C8B-22E7B468C824}"/>
          </ac:spMkLst>
        </pc:spChg>
      </pc:sldChg>
      <pc:sldChg chg="add">
        <pc:chgData name="Aravinthan J" userId="a2d6007ec8888523" providerId="LiveId" clId="{61E5A0DC-CCC3-4A62-B63D-3A815CEAC763}" dt="2020-05-19T11:43:26.270" v="406"/>
        <pc:sldMkLst>
          <pc:docMk/>
          <pc:sldMk cId="1472850481" sldId="259"/>
        </pc:sldMkLst>
      </pc:sldChg>
      <pc:sldChg chg="addSp delSp modSp add mod">
        <pc:chgData name="Aravinthan J" userId="a2d6007ec8888523" providerId="LiveId" clId="{61E5A0DC-CCC3-4A62-B63D-3A815CEAC763}" dt="2020-05-19T11:45:33.439" v="420" actId="692"/>
        <pc:sldMkLst>
          <pc:docMk/>
          <pc:sldMk cId="2611677988" sldId="260"/>
        </pc:sldMkLst>
        <pc:spChg chg="mod">
          <ac:chgData name="Aravinthan J" userId="a2d6007ec8888523" providerId="LiveId" clId="{61E5A0DC-CCC3-4A62-B63D-3A815CEAC763}" dt="2020-05-19T11:43:52.472" v="410" actId="20577"/>
          <ac:spMkLst>
            <pc:docMk/>
            <pc:sldMk cId="2611677988" sldId="260"/>
            <ac:spMk id="2" creationId="{362638EB-5559-4AFC-9067-E378416407B7}"/>
          </ac:spMkLst>
        </pc:spChg>
        <pc:spChg chg="del mod">
          <ac:chgData name="Aravinthan J" userId="a2d6007ec8888523" providerId="LiveId" clId="{61E5A0DC-CCC3-4A62-B63D-3A815CEAC763}" dt="2020-05-19T11:45:23.975" v="413"/>
          <ac:spMkLst>
            <pc:docMk/>
            <pc:sldMk cId="2611677988" sldId="260"/>
            <ac:spMk id="3" creationId="{2CB5C995-9E3D-4E8B-9C8B-22E7B468C824}"/>
          </ac:spMkLst>
        </pc:spChg>
        <pc:picChg chg="add mod">
          <ac:chgData name="Aravinthan J" userId="a2d6007ec8888523" providerId="LiveId" clId="{61E5A0DC-CCC3-4A62-B63D-3A815CEAC763}" dt="2020-05-19T11:45:33.439" v="420" actId="692"/>
          <ac:picMkLst>
            <pc:docMk/>
            <pc:sldMk cId="2611677988" sldId="260"/>
            <ac:picMk id="4" creationId="{13EE9769-17E2-4FF6-B7FF-AB52CF750A5F}"/>
          </ac:picMkLst>
        </pc:picChg>
      </pc:sldChg>
      <pc:sldChg chg="new del">
        <pc:chgData name="Aravinthan J" userId="a2d6007ec8888523" providerId="LiveId" clId="{61E5A0DC-CCC3-4A62-B63D-3A815CEAC763}" dt="2020-05-19T11:47:15.400" v="435" actId="47"/>
        <pc:sldMkLst>
          <pc:docMk/>
          <pc:sldMk cId="3285071509" sldId="261"/>
        </pc:sldMkLst>
      </pc:sldChg>
      <pc:sldChg chg="add del">
        <pc:chgData name="Aravinthan J" userId="a2d6007ec8888523" providerId="LiveId" clId="{61E5A0DC-CCC3-4A62-B63D-3A815CEAC763}" dt="2020-05-19T11:45:43.696" v="422" actId="47"/>
        <pc:sldMkLst>
          <pc:docMk/>
          <pc:sldMk cId="269542426" sldId="262"/>
        </pc:sldMkLst>
      </pc:sldChg>
      <pc:sldChg chg="add">
        <pc:chgData name="Aravinthan J" userId="a2d6007ec8888523" providerId="LiveId" clId="{61E5A0DC-CCC3-4A62-B63D-3A815CEAC763}" dt="2020-05-19T11:45:45.023" v="423"/>
        <pc:sldMkLst>
          <pc:docMk/>
          <pc:sldMk cId="2984860058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B8EB-613D-4635-A9FC-3BEB1B4A285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CB2C2-1051-4B82-A3B7-8435C3D14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5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B2C2-1051-4B82-A3B7-8435C3D1458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8167-BFFB-4E92-BBF2-214A9792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23A06-F8E8-456E-9C47-59E862F6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EBB9-64DB-464D-A4EA-C561085F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08CA-2F2D-4DB8-B1C1-9DF2266B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77D0-4D09-45A8-AA1F-373B95AA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EAB3-4ABE-4023-A398-5E5502C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4088-5CE2-4F6A-8A7C-93B95F87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DFF9-6E51-410C-9513-B535CC10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3563-743B-4ED0-AEC8-E8BB775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A356-EEFA-4FED-ADD6-E1E329F1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8978-06AA-48B3-A281-82E2FD9E9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932E-5731-469D-8189-4B348346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D50B-CCD5-48ED-9626-2092FEA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FA47-1C06-45C5-B8CC-3C1C7434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E5D2-B1D6-453F-B732-A1B59310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6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BAB-E110-480E-807E-B454B999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820E-9F05-4841-8CF0-C7C30B4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E504-F625-4ADB-BA10-44406961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C68B-132D-402A-B5B4-E1BB12DB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F398-C7E6-4702-B922-A9558A7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5C4B-2581-4747-8C1E-12C9BB8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B5572-EC32-4F5C-807C-2D04D8FE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1C46-6224-4782-A25F-DC3B8A0D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4F6-6553-4D06-8EA4-7E5FAD0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2A07-CD87-4807-BC57-A65F3099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C3AC-A487-4B86-9AE9-DEC7581A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59DC-4016-4189-8A3D-12ED5174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8AB8-5D72-438E-BBF4-8C1808D7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53518-C60D-436E-AC03-FB18A669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E686-C0B0-4B0E-925A-8DB341E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6C9B-3F24-49E8-B789-C7229EB3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8344-C615-4355-8A4E-265BCF49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9972-D596-4E31-A57F-1CF5D5B5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A07F-36B2-4A04-8D46-C2E183BB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A9828-AC63-46BF-AF3D-32172875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A1CE7-FD23-4756-B5D2-259449270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289C2-2CF5-4BB2-B004-C9CE815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3817C-55E6-4F67-B967-ECD6D131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6A5DF-1AD7-4DFF-87BD-E4640CFC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22E8-272E-4090-973D-B970D2B8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6DBBC-9BF9-4B4F-BABA-D97D2B97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22C0-1A84-431B-9F20-8D8E453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819E-45C3-408A-89F9-25222430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63045-6CD0-4DCB-8298-E9A05760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3FCB-9DEC-4613-80CD-8F1FDB8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6A88-A7FB-4DA6-9972-C71F3741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3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4638-CE75-4313-9EAE-D50C3B4A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1401-69F7-4214-88B3-C67D9C61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A7F3-0FD4-4BA1-9759-F02CD82F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8E0DF-5457-44A2-A078-F2D944B2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9655E-0169-4E38-ADDB-FD30FF61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A8BB-A422-4C7D-B367-71C5ADD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3E22-C840-4818-895F-1D04F2BB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6E7E2-3D3C-4A7D-8C2E-BEAA5141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F4F8F-A86A-4D14-B4AE-727EA7C0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4217-A1DA-43CB-AEA5-61FAAD25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CEA8-0569-47A2-9B7B-F1A8F97A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DC27-9129-4D7E-8FBE-6B7CA89F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5D5D7-1836-4EB1-A0EA-8D6466D3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5DFE-F2A4-4935-BD2E-6CE94CCC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F1A8-9913-4D00-926C-7C37F752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E296-8E4C-4546-8004-352E458EB0F4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C97C-A38B-498A-BB1C-7AE41896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181A-2BCB-46B0-900A-833CD199B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E023-4145-4E38-A84E-E885503FC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386-81DB-46CB-A35C-AC2C0ACE6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GROUPY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161C3-9BD9-4894-B0B6-964F6393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5923-A17B-4E5F-91C2-E21BBABD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GROUP BY DATAFRAME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6CAA9B-B4FF-498F-9A06-11BCDA3B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1240" y="1690688"/>
            <a:ext cx="10515600" cy="38153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8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5923-A17B-4E5F-91C2-E21BBABD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GROUP BY DATAFRAME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58E28B-EC63-4ABD-BEE3-6B9E679F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160"/>
            <a:ext cx="10515600" cy="4521595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9848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38EB-5559-4AFC-9067-E3784164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DIFFERENCE BETWEEN PANDAS AND GROUPBY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C995-9E3D-4E8B-9C8B-22E7B468C824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Difference between Pandas AND Group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Pandas returns result for entire data frame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Group by returns values based on particular group</a:t>
            </a:r>
          </a:p>
        </p:txBody>
      </p:sp>
    </p:spTree>
    <p:extLst>
      <p:ext uri="{BB962C8B-B14F-4D97-AF65-F5344CB8AC3E}">
        <p14:creationId xmlns:p14="http://schemas.microsoft.com/office/powerpoint/2010/main" val="138899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38EB-5559-4AFC-9067-E3784164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DIFFERENCE BETWEEN PANDAS AND GROUPBY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C995-9E3D-4E8B-9C8B-22E7B468C824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Difference between Pandas AND Group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Pandas returns result for entire data frame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Group by returns values based on particular group</a:t>
            </a:r>
          </a:p>
        </p:txBody>
      </p:sp>
    </p:spTree>
    <p:extLst>
      <p:ext uri="{BB962C8B-B14F-4D97-AF65-F5344CB8AC3E}">
        <p14:creationId xmlns:p14="http://schemas.microsoft.com/office/powerpoint/2010/main" val="147285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38EB-5559-4AFC-9067-E3784164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GROUPBY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E9769-17E2-4FF6-B7FF-AB52CF750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74622" cy="4351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6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GROUPY BY </vt:lpstr>
      <vt:lpstr>GROUP BY DATAFRAME</vt:lpstr>
      <vt:lpstr>GROUP BY DATAFRAME</vt:lpstr>
      <vt:lpstr>DIFFERENCE BETWEEN PANDAS AND GROUPBY DATAFRAME</vt:lpstr>
      <vt:lpstr>DIFFERENCE BETWEEN PANDAS AND GROUPBY DATAFRAME</vt:lpstr>
      <vt:lpstr>GROUPBY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GROUPY BY</dc:title>
  <dc:creator>Aravinthan J</dc:creator>
  <cp:lastModifiedBy>Aravinthan J</cp:lastModifiedBy>
  <cp:revision>1</cp:revision>
  <dcterms:created xsi:type="dcterms:W3CDTF">2020-05-19T11:31:13Z</dcterms:created>
  <dcterms:modified xsi:type="dcterms:W3CDTF">2020-05-19T11:47:19Z</dcterms:modified>
</cp:coreProperties>
</file>