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9" r:id="rId1"/>
  </p:sldMasterIdLst>
  <p:sldIdLst>
    <p:sldId id="256" r:id="rId2"/>
    <p:sldId id="279" r:id="rId3"/>
    <p:sldId id="257" r:id="rId4"/>
    <p:sldId id="258" r:id="rId5"/>
    <p:sldId id="272" r:id="rId6"/>
    <p:sldId id="274" r:id="rId7"/>
    <p:sldId id="275" r:id="rId8"/>
    <p:sldId id="281" r:id="rId9"/>
    <p:sldId id="287" r:id="rId10"/>
    <p:sldId id="285" r:id="rId11"/>
    <p:sldId id="277" r:id="rId12"/>
    <p:sldId id="289" r:id="rId13"/>
    <p:sldId id="283" r:id="rId14"/>
    <p:sldId id="291" r:id="rId15"/>
    <p:sldId id="290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EE"/>
    <a:srgbClr val="AB88C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5D50B195-A6EB-4466-8E9A-AA3E66297D61}"/>
    <pc:docChg chg="custSel modSld">
      <pc:chgData name="Aravinthan J" userId="a2d6007ec8888523" providerId="LiveId" clId="{5D50B195-A6EB-4466-8E9A-AA3E66297D61}" dt="2020-05-22T14:57:48.902" v="1" actId="27636"/>
      <pc:docMkLst>
        <pc:docMk/>
      </pc:docMkLst>
      <pc:sldChg chg="modSp mod">
        <pc:chgData name="Aravinthan J" userId="a2d6007ec8888523" providerId="LiveId" clId="{5D50B195-A6EB-4466-8E9A-AA3E66297D61}" dt="2020-05-22T14:57:48.902" v="1" actId="27636"/>
        <pc:sldMkLst>
          <pc:docMk/>
          <pc:sldMk cId="4142168437" sldId="256"/>
        </pc:sldMkLst>
        <pc:spChg chg="mod">
          <ac:chgData name="Aravinthan J" userId="a2d6007ec8888523" providerId="LiveId" clId="{5D50B195-A6EB-4466-8E9A-AA3E66297D61}" dt="2020-05-22T14:57:48.902" v="1" actId="27636"/>
          <ac:spMkLst>
            <pc:docMk/>
            <pc:sldMk cId="4142168437" sldId="256"/>
            <ac:spMk id="3" creationId="{D0341500-994C-4175-91E3-ECAADA4AE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9CEF-A650-419D-B341-D13D0E238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69AE4-337E-4A2B-BAC3-F4AB9C6E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B26D-922D-40FF-AA2A-4321C8C2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BECE-C6B1-4A68-AC9E-C2954BAC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10B5-4ED3-4B80-A689-2FA89B8A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5297-69BB-42E4-B2F9-714C9483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B4F75-1F80-4754-BD41-9C0C5270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FF86-590F-40AC-A9FA-90435E3F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2E7B-BC4A-4FBA-846E-E31C19A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CC1B-9BDC-41E0-9D9E-C4207A37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B2185-4F4D-44BA-9B84-DDD230C27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80D9B-9004-4CE4-A2A9-B4C7E3206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6E78-6E7D-4C91-B579-239392B4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A647-9E50-44F0-9286-F1081C0F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FF94-EA13-4ED9-B0C0-D214CCF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BE69-9C34-4538-ADE4-B17D2454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DF84-9C2A-4E96-BFD9-6FF391A0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31A3-152E-400D-BAC6-5765FC86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515F-FE05-49A8-8476-07455145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06A6-0648-4591-8249-6DEF481F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380B-12E9-41E0-8912-78BFA693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E067-C411-4E09-BBDB-AE296220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F3DF-40AF-413A-9850-CDED0F4A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A927-1458-41D3-81BD-8C235400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01F8-DC6B-45A6-92BA-D35533E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8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D746-D2C8-4E67-8FFA-E62728A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1971-5B9E-4311-BA2D-80896AB17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75BE-720D-4A8C-91E5-C446A25E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9381-1F07-403B-A0B4-6D5234BD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40F2-9738-4E4E-8130-494DBEC9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82B4-D798-4D9A-B68C-90C474C2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3A3F-1CE7-45ED-8971-D914A482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44FC-09A0-4943-9EF8-A214DFC9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BB38E-F825-4898-BFDA-85C16C4E9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145C5-124B-4167-A6E1-CDD94042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1E47-BC3F-4889-8A7F-2B8B2422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97B80-1667-4F4F-A9DF-96E77015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EC524-1948-451A-B33B-2F273235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61F13-1352-463A-8CEB-E95C2679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7367-93D3-417B-8B5E-8AF41CBB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CB8A2-7160-4D3A-A201-E536083A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9D403-4999-431D-A255-EFAC57D2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D1734-5E2F-453D-8D09-36484B3B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BB20-D9DA-4EE7-88FA-7D680FB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25D6-993D-4416-9EEE-F94F79C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9333-C51F-46B0-813E-6225BC4B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A59-95AC-4195-84C1-F617005B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C1A0-03F9-4832-A942-C35F196F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02FB-D806-4D7C-A02F-1E3A4DCC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9728-33B0-49D8-9F5D-67BC9682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8B64-24AD-49F1-A4D6-02984A41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4DB5-5CCA-4E5E-964C-4B05990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AF07-26CA-4275-876F-347F8831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9AC26-5396-4F17-812E-8A9F92463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2CD3-573B-4A3C-87DA-D2B77485A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D3B36-8C8E-4F2A-A334-8AEDE645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B0C5B-25D6-4CC1-A5F6-9977903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2BAB8-71AC-4A10-93A2-6DDD3282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E4A0-BBA1-4F2C-BF7E-E20584E9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FF53-E5C7-4A1C-8F36-99CBBA7A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F4BA-3F8B-46DF-9BCD-461611E5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15AE-3D84-417E-8784-B11ADF37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50A7-C87C-4BE4-889B-54BF91E4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43C2-A24E-4730-9310-1C96CDDB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DATA VISUALIZATION –PYTHON LIBRARIES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41500-994C-4175-91E3-ECAADA4A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379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16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269BC-1539-4FB5-8ADF-ADE71727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5" y="1419225"/>
            <a:ext cx="9817595" cy="521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7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6C835-C6C7-4AAD-A486-674956F6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690688"/>
            <a:ext cx="8710613" cy="4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with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3F3EB-369B-4F71-9C62-355EEB53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981200"/>
            <a:ext cx="7213917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8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- Seaborne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1104392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832E1-3C27-4BA0-BBDA-67A2339B7749}"/>
              </a:ext>
            </a:extLst>
          </p:cNvPr>
          <p:cNvSpPr/>
          <p:nvPr/>
        </p:nvSpPr>
        <p:spPr>
          <a:xfrm>
            <a:off x="1133475" y="1857375"/>
            <a:ext cx="4705350" cy="3743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Seaborne Library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Boxplot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Violin 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 err="1">
                <a:solidFill>
                  <a:schemeClr val="tx1"/>
                </a:solidFill>
              </a:rPr>
              <a:t>Bargraph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A0320F-BB74-4946-A38A-E6B81E0973AB}"/>
              </a:ext>
            </a:extLst>
          </p:cNvPr>
          <p:cNvSpPr/>
          <p:nvPr/>
        </p:nvSpPr>
        <p:spPr>
          <a:xfrm>
            <a:off x="6583680" y="1690688"/>
            <a:ext cx="3159760" cy="950913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Seaborne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FF97C-F59E-4A32-A467-C219CAB2A28E}"/>
              </a:ext>
            </a:extLst>
          </p:cNvPr>
          <p:cNvSpPr/>
          <p:nvPr/>
        </p:nvSpPr>
        <p:spPr>
          <a:xfrm>
            <a:off x="7336314" y="3127520"/>
            <a:ext cx="994886" cy="944880"/>
          </a:xfrm>
          <a:prstGeom prst="rect">
            <a:avLst/>
          </a:prstGeom>
          <a:solidFill>
            <a:srgbClr val="AB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Box Plot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3EDC2B-CDD0-4E17-B075-53A2CBC771A0}"/>
              </a:ext>
            </a:extLst>
          </p:cNvPr>
          <p:cNvSpPr/>
          <p:nvPr/>
        </p:nvSpPr>
        <p:spPr>
          <a:xfrm>
            <a:off x="6096000" y="2758124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2755A3-F733-4B9F-9B77-31887987B56B}"/>
              </a:ext>
            </a:extLst>
          </p:cNvPr>
          <p:cNvSpPr/>
          <p:nvPr/>
        </p:nvSpPr>
        <p:spPr>
          <a:xfrm>
            <a:off x="6096000" y="3670606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AFF1D-B91E-441C-8FC3-2EC2604B9943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6878320" y="3093562"/>
            <a:ext cx="457994" cy="5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55C7C-28AC-4C68-976D-2ABE16369194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 flipV="1">
            <a:off x="6878320" y="3599960"/>
            <a:ext cx="457994" cy="4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E1302DB-A767-4758-BFF2-BA53D056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091" y="2675315"/>
            <a:ext cx="2738120" cy="3332334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4D5CAA03-60D4-4436-B0C3-24C7E85A0990}"/>
              </a:ext>
            </a:extLst>
          </p:cNvPr>
          <p:cNvSpPr/>
          <p:nvPr/>
        </p:nvSpPr>
        <p:spPr>
          <a:xfrm>
            <a:off x="8435737" y="3560506"/>
            <a:ext cx="314166" cy="2202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2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Seaborne Library – Violin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1104392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832E1-3C27-4BA0-BBDA-67A2339B7749}"/>
              </a:ext>
            </a:extLst>
          </p:cNvPr>
          <p:cNvSpPr/>
          <p:nvPr/>
        </p:nvSpPr>
        <p:spPr>
          <a:xfrm>
            <a:off x="1133475" y="1857375"/>
            <a:ext cx="4705350" cy="3743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Seaborne Library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Boxplot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Violin 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 err="1">
                <a:solidFill>
                  <a:schemeClr val="tx1"/>
                </a:solidFill>
              </a:rPr>
              <a:t>Bargraph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A0320F-BB74-4946-A38A-E6B81E0973AB}"/>
              </a:ext>
            </a:extLst>
          </p:cNvPr>
          <p:cNvSpPr/>
          <p:nvPr/>
        </p:nvSpPr>
        <p:spPr>
          <a:xfrm>
            <a:off x="6583680" y="1690688"/>
            <a:ext cx="3159760" cy="950913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Seaborne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FF97C-F59E-4A32-A467-C219CAB2A28E}"/>
              </a:ext>
            </a:extLst>
          </p:cNvPr>
          <p:cNvSpPr/>
          <p:nvPr/>
        </p:nvSpPr>
        <p:spPr>
          <a:xfrm>
            <a:off x="7336314" y="3127520"/>
            <a:ext cx="994886" cy="944880"/>
          </a:xfrm>
          <a:prstGeom prst="rect">
            <a:avLst/>
          </a:prstGeom>
          <a:solidFill>
            <a:srgbClr val="AB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Voilin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3EDC2B-CDD0-4E17-B075-53A2CBC771A0}"/>
              </a:ext>
            </a:extLst>
          </p:cNvPr>
          <p:cNvSpPr/>
          <p:nvPr/>
        </p:nvSpPr>
        <p:spPr>
          <a:xfrm>
            <a:off x="6096000" y="2758124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2755A3-F733-4B9F-9B77-31887987B56B}"/>
              </a:ext>
            </a:extLst>
          </p:cNvPr>
          <p:cNvSpPr/>
          <p:nvPr/>
        </p:nvSpPr>
        <p:spPr>
          <a:xfrm>
            <a:off x="6096000" y="3670606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AFF1D-B91E-441C-8FC3-2EC2604B9943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6878320" y="3093562"/>
            <a:ext cx="457994" cy="5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55C7C-28AC-4C68-976D-2ABE16369194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 flipV="1">
            <a:off x="6878320" y="3599960"/>
            <a:ext cx="457994" cy="4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D5CAA03-60D4-4436-B0C3-24C7E85A0990}"/>
              </a:ext>
            </a:extLst>
          </p:cNvPr>
          <p:cNvSpPr/>
          <p:nvPr/>
        </p:nvSpPr>
        <p:spPr>
          <a:xfrm>
            <a:off x="8435737" y="3560506"/>
            <a:ext cx="314166" cy="2202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8E1CE-8C54-484F-BDDA-01C63F5F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903" y="2573484"/>
            <a:ext cx="2964577" cy="28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Library – Violin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1104392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832E1-3C27-4BA0-BBDA-67A2339B7749}"/>
              </a:ext>
            </a:extLst>
          </p:cNvPr>
          <p:cNvSpPr/>
          <p:nvPr/>
        </p:nvSpPr>
        <p:spPr>
          <a:xfrm>
            <a:off x="1133475" y="1857375"/>
            <a:ext cx="4705350" cy="3743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Plotly</a:t>
            </a:r>
            <a:r>
              <a:rPr lang="en-IN" dirty="0">
                <a:solidFill>
                  <a:schemeClr val="tx1"/>
                </a:solidFill>
              </a:rPr>
              <a:t> Library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Boxplot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Violin Plot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 err="1">
                <a:solidFill>
                  <a:schemeClr val="tx1"/>
                </a:solidFill>
              </a:rPr>
              <a:t>Bargraph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 err="1">
                <a:solidFill>
                  <a:schemeClr val="tx1"/>
                </a:solidFill>
              </a:rPr>
              <a:t>PieCHart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A0320F-BB74-4946-A38A-E6B81E0973AB}"/>
              </a:ext>
            </a:extLst>
          </p:cNvPr>
          <p:cNvSpPr/>
          <p:nvPr/>
        </p:nvSpPr>
        <p:spPr>
          <a:xfrm>
            <a:off x="6583680" y="1690688"/>
            <a:ext cx="3159760" cy="950913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Plotlt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FF97C-F59E-4A32-A467-C219CAB2A28E}"/>
              </a:ext>
            </a:extLst>
          </p:cNvPr>
          <p:cNvSpPr/>
          <p:nvPr/>
        </p:nvSpPr>
        <p:spPr>
          <a:xfrm>
            <a:off x="7336314" y="3127520"/>
            <a:ext cx="994886" cy="944880"/>
          </a:xfrm>
          <a:prstGeom prst="rect">
            <a:avLst/>
          </a:prstGeom>
          <a:solidFill>
            <a:srgbClr val="AB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3EDC2B-CDD0-4E17-B075-53A2CBC771A0}"/>
              </a:ext>
            </a:extLst>
          </p:cNvPr>
          <p:cNvSpPr/>
          <p:nvPr/>
        </p:nvSpPr>
        <p:spPr>
          <a:xfrm>
            <a:off x="6096000" y="2758124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2755A3-F733-4B9F-9B77-31887987B56B}"/>
              </a:ext>
            </a:extLst>
          </p:cNvPr>
          <p:cNvSpPr/>
          <p:nvPr/>
        </p:nvSpPr>
        <p:spPr>
          <a:xfrm>
            <a:off x="6096000" y="3670606"/>
            <a:ext cx="782320" cy="670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AFF1D-B91E-441C-8FC3-2EC2604B9943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6878320" y="3093562"/>
            <a:ext cx="457994" cy="5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55C7C-28AC-4C68-976D-2ABE16369194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 flipV="1">
            <a:off x="6878320" y="3599960"/>
            <a:ext cx="457994" cy="4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D5CAA03-60D4-4436-B0C3-24C7E85A0990}"/>
              </a:ext>
            </a:extLst>
          </p:cNvPr>
          <p:cNvSpPr/>
          <p:nvPr/>
        </p:nvSpPr>
        <p:spPr>
          <a:xfrm>
            <a:off x="8435737" y="3560506"/>
            <a:ext cx="314166" cy="2202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7156E-8B39-4AC0-9BE1-6253493C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415" y="2800727"/>
            <a:ext cx="2546983" cy="20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1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91566"/>
            <a:ext cx="9941065" cy="1049235"/>
          </a:xfrm>
        </p:spPr>
        <p:txBody>
          <a:bodyPr/>
          <a:lstStyle/>
          <a:p>
            <a:r>
              <a:rPr lang="en-US" dirty="0"/>
              <a:t>Kaizens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4112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32356-6F79-4A68-AF3E-83EC0823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2092959"/>
            <a:ext cx="8501380" cy="37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DDD8-34EE-45DB-907F-DC4055C7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DF96B-324D-40FA-90DE-1A226952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543969"/>
            <a:ext cx="4686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91566"/>
            <a:ext cx="9941065" cy="1049235"/>
          </a:xfrm>
        </p:spPr>
        <p:txBody>
          <a:bodyPr/>
          <a:lstStyle/>
          <a:p>
            <a:r>
              <a:rPr lang="en-US" dirty="0"/>
              <a:t>My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4112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01FF6-BCAB-4A3C-9FE0-D79FFFF8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6" y="1509712"/>
            <a:ext cx="7853362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91566"/>
            <a:ext cx="9941065" cy="1049235"/>
          </a:xfrm>
        </p:spPr>
        <p:txBody>
          <a:bodyPr/>
          <a:lstStyle/>
          <a:p>
            <a:r>
              <a:rPr lang="en-US" dirty="0"/>
              <a:t>Data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4112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A8CE1F-B2F8-4FD2-9DD3-C82096791D52}"/>
              </a:ext>
            </a:extLst>
          </p:cNvPr>
          <p:cNvSpPr/>
          <p:nvPr/>
        </p:nvSpPr>
        <p:spPr>
          <a:xfrm>
            <a:off x="1417990" y="2661921"/>
            <a:ext cx="1838325" cy="1638300"/>
          </a:xfrm>
          <a:prstGeom prst="ellipse">
            <a:avLst/>
          </a:prstGeom>
          <a:solidFill>
            <a:srgbClr val="C8ED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Loading/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Cleaning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6D17E-8048-4594-9653-A47351F9B19E}"/>
              </a:ext>
            </a:extLst>
          </p:cNvPr>
          <p:cNvSpPr/>
          <p:nvPr/>
        </p:nvSpPr>
        <p:spPr>
          <a:xfrm>
            <a:off x="4871333" y="1413510"/>
            <a:ext cx="1838325" cy="1638300"/>
          </a:xfrm>
          <a:prstGeom prst="ellipse">
            <a:avLst/>
          </a:prstGeom>
          <a:solidFill>
            <a:srgbClr val="C8ED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Visualizing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7EA301-6E08-4B14-9976-DCF82214F947}"/>
              </a:ext>
            </a:extLst>
          </p:cNvPr>
          <p:cNvSpPr/>
          <p:nvPr/>
        </p:nvSpPr>
        <p:spPr>
          <a:xfrm>
            <a:off x="5029129" y="3915411"/>
            <a:ext cx="1838325" cy="1638300"/>
          </a:xfrm>
          <a:prstGeom prst="ellipse">
            <a:avLst/>
          </a:prstGeom>
          <a:solidFill>
            <a:srgbClr val="C8ED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 Learning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E6E243-9BB3-43EF-9887-78F34136202D}"/>
              </a:ext>
            </a:extLst>
          </p:cNvPr>
          <p:cNvSpPr/>
          <p:nvPr/>
        </p:nvSpPr>
        <p:spPr>
          <a:xfrm>
            <a:off x="7970908" y="2826372"/>
            <a:ext cx="1838325" cy="1638300"/>
          </a:xfrm>
          <a:prstGeom prst="ellipse">
            <a:avLst/>
          </a:prstGeom>
          <a:solidFill>
            <a:srgbClr val="C8ED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Interpret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Commnc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A4ED6-7A88-4205-84C3-61672F1B226D}"/>
              </a:ext>
            </a:extLst>
          </p:cNvPr>
          <p:cNvCxnSpPr>
            <a:stCxn id="4" idx="6"/>
          </p:cNvCxnSpPr>
          <p:nvPr/>
        </p:nvCxnSpPr>
        <p:spPr>
          <a:xfrm flipV="1">
            <a:off x="3256315" y="2529840"/>
            <a:ext cx="1615018" cy="951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1C21A6-9825-4B5C-8623-CC883A1CD12C}"/>
              </a:ext>
            </a:extLst>
          </p:cNvPr>
          <p:cNvCxnSpPr>
            <a:stCxn id="4" idx="6"/>
          </p:cNvCxnSpPr>
          <p:nvPr/>
        </p:nvCxnSpPr>
        <p:spPr>
          <a:xfrm>
            <a:off x="3256315" y="3481071"/>
            <a:ext cx="1772814" cy="9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1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63"/>
            <a:ext cx="9941065" cy="1657621"/>
          </a:xfrm>
        </p:spPr>
        <p:txBody>
          <a:bodyPr/>
          <a:lstStyle/>
          <a:p>
            <a:r>
              <a:rPr lang="en-US" dirty="0"/>
              <a:t>Data Loading -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8919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Csv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Web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98B42-8007-42B5-89A5-3AA4CB345110}"/>
              </a:ext>
            </a:extLst>
          </p:cNvPr>
          <p:cNvSpPr/>
          <p:nvPr/>
        </p:nvSpPr>
        <p:spPr>
          <a:xfrm>
            <a:off x="1452880" y="1774838"/>
            <a:ext cx="1879600" cy="680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173D17-E3B8-4283-808F-C71E21402190}"/>
              </a:ext>
            </a:extLst>
          </p:cNvPr>
          <p:cNvSpPr/>
          <p:nvPr/>
        </p:nvSpPr>
        <p:spPr>
          <a:xfrm>
            <a:off x="1452880" y="3994799"/>
            <a:ext cx="1879600" cy="680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FFAAFE-4E2D-4E2F-B8AE-6F992366B186}"/>
              </a:ext>
            </a:extLst>
          </p:cNvPr>
          <p:cNvCxnSpPr>
            <a:endCxn id="14" idx="2"/>
          </p:cNvCxnSpPr>
          <p:nvPr/>
        </p:nvCxnSpPr>
        <p:spPr>
          <a:xfrm>
            <a:off x="1452880" y="2115198"/>
            <a:ext cx="0" cy="2219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D4FD8E-8398-4FF6-AF3D-773C1F6F65D7}"/>
              </a:ext>
            </a:extLst>
          </p:cNvPr>
          <p:cNvCxnSpPr>
            <a:stCxn id="8" idx="6"/>
            <a:endCxn id="14" idx="6"/>
          </p:cNvCxnSpPr>
          <p:nvPr/>
        </p:nvCxnSpPr>
        <p:spPr>
          <a:xfrm>
            <a:off x="3332480" y="2115198"/>
            <a:ext cx="0" cy="2219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B88D3F-8C66-4D46-AE8B-64AE4F86321F}"/>
              </a:ext>
            </a:extLst>
          </p:cNvPr>
          <p:cNvSpPr/>
          <p:nvPr/>
        </p:nvSpPr>
        <p:spPr>
          <a:xfrm>
            <a:off x="3421380" y="2941320"/>
            <a:ext cx="1971035" cy="762000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A083E7C-A530-426F-B43C-333EEE0E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0532"/>
              </p:ext>
            </p:extLst>
          </p:nvPr>
        </p:nvGraphicFramePr>
        <p:xfrm>
          <a:off x="5481315" y="2455558"/>
          <a:ext cx="4587244" cy="208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1">
                  <a:extLst>
                    <a:ext uri="{9D8B030D-6E8A-4147-A177-3AD203B41FA5}">
                      <a16:colId xmlns:a16="http://schemas.microsoft.com/office/drawing/2014/main" val="2133334440"/>
                    </a:ext>
                  </a:extLst>
                </a:gridCol>
                <a:gridCol w="1146811">
                  <a:extLst>
                    <a:ext uri="{9D8B030D-6E8A-4147-A177-3AD203B41FA5}">
                      <a16:colId xmlns:a16="http://schemas.microsoft.com/office/drawing/2014/main" val="1957827396"/>
                    </a:ext>
                  </a:extLst>
                </a:gridCol>
                <a:gridCol w="1146811">
                  <a:extLst>
                    <a:ext uri="{9D8B030D-6E8A-4147-A177-3AD203B41FA5}">
                      <a16:colId xmlns:a16="http://schemas.microsoft.com/office/drawing/2014/main" val="1166359861"/>
                    </a:ext>
                  </a:extLst>
                </a:gridCol>
                <a:gridCol w="1146811">
                  <a:extLst>
                    <a:ext uri="{9D8B030D-6E8A-4147-A177-3AD203B41FA5}">
                      <a16:colId xmlns:a16="http://schemas.microsoft.com/office/drawing/2014/main" val="812756601"/>
                    </a:ext>
                  </a:extLst>
                </a:gridCol>
              </a:tblGrid>
              <a:tr h="62558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Reven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77764"/>
                  </a:ext>
                </a:extLst>
              </a:tr>
              <a:tr h="357475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30653"/>
                  </a:ext>
                </a:extLst>
              </a:tr>
              <a:tr h="357475"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95000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71176"/>
                  </a:ext>
                </a:extLst>
              </a:tr>
              <a:tr h="357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85786"/>
                  </a:ext>
                </a:extLst>
              </a:tr>
              <a:tr h="357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8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HR Dash 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17A08-2B6B-4A40-9CF5-55EB9030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509460"/>
            <a:ext cx="6625628" cy="4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One Year SBI Trend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C6C0F-6D19-4C79-BBC7-EC4288C0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38287"/>
            <a:ext cx="8020050" cy="45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Sales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91CCB-EFBB-487F-AB83-ACF83F2C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512874"/>
            <a:ext cx="8239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Tools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774E23-0B67-4573-B9FA-E5797716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1550" y="1622412"/>
            <a:ext cx="8229600" cy="422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93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B23-31E7-42D7-885E-4CD92FF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Language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1B8-FAF5-4327-BC18-5BD2CFCC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32561"/>
            <a:ext cx="9083040" cy="460880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       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9D2CD46-927C-4C47-8711-AC3DCCEE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1" y="2005806"/>
            <a:ext cx="2694305" cy="2571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F7947-54F0-4EE8-8024-82348367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67" y="1577024"/>
            <a:ext cx="3902393" cy="1851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72867-F0C9-4235-A832-F4B287FD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479" y="4785360"/>
            <a:ext cx="3525521" cy="1148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63772-F3A8-4D0A-AADE-E7C384332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11" y="4064000"/>
            <a:ext cx="2808289" cy="147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89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148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VISUALIZATION –PYTHON LIBRARIES</vt:lpstr>
      <vt:lpstr>My Team</vt:lpstr>
      <vt:lpstr>Data Analytics</vt:lpstr>
      <vt:lpstr>Data Loading - Pandas</vt:lpstr>
      <vt:lpstr>Data Visualization – HR Dash Board</vt:lpstr>
      <vt:lpstr>Data Visualization – One Year SBI Trend</vt:lpstr>
      <vt:lpstr>Data Visualization – Sales Chart</vt:lpstr>
      <vt:lpstr>Language Tools and Roles</vt:lpstr>
      <vt:lpstr>Data Visualization Language and Tools</vt:lpstr>
      <vt:lpstr>Data Visualization  </vt:lpstr>
      <vt:lpstr>Library</vt:lpstr>
      <vt:lpstr>DataBase with Objects</vt:lpstr>
      <vt:lpstr>Library - Seaborne</vt:lpstr>
      <vt:lpstr>Seaborne Library – Violin</vt:lpstr>
      <vt:lpstr>Plotly Library – Violin</vt:lpstr>
      <vt:lpstr>Kaizens Theory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Aravinthan J</dc:creator>
  <cp:lastModifiedBy>Aravinthan J</cp:lastModifiedBy>
  <cp:revision>31</cp:revision>
  <dcterms:created xsi:type="dcterms:W3CDTF">2020-02-17T15:47:02Z</dcterms:created>
  <dcterms:modified xsi:type="dcterms:W3CDTF">2020-05-22T14:57:54Z</dcterms:modified>
</cp:coreProperties>
</file>