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78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4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5DACE5EB-6A77-48D3-8A43-3B41847C74EC}"/>
    <pc:docChg chg="addSld modSld">
      <pc:chgData name="Aravinthan J" userId="a2d6007ec8888523" providerId="LiveId" clId="{5DACE5EB-6A77-48D3-8A43-3B41847C74EC}" dt="2019-10-11T02:02:31.084" v="3"/>
      <pc:docMkLst>
        <pc:docMk/>
      </pc:docMkLst>
      <pc:sldChg chg="addSp delSp modSp add">
        <pc:chgData name="Aravinthan J" userId="a2d6007ec8888523" providerId="LiveId" clId="{5DACE5EB-6A77-48D3-8A43-3B41847C74EC}" dt="2019-10-11T02:02:31.084" v="3"/>
        <pc:sldMkLst>
          <pc:docMk/>
          <pc:sldMk cId="2735864713" sldId="280"/>
        </pc:sldMkLst>
        <pc:spChg chg="del">
          <ac:chgData name="Aravinthan J" userId="a2d6007ec8888523" providerId="LiveId" clId="{5DACE5EB-6A77-48D3-8A43-3B41847C74EC}" dt="2019-10-11T02:02:31.084" v="3"/>
          <ac:spMkLst>
            <pc:docMk/>
            <pc:sldMk cId="2735864713" sldId="280"/>
            <ac:spMk id="2" creationId="{F184EAB3-C0A5-45DF-8ED8-9BDBEEE821CD}"/>
          </ac:spMkLst>
        </pc:spChg>
        <pc:spChg chg="add del">
          <ac:chgData name="Aravinthan J" userId="a2d6007ec8888523" providerId="LiveId" clId="{5DACE5EB-6A77-48D3-8A43-3B41847C74EC}" dt="2019-10-11T02:02:21.365" v="2"/>
          <ac:spMkLst>
            <pc:docMk/>
            <pc:sldMk cId="2735864713" sldId="280"/>
            <ac:spMk id="4" creationId="{E30492D4-53F3-48C1-BEBB-E4BB5E348875}"/>
          </ac:spMkLst>
        </pc:spChg>
        <pc:picChg chg="add mod">
          <ac:chgData name="Aravinthan J" userId="a2d6007ec8888523" providerId="LiveId" clId="{5DACE5EB-6A77-48D3-8A43-3B41847C74EC}" dt="2019-10-11T02:02:31.084" v="3"/>
          <ac:picMkLst>
            <pc:docMk/>
            <pc:sldMk cId="2735864713" sldId="280"/>
            <ac:picMk id="6" creationId="{38D6D8E4-352C-4C49-90D5-0D4BDD7014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447679-958A-4957-89C0-7A2F5615E0E9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10065F-B28C-4704-9211-591B3BB4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atistic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6C7E-E57F-41AD-8D92-B8F7512A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AA27E-5D6C-486D-B0E9-C763D165B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and Unsupervised </a:t>
            </a:r>
            <a:endParaRPr lang="en-IN" dirty="0"/>
          </a:p>
        </p:txBody>
      </p:sp>
      <p:pic>
        <p:nvPicPr>
          <p:cNvPr id="2050" name="Picture 2" descr="C:\Users\Aravind\Desktop\NS\6.Statistics\Supervised-Unsupervised-Learnin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5855" y="1551709"/>
            <a:ext cx="8478981" cy="3948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6146" name="Picture 2" descr="C:\Users\Aravind\Desktop\NS\6.Statistics\second-300x13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5164" y="1731818"/>
            <a:ext cx="5349407" cy="2659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is </a:t>
            </a:r>
            <a:r>
              <a:rPr lang="en-US" dirty="0" err="1"/>
              <a:t>posive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0425" y="1628775"/>
            <a:ext cx="53911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relationship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7424" y="1481138"/>
            <a:ext cx="759715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near Regression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8037" y="2182019"/>
            <a:ext cx="5495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x and y meeting</a:t>
            </a:r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62337" y="2153444"/>
            <a:ext cx="5267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from x  mean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76612" y="2362994"/>
            <a:ext cx="54387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4017818" y="4031673"/>
            <a:ext cx="8035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705600" y="2632363"/>
            <a:ext cx="554182" cy="387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338456" y="4440382"/>
            <a:ext cx="595745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from y mean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2262" y="2129631"/>
            <a:ext cx="64674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Slope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7487" y="2139156"/>
            <a:ext cx="66770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Calculatinf</a:t>
            </a:r>
            <a:r>
              <a:rPr lang="en-US" dirty="0"/>
              <a:t> x-</a:t>
            </a:r>
            <a:r>
              <a:rPr lang="en-US" dirty="0" err="1"/>
              <a:t>xbar</a:t>
            </a:r>
            <a:r>
              <a:rPr lang="en-US" dirty="0"/>
              <a:t> and few values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25" y="2153444"/>
            <a:ext cx="67627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2683-67B1-4A29-84AF-4E88A023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Statistics</a:t>
            </a:r>
            <a:r>
              <a:rPr lang="en-US" dirty="0"/>
              <a:t> is a branch of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 dealing with </a:t>
            </a:r>
            <a:r>
              <a:rPr lang="en-US" dirty="0">
                <a:hlinkClick r:id="rId3" tooltip="Data"/>
              </a:rPr>
              <a:t>data</a:t>
            </a:r>
            <a:r>
              <a:rPr lang="en-US" dirty="0"/>
              <a:t> collection, organization, analysis, interpretation and presentation.</a:t>
            </a:r>
            <a:r>
              <a:rPr lang="en-US" baseline="30000" dirty="0">
                <a:hlinkClick r:id="rId4"/>
              </a:rPr>
              <a:t>[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6EA47-6849-4C13-A9FF-BCAB120A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b1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1787" y="2210594"/>
            <a:ext cx="6448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b1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7487" y="2234406"/>
            <a:ext cx="66770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b0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38437" y="2177256"/>
            <a:ext cx="67151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y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76537" y="2053431"/>
            <a:ext cx="66389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D6D8E4-352C-4C49-90D5-0D4BDD701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2" y="1481138"/>
            <a:ext cx="8046155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53975A-13DA-4F80-A4C1-2436E245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6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7E7652-04CD-48DE-B835-5640BFA6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837" y="2401094"/>
            <a:ext cx="5648325" cy="2686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CE34E-9F9A-48F8-8F90-A5F07B1A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7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13378-32CE-40B0-A62E-330981B0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070" y="1481138"/>
            <a:ext cx="6407859" cy="4525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8E01D-17DB-46D3-9A76-EA9562ED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Dice Problem</a:t>
            </a:r>
          </a:p>
        </p:txBody>
      </p:sp>
    </p:spTree>
    <p:extLst>
      <p:ext uri="{BB962C8B-B14F-4D97-AF65-F5344CB8AC3E}">
        <p14:creationId xmlns:p14="http://schemas.microsoft.com/office/powerpoint/2010/main" val="20728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A probability is always greater than or equal to 0 and less than or equal to 1,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</a:t>
            </a:r>
            <a:endParaRPr lang="en-IN" dirty="0"/>
          </a:p>
        </p:txBody>
      </p:sp>
      <p:pic>
        <p:nvPicPr>
          <p:cNvPr id="4098" name="Picture 2" descr="C:\Users\Aravind\Desktop\NS\6.Statistics\Screen-Shot-2018-02-04-at-8.09.33-P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5450" y="2101056"/>
            <a:ext cx="8801100" cy="3286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Aravind\Desktop\NS\6.Statistics\Screen-Shot-2018-02-04-at-8.10.20-P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255" y="429491"/>
            <a:ext cx="5541818" cy="6123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Basically supervised learning is a learning in which we teach or train the machine using data which is well </a:t>
            </a:r>
            <a:r>
              <a:rPr lang="en-IN" dirty="0" err="1"/>
              <a:t>labeled</a:t>
            </a:r>
            <a:r>
              <a:rPr lang="en-IN" dirty="0"/>
              <a:t> that means some data is already tagged with correct answer.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IN" dirty="0"/>
              <a:t>If shape of object is rounded and depression at top having </a:t>
            </a:r>
            <a:r>
              <a:rPr lang="en-IN" dirty="0" err="1"/>
              <a:t>color</a:t>
            </a:r>
            <a:r>
              <a:rPr lang="en-IN" dirty="0"/>
              <a:t> Red then it will be labelled as –</a:t>
            </a:r>
            <a:r>
              <a:rPr lang="en-IN" b="1" dirty="0"/>
              <a:t>Apple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If shape of object is long curving cylinder having </a:t>
            </a:r>
            <a:r>
              <a:rPr lang="en-IN" dirty="0" err="1"/>
              <a:t>color</a:t>
            </a:r>
            <a:r>
              <a:rPr lang="en-IN" dirty="0"/>
              <a:t> Green-Yellow then it will be labelled as –</a:t>
            </a:r>
            <a:r>
              <a:rPr lang="en-IN" b="1" dirty="0"/>
              <a:t>Banana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pic>
        <p:nvPicPr>
          <p:cNvPr id="1026" name="Picture 2" descr="C:\Users\Aravind\Desktop\NS\6.Statistics\fruits-baske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6998" y="1481138"/>
            <a:ext cx="5938003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873</TotalTime>
  <Words>116</Words>
  <Application>Microsoft Office PowerPoint</Application>
  <PresentationFormat>Widescreen</PresentationFormat>
  <Paragraphs>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Lucida Sans Unicode</vt:lpstr>
      <vt:lpstr>Verdana</vt:lpstr>
      <vt:lpstr>Wingdings 2</vt:lpstr>
      <vt:lpstr>Wingdings 3</vt:lpstr>
      <vt:lpstr>Concourse</vt:lpstr>
      <vt:lpstr>Statistics</vt:lpstr>
      <vt:lpstr>PowerPoint Presentation</vt:lpstr>
      <vt:lpstr>Probability</vt:lpstr>
      <vt:lpstr>Two Dice Problem</vt:lpstr>
      <vt:lpstr>Probability</vt:lpstr>
      <vt:lpstr>ML Algorithm</vt:lpstr>
      <vt:lpstr>PowerPoint Presentation</vt:lpstr>
      <vt:lpstr>Supervised Learning</vt:lpstr>
      <vt:lpstr>Supervised Learning</vt:lpstr>
      <vt:lpstr>Supervised and Unsupervised </vt:lpstr>
      <vt:lpstr>Linear Regression</vt:lpstr>
      <vt:lpstr>Slope is posive</vt:lpstr>
      <vt:lpstr>Negative relationship</vt:lpstr>
      <vt:lpstr>Line near Regression</vt:lpstr>
      <vt:lpstr>Mean of x and y meeting</vt:lpstr>
      <vt:lpstr>Observation from x  mean</vt:lpstr>
      <vt:lpstr>Observation from y mean</vt:lpstr>
      <vt:lpstr>Finding Slope</vt:lpstr>
      <vt:lpstr>Calculatinf x-xbar and few values</vt:lpstr>
      <vt:lpstr>Calculating b1</vt:lpstr>
      <vt:lpstr>Calculating b1</vt:lpstr>
      <vt:lpstr>Calculating b0</vt:lpstr>
      <vt:lpstr>Calculating 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Jayabal, Aravinthan</dc:creator>
  <cp:lastModifiedBy>Aravinthan J</cp:lastModifiedBy>
  <cp:revision>18</cp:revision>
  <dcterms:created xsi:type="dcterms:W3CDTF">2018-11-22T04:03:11Z</dcterms:created>
  <dcterms:modified xsi:type="dcterms:W3CDTF">2019-10-11T02:02:34Z</dcterms:modified>
</cp:coreProperties>
</file>