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EA1CB-660F-4811-9F7A-4433D5247FAE}" v="473" dt="2023-09-02T17:17:26.217"/>
    <p1510:client id="{361B6CF1-8354-45D6-9998-657A9DBDBF82}" v="59" dt="2023-09-06T12:57:09.569"/>
    <p1510:client id="{3BF20658-296F-434A-AAAF-0CF18F093C80}" v="60" dt="2023-09-02T17:20:47.036"/>
    <p1510:client id="{620F985D-AB3F-4ECC-9813-B14FA7796393}" v="1336" dt="2023-09-04T15:15:57.730"/>
    <p1510:client id="{881F2D38-2D59-4DA5-AEEC-B8B6A821B07A}" v="874" dt="2023-09-03T15:22:46.249"/>
    <p1510:client id="{893AE20B-171E-4620-9D96-C0CBBB2B67A3}" v="199" dt="2023-09-05T16:50:14.150"/>
    <p1510:client id="{B9EDBCD9-F747-4A66-A355-057C5D339C17}" v="89" dt="2023-09-03T04:27:46.435"/>
    <p1510:client id="{E4831C62-01D6-4D67-8BED-5012414A3131}" v="47" dt="2023-09-03T04:38:33.147"/>
    <p1510:client id="{E8F68E1F-1C49-4F08-8F63-7918F9ED5B88}" v="675" dt="2023-09-04T13:37:53.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cel Aranha" userId="906e884cd089ad1c" providerId="Windows Live" clId="Web-{E4831C62-01D6-4D67-8BED-5012414A3131}"/>
    <pc:docChg chg="addSld modSld">
      <pc:chgData name="Vencel Aranha" userId="906e884cd089ad1c" providerId="Windows Live" clId="Web-{E4831C62-01D6-4D67-8BED-5012414A3131}" dt="2023-09-03T04:38:33.147" v="61"/>
      <pc:docMkLst>
        <pc:docMk/>
      </pc:docMkLst>
      <pc:sldChg chg="addSp delSp modSp mod setBg">
        <pc:chgData name="Vencel Aranha" userId="906e884cd089ad1c" providerId="Windows Live" clId="Web-{E4831C62-01D6-4D67-8BED-5012414A3131}" dt="2023-09-03T04:34:46.887" v="60" actId="1076"/>
        <pc:sldMkLst>
          <pc:docMk/>
          <pc:sldMk cId="850283629" sldId="269"/>
        </pc:sldMkLst>
        <pc:spChg chg="mod">
          <ac:chgData name="Vencel Aranha" userId="906e884cd089ad1c" providerId="Windows Live" clId="Web-{E4831C62-01D6-4D67-8BED-5012414A3131}" dt="2023-09-03T04:34:08.540" v="57"/>
          <ac:spMkLst>
            <pc:docMk/>
            <pc:sldMk cId="850283629" sldId="269"/>
            <ac:spMk id="2" creationId="{A646C7B4-5603-8235-50C0-15BA9C1A81A0}"/>
          </ac:spMkLst>
        </pc:spChg>
        <pc:spChg chg="add del">
          <ac:chgData name="Vencel Aranha" userId="906e884cd089ad1c" providerId="Windows Live" clId="Web-{E4831C62-01D6-4D67-8BED-5012414A3131}" dt="2023-09-03T04:31:50.535" v="11"/>
          <ac:spMkLst>
            <pc:docMk/>
            <pc:sldMk cId="850283629" sldId="269"/>
            <ac:spMk id="32" creationId="{2659FDB4-FCBE-4A89-B46D-43D4FA54464D}"/>
          </ac:spMkLst>
        </pc:spChg>
        <pc:spChg chg="add del">
          <ac:chgData name="Vencel Aranha" userId="906e884cd089ad1c" providerId="Windows Live" clId="Web-{E4831C62-01D6-4D67-8BED-5012414A3131}" dt="2023-09-03T04:31:34.722" v="2"/>
          <ac:spMkLst>
            <pc:docMk/>
            <pc:sldMk cId="850283629" sldId="269"/>
            <ac:spMk id="40" creationId="{394094B0-A6C9-44BE-9042-66EF0612F625}"/>
          </ac:spMkLst>
        </pc:spChg>
        <pc:spChg chg="add del">
          <ac:chgData name="Vencel Aranha" userId="906e884cd089ad1c" providerId="Windows Live" clId="Web-{E4831C62-01D6-4D67-8BED-5012414A3131}" dt="2023-09-03T04:31:34.722" v="2"/>
          <ac:spMkLst>
            <pc:docMk/>
            <pc:sldMk cId="850283629" sldId="269"/>
            <ac:spMk id="46" creationId="{1D50D7A8-F1D5-4306-8A9B-DD7A73EB8BCE}"/>
          </ac:spMkLst>
        </pc:spChg>
        <pc:spChg chg="add del">
          <ac:chgData name="Vencel Aranha" userId="906e884cd089ad1c" providerId="Windows Live" clId="Web-{E4831C62-01D6-4D67-8BED-5012414A3131}" dt="2023-09-03T04:31:34.722" v="2"/>
          <ac:spMkLst>
            <pc:docMk/>
            <pc:sldMk cId="850283629" sldId="269"/>
            <ac:spMk id="52" creationId="{16AC3602-3348-4F31-9E43-076B03514ECB}"/>
          </ac:spMkLst>
        </pc:spChg>
        <pc:spChg chg="add del">
          <ac:chgData name="Vencel Aranha" userId="906e884cd089ad1c" providerId="Windows Live" clId="Web-{E4831C62-01D6-4D67-8BED-5012414A3131}" dt="2023-09-03T04:31:34.722" v="2"/>
          <ac:spMkLst>
            <pc:docMk/>
            <pc:sldMk cId="850283629" sldId="269"/>
            <ac:spMk id="58" creationId="{64C2CA96-0B16-4AA7-B340-33044D238597}"/>
          </ac:spMkLst>
        </pc:spChg>
        <pc:spChg chg="add del">
          <ac:chgData name="Vencel Aranha" userId="906e884cd089ad1c" providerId="Windows Live" clId="Web-{E4831C62-01D6-4D67-8BED-5012414A3131}" dt="2023-09-03T04:31:39.222" v="4"/>
          <ac:spMkLst>
            <pc:docMk/>
            <pc:sldMk cId="850283629" sldId="269"/>
            <ac:spMk id="71" creationId="{158B3569-73B2-4D05-8E95-886A6EE17F1F}"/>
          </ac:spMkLst>
        </pc:spChg>
        <pc:spChg chg="add del">
          <ac:chgData name="Vencel Aranha" userId="906e884cd089ad1c" providerId="Windows Live" clId="Web-{E4831C62-01D6-4D67-8BED-5012414A3131}" dt="2023-09-03T04:31:39.222" v="4"/>
          <ac:spMkLst>
            <pc:docMk/>
            <pc:sldMk cId="850283629" sldId="269"/>
            <ac:spMk id="72" creationId="{B71758F4-3F46-45DA-8AC5-4E508DA080BA}"/>
          </ac:spMkLst>
        </pc:spChg>
        <pc:spChg chg="add del">
          <ac:chgData name="Vencel Aranha" userId="906e884cd089ad1c" providerId="Windows Live" clId="Web-{E4831C62-01D6-4D67-8BED-5012414A3131}" dt="2023-09-03T04:31:39.222" v="4"/>
          <ac:spMkLst>
            <pc:docMk/>
            <pc:sldMk cId="850283629" sldId="269"/>
            <ac:spMk id="74" creationId="{8D61482F-F3C5-4D66-8C5D-C6BBE3E1275C}"/>
          </ac:spMkLst>
        </pc:spChg>
        <pc:spChg chg="add del">
          <ac:chgData name="Vencel Aranha" userId="906e884cd089ad1c" providerId="Windows Live" clId="Web-{E4831C62-01D6-4D67-8BED-5012414A3131}" dt="2023-09-03T04:31:41.926" v="6"/>
          <ac:spMkLst>
            <pc:docMk/>
            <pc:sldMk cId="850283629" sldId="269"/>
            <ac:spMk id="76" creationId="{2659FDB4-FCBE-4A89-B46D-43D4FA54464D}"/>
          </ac:spMkLst>
        </pc:spChg>
        <pc:spChg chg="add del">
          <ac:chgData name="Vencel Aranha" userId="906e884cd089ad1c" providerId="Windows Live" clId="Web-{E4831C62-01D6-4D67-8BED-5012414A3131}" dt="2023-09-03T04:31:44.832" v="8"/>
          <ac:spMkLst>
            <pc:docMk/>
            <pc:sldMk cId="850283629" sldId="269"/>
            <ac:spMk id="79" creationId="{383F4F3A-DF89-453C-A499-8C259F6A2F13}"/>
          </ac:spMkLst>
        </pc:spChg>
        <pc:spChg chg="add del">
          <ac:chgData name="Vencel Aranha" userId="906e884cd089ad1c" providerId="Windows Live" clId="Web-{E4831C62-01D6-4D67-8BED-5012414A3131}" dt="2023-09-03T04:31:44.832" v="8"/>
          <ac:spMkLst>
            <pc:docMk/>
            <pc:sldMk cId="850283629" sldId="269"/>
            <ac:spMk id="80" creationId="{58BDB0EE-D238-415B-9ED8-62AA6AB2AAD1}"/>
          </ac:spMkLst>
        </pc:spChg>
        <pc:spChg chg="add del">
          <ac:chgData name="Vencel Aranha" userId="906e884cd089ad1c" providerId="Windows Live" clId="Web-{E4831C62-01D6-4D67-8BED-5012414A3131}" dt="2023-09-03T04:31:44.832" v="8"/>
          <ac:spMkLst>
            <pc:docMk/>
            <pc:sldMk cId="850283629" sldId="269"/>
            <ac:spMk id="81" creationId="{C5B55FC3-961D-4325-82F1-DE92B0D04E03}"/>
          </ac:spMkLst>
        </pc:spChg>
        <pc:spChg chg="add del">
          <ac:chgData name="Vencel Aranha" userId="906e884cd089ad1c" providerId="Windows Live" clId="Web-{E4831C62-01D6-4D67-8BED-5012414A3131}" dt="2023-09-03T04:31:44.832" v="8"/>
          <ac:spMkLst>
            <pc:docMk/>
            <pc:sldMk cId="850283629" sldId="269"/>
            <ac:spMk id="83" creationId="{4C8AB332-D09E-4F28-943C-DABDD4716A3C}"/>
          </ac:spMkLst>
        </pc:spChg>
        <pc:spChg chg="add del">
          <ac:chgData name="Vencel Aranha" userId="906e884cd089ad1c" providerId="Windows Live" clId="Web-{E4831C62-01D6-4D67-8BED-5012414A3131}" dt="2023-09-03T04:31:50.535" v="10"/>
          <ac:spMkLst>
            <pc:docMk/>
            <pc:sldMk cId="850283629" sldId="269"/>
            <ac:spMk id="85" creationId="{2659FDB4-FCBE-4A89-B46D-43D4FA54464D}"/>
          </ac:spMkLst>
        </pc:spChg>
        <pc:spChg chg="add del">
          <ac:chgData name="Vencel Aranha" userId="906e884cd089ad1c" providerId="Windows Live" clId="Web-{E4831C62-01D6-4D67-8BED-5012414A3131}" dt="2023-09-03T04:34:08.540" v="57"/>
          <ac:spMkLst>
            <pc:docMk/>
            <pc:sldMk cId="850283629" sldId="269"/>
            <ac:spMk id="88" creationId="{16AC3602-3348-4F31-9E43-076B03514ECB}"/>
          </ac:spMkLst>
        </pc:spChg>
        <pc:spChg chg="add del">
          <ac:chgData name="Vencel Aranha" userId="906e884cd089ad1c" providerId="Windows Live" clId="Web-{E4831C62-01D6-4D67-8BED-5012414A3131}" dt="2023-09-03T04:34:08.540" v="57"/>
          <ac:spMkLst>
            <pc:docMk/>
            <pc:sldMk cId="850283629" sldId="269"/>
            <ac:spMk id="89" creationId="{394094B0-A6C9-44BE-9042-66EF0612F625}"/>
          </ac:spMkLst>
        </pc:spChg>
        <pc:spChg chg="add del">
          <ac:chgData name="Vencel Aranha" userId="906e884cd089ad1c" providerId="Windows Live" clId="Web-{E4831C62-01D6-4D67-8BED-5012414A3131}" dt="2023-09-03T04:34:08.540" v="57"/>
          <ac:spMkLst>
            <pc:docMk/>
            <pc:sldMk cId="850283629" sldId="269"/>
            <ac:spMk id="90" creationId="{64C2CA96-0B16-4AA7-B340-33044D238597}"/>
          </ac:spMkLst>
        </pc:spChg>
        <pc:spChg chg="add del">
          <ac:chgData name="Vencel Aranha" userId="906e884cd089ad1c" providerId="Windows Live" clId="Web-{E4831C62-01D6-4D67-8BED-5012414A3131}" dt="2023-09-03T04:34:08.540" v="57"/>
          <ac:spMkLst>
            <pc:docMk/>
            <pc:sldMk cId="850283629" sldId="269"/>
            <ac:spMk id="92" creationId="{1D50D7A8-F1D5-4306-8A9B-DD7A73EB8BCE}"/>
          </ac:spMkLst>
        </pc:spChg>
        <pc:spChg chg="add del">
          <ac:chgData name="Vencel Aranha" userId="906e884cd089ad1c" providerId="Windows Live" clId="Web-{E4831C62-01D6-4D67-8BED-5012414A3131}" dt="2023-09-03T04:34:02.274" v="52"/>
          <ac:spMkLst>
            <pc:docMk/>
            <pc:sldMk cId="850283629" sldId="269"/>
            <ac:spMk id="97" creationId="{2659FDB4-FCBE-4A89-B46D-43D4FA54464D}"/>
          </ac:spMkLst>
        </pc:spChg>
        <pc:spChg chg="add">
          <ac:chgData name="Vencel Aranha" userId="906e884cd089ad1c" providerId="Windows Live" clId="Web-{E4831C62-01D6-4D67-8BED-5012414A3131}" dt="2023-09-03T04:34:08.540" v="57"/>
          <ac:spMkLst>
            <pc:docMk/>
            <pc:sldMk cId="850283629" sldId="269"/>
            <ac:spMk id="100" creationId="{A2679492-7988-4050-9056-542444452411}"/>
          </ac:spMkLst>
        </pc:spChg>
        <pc:spChg chg="add del">
          <ac:chgData name="Vencel Aranha" userId="906e884cd089ad1c" providerId="Windows Live" clId="Web-{E4831C62-01D6-4D67-8BED-5012414A3131}" dt="2023-09-03T04:34:02.274" v="52"/>
          <ac:spMkLst>
            <pc:docMk/>
            <pc:sldMk cId="850283629" sldId="269"/>
            <ac:spMk id="101" creationId="{58BDB0EE-D238-415B-9ED8-62AA6AB2AAD1}"/>
          </ac:spMkLst>
        </pc:spChg>
        <pc:spChg chg="add">
          <ac:chgData name="Vencel Aranha" userId="906e884cd089ad1c" providerId="Windows Live" clId="Web-{E4831C62-01D6-4D67-8BED-5012414A3131}" dt="2023-09-03T04:34:08.540" v="57"/>
          <ac:spMkLst>
            <pc:docMk/>
            <pc:sldMk cId="850283629" sldId="269"/>
            <ac:spMk id="102" creationId="{B091B163-7D61-4891-ABCF-5C13D9C418D0}"/>
          </ac:spMkLst>
        </pc:spChg>
        <pc:spChg chg="add del">
          <ac:chgData name="Vencel Aranha" userId="906e884cd089ad1c" providerId="Windows Live" clId="Web-{E4831C62-01D6-4D67-8BED-5012414A3131}" dt="2023-09-03T04:34:02.274" v="52"/>
          <ac:spMkLst>
            <pc:docMk/>
            <pc:sldMk cId="850283629" sldId="269"/>
            <ac:spMk id="103" creationId="{C5B55FC3-961D-4325-82F1-DE92B0D04E03}"/>
          </ac:spMkLst>
        </pc:spChg>
        <pc:spChg chg="add del">
          <ac:chgData name="Vencel Aranha" userId="906e884cd089ad1c" providerId="Windows Live" clId="Web-{E4831C62-01D6-4D67-8BED-5012414A3131}" dt="2023-09-03T04:34:02.274" v="52"/>
          <ac:spMkLst>
            <pc:docMk/>
            <pc:sldMk cId="850283629" sldId="269"/>
            <ac:spMk id="105" creationId="{4C8AB332-D09E-4F28-943C-DABDD4716A3C}"/>
          </ac:spMkLst>
        </pc:spChg>
        <pc:spChg chg="add del">
          <ac:chgData name="Vencel Aranha" userId="906e884cd089ad1c" providerId="Windows Live" clId="Web-{E4831C62-01D6-4D67-8BED-5012414A3131}" dt="2023-09-03T04:34:05.571" v="54"/>
          <ac:spMkLst>
            <pc:docMk/>
            <pc:sldMk cId="850283629" sldId="269"/>
            <ac:spMk id="107" creationId="{2659FDB4-FCBE-4A89-B46D-43D4FA54464D}"/>
          </ac:spMkLst>
        </pc:spChg>
        <pc:spChg chg="add del">
          <ac:chgData name="Vencel Aranha" userId="906e884cd089ad1c" providerId="Windows Live" clId="Web-{E4831C62-01D6-4D67-8BED-5012414A3131}" dt="2023-09-03T04:34:05.571" v="54"/>
          <ac:spMkLst>
            <pc:docMk/>
            <pc:sldMk cId="850283629" sldId="269"/>
            <ac:spMk id="109" creationId="{58BDB0EE-D238-415B-9ED8-62AA6AB2AAD1}"/>
          </ac:spMkLst>
        </pc:spChg>
        <pc:spChg chg="add del">
          <ac:chgData name="Vencel Aranha" userId="906e884cd089ad1c" providerId="Windows Live" clId="Web-{E4831C62-01D6-4D67-8BED-5012414A3131}" dt="2023-09-03T04:34:05.571" v="54"/>
          <ac:spMkLst>
            <pc:docMk/>
            <pc:sldMk cId="850283629" sldId="269"/>
            <ac:spMk id="110" creationId="{C5B55FC3-961D-4325-82F1-DE92B0D04E03}"/>
          </ac:spMkLst>
        </pc:spChg>
        <pc:spChg chg="add del">
          <ac:chgData name="Vencel Aranha" userId="906e884cd089ad1c" providerId="Windows Live" clId="Web-{E4831C62-01D6-4D67-8BED-5012414A3131}" dt="2023-09-03T04:34:05.571" v="54"/>
          <ac:spMkLst>
            <pc:docMk/>
            <pc:sldMk cId="850283629" sldId="269"/>
            <ac:spMk id="111" creationId="{4C8AB332-D09E-4F28-943C-DABDD4716A3C}"/>
          </ac:spMkLst>
        </pc:spChg>
        <pc:spChg chg="add del">
          <ac:chgData name="Vencel Aranha" userId="906e884cd089ad1c" providerId="Windows Live" clId="Web-{E4831C62-01D6-4D67-8BED-5012414A3131}" dt="2023-09-03T04:34:08.524" v="56"/>
          <ac:spMkLst>
            <pc:docMk/>
            <pc:sldMk cId="850283629" sldId="269"/>
            <ac:spMk id="113" creationId="{547C64C2-FC09-4323-A32D-5DCB300ADA1A}"/>
          </ac:spMkLst>
        </pc:spChg>
        <pc:spChg chg="add del">
          <ac:chgData name="Vencel Aranha" userId="906e884cd089ad1c" providerId="Windows Live" clId="Web-{E4831C62-01D6-4D67-8BED-5012414A3131}" dt="2023-09-03T04:34:08.524" v="56"/>
          <ac:spMkLst>
            <pc:docMk/>
            <pc:sldMk cId="850283629" sldId="269"/>
            <ac:spMk id="115" creationId="{58BDB0EE-D238-415B-9ED8-62AA6AB2AAD1}"/>
          </ac:spMkLst>
        </pc:spChg>
        <pc:spChg chg="add del">
          <ac:chgData name="Vencel Aranha" userId="906e884cd089ad1c" providerId="Windows Live" clId="Web-{E4831C62-01D6-4D67-8BED-5012414A3131}" dt="2023-09-03T04:34:08.524" v="56"/>
          <ac:spMkLst>
            <pc:docMk/>
            <pc:sldMk cId="850283629" sldId="269"/>
            <ac:spMk id="116" creationId="{C5B55FC3-961D-4325-82F1-DE92B0D04E03}"/>
          </ac:spMkLst>
        </pc:spChg>
        <pc:spChg chg="add del">
          <ac:chgData name="Vencel Aranha" userId="906e884cd089ad1c" providerId="Windows Live" clId="Web-{E4831C62-01D6-4D67-8BED-5012414A3131}" dt="2023-09-03T04:34:08.524" v="56"/>
          <ac:spMkLst>
            <pc:docMk/>
            <pc:sldMk cId="850283629" sldId="269"/>
            <ac:spMk id="117" creationId="{4C8AB332-D09E-4F28-943C-DABDD4716A3C}"/>
          </ac:spMkLst>
        </pc:spChg>
        <pc:spChg chg="add del">
          <ac:chgData name="Vencel Aranha" userId="906e884cd089ad1c" providerId="Windows Live" clId="Web-{E4831C62-01D6-4D67-8BED-5012414A3131}" dt="2023-09-03T04:34:34.183" v="58"/>
          <ac:spMkLst>
            <pc:docMk/>
            <pc:sldMk cId="850283629" sldId="269"/>
            <ac:spMk id="119" creationId="{1550FCA5-7BFC-29AA-B06E-223C4034C74D}"/>
          </ac:spMkLst>
        </pc:spChg>
        <pc:graphicFrameChg chg="del mod modGraphic">
          <ac:chgData name="Vencel Aranha" userId="906e884cd089ad1c" providerId="Windows Live" clId="Web-{E4831C62-01D6-4D67-8BED-5012414A3131}" dt="2023-09-03T04:34:08.540" v="57"/>
          <ac:graphicFrameMkLst>
            <pc:docMk/>
            <pc:sldMk cId="850283629" sldId="269"/>
            <ac:graphicFrameMk id="5" creationId="{714A03AD-32B6-059E-9D50-F6463ED06539}"/>
          </ac:graphicFrameMkLst>
        </pc:graphicFrameChg>
        <pc:graphicFrameChg chg="add">
          <ac:chgData name="Vencel Aranha" userId="906e884cd089ad1c" providerId="Windows Live" clId="Web-{E4831C62-01D6-4D67-8BED-5012414A3131}" dt="2023-09-03T04:34:08.540" v="57"/>
          <ac:graphicFrameMkLst>
            <pc:docMk/>
            <pc:sldMk cId="850283629" sldId="269"/>
            <ac:graphicFrameMk id="95" creationId="{714A03AD-32B6-059E-9D50-F6463ED06539}"/>
          </ac:graphicFrameMkLst>
        </pc:graphicFrameChg>
        <pc:picChg chg="add mod ord">
          <ac:chgData name="Vencel Aranha" userId="906e884cd089ad1c" providerId="Windows Live" clId="Web-{E4831C62-01D6-4D67-8BED-5012414A3131}" dt="2023-09-03T04:34:46.887" v="60" actId="1076"/>
          <ac:picMkLst>
            <pc:docMk/>
            <pc:sldMk cId="850283629" sldId="269"/>
            <ac:picMk id="3" creationId="{D6F50D09-03BD-053E-7432-FF7342890C72}"/>
          </ac:picMkLst>
        </pc:picChg>
        <pc:cxnChg chg="add del">
          <ac:chgData name="Vencel Aranha" userId="906e884cd089ad1c" providerId="Windows Live" clId="Web-{E4831C62-01D6-4D67-8BED-5012414A3131}" dt="2023-09-03T04:31:50.535" v="11"/>
          <ac:cxnSpMkLst>
            <pc:docMk/>
            <pc:sldMk cId="850283629" sldId="269"/>
            <ac:cxnSpMk id="33" creationId="{C8F51B3F-8331-4E4A-AE96-D47B1006EEAD}"/>
          </ac:cxnSpMkLst>
        </pc:cxnChg>
        <pc:cxnChg chg="add del">
          <ac:chgData name="Vencel Aranha" userId="906e884cd089ad1c" providerId="Windows Live" clId="Web-{E4831C62-01D6-4D67-8BED-5012414A3131}" dt="2023-09-03T04:31:34.722" v="2"/>
          <ac:cxnSpMkLst>
            <pc:docMk/>
            <pc:sldMk cId="850283629" sldId="269"/>
            <ac:cxnSpMk id="64" creationId="{94169334-264D-4176-8BDE-037249A61B4E}"/>
          </ac:cxnSpMkLst>
        </pc:cxnChg>
        <pc:cxnChg chg="add del">
          <ac:chgData name="Vencel Aranha" userId="906e884cd089ad1c" providerId="Windows Live" clId="Web-{E4831C62-01D6-4D67-8BED-5012414A3131}" dt="2023-09-03T04:31:39.222" v="4"/>
          <ac:cxnSpMkLst>
            <pc:docMk/>
            <pc:sldMk cId="850283629" sldId="269"/>
            <ac:cxnSpMk id="70" creationId="{D1B787A8-0D67-4B7E-9B48-86BD906AB6B5}"/>
          </ac:cxnSpMkLst>
        </pc:cxnChg>
        <pc:cxnChg chg="add del">
          <ac:chgData name="Vencel Aranha" userId="906e884cd089ad1c" providerId="Windows Live" clId="Web-{E4831C62-01D6-4D67-8BED-5012414A3131}" dt="2023-09-03T04:31:39.222" v="4"/>
          <ac:cxnSpMkLst>
            <pc:docMk/>
            <pc:sldMk cId="850283629" sldId="269"/>
            <ac:cxnSpMk id="73" creationId="{56020367-4FD5-4596-8E10-C5F095CD8DBF}"/>
          </ac:cxnSpMkLst>
        </pc:cxnChg>
        <pc:cxnChg chg="add del">
          <ac:chgData name="Vencel Aranha" userId="906e884cd089ad1c" providerId="Windows Live" clId="Web-{E4831C62-01D6-4D67-8BED-5012414A3131}" dt="2023-09-03T04:31:41.926" v="6"/>
          <ac:cxnSpMkLst>
            <pc:docMk/>
            <pc:sldMk cId="850283629" sldId="269"/>
            <ac:cxnSpMk id="77" creationId="{C8F51B3F-8331-4E4A-AE96-D47B1006EEAD}"/>
          </ac:cxnSpMkLst>
        </pc:cxnChg>
        <pc:cxnChg chg="add del">
          <ac:chgData name="Vencel Aranha" userId="906e884cd089ad1c" providerId="Windows Live" clId="Web-{E4831C62-01D6-4D67-8BED-5012414A3131}" dt="2023-09-03T04:31:44.832" v="8"/>
          <ac:cxnSpMkLst>
            <pc:docMk/>
            <pc:sldMk cId="850283629" sldId="269"/>
            <ac:cxnSpMk id="82" creationId="{C8F51B3F-8331-4E4A-AE96-D47B1006EEAD}"/>
          </ac:cxnSpMkLst>
        </pc:cxnChg>
        <pc:cxnChg chg="add del">
          <ac:chgData name="Vencel Aranha" userId="906e884cd089ad1c" providerId="Windows Live" clId="Web-{E4831C62-01D6-4D67-8BED-5012414A3131}" dt="2023-09-03T04:31:50.535" v="10"/>
          <ac:cxnSpMkLst>
            <pc:docMk/>
            <pc:sldMk cId="850283629" sldId="269"/>
            <ac:cxnSpMk id="86" creationId="{C8F51B3F-8331-4E4A-AE96-D47B1006EEAD}"/>
          </ac:cxnSpMkLst>
        </pc:cxnChg>
        <pc:cxnChg chg="add del">
          <ac:chgData name="Vencel Aranha" userId="906e884cd089ad1c" providerId="Windows Live" clId="Web-{E4831C62-01D6-4D67-8BED-5012414A3131}" dt="2023-09-03T04:34:08.540" v="57"/>
          <ac:cxnSpMkLst>
            <pc:docMk/>
            <pc:sldMk cId="850283629" sldId="269"/>
            <ac:cxnSpMk id="91" creationId="{94169334-264D-4176-8BDE-037249A61B4E}"/>
          </ac:cxnSpMkLst>
        </pc:cxnChg>
        <pc:cxnChg chg="add del">
          <ac:chgData name="Vencel Aranha" userId="906e884cd089ad1c" providerId="Windows Live" clId="Web-{E4831C62-01D6-4D67-8BED-5012414A3131}" dt="2023-09-03T04:34:02.274" v="52"/>
          <ac:cxnSpMkLst>
            <pc:docMk/>
            <pc:sldMk cId="850283629" sldId="269"/>
            <ac:cxnSpMk id="99" creationId="{C8F51B3F-8331-4E4A-AE96-D47B1006EEAD}"/>
          </ac:cxnSpMkLst>
        </pc:cxnChg>
        <pc:cxnChg chg="add">
          <ac:chgData name="Vencel Aranha" userId="906e884cd089ad1c" providerId="Windows Live" clId="Web-{E4831C62-01D6-4D67-8BED-5012414A3131}" dt="2023-09-03T04:34:08.540" v="57"/>
          <ac:cxnSpMkLst>
            <pc:docMk/>
            <pc:sldMk cId="850283629" sldId="269"/>
            <ac:cxnSpMk id="104" creationId="{C49DA8F6-BCC1-4447-B54C-57856834B94B}"/>
          </ac:cxnSpMkLst>
        </pc:cxnChg>
        <pc:cxnChg chg="add del">
          <ac:chgData name="Vencel Aranha" userId="906e884cd089ad1c" providerId="Windows Live" clId="Web-{E4831C62-01D6-4D67-8BED-5012414A3131}" dt="2023-09-03T04:34:05.571" v="54"/>
          <ac:cxnSpMkLst>
            <pc:docMk/>
            <pc:sldMk cId="850283629" sldId="269"/>
            <ac:cxnSpMk id="108" creationId="{C8F51B3F-8331-4E4A-AE96-D47B1006EEAD}"/>
          </ac:cxnSpMkLst>
        </pc:cxnChg>
        <pc:cxnChg chg="add del">
          <ac:chgData name="Vencel Aranha" userId="906e884cd089ad1c" providerId="Windows Live" clId="Web-{E4831C62-01D6-4D67-8BED-5012414A3131}" dt="2023-09-03T04:34:08.524" v="56"/>
          <ac:cxnSpMkLst>
            <pc:docMk/>
            <pc:sldMk cId="850283629" sldId="269"/>
            <ac:cxnSpMk id="114" creationId="{C8F51B3F-8331-4E4A-AE96-D47B1006EEAD}"/>
          </ac:cxnSpMkLst>
        </pc:cxnChg>
      </pc:sldChg>
      <pc:sldChg chg="new">
        <pc:chgData name="Vencel Aranha" userId="906e884cd089ad1c" providerId="Windows Live" clId="Web-{E4831C62-01D6-4D67-8BED-5012414A3131}" dt="2023-09-03T04:28:49.389" v="0"/>
        <pc:sldMkLst>
          <pc:docMk/>
          <pc:sldMk cId="44397432" sldId="270"/>
        </pc:sldMkLst>
      </pc:sldChg>
      <pc:sldChg chg="new">
        <pc:chgData name="Vencel Aranha" userId="906e884cd089ad1c" providerId="Windows Live" clId="Web-{E4831C62-01D6-4D67-8BED-5012414A3131}" dt="2023-09-03T04:38:33.147" v="61"/>
        <pc:sldMkLst>
          <pc:docMk/>
          <pc:sldMk cId="2464828800" sldId="271"/>
        </pc:sldMkLst>
      </pc:sldChg>
    </pc:docChg>
  </pc:docChgLst>
  <pc:docChgLst>
    <pc:chgData name="Vencel Aranha" userId="906e884cd089ad1c" providerId="Windows Live" clId="Web-{044EA1CB-660F-4811-9F7A-4433D5247FAE}"/>
    <pc:docChg chg="addSld modSld sldOrd addSection delSection">
      <pc:chgData name="Vencel Aranha" userId="906e884cd089ad1c" providerId="Windows Live" clId="Web-{044EA1CB-660F-4811-9F7A-4433D5247FAE}" dt="2023-09-02T17:17:26.217" v="537"/>
      <pc:docMkLst>
        <pc:docMk/>
      </pc:docMkLst>
      <pc:sldChg chg="addSp delSp modSp mod addAnim delAnim setClrOvrMap">
        <pc:chgData name="Vencel Aranha" userId="906e884cd089ad1c" providerId="Windows Live" clId="Web-{044EA1CB-660F-4811-9F7A-4433D5247FAE}" dt="2023-09-02T15:25:52.902" v="93"/>
        <pc:sldMkLst>
          <pc:docMk/>
          <pc:sldMk cId="4261596093" sldId="257"/>
        </pc:sldMkLst>
        <pc:spChg chg="mod ord">
          <ac:chgData name="Vencel Aranha" userId="906e884cd089ad1c" providerId="Windows Live" clId="Web-{044EA1CB-660F-4811-9F7A-4433D5247FAE}" dt="2023-09-02T15:25:52.902" v="92"/>
          <ac:spMkLst>
            <pc:docMk/>
            <pc:sldMk cId="4261596093" sldId="257"/>
            <ac:spMk id="2" creationId="{00000000-0000-0000-0000-000000000000}"/>
          </ac:spMkLst>
        </pc:spChg>
        <pc:spChg chg="add del">
          <ac:chgData name="Vencel Aranha" userId="906e884cd089ad1c" providerId="Windows Live" clId="Web-{044EA1CB-660F-4811-9F7A-4433D5247FAE}" dt="2023-09-02T15:25:52.902" v="92"/>
          <ac:spMkLst>
            <pc:docMk/>
            <pc:sldMk cId="4261596093" sldId="257"/>
            <ac:spMk id="9" creationId="{CE3C5560-7A9C-489F-9148-18C5E1D0F0B2}"/>
          </ac:spMkLst>
        </pc:spChg>
        <pc:spChg chg="add del">
          <ac:chgData name="Vencel Aranha" userId="906e884cd089ad1c" providerId="Windows Live" clId="Web-{044EA1CB-660F-4811-9F7A-4433D5247FAE}" dt="2023-09-02T15:25:52.902" v="92"/>
          <ac:spMkLst>
            <pc:docMk/>
            <pc:sldMk cId="4261596093" sldId="257"/>
            <ac:spMk id="11" creationId="{C5CB530E-515E-412C-9DF1-5F8FFBD6F383}"/>
          </ac:spMkLst>
        </pc:spChg>
        <pc:spChg chg="add del">
          <ac:chgData name="Vencel Aranha" userId="906e884cd089ad1c" providerId="Windows Live" clId="Web-{044EA1CB-660F-4811-9F7A-4433D5247FAE}" dt="2023-09-02T15:25:52.902" v="92"/>
          <ac:spMkLst>
            <pc:docMk/>
            <pc:sldMk cId="4261596093" sldId="257"/>
            <ac:spMk id="13" creationId="{712D4376-A578-4FF1-94FC-245E7A6A489F}"/>
          </ac:spMkLst>
        </pc:spChg>
        <pc:spChg chg="add del">
          <ac:chgData name="Vencel Aranha" userId="906e884cd089ad1c" providerId="Windows Live" clId="Web-{044EA1CB-660F-4811-9F7A-4433D5247FAE}" dt="2023-09-02T15:25:52.902" v="92"/>
          <ac:spMkLst>
            <pc:docMk/>
            <pc:sldMk cId="4261596093" sldId="257"/>
            <ac:spMk id="15" creationId="{AEA7509D-F04F-40CB-A0B3-EEF16499CC9F}"/>
          </ac:spMkLst>
        </pc:spChg>
        <pc:spChg chg="add del">
          <ac:chgData name="Vencel Aranha" userId="906e884cd089ad1c" providerId="Windows Live" clId="Web-{044EA1CB-660F-4811-9F7A-4433D5247FAE}" dt="2023-09-02T15:25:17.854" v="63"/>
          <ac:spMkLst>
            <pc:docMk/>
            <pc:sldMk cId="4261596093" sldId="257"/>
            <ac:spMk id="28" creationId="{D5B012D8-7F27-4758-9AC6-C889B154BD73}"/>
          </ac:spMkLst>
        </pc:spChg>
        <pc:spChg chg="add del">
          <ac:chgData name="Vencel Aranha" userId="906e884cd089ad1c" providerId="Windows Live" clId="Web-{044EA1CB-660F-4811-9F7A-4433D5247FAE}" dt="2023-09-02T15:25:17.854" v="63"/>
          <ac:spMkLst>
            <pc:docMk/>
            <pc:sldMk cId="4261596093" sldId="257"/>
            <ac:spMk id="30" creationId="{4063B759-00FC-46D1-9898-8E8625268FAF}"/>
          </ac:spMkLst>
        </pc:spChg>
        <pc:spChg chg="add del">
          <ac:chgData name="Vencel Aranha" userId="906e884cd089ad1c" providerId="Windows Live" clId="Web-{044EA1CB-660F-4811-9F7A-4433D5247FAE}" dt="2023-09-02T15:25:20.542" v="67"/>
          <ac:spMkLst>
            <pc:docMk/>
            <pc:sldMk cId="4261596093" sldId="257"/>
            <ac:spMk id="32" creationId="{0671A8AE-40A1-4631-A6B8-581AFF065482}"/>
          </ac:spMkLst>
        </pc:spChg>
        <pc:spChg chg="add del">
          <ac:chgData name="Vencel Aranha" userId="906e884cd089ad1c" providerId="Windows Live" clId="Web-{044EA1CB-660F-4811-9F7A-4433D5247FAE}" dt="2023-09-02T15:25:20.542" v="67"/>
          <ac:spMkLst>
            <pc:docMk/>
            <pc:sldMk cId="4261596093" sldId="257"/>
            <ac:spMk id="33" creationId="{A44CD100-6267-4E62-AA64-2182A3A6A1C0}"/>
          </ac:spMkLst>
        </pc:spChg>
        <pc:spChg chg="add del">
          <ac:chgData name="Vencel Aranha" userId="906e884cd089ad1c" providerId="Windows Live" clId="Web-{044EA1CB-660F-4811-9F7A-4433D5247FAE}" dt="2023-09-02T15:25:27.026" v="77"/>
          <ac:spMkLst>
            <pc:docMk/>
            <pc:sldMk cId="4261596093" sldId="257"/>
            <ac:spMk id="34" creationId="{AEA7509D-F04F-40CB-A0B3-EEF16499CC9F}"/>
          </ac:spMkLst>
        </pc:spChg>
        <pc:spChg chg="add del">
          <ac:chgData name="Vencel Aranha" userId="906e884cd089ad1c" providerId="Windows Live" clId="Web-{044EA1CB-660F-4811-9F7A-4433D5247FAE}" dt="2023-09-02T15:25:23.183" v="71"/>
          <ac:spMkLst>
            <pc:docMk/>
            <pc:sldMk cId="4261596093" sldId="257"/>
            <ac:spMk id="35" creationId="{D5B012D8-7F27-4758-9AC6-C889B154BD73}"/>
          </ac:spMkLst>
        </pc:spChg>
        <pc:spChg chg="add del">
          <ac:chgData name="Vencel Aranha" userId="906e884cd089ad1c" providerId="Windows Live" clId="Web-{044EA1CB-660F-4811-9F7A-4433D5247FAE}" dt="2023-09-02T15:25:23.183" v="71"/>
          <ac:spMkLst>
            <pc:docMk/>
            <pc:sldMk cId="4261596093" sldId="257"/>
            <ac:spMk id="36" creationId="{4063B759-00FC-46D1-9898-8E8625268FAF}"/>
          </ac:spMkLst>
        </pc:spChg>
        <pc:spChg chg="add del">
          <ac:chgData name="Vencel Aranha" userId="906e884cd089ad1c" providerId="Windows Live" clId="Web-{044EA1CB-660F-4811-9F7A-4433D5247FAE}" dt="2023-09-02T15:25:24.245" v="75"/>
          <ac:spMkLst>
            <pc:docMk/>
            <pc:sldMk cId="4261596093" sldId="257"/>
            <ac:spMk id="38" creationId="{0671A8AE-40A1-4631-A6B8-581AFF065482}"/>
          </ac:spMkLst>
        </pc:spChg>
        <pc:spChg chg="add del">
          <ac:chgData name="Vencel Aranha" userId="906e884cd089ad1c" providerId="Windows Live" clId="Web-{044EA1CB-660F-4811-9F7A-4433D5247FAE}" dt="2023-09-02T15:25:24.245" v="75"/>
          <ac:spMkLst>
            <pc:docMk/>
            <pc:sldMk cId="4261596093" sldId="257"/>
            <ac:spMk id="39" creationId="{A44CD100-6267-4E62-AA64-2182A3A6A1C0}"/>
          </ac:spMkLst>
        </pc:spChg>
        <pc:spChg chg="add del">
          <ac:chgData name="Vencel Aranha" userId="906e884cd089ad1c" providerId="Windows Live" clId="Web-{044EA1CB-660F-4811-9F7A-4433D5247FAE}" dt="2023-09-02T15:25:27.026" v="77"/>
          <ac:spMkLst>
            <pc:docMk/>
            <pc:sldMk cId="4261596093" sldId="257"/>
            <ac:spMk id="41" creationId="{CE3C5560-7A9C-489F-9148-18C5E1D0F0B2}"/>
          </ac:spMkLst>
        </pc:spChg>
        <pc:spChg chg="add del">
          <ac:chgData name="Vencel Aranha" userId="906e884cd089ad1c" providerId="Windows Live" clId="Web-{044EA1CB-660F-4811-9F7A-4433D5247FAE}" dt="2023-09-02T15:25:27.026" v="77"/>
          <ac:spMkLst>
            <pc:docMk/>
            <pc:sldMk cId="4261596093" sldId="257"/>
            <ac:spMk id="43" creationId="{C5CB530E-515E-412C-9DF1-5F8FFBD6F383}"/>
          </ac:spMkLst>
        </pc:spChg>
        <pc:spChg chg="add del">
          <ac:chgData name="Vencel Aranha" userId="906e884cd089ad1c" providerId="Windows Live" clId="Web-{044EA1CB-660F-4811-9F7A-4433D5247FAE}" dt="2023-09-02T15:25:27.026" v="77"/>
          <ac:spMkLst>
            <pc:docMk/>
            <pc:sldMk cId="4261596093" sldId="257"/>
            <ac:spMk id="44" creationId="{712D4376-A578-4FF1-94FC-245E7A6A489F}"/>
          </ac:spMkLst>
        </pc:spChg>
        <pc:spChg chg="add del">
          <ac:chgData name="Vencel Aranha" userId="906e884cd089ad1c" providerId="Windows Live" clId="Web-{044EA1CB-660F-4811-9F7A-4433D5247FAE}" dt="2023-09-02T15:25:29.636" v="79"/>
          <ac:spMkLst>
            <pc:docMk/>
            <pc:sldMk cId="4261596093" sldId="257"/>
            <ac:spMk id="48" creationId="{4063B759-00FC-46D1-9898-8E8625268FAF}"/>
          </ac:spMkLst>
        </pc:spChg>
        <pc:spChg chg="add del">
          <ac:chgData name="Vencel Aranha" userId="906e884cd089ad1c" providerId="Windows Live" clId="Web-{044EA1CB-660F-4811-9F7A-4433D5247FAE}" dt="2023-09-02T15:25:29.636" v="79"/>
          <ac:spMkLst>
            <pc:docMk/>
            <pc:sldMk cId="4261596093" sldId="257"/>
            <ac:spMk id="49" creationId="{D5B012D8-7F27-4758-9AC6-C889B154BD73}"/>
          </ac:spMkLst>
        </pc:spChg>
        <pc:spChg chg="add del">
          <ac:chgData name="Vencel Aranha" userId="906e884cd089ad1c" providerId="Windows Live" clId="Web-{044EA1CB-660F-4811-9F7A-4433D5247FAE}" dt="2023-09-02T15:25:33.214" v="81"/>
          <ac:spMkLst>
            <pc:docMk/>
            <pc:sldMk cId="4261596093" sldId="257"/>
            <ac:spMk id="51" creationId="{158B3569-73B2-4D05-8E95-886A6EE17F1F}"/>
          </ac:spMkLst>
        </pc:spChg>
        <pc:spChg chg="add del">
          <ac:chgData name="Vencel Aranha" userId="906e884cd089ad1c" providerId="Windows Live" clId="Web-{044EA1CB-660F-4811-9F7A-4433D5247FAE}" dt="2023-09-02T15:25:33.214" v="81"/>
          <ac:spMkLst>
            <pc:docMk/>
            <pc:sldMk cId="4261596093" sldId="257"/>
            <ac:spMk id="52" creationId="{B71758F4-3F46-45DA-8AC5-4E508DA080BA}"/>
          </ac:spMkLst>
        </pc:spChg>
        <pc:spChg chg="add del">
          <ac:chgData name="Vencel Aranha" userId="906e884cd089ad1c" providerId="Windows Live" clId="Web-{044EA1CB-660F-4811-9F7A-4433D5247FAE}" dt="2023-09-02T15:25:33.214" v="81"/>
          <ac:spMkLst>
            <pc:docMk/>
            <pc:sldMk cId="4261596093" sldId="257"/>
            <ac:spMk id="53" creationId="{8550FED7-7C32-42BB-98DB-30272A6331A9}"/>
          </ac:spMkLst>
        </pc:spChg>
        <pc:spChg chg="add del">
          <ac:chgData name="Vencel Aranha" userId="906e884cd089ad1c" providerId="Windows Live" clId="Web-{044EA1CB-660F-4811-9F7A-4433D5247FAE}" dt="2023-09-02T15:25:36.527" v="83"/>
          <ac:spMkLst>
            <pc:docMk/>
            <pc:sldMk cId="4261596093" sldId="257"/>
            <ac:spMk id="56" creationId="{158B3569-73B2-4D05-8E95-886A6EE17F1F}"/>
          </ac:spMkLst>
        </pc:spChg>
        <pc:spChg chg="add del">
          <ac:chgData name="Vencel Aranha" userId="906e884cd089ad1c" providerId="Windows Live" clId="Web-{044EA1CB-660F-4811-9F7A-4433D5247FAE}" dt="2023-09-02T15:25:36.527" v="83"/>
          <ac:spMkLst>
            <pc:docMk/>
            <pc:sldMk cId="4261596093" sldId="257"/>
            <ac:spMk id="57" creationId="{B71758F4-3F46-45DA-8AC5-4E508DA080BA}"/>
          </ac:spMkLst>
        </pc:spChg>
        <pc:spChg chg="add del">
          <ac:chgData name="Vencel Aranha" userId="906e884cd089ad1c" providerId="Windows Live" clId="Web-{044EA1CB-660F-4811-9F7A-4433D5247FAE}" dt="2023-09-02T15:25:36.527" v="83"/>
          <ac:spMkLst>
            <pc:docMk/>
            <pc:sldMk cId="4261596093" sldId="257"/>
            <ac:spMk id="59" creationId="{8D61482F-F3C5-4D66-8C5D-C6BBE3E1275C}"/>
          </ac:spMkLst>
        </pc:spChg>
        <pc:spChg chg="add del">
          <ac:chgData name="Vencel Aranha" userId="906e884cd089ad1c" providerId="Windows Live" clId="Web-{044EA1CB-660F-4811-9F7A-4433D5247FAE}" dt="2023-09-02T15:25:39.699" v="85"/>
          <ac:spMkLst>
            <pc:docMk/>
            <pc:sldMk cId="4261596093" sldId="257"/>
            <ac:spMk id="61" creationId="{158B3569-73B2-4D05-8E95-886A6EE17F1F}"/>
          </ac:spMkLst>
        </pc:spChg>
        <pc:spChg chg="add del">
          <ac:chgData name="Vencel Aranha" userId="906e884cd089ad1c" providerId="Windows Live" clId="Web-{044EA1CB-660F-4811-9F7A-4433D5247FAE}" dt="2023-09-02T15:25:39.699" v="85"/>
          <ac:spMkLst>
            <pc:docMk/>
            <pc:sldMk cId="4261596093" sldId="257"/>
            <ac:spMk id="62" creationId="{B71758F4-3F46-45DA-8AC5-4E508DA080BA}"/>
          </ac:spMkLst>
        </pc:spChg>
        <pc:spChg chg="add del">
          <ac:chgData name="Vencel Aranha" userId="906e884cd089ad1c" providerId="Windows Live" clId="Web-{044EA1CB-660F-4811-9F7A-4433D5247FAE}" dt="2023-09-02T15:25:39.699" v="85"/>
          <ac:spMkLst>
            <pc:docMk/>
            <pc:sldMk cId="4261596093" sldId="257"/>
            <ac:spMk id="63" creationId="{8550FED7-7C32-42BB-98DB-30272A6331A9}"/>
          </ac:spMkLst>
        </pc:spChg>
        <pc:spChg chg="add del">
          <ac:chgData name="Vencel Aranha" userId="906e884cd089ad1c" providerId="Windows Live" clId="Web-{044EA1CB-660F-4811-9F7A-4433D5247FAE}" dt="2023-09-02T15:25:39.699" v="85"/>
          <ac:spMkLst>
            <pc:docMk/>
            <pc:sldMk cId="4261596093" sldId="257"/>
            <ac:spMk id="64" creationId="{8D61482F-F3C5-4D66-8C5D-C6BBE3E1275C}"/>
          </ac:spMkLst>
        </pc:spChg>
        <pc:spChg chg="add del">
          <ac:chgData name="Vencel Aranha" userId="906e884cd089ad1c" providerId="Windows Live" clId="Web-{044EA1CB-660F-4811-9F7A-4433D5247FAE}" dt="2023-09-02T15:25:42.886" v="87"/>
          <ac:spMkLst>
            <pc:docMk/>
            <pc:sldMk cId="4261596093" sldId="257"/>
            <ac:spMk id="67" creationId="{4063B759-00FC-46D1-9898-8E8625268FAF}"/>
          </ac:spMkLst>
        </pc:spChg>
        <pc:spChg chg="add del">
          <ac:chgData name="Vencel Aranha" userId="906e884cd089ad1c" providerId="Windows Live" clId="Web-{044EA1CB-660F-4811-9F7A-4433D5247FAE}" dt="2023-09-02T15:25:42.886" v="87"/>
          <ac:spMkLst>
            <pc:docMk/>
            <pc:sldMk cId="4261596093" sldId="257"/>
            <ac:spMk id="68" creationId="{D5B012D8-7F27-4758-9AC6-C889B154BD73}"/>
          </ac:spMkLst>
        </pc:spChg>
        <pc:spChg chg="add del">
          <ac:chgData name="Vencel Aranha" userId="906e884cd089ad1c" providerId="Windows Live" clId="Web-{044EA1CB-660F-4811-9F7A-4433D5247FAE}" dt="2023-09-02T15:25:48.589" v="89"/>
          <ac:spMkLst>
            <pc:docMk/>
            <pc:sldMk cId="4261596093" sldId="257"/>
            <ac:spMk id="70" creationId="{64680660-7E23-4F0F-A679-BF913E9454FB}"/>
          </ac:spMkLst>
        </pc:spChg>
        <pc:spChg chg="add del">
          <ac:chgData name="Vencel Aranha" userId="906e884cd089ad1c" providerId="Windows Live" clId="Web-{044EA1CB-660F-4811-9F7A-4433D5247FAE}" dt="2023-09-02T15:25:48.589" v="89"/>
          <ac:spMkLst>
            <pc:docMk/>
            <pc:sldMk cId="4261596093" sldId="257"/>
            <ac:spMk id="71" creationId="{1A3C89F8-0D2F-47FF-B903-151248265F47}"/>
          </ac:spMkLst>
        </pc:spChg>
        <pc:spChg chg="add del">
          <ac:chgData name="Vencel Aranha" userId="906e884cd089ad1c" providerId="Windows Live" clId="Web-{044EA1CB-660F-4811-9F7A-4433D5247FAE}" dt="2023-09-02T15:25:48.589" v="89"/>
          <ac:spMkLst>
            <pc:docMk/>
            <pc:sldMk cId="4261596093" sldId="257"/>
            <ac:spMk id="72" creationId="{C5CB530E-515E-412C-9DF1-5F8FFBD6F383}"/>
          </ac:spMkLst>
        </pc:spChg>
        <pc:spChg chg="add del">
          <ac:chgData name="Vencel Aranha" userId="906e884cd089ad1c" providerId="Windows Live" clId="Web-{044EA1CB-660F-4811-9F7A-4433D5247FAE}" dt="2023-09-02T15:25:48.589" v="89"/>
          <ac:spMkLst>
            <pc:docMk/>
            <pc:sldMk cId="4261596093" sldId="257"/>
            <ac:spMk id="73" creationId="{712D4376-A578-4FF1-94FC-245E7A6A489F}"/>
          </ac:spMkLst>
        </pc:spChg>
        <pc:spChg chg="add del">
          <ac:chgData name="Vencel Aranha" userId="906e884cd089ad1c" providerId="Windows Live" clId="Web-{044EA1CB-660F-4811-9F7A-4433D5247FAE}" dt="2023-09-02T15:25:48.589" v="89"/>
          <ac:spMkLst>
            <pc:docMk/>
            <pc:sldMk cId="4261596093" sldId="257"/>
            <ac:spMk id="74" creationId="{AEA7509D-F04F-40CB-A0B3-EEF16499CC9F}"/>
          </ac:spMkLst>
        </pc:spChg>
        <pc:spChg chg="add del">
          <ac:chgData name="Vencel Aranha" userId="906e884cd089ad1c" providerId="Windows Live" clId="Web-{044EA1CB-660F-4811-9F7A-4433D5247FAE}" dt="2023-09-02T15:25:48.589" v="89"/>
          <ac:spMkLst>
            <pc:docMk/>
            <pc:sldMk cId="4261596093" sldId="257"/>
            <ac:spMk id="76" creationId="{508BEF50-7B1E-49A4-BC19-5F4F1D755E64}"/>
          </ac:spMkLst>
        </pc:spChg>
        <pc:spChg chg="add del">
          <ac:chgData name="Vencel Aranha" userId="906e884cd089ad1c" providerId="Windows Live" clId="Web-{044EA1CB-660F-4811-9F7A-4433D5247FAE}" dt="2023-09-02T15:25:48.589" v="89"/>
          <ac:spMkLst>
            <pc:docMk/>
            <pc:sldMk cId="4261596093" sldId="257"/>
            <ac:spMk id="77" creationId="{3FBAD350-5664-4811-A208-657FB882D350}"/>
          </ac:spMkLst>
        </pc:spChg>
        <pc:spChg chg="add del">
          <ac:chgData name="Vencel Aranha" userId="906e884cd089ad1c" providerId="Windows Live" clId="Web-{044EA1CB-660F-4811-9F7A-4433D5247FAE}" dt="2023-09-02T15:25:48.589" v="89"/>
          <ac:spMkLst>
            <pc:docMk/>
            <pc:sldMk cId="4261596093" sldId="257"/>
            <ac:spMk id="78" creationId="{C39ADB8F-D187-49D7-BDCF-C1B6DC727068}"/>
          </ac:spMkLst>
        </pc:spChg>
        <pc:spChg chg="add del">
          <ac:chgData name="Vencel Aranha" userId="906e884cd089ad1c" providerId="Windows Live" clId="Web-{044EA1CB-660F-4811-9F7A-4433D5247FAE}" dt="2023-09-02T15:25:52.902" v="91"/>
          <ac:spMkLst>
            <pc:docMk/>
            <pc:sldMk cId="4261596093" sldId="257"/>
            <ac:spMk id="80" creationId="{CE3C5560-7A9C-489F-9148-18C5E1D0F0B2}"/>
          </ac:spMkLst>
        </pc:spChg>
        <pc:spChg chg="add del">
          <ac:chgData name="Vencel Aranha" userId="906e884cd089ad1c" providerId="Windows Live" clId="Web-{044EA1CB-660F-4811-9F7A-4433D5247FAE}" dt="2023-09-02T15:25:52.902" v="91"/>
          <ac:spMkLst>
            <pc:docMk/>
            <pc:sldMk cId="4261596093" sldId="257"/>
            <ac:spMk id="81" creationId="{C5CB530E-515E-412C-9DF1-5F8FFBD6F383}"/>
          </ac:spMkLst>
        </pc:spChg>
        <pc:spChg chg="add del">
          <ac:chgData name="Vencel Aranha" userId="906e884cd089ad1c" providerId="Windows Live" clId="Web-{044EA1CB-660F-4811-9F7A-4433D5247FAE}" dt="2023-09-02T15:25:52.902" v="91"/>
          <ac:spMkLst>
            <pc:docMk/>
            <pc:sldMk cId="4261596093" sldId="257"/>
            <ac:spMk id="82" creationId="{712D4376-A578-4FF1-94FC-245E7A6A489F}"/>
          </ac:spMkLst>
        </pc:spChg>
        <pc:spChg chg="add del">
          <ac:chgData name="Vencel Aranha" userId="906e884cd089ad1c" providerId="Windows Live" clId="Web-{044EA1CB-660F-4811-9F7A-4433D5247FAE}" dt="2023-09-02T15:25:52.902" v="91"/>
          <ac:spMkLst>
            <pc:docMk/>
            <pc:sldMk cId="4261596093" sldId="257"/>
            <ac:spMk id="83" creationId="{AEA7509D-F04F-40CB-A0B3-EEF16499CC9F}"/>
          </ac:spMkLst>
        </pc:spChg>
        <pc:spChg chg="add">
          <ac:chgData name="Vencel Aranha" userId="906e884cd089ad1c" providerId="Windows Live" clId="Web-{044EA1CB-660F-4811-9F7A-4433D5247FAE}" dt="2023-09-02T15:25:52.902" v="92"/>
          <ac:spMkLst>
            <pc:docMk/>
            <pc:sldMk cId="4261596093" sldId="257"/>
            <ac:spMk id="89" creationId="{D5B012D8-7F27-4758-9AC6-C889B154BD73}"/>
          </ac:spMkLst>
        </pc:spChg>
        <pc:spChg chg="add">
          <ac:chgData name="Vencel Aranha" userId="906e884cd089ad1c" providerId="Windows Live" clId="Web-{044EA1CB-660F-4811-9F7A-4433D5247FAE}" dt="2023-09-02T15:25:52.902" v="92"/>
          <ac:spMkLst>
            <pc:docMk/>
            <pc:sldMk cId="4261596093" sldId="257"/>
            <ac:spMk id="90" creationId="{4063B759-00FC-46D1-9898-8E8625268FAF}"/>
          </ac:spMkLst>
        </pc:spChg>
        <pc:picChg chg="mod">
          <ac:chgData name="Vencel Aranha" userId="906e884cd089ad1c" providerId="Windows Live" clId="Web-{044EA1CB-660F-4811-9F7A-4433D5247FAE}" dt="2023-09-02T15:25:52.902" v="92"/>
          <ac:picMkLst>
            <pc:docMk/>
            <pc:sldMk cId="4261596093" sldId="257"/>
            <ac:picMk id="3" creationId="{09EC4D3A-54D1-6199-2287-D2E57B6B7C85}"/>
          </ac:picMkLst>
        </pc:picChg>
        <pc:picChg chg="add del">
          <ac:chgData name="Vencel Aranha" userId="906e884cd089ad1c" providerId="Windows Live" clId="Web-{044EA1CB-660F-4811-9F7A-4433D5247FAE}" dt="2023-09-02T15:25:52.902" v="92"/>
          <ac:picMkLst>
            <pc:docMk/>
            <pc:sldMk cId="4261596093" sldId="257"/>
            <ac:picMk id="19" creationId="{508BEF50-7B1E-49A4-BC19-5F4F1D755E64}"/>
          </ac:picMkLst>
        </pc:picChg>
        <pc:picChg chg="add del">
          <ac:chgData name="Vencel Aranha" userId="906e884cd089ad1c" providerId="Windows Live" clId="Web-{044EA1CB-660F-4811-9F7A-4433D5247FAE}" dt="2023-09-02T15:25:52.902" v="92"/>
          <ac:picMkLst>
            <pc:docMk/>
            <pc:sldMk cId="4261596093" sldId="257"/>
            <ac:picMk id="21" creationId="{3FBAD350-5664-4811-A208-657FB882D350}"/>
          </ac:picMkLst>
        </pc:picChg>
        <pc:picChg chg="add del">
          <ac:chgData name="Vencel Aranha" userId="906e884cd089ad1c" providerId="Windows Live" clId="Web-{044EA1CB-660F-4811-9F7A-4433D5247FAE}" dt="2023-09-02T15:25:52.902" v="92"/>
          <ac:picMkLst>
            <pc:docMk/>
            <pc:sldMk cId="4261596093" sldId="257"/>
            <ac:picMk id="23" creationId="{C39ADB8F-D187-49D7-BDCF-C1B6DC727068}"/>
          </ac:picMkLst>
        </pc:picChg>
        <pc:picChg chg="add del">
          <ac:chgData name="Vencel Aranha" userId="906e884cd089ad1c" providerId="Windows Live" clId="Web-{044EA1CB-660F-4811-9F7A-4433D5247FAE}" dt="2023-09-02T15:25:27.026" v="77"/>
          <ac:picMkLst>
            <pc:docMk/>
            <pc:sldMk cId="4261596093" sldId="257"/>
            <ac:picMk id="40" creationId="{3FBAD350-5664-4811-A208-657FB882D350}"/>
          </ac:picMkLst>
        </pc:picChg>
        <pc:picChg chg="add del">
          <ac:chgData name="Vencel Aranha" userId="906e884cd089ad1c" providerId="Windows Live" clId="Web-{044EA1CB-660F-4811-9F7A-4433D5247FAE}" dt="2023-09-02T15:25:27.026" v="77"/>
          <ac:picMkLst>
            <pc:docMk/>
            <pc:sldMk cId="4261596093" sldId="257"/>
            <ac:picMk id="42" creationId="{C39ADB8F-D187-49D7-BDCF-C1B6DC727068}"/>
          </ac:picMkLst>
        </pc:picChg>
        <pc:picChg chg="add del">
          <ac:chgData name="Vencel Aranha" userId="906e884cd089ad1c" providerId="Windows Live" clId="Web-{044EA1CB-660F-4811-9F7A-4433D5247FAE}" dt="2023-09-02T15:25:27.026" v="77"/>
          <ac:picMkLst>
            <pc:docMk/>
            <pc:sldMk cId="4261596093" sldId="257"/>
            <ac:picMk id="46" creationId="{508BEF50-7B1E-49A4-BC19-5F4F1D755E64}"/>
          </ac:picMkLst>
        </pc:picChg>
        <pc:picChg chg="add del">
          <ac:chgData name="Vencel Aranha" userId="906e884cd089ad1c" providerId="Windows Live" clId="Web-{044EA1CB-660F-4811-9F7A-4433D5247FAE}" dt="2023-09-02T15:25:52.902" v="91"/>
          <ac:picMkLst>
            <pc:docMk/>
            <pc:sldMk cId="4261596093" sldId="257"/>
            <ac:picMk id="85" creationId="{508BEF50-7B1E-49A4-BC19-5F4F1D755E64}"/>
          </ac:picMkLst>
        </pc:picChg>
        <pc:picChg chg="add del">
          <ac:chgData name="Vencel Aranha" userId="906e884cd089ad1c" providerId="Windows Live" clId="Web-{044EA1CB-660F-4811-9F7A-4433D5247FAE}" dt="2023-09-02T15:25:52.902" v="91"/>
          <ac:picMkLst>
            <pc:docMk/>
            <pc:sldMk cId="4261596093" sldId="257"/>
            <ac:picMk id="86" creationId="{3FBAD350-5664-4811-A208-657FB882D350}"/>
          </ac:picMkLst>
        </pc:picChg>
        <pc:picChg chg="add del">
          <ac:chgData name="Vencel Aranha" userId="906e884cd089ad1c" providerId="Windows Live" clId="Web-{044EA1CB-660F-4811-9F7A-4433D5247FAE}" dt="2023-09-02T15:25:52.902" v="91"/>
          <ac:picMkLst>
            <pc:docMk/>
            <pc:sldMk cId="4261596093" sldId="257"/>
            <ac:picMk id="87" creationId="{C39ADB8F-D187-49D7-BDCF-C1B6DC727068}"/>
          </ac:picMkLst>
        </pc:picChg>
        <pc:cxnChg chg="add del">
          <ac:chgData name="Vencel Aranha" userId="906e884cd089ad1c" providerId="Windows Live" clId="Web-{044EA1CB-660F-4811-9F7A-4433D5247FAE}" dt="2023-09-02T15:25:52.902" v="92"/>
          <ac:cxnSpMkLst>
            <pc:docMk/>
            <pc:sldMk cId="4261596093" sldId="257"/>
            <ac:cxnSpMk id="17" creationId="{56020367-4FD5-4596-8E10-C5F095CD8DBF}"/>
          </ac:cxnSpMkLst>
        </pc:cxnChg>
        <pc:cxnChg chg="add del">
          <ac:chgData name="Vencel Aranha" userId="906e884cd089ad1c" providerId="Windows Live" clId="Web-{044EA1CB-660F-4811-9F7A-4433D5247FAE}" dt="2023-09-02T15:25:27.026" v="77"/>
          <ac:cxnSpMkLst>
            <pc:docMk/>
            <pc:sldMk cId="4261596093" sldId="257"/>
            <ac:cxnSpMk id="45" creationId="{56020367-4FD5-4596-8E10-C5F095CD8DBF}"/>
          </ac:cxnSpMkLst>
        </pc:cxnChg>
        <pc:cxnChg chg="add del">
          <ac:chgData name="Vencel Aranha" userId="906e884cd089ad1c" providerId="Windows Live" clId="Web-{044EA1CB-660F-4811-9F7A-4433D5247FAE}" dt="2023-09-02T15:25:33.214" v="81"/>
          <ac:cxnSpMkLst>
            <pc:docMk/>
            <pc:sldMk cId="4261596093" sldId="257"/>
            <ac:cxnSpMk id="54" creationId="{56020367-4FD5-4596-8E10-C5F095CD8DBF}"/>
          </ac:cxnSpMkLst>
        </pc:cxnChg>
        <pc:cxnChg chg="add del">
          <ac:chgData name="Vencel Aranha" userId="906e884cd089ad1c" providerId="Windows Live" clId="Web-{044EA1CB-660F-4811-9F7A-4433D5247FAE}" dt="2023-09-02T15:25:36.527" v="83"/>
          <ac:cxnSpMkLst>
            <pc:docMk/>
            <pc:sldMk cId="4261596093" sldId="257"/>
            <ac:cxnSpMk id="58" creationId="{56020367-4FD5-4596-8E10-C5F095CD8DBF}"/>
          </ac:cxnSpMkLst>
        </pc:cxnChg>
        <pc:cxnChg chg="add del">
          <ac:chgData name="Vencel Aranha" userId="906e884cd089ad1c" providerId="Windows Live" clId="Web-{044EA1CB-660F-4811-9F7A-4433D5247FAE}" dt="2023-09-02T15:25:39.699" v="85"/>
          <ac:cxnSpMkLst>
            <pc:docMk/>
            <pc:sldMk cId="4261596093" sldId="257"/>
            <ac:cxnSpMk id="65" creationId="{56020367-4FD5-4596-8E10-C5F095CD8DBF}"/>
          </ac:cxnSpMkLst>
        </pc:cxnChg>
        <pc:cxnChg chg="add del">
          <ac:chgData name="Vencel Aranha" userId="906e884cd089ad1c" providerId="Windows Live" clId="Web-{044EA1CB-660F-4811-9F7A-4433D5247FAE}" dt="2023-09-02T15:25:48.589" v="89"/>
          <ac:cxnSpMkLst>
            <pc:docMk/>
            <pc:sldMk cId="4261596093" sldId="257"/>
            <ac:cxnSpMk id="75" creationId="{56020367-4FD5-4596-8E10-C5F095CD8DBF}"/>
          </ac:cxnSpMkLst>
        </pc:cxnChg>
        <pc:cxnChg chg="add del">
          <ac:chgData name="Vencel Aranha" userId="906e884cd089ad1c" providerId="Windows Live" clId="Web-{044EA1CB-660F-4811-9F7A-4433D5247FAE}" dt="2023-09-02T15:25:52.902" v="91"/>
          <ac:cxnSpMkLst>
            <pc:docMk/>
            <pc:sldMk cId="4261596093" sldId="257"/>
            <ac:cxnSpMk id="84" creationId="{56020367-4FD5-4596-8E10-C5F095CD8DBF}"/>
          </ac:cxnSpMkLst>
        </pc:cxnChg>
      </pc:sldChg>
      <pc:sldChg chg="addSp delSp modSp mod modClrScheme delDesignElem chgLayout">
        <pc:chgData name="Vencel Aranha" userId="906e884cd089ad1c" providerId="Windows Live" clId="Web-{044EA1CB-660F-4811-9F7A-4433D5247FAE}" dt="2023-09-02T15:30:06.502" v="182"/>
        <pc:sldMkLst>
          <pc:docMk/>
          <pc:sldMk cId="2776490537" sldId="266"/>
        </pc:sldMkLst>
        <pc:spChg chg="mod ord">
          <ac:chgData name="Vencel Aranha" userId="906e884cd089ad1c" providerId="Windows Live" clId="Web-{044EA1CB-660F-4811-9F7A-4433D5247FAE}" dt="2023-09-02T15:30:06.502" v="182"/>
          <ac:spMkLst>
            <pc:docMk/>
            <pc:sldMk cId="2776490537" sldId="266"/>
            <ac:spMk id="2" creationId="{00000000-0000-0000-0000-000000000000}"/>
          </ac:spMkLst>
        </pc:spChg>
        <pc:spChg chg="add mod ord">
          <ac:chgData name="Vencel Aranha" userId="906e884cd089ad1c" providerId="Windows Live" clId="Web-{044EA1CB-660F-4811-9F7A-4433D5247FAE}" dt="2023-09-02T15:30:06.502" v="182"/>
          <ac:spMkLst>
            <pc:docMk/>
            <pc:sldMk cId="2776490537" sldId="266"/>
            <ac:spMk id="4" creationId="{B310077A-0DAD-7566-DCF9-D03A523B4B96}"/>
          </ac:spMkLst>
        </pc:spChg>
        <pc:spChg chg="del">
          <ac:chgData name="Vencel Aranha" userId="906e884cd089ad1c" providerId="Windows Live" clId="Web-{044EA1CB-660F-4811-9F7A-4433D5247FAE}" dt="2023-09-02T15:26:04.434" v="94"/>
          <ac:spMkLst>
            <pc:docMk/>
            <pc:sldMk cId="2776490537" sldId="266"/>
            <ac:spMk id="10" creationId="{158B3569-73B2-4D05-8E95-886A6EE17F1F}"/>
          </ac:spMkLst>
        </pc:spChg>
        <pc:spChg chg="add del">
          <ac:chgData name="Vencel Aranha" userId="906e884cd089ad1c" providerId="Windows Live" clId="Web-{044EA1CB-660F-4811-9F7A-4433D5247FAE}" dt="2023-09-02T15:30:06.502" v="182"/>
          <ac:spMkLst>
            <pc:docMk/>
            <pc:sldMk cId="2776490537" sldId="266"/>
            <ac:spMk id="11" creationId="{158B3569-73B2-4D05-8E95-886A6EE17F1F}"/>
          </ac:spMkLst>
        </pc:spChg>
        <pc:spChg chg="del">
          <ac:chgData name="Vencel Aranha" userId="906e884cd089ad1c" providerId="Windows Live" clId="Web-{044EA1CB-660F-4811-9F7A-4433D5247FAE}" dt="2023-09-02T15:26:04.434" v="94"/>
          <ac:spMkLst>
            <pc:docMk/>
            <pc:sldMk cId="2776490537" sldId="266"/>
            <ac:spMk id="12" creationId="{B71758F4-3F46-45DA-8AC5-4E508DA080BA}"/>
          </ac:spMkLst>
        </pc:spChg>
        <pc:spChg chg="add del">
          <ac:chgData name="Vencel Aranha" userId="906e884cd089ad1c" providerId="Windows Live" clId="Web-{044EA1CB-660F-4811-9F7A-4433D5247FAE}" dt="2023-09-02T15:30:06.502" v="182"/>
          <ac:spMkLst>
            <pc:docMk/>
            <pc:sldMk cId="2776490537" sldId="266"/>
            <ac:spMk id="13" creationId="{B71758F4-3F46-45DA-8AC5-4E508DA080BA}"/>
          </ac:spMkLst>
        </pc:spChg>
        <pc:spChg chg="del">
          <ac:chgData name="Vencel Aranha" userId="906e884cd089ad1c" providerId="Windows Live" clId="Web-{044EA1CB-660F-4811-9F7A-4433D5247FAE}" dt="2023-09-02T15:26:04.434" v="94"/>
          <ac:spMkLst>
            <pc:docMk/>
            <pc:sldMk cId="2776490537" sldId="266"/>
            <ac:spMk id="16" creationId="{8D61482F-F3C5-4D66-8C5D-C6BBE3E1275C}"/>
          </ac:spMkLst>
        </pc:spChg>
        <pc:spChg chg="add del">
          <ac:chgData name="Vencel Aranha" userId="906e884cd089ad1c" providerId="Windows Live" clId="Web-{044EA1CB-660F-4811-9F7A-4433D5247FAE}" dt="2023-09-02T15:30:06.502" v="182"/>
          <ac:spMkLst>
            <pc:docMk/>
            <pc:sldMk cId="2776490537" sldId="266"/>
            <ac:spMk id="17" creationId="{8D61482F-F3C5-4D66-8C5D-C6BBE3E1275C}"/>
          </ac:spMkLst>
        </pc:spChg>
        <pc:spChg chg="add del">
          <ac:chgData name="Vencel Aranha" userId="906e884cd089ad1c" providerId="Windows Live" clId="Web-{044EA1CB-660F-4811-9F7A-4433D5247FAE}" dt="2023-09-02T15:28:26.281" v="120"/>
          <ac:spMkLst>
            <pc:docMk/>
            <pc:sldMk cId="2776490537" sldId="266"/>
            <ac:spMk id="21" creationId="{663302B0-7A41-480B-921B-7D395B4E24C8}"/>
          </ac:spMkLst>
        </pc:spChg>
        <pc:spChg chg="add del">
          <ac:chgData name="Vencel Aranha" userId="906e884cd089ad1c" providerId="Windows Live" clId="Web-{044EA1CB-660F-4811-9F7A-4433D5247FAE}" dt="2023-09-02T15:28:26.281" v="120"/>
          <ac:spMkLst>
            <pc:docMk/>
            <pc:sldMk cId="2776490537" sldId="266"/>
            <ac:spMk id="23" creationId="{4E94261F-1ED3-4E90-88E6-13479144005B}"/>
          </ac:spMkLst>
        </pc:spChg>
        <pc:spChg chg="add del">
          <ac:chgData name="Vencel Aranha" userId="906e884cd089ad1c" providerId="Windows Live" clId="Web-{044EA1CB-660F-4811-9F7A-4433D5247FAE}" dt="2023-09-02T15:29:48.470" v="173"/>
          <ac:spMkLst>
            <pc:docMk/>
            <pc:sldMk cId="2776490537" sldId="266"/>
            <ac:spMk id="24" creationId="{609CB703-C563-4F1F-BF28-83C06E978C4F}"/>
          </ac:spMkLst>
        </pc:spChg>
        <pc:spChg chg="add del">
          <ac:chgData name="Vencel Aranha" userId="906e884cd089ad1c" providerId="Windows Live" clId="Web-{044EA1CB-660F-4811-9F7A-4433D5247FAE}" dt="2023-09-02T15:28:26.281" v="120"/>
          <ac:spMkLst>
            <pc:docMk/>
            <pc:sldMk cId="2776490537" sldId="266"/>
            <ac:spMk id="25" creationId="{C5CB530E-515E-412C-9DF1-5F8FFBD6F383}"/>
          </ac:spMkLst>
        </pc:spChg>
        <pc:spChg chg="add del">
          <ac:chgData name="Vencel Aranha" userId="906e884cd089ad1c" providerId="Windows Live" clId="Web-{044EA1CB-660F-4811-9F7A-4433D5247FAE}" dt="2023-09-02T15:28:26.281" v="120"/>
          <ac:spMkLst>
            <pc:docMk/>
            <pc:sldMk cId="2776490537" sldId="266"/>
            <ac:spMk id="27" creationId="{712D4376-A578-4FF1-94FC-245E7A6A489F}"/>
          </ac:spMkLst>
        </pc:spChg>
        <pc:spChg chg="add del">
          <ac:chgData name="Vencel Aranha" userId="906e884cd089ad1c" providerId="Windows Live" clId="Web-{044EA1CB-660F-4811-9F7A-4433D5247FAE}" dt="2023-09-02T15:29:48.470" v="173"/>
          <ac:spMkLst>
            <pc:docMk/>
            <pc:sldMk cId="2776490537" sldId="266"/>
            <ac:spMk id="28" creationId="{C5CB530E-515E-412C-9DF1-5F8FFBD6F383}"/>
          </ac:spMkLst>
        </pc:spChg>
        <pc:spChg chg="add del">
          <ac:chgData name="Vencel Aranha" userId="906e884cd089ad1c" providerId="Windows Live" clId="Web-{044EA1CB-660F-4811-9F7A-4433D5247FAE}" dt="2023-09-02T15:28:26.281" v="120"/>
          <ac:spMkLst>
            <pc:docMk/>
            <pc:sldMk cId="2776490537" sldId="266"/>
            <ac:spMk id="29" creationId="{AEA7509D-F04F-40CB-A0B3-EEF16499CC9F}"/>
          </ac:spMkLst>
        </pc:spChg>
        <pc:spChg chg="add del">
          <ac:chgData name="Vencel Aranha" userId="906e884cd089ad1c" providerId="Windows Live" clId="Web-{044EA1CB-660F-4811-9F7A-4433D5247FAE}" dt="2023-09-02T15:29:48.470" v="173"/>
          <ac:spMkLst>
            <pc:docMk/>
            <pc:sldMk cId="2776490537" sldId="266"/>
            <ac:spMk id="30" creationId="{712D4376-A578-4FF1-94FC-245E7A6A489F}"/>
          </ac:spMkLst>
        </pc:spChg>
        <pc:spChg chg="add del">
          <ac:chgData name="Vencel Aranha" userId="906e884cd089ad1c" providerId="Windows Live" clId="Web-{044EA1CB-660F-4811-9F7A-4433D5247FAE}" dt="2023-09-02T15:29:48.470" v="173"/>
          <ac:spMkLst>
            <pc:docMk/>
            <pc:sldMk cId="2776490537" sldId="266"/>
            <ac:spMk id="32" creationId="{AEA7509D-F04F-40CB-A0B3-EEF16499CC9F}"/>
          </ac:spMkLst>
        </pc:spChg>
        <pc:spChg chg="add del">
          <ac:chgData name="Vencel Aranha" userId="906e884cd089ad1c" providerId="Windows Live" clId="Web-{044EA1CB-660F-4811-9F7A-4433D5247FAE}" dt="2023-09-02T15:29:51.377" v="175"/>
          <ac:spMkLst>
            <pc:docMk/>
            <pc:sldMk cId="2776490537" sldId="266"/>
            <ac:spMk id="35" creationId="{EFA9B6C6-A247-48A8-9A1C-1E36FA9456B5}"/>
          </ac:spMkLst>
        </pc:spChg>
        <pc:spChg chg="add del">
          <ac:chgData name="Vencel Aranha" userId="906e884cd089ad1c" providerId="Windows Live" clId="Web-{044EA1CB-660F-4811-9F7A-4433D5247FAE}" dt="2023-09-02T15:29:51.377" v="175"/>
          <ac:spMkLst>
            <pc:docMk/>
            <pc:sldMk cId="2776490537" sldId="266"/>
            <ac:spMk id="36" creationId="{C5CB530E-515E-412C-9DF1-5F8FFBD6F383}"/>
          </ac:spMkLst>
        </pc:spChg>
        <pc:spChg chg="add del">
          <ac:chgData name="Vencel Aranha" userId="906e884cd089ad1c" providerId="Windows Live" clId="Web-{044EA1CB-660F-4811-9F7A-4433D5247FAE}" dt="2023-09-02T15:29:51.377" v="175"/>
          <ac:spMkLst>
            <pc:docMk/>
            <pc:sldMk cId="2776490537" sldId="266"/>
            <ac:spMk id="37" creationId="{712D4376-A578-4FF1-94FC-245E7A6A489F}"/>
          </ac:spMkLst>
        </pc:spChg>
        <pc:spChg chg="add del">
          <ac:chgData name="Vencel Aranha" userId="906e884cd089ad1c" providerId="Windows Live" clId="Web-{044EA1CB-660F-4811-9F7A-4433D5247FAE}" dt="2023-09-02T15:29:51.377" v="175"/>
          <ac:spMkLst>
            <pc:docMk/>
            <pc:sldMk cId="2776490537" sldId="266"/>
            <ac:spMk id="38" creationId="{AEA7509D-F04F-40CB-A0B3-EEF16499CC9F}"/>
          </ac:spMkLst>
        </pc:spChg>
        <pc:spChg chg="add del">
          <ac:chgData name="Vencel Aranha" userId="906e884cd089ad1c" providerId="Windows Live" clId="Web-{044EA1CB-660F-4811-9F7A-4433D5247FAE}" dt="2023-09-02T15:29:59.002" v="177"/>
          <ac:spMkLst>
            <pc:docMk/>
            <pc:sldMk cId="2776490537" sldId="266"/>
            <ac:spMk id="42" creationId="{158B3569-73B2-4D05-8E95-886A6EE17F1F}"/>
          </ac:spMkLst>
        </pc:spChg>
        <pc:spChg chg="add del">
          <ac:chgData name="Vencel Aranha" userId="906e884cd089ad1c" providerId="Windows Live" clId="Web-{044EA1CB-660F-4811-9F7A-4433D5247FAE}" dt="2023-09-02T15:29:59.002" v="177"/>
          <ac:spMkLst>
            <pc:docMk/>
            <pc:sldMk cId="2776490537" sldId="266"/>
            <ac:spMk id="43" creationId="{B71758F4-3F46-45DA-8AC5-4E508DA080BA}"/>
          </ac:spMkLst>
        </pc:spChg>
        <pc:spChg chg="add del">
          <ac:chgData name="Vencel Aranha" userId="906e884cd089ad1c" providerId="Windows Live" clId="Web-{044EA1CB-660F-4811-9F7A-4433D5247FAE}" dt="2023-09-02T15:29:59.002" v="177"/>
          <ac:spMkLst>
            <pc:docMk/>
            <pc:sldMk cId="2776490537" sldId="266"/>
            <ac:spMk id="45" creationId="{8D61482F-F3C5-4D66-8C5D-C6BBE3E1275C}"/>
          </ac:spMkLst>
        </pc:spChg>
        <pc:spChg chg="add del">
          <ac:chgData name="Vencel Aranha" userId="906e884cd089ad1c" providerId="Windows Live" clId="Web-{044EA1CB-660F-4811-9F7A-4433D5247FAE}" dt="2023-09-02T15:30:03.049" v="179"/>
          <ac:spMkLst>
            <pc:docMk/>
            <pc:sldMk cId="2776490537" sldId="266"/>
            <ac:spMk id="48" creationId="{663302B0-7A41-480B-921B-7D395B4E24C8}"/>
          </ac:spMkLst>
        </pc:spChg>
        <pc:spChg chg="add del">
          <ac:chgData name="Vencel Aranha" userId="906e884cd089ad1c" providerId="Windows Live" clId="Web-{044EA1CB-660F-4811-9F7A-4433D5247FAE}" dt="2023-09-02T15:30:03.049" v="179"/>
          <ac:spMkLst>
            <pc:docMk/>
            <pc:sldMk cId="2776490537" sldId="266"/>
            <ac:spMk id="49" creationId="{4E94261F-1ED3-4E90-88E6-13479144005B}"/>
          </ac:spMkLst>
        </pc:spChg>
        <pc:spChg chg="add del">
          <ac:chgData name="Vencel Aranha" userId="906e884cd089ad1c" providerId="Windows Live" clId="Web-{044EA1CB-660F-4811-9F7A-4433D5247FAE}" dt="2023-09-02T15:30:03.049" v="179"/>
          <ac:spMkLst>
            <pc:docMk/>
            <pc:sldMk cId="2776490537" sldId="266"/>
            <ac:spMk id="50" creationId="{C5CB530E-515E-412C-9DF1-5F8FFBD6F383}"/>
          </ac:spMkLst>
        </pc:spChg>
        <pc:spChg chg="add del">
          <ac:chgData name="Vencel Aranha" userId="906e884cd089ad1c" providerId="Windows Live" clId="Web-{044EA1CB-660F-4811-9F7A-4433D5247FAE}" dt="2023-09-02T15:30:03.049" v="179"/>
          <ac:spMkLst>
            <pc:docMk/>
            <pc:sldMk cId="2776490537" sldId="266"/>
            <ac:spMk id="51" creationId="{712D4376-A578-4FF1-94FC-245E7A6A489F}"/>
          </ac:spMkLst>
        </pc:spChg>
        <pc:spChg chg="add del">
          <ac:chgData name="Vencel Aranha" userId="906e884cd089ad1c" providerId="Windows Live" clId="Web-{044EA1CB-660F-4811-9F7A-4433D5247FAE}" dt="2023-09-02T15:30:03.049" v="179"/>
          <ac:spMkLst>
            <pc:docMk/>
            <pc:sldMk cId="2776490537" sldId="266"/>
            <ac:spMk id="52" creationId="{AEA7509D-F04F-40CB-A0B3-EEF16499CC9F}"/>
          </ac:spMkLst>
        </pc:spChg>
        <pc:spChg chg="add del">
          <ac:chgData name="Vencel Aranha" userId="906e884cd089ad1c" providerId="Windows Live" clId="Web-{044EA1CB-660F-4811-9F7A-4433D5247FAE}" dt="2023-09-02T15:30:06.471" v="181"/>
          <ac:spMkLst>
            <pc:docMk/>
            <pc:sldMk cId="2776490537" sldId="266"/>
            <ac:spMk id="56" creationId="{158B3569-73B2-4D05-8E95-886A6EE17F1F}"/>
          </ac:spMkLst>
        </pc:spChg>
        <pc:spChg chg="add del">
          <ac:chgData name="Vencel Aranha" userId="906e884cd089ad1c" providerId="Windows Live" clId="Web-{044EA1CB-660F-4811-9F7A-4433D5247FAE}" dt="2023-09-02T15:30:06.471" v="181"/>
          <ac:spMkLst>
            <pc:docMk/>
            <pc:sldMk cId="2776490537" sldId="266"/>
            <ac:spMk id="57" creationId="{B71758F4-3F46-45DA-8AC5-4E508DA080BA}"/>
          </ac:spMkLst>
        </pc:spChg>
        <pc:spChg chg="add del">
          <ac:chgData name="Vencel Aranha" userId="906e884cd089ad1c" providerId="Windows Live" clId="Web-{044EA1CB-660F-4811-9F7A-4433D5247FAE}" dt="2023-09-02T15:30:06.471" v="181"/>
          <ac:spMkLst>
            <pc:docMk/>
            <pc:sldMk cId="2776490537" sldId="266"/>
            <ac:spMk id="59" creationId="{8D61482F-F3C5-4D66-8C5D-C6BBE3E1275C}"/>
          </ac:spMkLst>
        </pc:spChg>
        <pc:spChg chg="add">
          <ac:chgData name="Vencel Aranha" userId="906e884cd089ad1c" providerId="Windows Live" clId="Web-{044EA1CB-660F-4811-9F7A-4433D5247FAE}" dt="2023-09-02T15:30:06.502" v="182"/>
          <ac:spMkLst>
            <pc:docMk/>
            <pc:sldMk cId="2776490537" sldId="266"/>
            <ac:spMk id="62" creationId="{CE3C5560-7A9C-489F-9148-18C5E1D0F0B2}"/>
          </ac:spMkLst>
        </pc:spChg>
        <pc:spChg chg="add">
          <ac:chgData name="Vencel Aranha" userId="906e884cd089ad1c" providerId="Windows Live" clId="Web-{044EA1CB-660F-4811-9F7A-4433D5247FAE}" dt="2023-09-02T15:30:06.502" v="182"/>
          <ac:spMkLst>
            <pc:docMk/>
            <pc:sldMk cId="2776490537" sldId="266"/>
            <ac:spMk id="63" creationId="{C5CB530E-515E-412C-9DF1-5F8FFBD6F383}"/>
          </ac:spMkLst>
        </pc:spChg>
        <pc:spChg chg="add">
          <ac:chgData name="Vencel Aranha" userId="906e884cd089ad1c" providerId="Windows Live" clId="Web-{044EA1CB-660F-4811-9F7A-4433D5247FAE}" dt="2023-09-02T15:30:06.502" v="182"/>
          <ac:spMkLst>
            <pc:docMk/>
            <pc:sldMk cId="2776490537" sldId="266"/>
            <ac:spMk id="64" creationId="{712D4376-A578-4FF1-94FC-245E7A6A489F}"/>
          </ac:spMkLst>
        </pc:spChg>
        <pc:spChg chg="add">
          <ac:chgData name="Vencel Aranha" userId="906e884cd089ad1c" providerId="Windows Live" clId="Web-{044EA1CB-660F-4811-9F7A-4433D5247FAE}" dt="2023-09-02T15:30:06.502" v="182"/>
          <ac:spMkLst>
            <pc:docMk/>
            <pc:sldMk cId="2776490537" sldId="266"/>
            <ac:spMk id="65" creationId="{AEA7509D-F04F-40CB-A0B3-EEF16499CC9F}"/>
          </ac:spMkLst>
        </pc:spChg>
        <pc:picChg chg="add mod ord">
          <ac:chgData name="Vencel Aranha" userId="906e884cd089ad1c" providerId="Windows Live" clId="Web-{044EA1CB-660F-4811-9F7A-4433D5247FAE}" dt="2023-09-02T15:30:06.502" v="182"/>
          <ac:picMkLst>
            <pc:docMk/>
            <pc:sldMk cId="2776490537" sldId="266"/>
            <ac:picMk id="3" creationId="{CFB856EA-5F45-32D6-DFA2-2B00A6675297}"/>
          </ac:picMkLst>
        </pc:picChg>
        <pc:picChg chg="del mod">
          <ac:chgData name="Vencel Aranha" userId="906e884cd089ad1c" providerId="Windows Live" clId="Web-{044EA1CB-660F-4811-9F7A-4433D5247FAE}" dt="2023-09-02T15:28:18.234" v="119"/>
          <ac:picMkLst>
            <pc:docMk/>
            <pc:sldMk cId="2776490537" sldId="266"/>
            <ac:picMk id="7" creationId="{239F6CC1-129E-7B4D-55C6-968A828CA5EF}"/>
          </ac:picMkLst>
        </pc:picChg>
        <pc:picChg chg="add">
          <ac:chgData name="Vencel Aranha" userId="906e884cd089ad1c" providerId="Windows Live" clId="Web-{044EA1CB-660F-4811-9F7A-4433D5247FAE}" dt="2023-09-02T15:30:06.502" v="182"/>
          <ac:picMkLst>
            <pc:docMk/>
            <pc:sldMk cId="2776490537" sldId="266"/>
            <ac:picMk id="67" creationId="{508BEF50-7B1E-49A4-BC19-5F4F1D755E64}"/>
          </ac:picMkLst>
        </pc:picChg>
        <pc:picChg chg="add">
          <ac:chgData name="Vencel Aranha" userId="906e884cd089ad1c" providerId="Windows Live" clId="Web-{044EA1CB-660F-4811-9F7A-4433D5247FAE}" dt="2023-09-02T15:30:06.502" v="182"/>
          <ac:picMkLst>
            <pc:docMk/>
            <pc:sldMk cId="2776490537" sldId="266"/>
            <ac:picMk id="68" creationId="{3FBAD350-5664-4811-A208-657FB882D350}"/>
          </ac:picMkLst>
        </pc:picChg>
        <pc:picChg chg="add">
          <ac:chgData name="Vencel Aranha" userId="906e884cd089ad1c" providerId="Windows Live" clId="Web-{044EA1CB-660F-4811-9F7A-4433D5247FAE}" dt="2023-09-02T15:30:06.502" v="182"/>
          <ac:picMkLst>
            <pc:docMk/>
            <pc:sldMk cId="2776490537" sldId="266"/>
            <ac:picMk id="69" creationId="{C39ADB8F-D187-49D7-BDCF-C1B6DC727068}"/>
          </ac:picMkLst>
        </pc:picChg>
        <pc:cxnChg chg="add del">
          <ac:chgData name="Vencel Aranha" userId="906e884cd089ad1c" providerId="Windows Live" clId="Web-{044EA1CB-660F-4811-9F7A-4433D5247FAE}" dt="2023-09-02T15:30:06.502" v="182"/>
          <ac:cxnSpMkLst>
            <pc:docMk/>
            <pc:sldMk cId="2776490537" sldId="266"/>
            <ac:cxnSpMk id="9" creationId="{D1B787A8-0D67-4B7E-9B48-86BD906AB6B5}"/>
          </ac:cxnSpMkLst>
        </pc:cxnChg>
        <pc:cxnChg chg="del">
          <ac:chgData name="Vencel Aranha" userId="906e884cd089ad1c" providerId="Windows Live" clId="Web-{044EA1CB-660F-4811-9F7A-4433D5247FAE}" dt="2023-09-02T15:26:04.434" v="94"/>
          <ac:cxnSpMkLst>
            <pc:docMk/>
            <pc:sldMk cId="2776490537" sldId="266"/>
            <ac:cxnSpMk id="14" creationId="{56020367-4FD5-4596-8E10-C5F095CD8DBF}"/>
          </ac:cxnSpMkLst>
        </pc:cxnChg>
        <pc:cxnChg chg="add del">
          <ac:chgData name="Vencel Aranha" userId="906e884cd089ad1c" providerId="Windows Live" clId="Web-{044EA1CB-660F-4811-9F7A-4433D5247FAE}" dt="2023-09-02T15:30:06.502" v="182"/>
          <ac:cxnSpMkLst>
            <pc:docMk/>
            <pc:sldMk cId="2776490537" sldId="266"/>
            <ac:cxnSpMk id="15" creationId="{56020367-4FD5-4596-8E10-C5F095CD8DBF}"/>
          </ac:cxnSpMkLst>
        </pc:cxnChg>
        <pc:cxnChg chg="add del">
          <ac:chgData name="Vencel Aranha" userId="906e884cd089ad1c" providerId="Windows Live" clId="Web-{044EA1CB-660F-4811-9F7A-4433D5247FAE}" dt="2023-09-02T15:29:48.470" v="173"/>
          <ac:cxnSpMkLst>
            <pc:docMk/>
            <pc:sldMk cId="2776490537" sldId="266"/>
            <ac:cxnSpMk id="22" creationId="{D1B787A8-0D67-4B7E-9B48-86BD906AB6B5}"/>
          </ac:cxnSpMkLst>
        </pc:cxnChg>
        <pc:cxnChg chg="add del">
          <ac:chgData name="Vencel Aranha" userId="906e884cd089ad1c" providerId="Windows Live" clId="Web-{044EA1CB-660F-4811-9F7A-4433D5247FAE}" dt="2023-09-02T15:29:48.470" v="173"/>
          <ac:cxnSpMkLst>
            <pc:docMk/>
            <pc:sldMk cId="2776490537" sldId="266"/>
            <ac:cxnSpMk id="26" creationId="{56020367-4FD5-4596-8E10-C5F095CD8DBF}"/>
          </ac:cxnSpMkLst>
        </pc:cxnChg>
        <pc:cxnChg chg="add del">
          <ac:chgData name="Vencel Aranha" userId="906e884cd089ad1c" providerId="Windows Live" clId="Web-{044EA1CB-660F-4811-9F7A-4433D5247FAE}" dt="2023-09-02T15:28:26.281" v="120"/>
          <ac:cxnSpMkLst>
            <pc:docMk/>
            <pc:sldMk cId="2776490537" sldId="266"/>
            <ac:cxnSpMk id="31" creationId="{56020367-4FD5-4596-8E10-C5F095CD8DBF}"/>
          </ac:cxnSpMkLst>
        </pc:cxnChg>
        <pc:cxnChg chg="add del">
          <ac:chgData name="Vencel Aranha" userId="906e884cd089ad1c" providerId="Windows Live" clId="Web-{044EA1CB-660F-4811-9F7A-4433D5247FAE}" dt="2023-09-02T15:29:51.377" v="175"/>
          <ac:cxnSpMkLst>
            <pc:docMk/>
            <pc:sldMk cId="2776490537" sldId="266"/>
            <ac:cxnSpMk id="34" creationId="{D1B787A8-0D67-4B7E-9B48-86BD906AB6B5}"/>
          </ac:cxnSpMkLst>
        </pc:cxnChg>
        <pc:cxnChg chg="add del">
          <ac:chgData name="Vencel Aranha" userId="906e884cd089ad1c" providerId="Windows Live" clId="Web-{044EA1CB-660F-4811-9F7A-4433D5247FAE}" dt="2023-09-02T15:29:51.377" v="175"/>
          <ac:cxnSpMkLst>
            <pc:docMk/>
            <pc:sldMk cId="2776490537" sldId="266"/>
            <ac:cxnSpMk id="39" creationId="{56020367-4FD5-4596-8E10-C5F095CD8DBF}"/>
          </ac:cxnSpMkLst>
        </pc:cxnChg>
        <pc:cxnChg chg="add del">
          <ac:chgData name="Vencel Aranha" userId="906e884cd089ad1c" providerId="Windows Live" clId="Web-{044EA1CB-660F-4811-9F7A-4433D5247FAE}" dt="2023-09-02T15:29:59.002" v="177"/>
          <ac:cxnSpMkLst>
            <pc:docMk/>
            <pc:sldMk cId="2776490537" sldId="266"/>
            <ac:cxnSpMk id="41" creationId="{D1B787A8-0D67-4B7E-9B48-86BD906AB6B5}"/>
          </ac:cxnSpMkLst>
        </pc:cxnChg>
        <pc:cxnChg chg="add del">
          <ac:chgData name="Vencel Aranha" userId="906e884cd089ad1c" providerId="Windows Live" clId="Web-{044EA1CB-660F-4811-9F7A-4433D5247FAE}" dt="2023-09-02T15:29:59.002" v="177"/>
          <ac:cxnSpMkLst>
            <pc:docMk/>
            <pc:sldMk cId="2776490537" sldId="266"/>
            <ac:cxnSpMk id="44" creationId="{56020367-4FD5-4596-8E10-C5F095CD8DBF}"/>
          </ac:cxnSpMkLst>
        </pc:cxnChg>
        <pc:cxnChg chg="add del">
          <ac:chgData name="Vencel Aranha" userId="906e884cd089ad1c" providerId="Windows Live" clId="Web-{044EA1CB-660F-4811-9F7A-4433D5247FAE}" dt="2023-09-02T15:30:03.049" v="179"/>
          <ac:cxnSpMkLst>
            <pc:docMk/>
            <pc:sldMk cId="2776490537" sldId="266"/>
            <ac:cxnSpMk id="47" creationId="{D1B787A8-0D67-4B7E-9B48-86BD906AB6B5}"/>
          </ac:cxnSpMkLst>
        </pc:cxnChg>
        <pc:cxnChg chg="add del">
          <ac:chgData name="Vencel Aranha" userId="906e884cd089ad1c" providerId="Windows Live" clId="Web-{044EA1CB-660F-4811-9F7A-4433D5247FAE}" dt="2023-09-02T15:30:03.049" v="179"/>
          <ac:cxnSpMkLst>
            <pc:docMk/>
            <pc:sldMk cId="2776490537" sldId="266"/>
            <ac:cxnSpMk id="53" creationId="{56020367-4FD5-4596-8E10-C5F095CD8DBF}"/>
          </ac:cxnSpMkLst>
        </pc:cxnChg>
        <pc:cxnChg chg="add del">
          <ac:chgData name="Vencel Aranha" userId="906e884cd089ad1c" providerId="Windows Live" clId="Web-{044EA1CB-660F-4811-9F7A-4433D5247FAE}" dt="2023-09-02T15:30:06.471" v="181"/>
          <ac:cxnSpMkLst>
            <pc:docMk/>
            <pc:sldMk cId="2776490537" sldId="266"/>
            <ac:cxnSpMk id="55" creationId="{D1B787A8-0D67-4B7E-9B48-86BD906AB6B5}"/>
          </ac:cxnSpMkLst>
        </pc:cxnChg>
        <pc:cxnChg chg="add del">
          <ac:chgData name="Vencel Aranha" userId="906e884cd089ad1c" providerId="Windows Live" clId="Web-{044EA1CB-660F-4811-9F7A-4433D5247FAE}" dt="2023-09-02T15:30:06.471" v="181"/>
          <ac:cxnSpMkLst>
            <pc:docMk/>
            <pc:sldMk cId="2776490537" sldId="266"/>
            <ac:cxnSpMk id="58" creationId="{56020367-4FD5-4596-8E10-C5F095CD8DBF}"/>
          </ac:cxnSpMkLst>
        </pc:cxnChg>
        <pc:cxnChg chg="add">
          <ac:chgData name="Vencel Aranha" userId="906e884cd089ad1c" providerId="Windows Live" clId="Web-{044EA1CB-660F-4811-9F7A-4433D5247FAE}" dt="2023-09-02T15:30:06.502" v="182"/>
          <ac:cxnSpMkLst>
            <pc:docMk/>
            <pc:sldMk cId="2776490537" sldId="266"/>
            <ac:cxnSpMk id="61" creationId="{D1B787A8-0D67-4B7E-9B48-86BD906AB6B5}"/>
          </ac:cxnSpMkLst>
        </pc:cxnChg>
        <pc:cxnChg chg="add">
          <ac:chgData name="Vencel Aranha" userId="906e884cd089ad1c" providerId="Windows Live" clId="Web-{044EA1CB-660F-4811-9F7A-4433D5247FAE}" dt="2023-09-02T15:30:06.502" v="182"/>
          <ac:cxnSpMkLst>
            <pc:docMk/>
            <pc:sldMk cId="2776490537" sldId="266"/>
            <ac:cxnSpMk id="66" creationId="{56020367-4FD5-4596-8E10-C5F095CD8DBF}"/>
          </ac:cxnSpMkLst>
        </pc:cxnChg>
      </pc:sldChg>
      <pc:sldChg chg="addSp delSp modSp new mod ord setBg modClrScheme chgLayout">
        <pc:chgData name="Vencel Aranha" userId="906e884cd089ad1c" providerId="Windows Live" clId="Web-{044EA1CB-660F-4811-9F7A-4433D5247FAE}" dt="2023-09-02T16:55:27.224" v="365" actId="20577"/>
        <pc:sldMkLst>
          <pc:docMk/>
          <pc:sldMk cId="1032485050" sldId="267"/>
        </pc:sldMkLst>
        <pc:spChg chg="mod ord">
          <ac:chgData name="Vencel Aranha" userId="906e884cd089ad1c" providerId="Windows Live" clId="Web-{044EA1CB-660F-4811-9F7A-4433D5247FAE}" dt="2023-09-02T16:44:10.487" v="261" actId="14100"/>
          <ac:spMkLst>
            <pc:docMk/>
            <pc:sldMk cId="1032485050" sldId="267"/>
            <ac:spMk id="2" creationId="{CEBBF1CC-3504-20F5-6DB5-F5A72F8A7FAD}"/>
          </ac:spMkLst>
        </pc:spChg>
        <pc:spChg chg="mod ord">
          <ac:chgData name="Vencel Aranha" userId="906e884cd089ad1c" providerId="Windows Live" clId="Web-{044EA1CB-660F-4811-9F7A-4433D5247FAE}" dt="2023-09-02T16:43:46.095" v="254"/>
          <ac:spMkLst>
            <pc:docMk/>
            <pc:sldMk cId="1032485050" sldId="267"/>
            <ac:spMk id="3" creationId="{508A7F84-0206-75EC-3F7D-2D26625DFCF0}"/>
          </ac:spMkLst>
        </pc:spChg>
        <pc:spChg chg="add del mod ord">
          <ac:chgData name="Vencel Aranha" userId="906e884cd089ad1c" providerId="Windows Live" clId="Web-{044EA1CB-660F-4811-9F7A-4433D5247FAE}" dt="2023-09-02T16:34:41.737" v="207"/>
          <ac:spMkLst>
            <pc:docMk/>
            <pc:sldMk cId="1032485050" sldId="267"/>
            <ac:spMk id="4" creationId="{9BB72B3F-26F7-F16A-D710-687357C5A34C}"/>
          </ac:spMkLst>
        </pc:spChg>
        <pc:spChg chg="add del mod ord">
          <ac:chgData name="Vencel Aranha" userId="906e884cd089ad1c" providerId="Windows Live" clId="Web-{044EA1CB-660F-4811-9F7A-4433D5247FAE}" dt="2023-09-02T16:35:49.770" v="216"/>
          <ac:spMkLst>
            <pc:docMk/>
            <pc:sldMk cId="1032485050" sldId="267"/>
            <ac:spMk id="6" creationId="{2F03706F-E1CB-A847-B319-2C130496EB00}"/>
          </ac:spMkLst>
        </pc:spChg>
        <pc:spChg chg="add del mod ord">
          <ac:chgData name="Vencel Aranha" userId="906e884cd089ad1c" providerId="Windows Live" clId="Web-{044EA1CB-660F-4811-9F7A-4433D5247FAE}" dt="2023-09-02T16:35:49.770" v="216"/>
          <ac:spMkLst>
            <pc:docMk/>
            <pc:sldMk cId="1032485050" sldId="267"/>
            <ac:spMk id="7" creationId="{A8E0553E-4E8E-BD4D-43E0-A41C81A0B172}"/>
          </ac:spMkLst>
        </pc:spChg>
        <pc:spChg chg="add del mod">
          <ac:chgData name="Vencel Aranha" userId="906e884cd089ad1c" providerId="Windows Live" clId="Web-{044EA1CB-660F-4811-9F7A-4433D5247FAE}" dt="2023-09-02T16:42:50.172" v="245"/>
          <ac:spMkLst>
            <pc:docMk/>
            <pc:sldMk cId="1032485050" sldId="267"/>
            <ac:spMk id="8" creationId="{FF6A88F1-D5C7-6A80-4A46-57496EB84FEF}"/>
          </ac:spMkLst>
        </pc:spChg>
        <pc:spChg chg="add del">
          <ac:chgData name="Vencel Aranha" userId="906e884cd089ad1c" providerId="Windows Live" clId="Web-{044EA1CB-660F-4811-9F7A-4433D5247FAE}" dt="2023-09-02T16:42:20.859" v="238"/>
          <ac:spMkLst>
            <pc:docMk/>
            <pc:sldMk cId="1032485050" sldId="267"/>
            <ac:spMk id="13" creationId="{16AC3602-3348-4F31-9E43-076B03514ECB}"/>
          </ac:spMkLst>
        </pc:spChg>
        <pc:spChg chg="add del">
          <ac:chgData name="Vencel Aranha" userId="906e884cd089ad1c" providerId="Windows Live" clId="Web-{044EA1CB-660F-4811-9F7A-4433D5247FAE}" dt="2023-09-02T16:42:20.859" v="238"/>
          <ac:spMkLst>
            <pc:docMk/>
            <pc:sldMk cId="1032485050" sldId="267"/>
            <ac:spMk id="17" creationId="{394094B0-A6C9-44BE-9042-66EF0612F625}"/>
          </ac:spMkLst>
        </pc:spChg>
        <pc:spChg chg="add del">
          <ac:chgData name="Vencel Aranha" userId="906e884cd089ad1c" providerId="Windows Live" clId="Web-{044EA1CB-660F-4811-9F7A-4433D5247FAE}" dt="2023-09-02T16:42:20.859" v="238"/>
          <ac:spMkLst>
            <pc:docMk/>
            <pc:sldMk cId="1032485050" sldId="267"/>
            <ac:spMk id="19" creationId="{64C2CA96-0B16-4AA7-B340-33044D238597}"/>
          </ac:spMkLst>
        </pc:spChg>
        <pc:spChg chg="add del">
          <ac:chgData name="Vencel Aranha" userId="906e884cd089ad1c" providerId="Windows Live" clId="Web-{044EA1CB-660F-4811-9F7A-4433D5247FAE}" dt="2023-09-02T16:42:20.859" v="238"/>
          <ac:spMkLst>
            <pc:docMk/>
            <pc:sldMk cId="1032485050" sldId="267"/>
            <ac:spMk id="21" creationId="{1D50D7A8-F1D5-4306-8A9B-DD7A73EB8BCE}"/>
          </ac:spMkLst>
        </pc:spChg>
        <pc:spChg chg="add del">
          <ac:chgData name="Vencel Aranha" userId="906e884cd089ad1c" providerId="Windows Live" clId="Web-{044EA1CB-660F-4811-9F7A-4433D5247FAE}" dt="2023-09-02T16:42:24.187" v="240"/>
          <ac:spMkLst>
            <pc:docMk/>
            <pc:sldMk cId="1032485050" sldId="267"/>
            <ac:spMk id="23" creationId="{16AC3602-3348-4F31-9E43-076B03514ECB}"/>
          </ac:spMkLst>
        </pc:spChg>
        <pc:spChg chg="add del">
          <ac:chgData name="Vencel Aranha" userId="906e884cd089ad1c" providerId="Windows Live" clId="Web-{044EA1CB-660F-4811-9F7A-4433D5247FAE}" dt="2023-09-02T16:42:24.187" v="240"/>
          <ac:spMkLst>
            <pc:docMk/>
            <pc:sldMk cId="1032485050" sldId="267"/>
            <ac:spMk id="24" creationId="{394094B0-A6C9-44BE-9042-66EF0612F625}"/>
          </ac:spMkLst>
        </pc:spChg>
        <pc:spChg chg="add del">
          <ac:chgData name="Vencel Aranha" userId="906e884cd089ad1c" providerId="Windows Live" clId="Web-{044EA1CB-660F-4811-9F7A-4433D5247FAE}" dt="2023-09-02T16:42:24.187" v="240"/>
          <ac:spMkLst>
            <pc:docMk/>
            <pc:sldMk cId="1032485050" sldId="267"/>
            <ac:spMk id="25" creationId="{64C2CA96-0B16-4AA7-B340-33044D238597}"/>
          </ac:spMkLst>
        </pc:spChg>
        <pc:spChg chg="add del">
          <ac:chgData name="Vencel Aranha" userId="906e884cd089ad1c" providerId="Windows Live" clId="Web-{044EA1CB-660F-4811-9F7A-4433D5247FAE}" dt="2023-09-02T16:42:24.187" v="240"/>
          <ac:spMkLst>
            <pc:docMk/>
            <pc:sldMk cId="1032485050" sldId="267"/>
            <ac:spMk id="27" creationId="{1D50D7A8-F1D5-4306-8A9B-DD7A73EB8BCE}"/>
          </ac:spMkLst>
        </pc:spChg>
        <pc:spChg chg="add del">
          <ac:chgData name="Vencel Aranha" userId="906e884cd089ad1c" providerId="Windows Live" clId="Web-{044EA1CB-660F-4811-9F7A-4433D5247FAE}" dt="2023-09-02T16:43:46.095" v="254"/>
          <ac:spMkLst>
            <pc:docMk/>
            <pc:sldMk cId="1032485050" sldId="267"/>
            <ac:spMk id="29" creationId="{16AC3602-3348-4F31-9E43-076B03514ECB}"/>
          </ac:spMkLst>
        </pc:spChg>
        <pc:spChg chg="add del">
          <ac:chgData name="Vencel Aranha" userId="906e884cd089ad1c" providerId="Windows Live" clId="Web-{044EA1CB-660F-4811-9F7A-4433D5247FAE}" dt="2023-09-02T16:43:46.095" v="254"/>
          <ac:spMkLst>
            <pc:docMk/>
            <pc:sldMk cId="1032485050" sldId="267"/>
            <ac:spMk id="31" creationId="{394094B0-A6C9-44BE-9042-66EF0612F625}"/>
          </ac:spMkLst>
        </pc:spChg>
        <pc:spChg chg="add del">
          <ac:chgData name="Vencel Aranha" userId="906e884cd089ad1c" providerId="Windows Live" clId="Web-{044EA1CB-660F-4811-9F7A-4433D5247FAE}" dt="2023-09-02T16:43:46.095" v="254"/>
          <ac:spMkLst>
            <pc:docMk/>
            <pc:sldMk cId="1032485050" sldId="267"/>
            <ac:spMk id="32" creationId="{64C2CA96-0B16-4AA7-B340-33044D238597}"/>
          </ac:spMkLst>
        </pc:spChg>
        <pc:spChg chg="add del">
          <ac:chgData name="Vencel Aranha" userId="906e884cd089ad1c" providerId="Windows Live" clId="Web-{044EA1CB-660F-4811-9F7A-4433D5247FAE}" dt="2023-09-02T16:43:46.095" v="254"/>
          <ac:spMkLst>
            <pc:docMk/>
            <pc:sldMk cId="1032485050" sldId="267"/>
            <ac:spMk id="33" creationId="{1D50D7A8-F1D5-4306-8A9B-DD7A73EB8BCE}"/>
          </ac:spMkLst>
        </pc:spChg>
        <pc:spChg chg="add">
          <ac:chgData name="Vencel Aranha" userId="906e884cd089ad1c" providerId="Windows Live" clId="Web-{044EA1CB-660F-4811-9F7A-4433D5247FAE}" dt="2023-09-02T16:43:46.095" v="254"/>
          <ac:spMkLst>
            <pc:docMk/>
            <pc:sldMk cId="1032485050" sldId="267"/>
            <ac:spMk id="40" creationId="{EFA9B6C6-A247-48A8-9A1C-1E36FA9456B5}"/>
          </ac:spMkLst>
        </pc:spChg>
        <pc:spChg chg="add">
          <ac:chgData name="Vencel Aranha" userId="906e884cd089ad1c" providerId="Windows Live" clId="Web-{044EA1CB-660F-4811-9F7A-4433D5247FAE}" dt="2023-09-02T16:43:46.095" v="254"/>
          <ac:spMkLst>
            <pc:docMk/>
            <pc:sldMk cId="1032485050" sldId="267"/>
            <ac:spMk id="42" creationId="{C5CB530E-515E-412C-9DF1-5F8FFBD6F383}"/>
          </ac:spMkLst>
        </pc:spChg>
        <pc:spChg chg="add">
          <ac:chgData name="Vencel Aranha" userId="906e884cd089ad1c" providerId="Windows Live" clId="Web-{044EA1CB-660F-4811-9F7A-4433D5247FAE}" dt="2023-09-02T16:43:46.095" v="254"/>
          <ac:spMkLst>
            <pc:docMk/>
            <pc:sldMk cId="1032485050" sldId="267"/>
            <ac:spMk id="44" creationId="{712D4376-A578-4FF1-94FC-245E7A6A489F}"/>
          </ac:spMkLst>
        </pc:spChg>
        <pc:spChg chg="add">
          <ac:chgData name="Vencel Aranha" userId="906e884cd089ad1c" providerId="Windows Live" clId="Web-{044EA1CB-660F-4811-9F7A-4433D5247FAE}" dt="2023-09-02T16:43:46.095" v="254"/>
          <ac:spMkLst>
            <pc:docMk/>
            <pc:sldMk cId="1032485050" sldId="267"/>
            <ac:spMk id="46" creationId="{AEA7509D-F04F-40CB-A0B3-EEF16499CC9F}"/>
          </ac:spMkLst>
        </pc:spChg>
        <pc:spChg chg="add del">
          <ac:chgData name="Vencel Aranha" userId="906e884cd089ad1c" providerId="Windows Live" clId="Web-{044EA1CB-660F-4811-9F7A-4433D5247FAE}" dt="2023-09-02T16:44:48.831" v="265"/>
          <ac:spMkLst>
            <pc:docMk/>
            <pc:sldMk cId="1032485050" sldId="267"/>
            <ac:spMk id="83" creationId="{71B84726-46B7-B392-F10E-B8041B66056D}"/>
          </ac:spMkLst>
        </pc:spChg>
        <pc:spChg chg="add del mod">
          <ac:chgData name="Vencel Aranha" userId="906e884cd089ad1c" providerId="Windows Live" clId="Web-{044EA1CB-660F-4811-9F7A-4433D5247FAE}" dt="2023-09-02T16:53:36.737" v="356"/>
          <ac:spMkLst>
            <pc:docMk/>
            <pc:sldMk cId="1032485050" sldId="267"/>
            <ac:spMk id="84" creationId="{275074EE-5C2D-DC5C-5705-AD1C27AA6515}"/>
          </ac:spMkLst>
        </pc:spChg>
        <pc:spChg chg="add mod">
          <ac:chgData name="Vencel Aranha" userId="906e884cd089ad1c" providerId="Windows Live" clId="Web-{044EA1CB-660F-4811-9F7A-4433D5247FAE}" dt="2023-09-02T16:55:27.224" v="365" actId="20577"/>
          <ac:spMkLst>
            <pc:docMk/>
            <pc:sldMk cId="1032485050" sldId="267"/>
            <ac:spMk id="85" creationId="{C8396B5F-03B6-483C-6E7C-2F51439FC62A}"/>
          </ac:spMkLst>
        </pc:spChg>
        <pc:graphicFrameChg chg="add del">
          <ac:chgData name="Vencel Aranha" userId="906e884cd089ad1c" providerId="Windows Live" clId="Web-{044EA1CB-660F-4811-9F7A-4433D5247FAE}" dt="2023-09-02T16:42:50.156" v="244"/>
          <ac:graphicFrameMkLst>
            <pc:docMk/>
            <pc:sldMk cId="1032485050" sldId="267"/>
            <ac:graphicFrameMk id="35" creationId="{DD49CA1A-D209-2F76-3E8B-6F7D05FF2751}"/>
          </ac:graphicFrameMkLst>
        </pc:graphicFrameChg>
        <pc:graphicFrameChg chg="add del modGraphic">
          <ac:chgData name="Vencel Aranha" userId="906e884cd089ad1c" providerId="Windows Live" clId="Web-{044EA1CB-660F-4811-9F7A-4433D5247FAE}" dt="2023-09-02T16:43:34.720" v="253"/>
          <ac:graphicFrameMkLst>
            <pc:docMk/>
            <pc:sldMk cId="1032485050" sldId="267"/>
            <ac:graphicFrameMk id="37" creationId="{C3591AA4-003E-DB1C-DB2D-04307F78428C}"/>
          </ac:graphicFrameMkLst>
        </pc:graphicFrameChg>
        <pc:graphicFrameChg chg="add del">
          <ac:chgData name="Vencel Aranha" userId="906e884cd089ad1c" providerId="Windows Live" clId="Web-{044EA1CB-660F-4811-9F7A-4433D5247FAE}" dt="2023-09-02T16:53:32.924" v="353"/>
          <ac:graphicFrameMkLst>
            <pc:docMk/>
            <pc:sldMk cId="1032485050" sldId="267"/>
            <ac:graphicFrameMk id="87" creationId="{54396F28-640C-62ED-AD05-7EEDDB7CBDB0}"/>
          </ac:graphicFrameMkLst>
        </pc:graphicFrameChg>
        <pc:graphicFrameChg chg="add del">
          <ac:chgData name="Vencel Aranha" userId="906e884cd089ad1c" providerId="Windows Live" clId="Web-{044EA1CB-660F-4811-9F7A-4433D5247FAE}" dt="2023-09-02T16:53:36.705" v="355"/>
          <ac:graphicFrameMkLst>
            <pc:docMk/>
            <pc:sldMk cId="1032485050" sldId="267"/>
            <ac:graphicFrameMk id="89" creationId="{5ED83DDE-6DF9-00F7-7B10-7A33871FFFB1}"/>
          </ac:graphicFrameMkLst>
        </pc:graphicFrameChg>
        <pc:graphicFrameChg chg="add mod">
          <ac:chgData name="Vencel Aranha" userId="906e884cd089ad1c" providerId="Windows Live" clId="Web-{044EA1CB-660F-4811-9F7A-4433D5247FAE}" dt="2023-09-02T16:55:04.473" v="363" actId="1076"/>
          <ac:graphicFrameMkLst>
            <pc:docMk/>
            <pc:sldMk cId="1032485050" sldId="267"/>
            <ac:graphicFrameMk id="91" creationId="{C2963AC6-D7C2-C6DF-FCF4-B1A9184ABBE1}"/>
          </ac:graphicFrameMkLst>
        </pc:graphicFrameChg>
        <pc:picChg chg="add mod ord">
          <ac:chgData name="Vencel Aranha" userId="906e884cd089ad1c" providerId="Windows Live" clId="Web-{044EA1CB-660F-4811-9F7A-4433D5247FAE}" dt="2023-09-02T16:44:28.440" v="263" actId="14100"/>
          <ac:picMkLst>
            <pc:docMk/>
            <pc:sldMk cId="1032485050" sldId="267"/>
            <ac:picMk id="5" creationId="{9968AC2F-697D-49F4-1BCA-1F8247FCE8B6}"/>
          </ac:picMkLst>
        </pc:picChg>
        <pc:cxnChg chg="add del">
          <ac:chgData name="Vencel Aranha" userId="906e884cd089ad1c" providerId="Windows Live" clId="Web-{044EA1CB-660F-4811-9F7A-4433D5247FAE}" dt="2023-09-02T16:42:20.859" v="238"/>
          <ac:cxnSpMkLst>
            <pc:docMk/>
            <pc:sldMk cId="1032485050" sldId="267"/>
            <ac:cxnSpMk id="15" creationId="{94169334-264D-4176-8BDE-037249A61B4E}"/>
          </ac:cxnSpMkLst>
        </pc:cxnChg>
        <pc:cxnChg chg="add del">
          <ac:chgData name="Vencel Aranha" userId="906e884cd089ad1c" providerId="Windows Live" clId="Web-{044EA1CB-660F-4811-9F7A-4433D5247FAE}" dt="2023-09-02T16:42:24.187" v="240"/>
          <ac:cxnSpMkLst>
            <pc:docMk/>
            <pc:sldMk cId="1032485050" sldId="267"/>
            <ac:cxnSpMk id="26" creationId="{94169334-264D-4176-8BDE-037249A61B4E}"/>
          </ac:cxnSpMkLst>
        </pc:cxnChg>
        <pc:cxnChg chg="add del">
          <ac:chgData name="Vencel Aranha" userId="906e884cd089ad1c" providerId="Windows Live" clId="Web-{044EA1CB-660F-4811-9F7A-4433D5247FAE}" dt="2023-09-02T16:43:46.095" v="254"/>
          <ac:cxnSpMkLst>
            <pc:docMk/>
            <pc:sldMk cId="1032485050" sldId="267"/>
            <ac:cxnSpMk id="30" creationId="{94169334-264D-4176-8BDE-037249A61B4E}"/>
          </ac:cxnSpMkLst>
        </pc:cxnChg>
        <pc:cxnChg chg="add">
          <ac:chgData name="Vencel Aranha" userId="906e884cd089ad1c" providerId="Windows Live" clId="Web-{044EA1CB-660F-4811-9F7A-4433D5247FAE}" dt="2023-09-02T16:43:46.095" v="254"/>
          <ac:cxnSpMkLst>
            <pc:docMk/>
            <pc:sldMk cId="1032485050" sldId="267"/>
            <ac:cxnSpMk id="38" creationId="{D1B787A8-0D67-4B7E-9B48-86BD906AB6B5}"/>
          </ac:cxnSpMkLst>
        </pc:cxnChg>
        <pc:cxnChg chg="add">
          <ac:chgData name="Vencel Aranha" userId="906e884cd089ad1c" providerId="Windows Live" clId="Web-{044EA1CB-660F-4811-9F7A-4433D5247FAE}" dt="2023-09-02T16:43:46.095" v="254"/>
          <ac:cxnSpMkLst>
            <pc:docMk/>
            <pc:sldMk cId="1032485050" sldId="267"/>
            <ac:cxnSpMk id="48" creationId="{56020367-4FD5-4596-8E10-C5F095CD8DBF}"/>
          </ac:cxnSpMkLst>
        </pc:cxnChg>
      </pc:sldChg>
      <pc:sldChg chg="addSp delSp modSp new mod setBg modClrScheme delDesignElem chgLayout">
        <pc:chgData name="Vencel Aranha" userId="906e884cd089ad1c" providerId="Windows Live" clId="Web-{044EA1CB-660F-4811-9F7A-4433D5247FAE}" dt="2023-09-02T17:11:58.083" v="445"/>
        <pc:sldMkLst>
          <pc:docMk/>
          <pc:sldMk cId="760287876" sldId="268"/>
        </pc:sldMkLst>
        <pc:spChg chg="mod ord">
          <ac:chgData name="Vencel Aranha" userId="906e884cd089ad1c" providerId="Windows Live" clId="Web-{044EA1CB-660F-4811-9F7A-4433D5247FAE}" dt="2023-09-02T17:09:37.314" v="428"/>
          <ac:spMkLst>
            <pc:docMk/>
            <pc:sldMk cId="760287876" sldId="268"/>
            <ac:spMk id="2" creationId="{36F2262A-B252-7474-9A45-3CB3A6FAEB83}"/>
          </ac:spMkLst>
        </pc:spChg>
        <pc:spChg chg="del mod ord">
          <ac:chgData name="Vencel Aranha" userId="906e884cd089ad1c" providerId="Windows Live" clId="Web-{044EA1CB-660F-4811-9F7A-4433D5247FAE}" dt="2023-09-02T17:00:28.358" v="368"/>
          <ac:spMkLst>
            <pc:docMk/>
            <pc:sldMk cId="760287876" sldId="268"/>
            <ac:spMk id="3" creationId="{852F8C28-54E2-DFF7-6C51-539E4911E800}"/>
          </ac:spMkLst>
        </pc:spChg>
        <pc:spChg chg="add del mod ord">
          <ac:chgData name="Vencel Aranha" userId="906e884cd089ad1c" providerId="Windows Live" clId="Web-{044EA1CB-660F-4811-9F7A-4433D5247FAE}" dt="2023-09-02T17:01:12.640" v="372"/>
          <ac:spMkLst>
            <pc:docMk/>
            <pc:sldMk cId="760287876" sldId="268"/>
            <ac:spMk id="4" creationId="{B6C10B7B-8537-6B6F-0B8A-CD4F161AF483}"/>
          </ac:spMkLst>
        </pc:spChg>
        <pc:spChg chg="add del">
          <ac:chgData name="Vencel Aranha" userId="906e884cd089ad1c" providerId="Windows Live" clId="Web-{044EA1CB-660F-4811-9F7A-4433D5247FAE}" dt="2023-09-02T17:09:37.314" v="428"/>
          <ac:spMkLst>
            <pc:docMk/>
            <pc:sldMk cId="760287876" sldId="268"/>
            <ac:spMk id="7" creationId="{7EE0A6B3-EB7E-45AA-ADB6-138489E0CD75}"/>
          </ac:spMkLst>
        </pc:spChg>
        <pc:spChg chg="add del">
          <ac:chgData name="Vencel Aranha" userId="906e884cd089ad1c" providerId="Windows Live" clId="Web-{044EA1CB-660F-4811-9F7A-4433D5247FAE}" dt="2023-09-02T17:09:37.314" v="428"/>
          <ac:spMkLst>
            <pc:docMk/>
            <pc:sldMk cId="760287876" sldId="268"/>
            <ac:spMk id="8" creationId="{0C0EA1AB-DC8C-4976-9474-9313A673D4E9}"/>
          </ac:spMkLst>
        </pc:spChg>
        <pc:spChg chg="add del mod">
          <ac:chgData name="Vencel Aranha" userId="906e884cd089ad1c" providerId="Windows Live" clId="Web-{044EA1CB-660F-4811-9F7A-4433D5247FAE}" dt="2023-09-02T17:11:58.083" v="445"/>
          <ac:spMkLst>
            <pc:docMk/>
            <pc:sldMk cId="760287876" sldId="268"/>
            <ac:spMk id="9" creationId="{DBED612A-2D41-0A08-1E21-B5FC61615953}"/>
          </ac:spMkLst>
        </pc:spChg>
        <pc:spChg chg="add del">
          <ac:chgData name="Vencel Aranha" userId="906e884cd089ad1c" providerId="Windows Live" clId="Web-{044EA1CB-660F-4811-9F7A-4433D5247FAE}" dt="2023-09-02T17:09:37.314" v="428"/>
          <ac:spMkLst>
            <pc:docMk/>
            <pc:sldMk cId="760287876" sldId="268"/>
            <ac:spMk id="11" creationId="{6CB927A4-E432-4310-9CD5-E89FF5063179}"/>
          </ac:spMkLst>
        </pc:spChg>
        <pc:spChg chg="add del">
          <ac:chgData name="Vencel Aranha" userId="906e884cd089ad1c" providerId="Windows Live" clId="Web-{044EA1CB-660F-4811-9F7A-4433D5247FAE}" dt="2023-09-02T17:00:54.843" v="370"/>
          <ac:spMkLst>
            <pc:docMk/>
            <pc:sldMk cId="760287876" sldId="268"/>
            <ac:spMk id="12" creationId="{45CF0CC2-658D-4A87-9D2E-154B0ABE1BA0}"/>
          </ac:spMkLst>
        </pc:spChg>
        <pc:spChg chg="add del">
          <ac:chgData name="Vencel Aranha" userId="906e884cd089ad1c" providerId="Windows Live" clId="Web-{044EA1CB-660F-4811-9F7A-4433D5247FAE}" dt="2023-09-02T17:09:37.314" v="428"/>
          <ac:spMkLst>
            <pc:docMk/>
            <pc:sldMk cId="760287876" sldId="268"/>
            <ac:spMk id="13" creationId="{E3020543-B24B-4EC4-8FFC-8DD88EEA91A8}"/>
          </ac:spMkLst>
        </pc:spChg>
        <pc:spChg chg="add del">
          <ac:chgData name="Vencel Aranha" userId="906e884cd089ad1c" providerId="Windows Live" clId="Web-{044EA1CB-660F-4811-9F7A-4433D5247FAE}" dt="2023-09-02T17:00:54.843" v="370"/>
          <ac:spMkLst>
            <pc:docMk/>
            <pc:sldMk cId="760287876" sldId="268"/>
            <ac:spMk id="14" creationId="{796C2CE2-29C3-4EBD-A8BB-82C6CC06950D}"/>
          </ac:spMkLst>
        </pc:spChg>
        <pc:spChg chg="add del">
          <ac:chgData name="Vencel Aranha" userId="906e884cd089ad1c" providerId="Windows Live" clId="Web-{044EA1CB-660F-4811-9F7A-4433D5247FAE}" dt="2023-09-02T17:09:37.314" v="428"/>
          <ac:spMkLst>
            <pc:docMk/>
            <pc:sldMk cId="760287876" sldId="268"/>
            <ac:spMk id="15" creationId="{1453BF6C-B012-48B7-B4E8-6D7AC7C27D02}"/>
          </ac:spMkLst>
        </pc:spChg>
        <pc:spChg chg="add del">
          <ac:chgData name="Vencel Aranha" userId="906e884cd089ad1c" providerId="Windows Live" clId="Web-{044EA1CB-660F-4811-9F7A-4433D5247FAE}" dt="2023-09-02T17:00:54.843" v="370"/>
          <ac:spMkLst>
            <pc:docMk/>
            <pc:sldMk cId="760287876" sldId="268"/>
            <ac:spMk id="16" creationId="{6CB927A4-E432-4310-9CD5-E89FF5063179}"/>
          </ac:spMkLst>
        </pc:spChg>
        <pc:spChg chg="add del">
          <ac:chgData name="Vencel Aranha" userId="906e884cd089ad1c" providerId="Windows Live" clId="Web-{044EA1CB-660F-4811-9F7A-4433D5247FAE}" dt="2023-09-02T17:00:54.843" v="370"/>
          <ac:spMkLst>
            <pc:docMk/>
            <pc:sldMk cId="760287876" sldId="268"/>
            <ac:spMk id="18" creationId="{E3020543-B24B-4EC4-8FFC-8DD88EEA91A8}"/>
          </ac:spMkLst>
        </pc:spChg>
        <pc:spChg chg="add del">
          <ac:chgData name="Vencel Aranha" userId="906e884cd089ad1c" providerId="Windows Live" clId="Web-{044EA1CB-660F-4811-9F7A-4433D5247FAE}" dt="2023-09-02T17:08:47.922" v="410"/>
          <ac:spMkLst>
            <pc:docMk/>
            <pc:sldMk cId="760287876" sldId="268"/>
            <ac:spMk id="19" creationId="{327D73B4-9F5C-4A64-A179-51B9500CB8B5}"/>
          </ac:spMkLst>
        </pc:spChg>
        <pc:spChg chg="add del">
          <ac:chgData name="Vencel Aranha" userId="906e884cd089ad1c" providerId="Windows Live" clId="Web-{044EA1CB-660F-4811-9F7A-4433D5247FAE}" dt="2023-09-02T17:00:54.843" v="370"/>
          <ac:spMkLst>
            <pc:docMk/>
            <pc:sldMk cId="760287876" sldId="268"/>
            <ac:spMk id="20" creationId="{1453BF6C-B012-48B7-B4E8-6D7AC7C27D02}"/>
          </ac:spMkLst>
        </pc:spChg>
        <pc:spChg chg="add del">
          <ac:chgData name="Vencel Aranha" userId="906e884cd089ad1c" providerId="Windows Live" clId="Web-{044EA1CB-660F-4811-9F7A-4433D5247FAE}" dt="2023-09-02T17:08:47.922" v="410"/>
          <ac:spMkLst>
            <pc:docMk/>
            <pc:sldMk cId="760287876" sldId="268"/>
            <ac:spMk id="21" creationId="{C1F06963-6374-4B48-844F-071A9BAAAE02}"/>
          </ac:spMkLst>
        </pc:spChg>
        <pc:spChg chg="add del">
          <ac:chgData name="Vencel Aranha" userId="906e884cd089ad1c" providerId="Windows Live" clId="Web-{044EA1CB-660F-4811-9F7A-4433D5247FAE}" dt="2023-09-02T17:08:47.922" v="410"/>
          <ac:spMkLst>
            <pc:docMk/>
            <pc:sldMk cId="760287876" sldId="268"/>
            <ac:spMk id="23" creationId="{6CB927A4-E432-4310-9CD5-E89FF5063179}"/>
          </ac:spMkLst>
        </pc:spChg>
        <pc:spChg chg="add del">
          <ac:chgData name="Vencel Aranha" userId="906e884cd089ad1c" providerId="Windows Live" clId="Web-{044EA1CB-660F-4811-9F7A-4433D5247FAE}" dt="2023-09-02T17:01:12.640" v="372"/>
          <ac:spMkLst>
            <pc:docMk/>
            <pc:sldMk cId="760287876" sldId="268"/>
            <ac:spMk id="25" creationId="{7EE0A6B3-EB7E-45AA-ADB6-138489E0CD75}"/>
          </ac:spMkLst>
        </pc:spChg>
        <pc:spChg chg="add del">
          <ac:chgData name="Vencel Aranha" userId="906e884cd089ad1c" providerId="Windows Live" clId="Web-{044EA1CB-660F-4811-9F7A-4433D5247FAE}" dt="2023-09-02T17:01:12.640" v="372"/>
          <ac:spMkLst>
            <pc:docMk/>
            <pc:sldMk cId="760287876" sldId="268"/>
            <ac:spMk id="26" creationId="{0C0EA1AB-DC8C-4976-9474-9313A673D4E9}"/>
          </ac:spMkLst>
        </pc:spChg>
        <pc:spChg chg="add del">
          <ac:chgData name="Vencel Aranha" userId="906e884cd089ad1c" providerId="Windows Live" clId="Web-{044EA1CB-660F-4811-9F7A-4433D5247FAE}" dt="2023-09-02T17:01:12.640" v="372"/>
          <ac:spMkLst>
            <pc:docMk/>
            <pc:sldMk cId="760287876" sldId="268"/>
            <ac:spMk id="27" creationId="{6CB927A4-E432-4310-9CD5-E89FF5063179}"/>
          </ac:spMkLst>
        </pc:spChg>
        <pc:spChg chg="add del">
          <ac:chgData name="Vencel Aranha" userId="906e884cd089ad1c" providerId="Windows Live" clId="Web-{044EA1CB-660F-4811-9F7A-4433D5247FAE}" dt="2023-09-02T17:01:12.640" v="372"/>
          <ac:spMkLst>
            <pc:docMk/>
            <pc:sldMk cId="760287876" sldId="268"/>
            <ac:spMk id="28" creationId="{E3020543-B24B-4EC4-8FFC-8DD88EEA91A8}"/>
          </ac:spMkLst>
        </pc:spChg>
        <pc:spChg chg="add del">
          <ac:chgData name="Vencel Aranha" userId="906e884cd089ad1c" providerId="Windows Live" clId="Web-{044EA1CB-660F-4811-9F7A-4433D5247FAE}" dt="2023-09-02T17:01:12.640" v="372"/>
          <ac:spMkLst>
            <pc:docMk/>
            <pc:sldMk cId="760287876" sldId="268"/>
            <ac:spMk id="29" creationId="{1453BF6C-B012-48B7-B4E8-6D7AC7C27D02}"/>
          </ac:spMkLst>
        </pc:spChg>
        <pc:spChg chg="add del">
          <ac:chgData name="Vencel Aranha" userId="906e884cd089ad1c" providerId="Windows Live" clId="Web-{044EA1CB-660F-4811-9F7A-4433D5247FAE}" dt="2023-09-02T17:08:47.922" v="410"/>
          <ac:spMkLst>
            <pc:docMk/>
            <pc:sldMk cId="760287876" sldId="268"/>
            <ac:spMk id="31" creationId="{1453BF6C-B012-48B7-B4E8-6D7AC7C27D02}"/>
          </ac:spMkLst>
        </pc:spChg>
        <pc:spChg chg="add del">
          <ac:chgData name="Vencel Aranha" userId="906e884cd089ad1c" providerId="Windows Live" clId="Web-{044EA1CB-660F-4811-9F7A-4433D5247FAE}" dt="2023-09-02T17:08:47.922" v="410"/>
          <ac:spMkLst>
            <pc:docMk/>
            <pc:sldMk cId="760287876" sldId="268"/>
            <ac:spMk id="33" creationId="{E3020543-B24B-4EC4-8FFC-8DD88EEA91A8}"/>
          </ac:spMkLst>
        </pc:spChg>
        <pc:spChg chg="add del">
          <ac:chgData name="Vencel Aranha" userId="906e884cd089ad1c" providerId="Windows Live" clId="Web-{044EA1CB-660F-4811-9F7A-4433D5247FAE}" dt="2023-09-02T17:08:50.922" v="412"/>
          <ac:spMkLst>
            <pc:docMk/>
            <pc:sldMk cId="760287876" sldId="268"/>
            <ac:spMk id="35" creationId="{7EE0A6B3-EB7E-45AA-ADB6-138489E0CD75}"/>
          </ac:spMkLst>
        </pc:spChg>
        <pc:spChg chg="add del">
          <ac:chgData name="Vencel Aranha" userId="906e884cd089ad1c" providerId="Windows Live" clId="Web-{044EA1CB-660F-4811-9F7A-4433D5247FAE}" dt="2023-09-02T17:08:50.922" v="412"/>
          <ac:spMkLst>
            <pc:docMk/>
            <pc:sldMk cId="760287876" sldId="268"/>
            <ac:spMk id="36" creationId="{0C0EA1AB-DC8C-4976-9474-9313A673D4E9}"/>
          </ac:spMkLst>
        </pc:spChg>
        <pc:spChg chg="add del">
          <ac:chgData name="Vencel Aranha" userId="906e884cd089ad1c" providerId="Windows Live" clId="Web-{044EA1CB-660F-4811-9F7A-4433D5247FAE}" dt="2023-09-02T17:08:50.922" v="412"/>
          <ac:spMkLst>
            <pc:docMk/>
            <pc:sldMk cId="760287876" sldId="268"/>
            <ac:spMk id="37" creationId="{6CB927A4-E432-4310-9CD5-E89FF5063179}"/>
          </ac:spMkLst>
        </pc:spChg>
        <pc:spChg chg="add del">
          <ac:chgData name="Vencel Aranha" userId="906e884cd089ad1c" providerId="Windows Live" clId="Web-{044EA1CB-660F-4811-9F7A-4433D5247FAE}" dt="2023-09-02T17:08:50.922" v="412"/>
          <ac:spMkLst>
            <pc:docMk/>
            <pc:sldMk cId="760287876" sldId="268"/>
            <ac:spMk id="38" creationId="{E3020543-B24B-4EC4-8FFC-8DD88EEA91A8}"/>
          </ac:spMkLst>
        </pc:spChg>
        <pc:spChg chg="add del">
          <ac:chgData name="Vencel Aranha" userId="906e884cd089ad1c" providerId="Windows Live" clId="Web-{044EA1CB-660F-4811-9F7A-4433D5247FAE}" dt="2023-09-02T17:08:50.922" v="412"/>
          <ac:spMkLst>
            <pc:docMk/>
            <pc:sldMk cId="760287876" sldId="268"/>
            <ac:spMk id="39" creationId="{1453BF6C-B012-48B7-B4E8-6D7AC7C27D02}"/>
          </ac:spMkLst>
        </pc:spChg>
        <pc:spChg chg="add del">
          <ac:chgData name="Vencel Aranha" userId="906e884cd089ad1c" providerId="Windows Live" clId="Web-{044EA1CB-660F-4811-9F7A-4433D5247FAE}" dt="2023-09-02T17:08:54.375" v="414"/>
          <ac:spMkLst>
            <pc:docMk/>
            <pc:sldMk cId="760287876" sldId="268"/>
            <ac:spMk id="42" creationId="{8D1AA55E-40D5-461B-A5A8-4AE8AAB71B08}"/>
          </ac:spMkLst>
        </pc:spChg>
        <pc:spChg chg="add del">
          <ac:chgData name="Vencel Aranha" userId="906e884cd089ad1c" providerId="Windows Live" clId="Web-{044EA1CB-660F-4811-9F7A-4433D5247FAE}" dt="2023-09-02T17:08:54.375" v="414"/>
          <ac:spMkLst>
            <pc:docMk/>
            <pc:sldMk cId="760287876" sldId="268"/>
            <ac:spMk id="44" creationId="{6CB927A4-E432-4310-9CD5-E89FF5063179}"/>
          </ac:spMkLst>
        </pc:spChg>
        <pc:spChg chg="add del">
          <ac:chgData name="Vencel Aranha" userId="906e884cd089ad1c" providerId="Windows Live" clId="Web-{044EA1CB-660F-4811-9F7A-4433D5247FAE}" dt="2023-09-02T17:08:54.375" v="414"/>
          <ac:spMkLst>
            <pc:docMk/>
            <pc:sldMk cId="760287876" sldId="268"/>
            <ac:spMk id="45" creationId="{E3020543-B24B-4EC4-8FFC-8DD88EEA91A8}"/>
          </ac:spMkLst>
        </pc:spChg>
        <pc:spChg chg="add del">
          <ac:chgData name="Vencel Aranha" userId="906e884cd089ad1c" providerId="Windows Live" clId="Web-{044EA1CB-660F-4811-9F7A-4433D5247FAE}" dt="2023-09-02T17:09:01.141" v="416"/>
          <ac:spMkLst>
            <pc:docMk/>
            <pc:sldMk cId="760287876" sldId="268"/>
            <ac:spMk id="47" creationId="{45CF0CC2-658D-4A87-9D2E-154B0ABE1BA0}"/>
          </ac:spMkLst>
        </pc:spChg>
        <pc:spChg chg="add del">
          <ac:chgData name="Vencel Aranha" userId="906e884cd089ad1c" providerId="Windows Live" clId="Web-{044EA1CB-660F-4811-9F7A-4433D5247FAE}" dt="2023-09-02T17:09:01.141" v="416"/>
          <ac:spMkLst>
            <pc:docMk/>
            <pc:sldMk cId="760287876" sldId="268"/>
            <ac:spMk id="48" creationId="{796C2CE2-29C3-4EBD-A8BB-82C6CC06950D}"/>
          </ac:spMkLst>
        </pc:spChg>
        <pc:spChg chg="add del">
          <ac:chgData name="Vencel Aranha" userId="906e884cd089ad1c" providerId="Windows Live" clId="Web-{044EA1CB-660F-4811-9F7A-4433D5247FAE}" dt="2023-09-02T17:09:01.141" v="416"/>
          <ac:spMkLst>
            <pc:docMk/>
            <pc:sldMk cId="760287876" sldId="268"/>
            <ac:spMk id="49" creationId="{6CB927A4-E432-4310-9CD5-E89FF5063179}"/>
          </ac:spMkLst>
        </pc:spChg>
        <pc:spChg chg="add del">
          <ac:chgData name="Vencel Aranha" userId="906e884cd089ad1c" providerId="Windows Live" clId="Web-{044EA1CB-660F-4811-9F7A-4433D5247FAE}" dt="2023-09-02T17:09:01.141" v="416"/>
          <ac:spMkLst>
            <pc:docMk/>
            <pc:sldMk cId="760287876" sldId="268"/>
            <ac:spMk id="50" creationId="{E3020543-B24B-4EC4-8FFC-8DD88EEA91A8}"/>
          </ac:spMkLst>
        </pc:spChg>
        <pc:spChg chg="add del">
          <ac:chgData name="Vencel Aranha" userId="906e884cd089ad1c" providerId="Windows Live" clId="Web-{044EA1CB-660F-4811-9F7A-4433D5247FAE}" dt="2023-09-02T17:09:01.141" v="416"/>
          <ac:spMkLst>
            <pc:docMk/>
            <pc:sldMk cId="760287876" sldId="268"/>
            <ac:spMk id="51" creationId="{1453BF6C-B012-48B7-B4E8-6D7AC7C27D02}"/>
          </ac:spMkLst>
        </pc:spChg>
        <pc:spChg chg="add del">
          <ac:chgData name="Vencel Aranha" userId="906e884cd089ad1c" providerId="Windows Live" clId="Web-{044EA1CB-660F-4811-9F7A-4433D5247FAE}" dt="2023-09-02T17:09:06.610" v="418"/>
          <ac:spMkLst>
            <pc:docMk/>
            <pc:sldMk cId="760287876" sldId="268"/>
            <ac:spMk id="54" creationId="{8D1AA55E-40D5-461B-A5A8-4AE8AAB71B08}"/>
          </ac:spMkLst>
        </pc:spChg>
        <pc:spChg chg="add del">
          <ac:chgData name="Vencel Aranha" userId="906e884cd089ad1c" providerId="Windows Live" clId="Web-{044EA1CB-660F-4811-9F7A-4433D5247FAE}" dt="2023-09-02T17:09:06.610" v="418"/>
          <ac:spMkLst>
            <pc:docMk/>
            <pc:sldMk cId="760287876" sldId="268"/>
            <ac:spMk id="56" creationId="{6CB927A4-E432-4310-9CD5-E89FF5063179}"/>
          </ac:spMkLst>
        </pc:spChg>
        <pc:spChg chg="add del">
          <ac:chgData name="Vencel Aranha" userId="906e884cd089ad1c" providerId="Windows Live" clId="Web-{044EA1CB-660F-4811-9F7A-4433D5247FAE}" dt="2023-09-02T17:09:06.610" v="418"/>
          <ac:spMkLst>
            <pc:docMk/>
            <pc:sldMk cId="760287876" sldId="268"/>
            <ac:spMk id="57" creationId="{E3020543-B24B-4EC4-8FFC-8DD88EEA91A8}"/>
          </ac:spMkLst>
        </pc:spChg>
        <pc:spChg chg="add del">
          <ac:chgData name="Vencel Aranha" userId="906e884cd089ad1c" providerId="Windows Live" clId="Web-{044EA1CB-660F-4811-9F7A-4433D5247FAE}" dt="2023-09-02T17:09:06.610" v="418"/>
          <ac:spMkLst>
            <pc:docMk/>
            <pc:sldMk cId="760287876" sldId="268"/>
            <ac:spMk id="58" creationId="{1453BF6C-B012-48B7-B4E8-6D7AC7C27D02}"/>
          </ac:spMkLst>
        </pc:spChg>
        <pc:spChg chg="add del">
          <ac:chgData name="Vencel Aranha" userId="906e884cd089ad1c" providerId="Windows Live" clId="Web-{044EA1CB-660F-4811-9F7A-4433D5247FAE}" dt="2023-09-02T17:09:09.297" v="420"/>
          <ac:spMkLst>
            <pc:docMk/>
            <pc:sldMk cId="760287876" sldId="268"/>
            <ac:spMk id="60" creationId="{A2679492-7988-4050-9056-542444452411}"/>
          </ac:spMkLst>
        </pc:spChg>
        <pc:spChg chg="add del">
          <ac:chgData name="Vencel Aranha" userId="906e884cd089ad1c" providerId="Windows Live" clId="Web-{044EA1CB-660F-4811-9F7A-4433D5247FAE}" dt="2023-09-02T17:09:09.297" v="420"/>
          <ac:spMkLst>
            <pc:docMk/>
            <pc:sldMk cId="760287876" sldId="268"/>
            <ac:spMk id="61" creationId="{B091B163-7D61-4891-ABCF-5C13D9C418D0}"/>
          </ac:spMkLst>
        </pc:spChg>
        <pc:spChg chg="add del">
          <ac:chgData name="Vencel Aranha" userId="906e884cd089ad1c" providerId="Windows Live" clId="Web-{044EA1CB-660F-4811-9F7A-4433D5247FAE}" dt="2023-09-02T17:09:12.141" v="422"/>
          <ac:spMkLst>
            <pc:docMk/>
            <pc:sldMk cId="760287876" sldId="268"/>
            <ac:spMk id="64" creationId="{A2679492-7988-4050-9056-542444452411}"/>
          </ac:spMkLst>
        </pc:spChg>
        <pc:spChg chg="add del">
          <ac:chgData name="Vencel Aranha" userId="906e884cd089ad1c" providerId="Windows Live" clId="Web-{044EA1CB-660F-4811-9F7A-4433D5247FAE}" dt="2023-09-02T17:09:12.141" v="422"/>
          <ac:spMkLst>
            <pc:docMk/>
            <pc:sldMk cId="760287876" sldId="268"/>
            <ac:spMk id="65" creationId="{B091B163-7D61-4891-ABCF-5C13D9C418D0}"/>
          </ac:spMkLst>
        </pc:spChg>
        <pc:spChg chg="add del">
          <ac:chgData name="Vencel Aranha" userId="906e884cd089ad1c" providerId="Windows Live" clId="Web-{044EA1CB-660F-4811-9F7A-4433D5247FAE}" dt="2023-09-02T17:09:15.079" v="424"/>
          <ac:spMkLst>
            <pc:docMk/>
            <pc:sldMk cId="760287876" sldId="268"/>
            <ac:spMk id="68" creationId="{2FD33B50-DCFC-4FC8-86E6-220C10042223}"/>
          </ac:spMkLst>
        </pc:spChg>
        <pc:spChg chg="add del">
          <ac:chgData name="Vencel Aranha" userId="906e884cd089ad1c" providerId="Windows Live" clId="Web-{044EA1CB-660F-4811-9F7A-4433D5247FAE}" dt="2023-09-02T17:09:15.079" v="424"/>
          <ac:spMkLst>
            <pc:docMk/>
            <pc:sldMk cId="760287876" sldId="268"/>
            <ac:spMk id="69" creationId="{B0C822EA-49C6-4B57-89F4-2F6A54365C59}"/>
          </ac:spMkLst>
        </pc:spChg>
        <pc:spChg chg="add del">
          <ac:chgData name="Vencel Aranha" userId="906e884cd089ad1c" providerId="Windows Live" clId="Web-{044EA1CB-660F-4811-9F7A-4433D5247FAE}" dt="2023-09-02T17:09:15.079" v="424"/>
          <ac:spMkLst>
            <pc:docMk/>
            <pc:sldMk cId="760287876" sldId="268"/>
            <ac:spMk id="70" creationId="{6CB927A4-E432-4310-9CD5-E89FF5063179}"/>
          </ac:spMkLst>
        </pc:spChg>
        <pc:spChg chg="add del">
          <ac:chgData name="Vencel Aranha" userId="906e884cd089ad1c" providerId="Windows Live" clId="Web-{044EA1CB-660F-4811-9F7A-4433D5247FAE}" dt="2023-09-02T17:09:15.079" v="424"/>
          <ac:spMkLst>
            <pc:docMk/>
            <pc:sldMk cId="760287876" sldId="268"/>
            <ac:spMk id="71" creationId="{E3020543-B24B-4EC4-8FFC-8DD88EEA91A8}"/>
          </ac:spMkLst>
        </pc:spChg>
        <pc:spChg chg="add del">
          <ac:chgData name="Vencel Aranha" userId="906e884cd089ad1c" providerId="Windows Live" clId="Web-{044EA1CB-660F-4811-9F7A-4433D5247FAE}" dt="2023-09-02T17:09:15.079" v="424"/>
          <ac:spMkLst>
            <pc:docMk/>
            <pc:sldMk cId="760287876" sldId="268"/>
            <ac:spMk id="72" creationId="{1453BF6C-B012-48B7-B4E8-6D7AC7C27D02}"/>
          </ac:spMkLst>
        </pc:spChg>
        <pc:spChg chg="add del">
          <ac:chgData name="Vencel Aranha" userId="906e884cd089ad1c" providerId="Windows Live" clId="Web-{044EA1CB-660F-4811-9F7A-4433D5247FAE}" dt="2023-09-02T17:09:17.954" v="426"/>
          <ac:spMkLst>
            <pc:docMk/>
            <pc:sldMk cId="760287876" sldId="268"/>
            <ac:spMk id="75" creationId="{45CF0CC2-658D-4A87-9D2E-154B0ABE1BA0}"/>
          </ac:spMkLst>
        </pc:spChg>
        <pc:spChg chg="add del">
          <ac:chgData name="Vencel Aranha" userId="906e884cd089ad1c" providerId="Windows Live" clId="Web-{044EA1CB-660F-4811-9F7A-4433D5247FAE}" dt="2023-09-02T17:09:17.954" v="426"/>
          <ac:spMkLst>
            <pc:docMk/>
            <pc:sldMk cId="760287876" sldId="268"/>
            <ac:spMk id="76" creationId="{796C2CE2-29C3-4EBD-A8BB-82C6CC06950D}"/>
          </ac:spMkLst>
        </pc:spChg>
        <pc:spChg chg="add del">
          <ac:chgData name="Vencel Aranha" userId="906e884cd089ad1c" providerId="Windows Live" clId="Web-{044EA1CB-660F-4811-9F7A-4433D5247FAE}" dt="2023-09-02T17:09:17.954" v="426"/>
          <ac:spMkLst>
            <pc:docMk/>
            <pc:sldMk cId="760287876" sldId="268"/>
            <ac:spMk id="77" creationId="{6CB927A4-E432-4310-9CD5-E89FF5063179}"/>
          </ac:spMkLst>
        </pc:spChg>
        <pc:spChg chg="add del">
          <ac:chgData name="Vencel Aranha" userId="906e884cd089ad1c" providerId="Windows Live" clId="Web-{044EA1CB-660F-4811-9F7A-4433D5247FAE}" dt="2023-09-02T17:09:17.954" v="426"/>
          <ac:spMkLst>
            <pc:docMk/>
            <pc:sldMk cId="760287876" sldId="268"/>
            <ac:spMk id="78" creationId="{E3020543-B24B-4EC4-8FFC-8DD88EEA91A8}"/>
          </ac:spMkLst>
        </pc:spChg>
        <pc:spChg chg="add del">
          <ac:chgData name="Vencel Aranha" userId="906e884cd089ad1c" providerId="Windows Live" clId="Web-{044EA1CB-660F-4811-9F7A-4433D5247FAE}" dt="2023-09-02T17:09:17.954" v="426"/>
          <ac:spMkLst>
            <pc:docMk/>
            <pc:sldMk cId="760287876" sldId="268"/>
            <ac:spMk id="79" creationId="{1453BF6C-B012-48B7-B4E8-6D7AC7C27D02}"/>
          </ac:spMkLst>
        </pc:spChg>
        <pc:spChg chg="add del">
          <ac:chgData name="Vencel Aranha" userId="906e884cd089ad1c" providerId="Windows Live" clId="Web-{044EA1CB-660F-4811-9F7A-4433D5247FAE}" dt="2023-09-02T17:09:37.314" v="428"/>
          <ac:spMkLst>
            <pc:docMk/>
            <pc:sldMk cId="760287876" sldId="268"/>
            <ac:spMk id="82" creationId="{2FD33B50-DCFC-4FC8-86E6-220C10042223}"/>
          </ac:spMkLst>
        </pc:spChg>
        <pc:spChg chg="add del">
          <ac:chgData name="Vencel Aranha" userId="906e884cd089ad1c" providerId="Windows Live" clId="Web-{044EA1CB-660F-4811-9F7A-4433D5247FAE}" dt="2023-09-02T17:09:37.314" v="428"/>
          <ac:spMkLst>
            <pc:docMk/>
            <pc:sldMk cId="760287876" sldId="268"/>
            <ac:spMk id="83" creationId="{B0C822EA-49C6-4B57-89F4-2F6A54365C59}"/>
          </ac:spMkLst>
        </pc:spChg>
        <pc:spChg chg="add del">
          <ac:chgData name="Vencel Aranha" userId="906e884cd089ad1c" providerId="Windows Live" clId="Web-{044EA1CB-660F-4811-9F7A-4433D5247FAE}" dt="2023-09-02T17:09:37.314" v="428"/>
          <ac:spMkLst>
            <pc:docMk/>
            <pc:sldMk cId="760287876" sldId="268"/>
            <ac:spMk id="84" creationId="{6CB927A4-E432-4310-9CD5-E89FF5063179}"/>
          </ac:spMkLst>
        </pc:spChg>
        <pc:spChg chg="add del">
          <ac:chgData name="Vencel Aranha" userId="906e884cd089ad1c" providerId="Windows Live" clId="Web-{044EA1CB-660F-4811-9F7A-4433D5247FAE}" dt="2023-09-02T17:09:37.314" v="428"/>
          <ac:spMkLst>
            <pc:docMk/>
            <pc:sldMk cId="760287876" sldId="268"/>
            <ac:spMk id="85" creationId="{E3020543-B24B-4EC4-8FFC-8DD88EEA91A8}"/>
          </ac:spMkLst>
        </pc:spChg>
        <pc:spChg chg="add del">
          <ac:chgData name="Vencel Aranha" userId="906e884cd089ad1c" providerId="Windows Live" clId="Web-{044EA1CB-660F-4811-9F7A-4433D5247FAE}" dt="2023-09-02T17:09:37.314" v="428"/>
          <ac:spMkLst>
            <pc:docMk/>
            <pc:sldMk cId="760287876" sldId="268"/>
            <ac:spMk id="86" creationId="{1453BF6C-B012-48B7-B4E8-6D7AC7C27D02}"/>
          </ac:spMkLst>
        </pc:spChg>
        <pc:graphicFrameChg chg="add del">
          <ac:chgData name="Vencel Aranha" userId="906e884cd089ad1c" providerId="Windows Live" clId="Web-{044EA1CB-660F-4811-9F7A-4433D5247FAE}" dt="2023-09-02T17:11:49.474" v="440"/>
          <ac:graphicFrameMkLst>
            <pc:docMk/>
            <pc:sldMk cId="760287876" sldId="268"/>
            <ac:graphicFrameMk id="34" creationId="{4644EA3A-5098-B218-19CE-537B0FB1A4F9}"/>
          </ac:graphicFrameMkLst>
        </pc:graphicFrameChg>
        <pc:graphicFrameChg chg="add del">
          <ac:chgData name="Vencel Aranha" userId="906e884cd089ad1c" providerId="Windows Live" clId="Web-{044EA1CB-660F-4811-9F7A-4433D5247FAE}" dt="2023-09-02T17:11:53.364" v="442"/>
          <ac:graphicFrameMkLst>
            <pc:docMk/>
            <pc:sldMk cId="760287876" sldId="268"/>
            <ac:graphicFrameMk id="41" creationId="{CD311050-258B-2631-1F98-920E495CEE66}"/>
          </ac:graphicFrameMkLst>
        </pc:graphicFrameChg>
        <pc:graphicFrameChg chg="add del">
          <ac:chgData name="Vencel Aranha" userId="906e884cd089ad1c" providerId="Windows Live" clId="Web-{044EA1CB-660F-4811-9F7A-4433D5247FAE}" dt="2023-09-02T17:11:58.052" v="444"/>
          <ac:graphicFrameMkLst>
            <pc:docMk/>
            <pc:sldMk cId="760287876" sldId="268"/>
            <ac:graphicFrameMk id="46" creationId="{C8D4C707-4CB6-50E6-AF24-0DDA9AE9479A}"/>
          </ac:graphicFrameMkLst>
        </pc:graphicFrameChg>
        <pc:graphicFrameChg chg="add">
          <ac:chgData name="Vencel Aranha" userId="906e884cd089ad1c" providerId="Windows Live" clId="Web-{044EA1CB-660F-4811-9F7A-4433D5247FAE}" dt="2023-09-02T17:11:58.083" v="445"/>
          <ac:graphicFrameMkLst>
            <pc:docMk/>
            <pc:sldMk cId="760287876" sldId="268"/>
            <ac:graphicFrameMk id="53" creationId="{4644EA3A-5098-B218-19CE-537B0FB1A4F9}"/>
          </ac:graphicFrameMkLst>
        </pc:graphicFrameChg>
        <pc:picChg chg="add mod ord">
          <ac:chgData name="Vencel Aranha" userId="906e884cd089ad1c" providerId="Windows Live" clId="Web-{044EA1CB-660F-4811-9F7A-4433D5247FAE}" dt="2023-09-02T17:09:12.141" v="422"/>
          <ac:picMkLst>
            <pc:docMk/>
            <pc:sldMk cId="760287876" sldId="268"/>
            <ac:picMk id="5" creationId="{BDE9761B-171F-95CB-9D90-805485165AF3}"/>
          </ac:picMkLst>
        </pc:picChg>
        <pc:cxnChg chg="add del">
          <ac:chgData name="Vencel Aranha" userId="906e884cd089ad1c" providerId="Windows Live" clId="Web-{044EA1CB-660F-4811-9F7A-4433D5247FAE}" dt="2023-09-02T17:00:54.843" v="370"/>
          <ac:cxnSpMkLst>
            <pc:docMk/>
            <pc:sldMk cId="760287876" sldId="268"/>
            <ac:cxnSpMk id="10" creationId="{5C05CAAB-DBA2-4548-AD5F-01BB97FBB207}"/>
          </ac:cxnSpMkLst>
        </pc:cxnChg>
        <pc:cxnChg chg="add del">
          <ac:chgData name="Vencel Aranha" userId="906e884cd089ad1c" providerId="Windows Live" clId="Web-{044EA1CB-660F-4811-9F7A-4433D5247FAE}" dt="2023-09-02T17:09:37.314" v="428"/>
          <ac:cxnSpMkLst>
            <pc:docMk/>
            <pc:sldMk cId="760287876" sldId="268"/>
            <ac:cxnSpMk id="17" creationId="{C49DA8F6-BCC1-4447-B54C-57856834B94B}"/>
          </ac:cxnSpMkLst>
        </pc:cxnChg>
        <pc:cxnChg chg="add del">
          <ac:chgData name="Vencel Aranha" userId="906e884cd089ad1c" providerId="Windows Live" clId="Web-{044EA1CB-660F-4811-9F7A-4433D5247FAE}" dt="2023-09-02T17:00:54.843" v="370"/>
          <ac:cxnSpMkLst>
            <pc:docMk/>
            <pc:sldMk cId="760287876" sldId="268"/>
            <ac:cxnSpMk id="22" creationId="{BF76EB78-6E9D-49A9-ADC5-7BCCD6F1FD48}"/>
          </ac:cxnSpMkLst>
        </pc:cxnChg>
        <pc:cxnChg chg="add del">
          <ac:chgData name="Vencel Aranha" userId="906e884cd089ad1c" providerId="Windows Live" clId="Web-{044EA1CB-660F-4811-9F7A-4433D5247FAE}" dt="2023-09-02T17:01:12.640" v="372"/>
          <ac:cxnSpMkLst>
            <pc:docMk/>
            <pc:sldMk cId="760287876" sldId="268"/>
            <ac:cxnSpMk id="24" creationId="{5C05CAAB-DBA2-4548-AD5F-01BB97FBB207}"/>
          </ac:cxnSpMkLst>
        </pc:cxnChg>
        <pc:cxnChg chg="add del">
          <ac:chgData name="Vencel Aranha" userId="906e884cd089ad1c" providerId="Windows Live" clId="Web-{044EA1CB-660F-4811-9F7A-4433D5247FAE}" dt="2023-09-02T17:01:12.640" v="372"/>
          <ac:cxnSpMkLst>
            <pc:docMk/>
            <pc:sldMk cId="760287876" sldId="268"/>
            <ac:cxnSpMk id="30" creationId="{C49DA8F6-BCC1-4447-B54C-57856834B94B}"/>
          </ac:cxnSpMkLst>
        </pc:cxnChg>
        <pc:cxnChg chg="add del">
          <ac:chgData name="Vencel Aranha" userId="906e884cd089ad1c" providerId="Windows Live" clId="Web-{044EA1CB-660F-4811-9F7A-4433D5247FAE}" dt="2023-09-02T17:08:47.922" v="410"/>
          <ac:cxnSpMkLst>
            <pc:docMk/>
            <pc:sldMk cId="760287876" sldId="268"/>
            <ac:cxnSpMk id="32" creationId="{C49DA8F6-BCC1-4447-B54C-57856834B94B}"/>
          </ac:cxnSpMkLst>
        </pc:cxnChg>
        <pc:cxnChg chg="add del">
          <ac:chgData name="Vencel Aranha" userId="906e884cd089ad1c" providerId="Windows Live" clId="Web-{044EA1CB-660F-4811-9F7A-4433D5247FAE}" dt="2023-09-02T17:08:50.922" v="412"/>
          <ac:cxnSpMkLst>
            <pc:docMk/>
            <pc:sldMk cId="760287876" sldId="268"/>
            <ac:cxnSpMk id="40" creationId="{C49DA8F6-BCC1-4447-B54C-57856834B94B}"/>
          </ac:cxnSpMkLst>
        </pc:cxnChg>
        <pc:cxnChg chg="add del">
          <ac:chgData name="Vencel Aranha" userId="906e884cd089ad1c" providerId="Windows Live" clId="Web-{044EA1CB-660F-4811-9F7A-4433D5247FAE}" dt="2023-09-02T17:08:54.375" v="414"/>
          <ac:cxnSpMkLst>
            <pc:docMk/>
            <pc:sldMk cId="760287876" sldId="268"/>
            <ac:cxnSpMk id="43" creationId="{7EB498BD-8089-4626-91EA-4978EBEF535E}"/>
          </ac:cxnSpMkLst>
        </pc:cxnChg>
        <pc:cxnChg chg="add del">
          <ac:chgData name="Vencel Aranha" userId="906e884cd089ad1c" providerId="Windows Live" clId="Web-{044EA1CB-660F-4811-9F7A-4433D5247FAE}" dt="2023-09-02T17:09:01.141" v="416"/>
          <ac:cxnSpMkLst>
            <pc:docMk/>
            <pc:sldMk cId="760287876" sldId="268"/>
            <ac:cxnSpMk id="52" creationId="{BF76EB78-6E9D-49A9-ADC5-7BCCD6F1FD48}"/>
          </ac:cxnSpMkLst>
        </pc:cxnChg>
        <pc:cxnChg chg="add del">
          <ac:chgData name="Vencel Aranha" userId="906e884cd089ad1c" providerId="Windows Live" clId="Web-{044EA1CB-660F-4811-9F7A-4433D5247FAE}" dt="2023-09-02T17:09:06.610" v="418"/>
          <ac:cxnSpMkLst>
            <pc:docMk/>
            <pc:sldMk cId="760287876" sldId="268"/>
            <ac:cxnSpMk id="55" creationId="{C49DA8F6-BCC1-4447-B54C-57856834B94B}"/>
          </ac:cxnSpMkLst>
        </pc:cxnChg>
        <pc:cxnChg chg="add del">
          <ac:chgData name="Vencel Aranha" userId="906e884cd089ad1c" providerId="Windows Live" clId="Web-{044EA1CB-660F-4811-9F7A-4433D5247FAE}" dt="2023-09-02T17:09:09.297" v="420"/>
          <ac:cxnSpMkLst>
            <pc:docMk/>
            <pc:sldMk cId="760287876" sldId="268"/>
            <ac:cxnSpMk id="62" creationId="{C49DA8F6-BCC1-4447-B54C-57856834B94B}"/>
          </ac:cxnSpMkLst>
        </pc:cxnChg>
        <pc:cxnChg chg="add del">
          <ac:chgData name="Vencel Aranha" userId="906e884cd089ad1c" providerId="Windows Live" clId="Web-{044EA1CB-660F-4811-9F7A-4433D5247FAE}" dt="2023-09-02T17:09:12.141" v="422"/>
          <ac:cxnSpMkLst>
            <pc:docMk/>
            <pc:sldMk cId="760287876" sldId="268"/>
            <ac:cxnSpMk id="66" creationId="{C49DA8F6-BCC1-4447-B54C-57856834B94B}"/>
          </ac:cxnSpMkLst>
        </pc:cxnChg>
        <pc:cxnChg chg="add del">
          <ac:chgData name="Vencel Aranha" userId="906e884cd089ad1c" providerId="Windows Live" clId="Web-{044EA1CB-660F-4811-9F7A-4433D5247FAE}" dt="2023-09-02T17:09:15.079" v="424"/>
          <ac:cxnSpMkLst>
            <pc:docMk/>
            <pc:sldMk cId="760287876" sldId="268"/>
            <ac:cxnSpMk id="73" creationId="{C27ECE09-20A7-4AE8-973B-F66776C1113E}"/>
          </ac:cxnSpMkLst>
        </pc:cxnChg>
        <pc:cxnChg chg="add del">
          <ac:chgData name="Vencel Aranha" userId="906e884cd089ad1c" providerId="Windows Live" clId="Web-{044EA1CB-660F-4811-9F7A-4433D5247FAE}" dt="2023-09-02T17:09:17.954" v="426"/>
          <ac:cxnSpMkLst>
            <pc:docMk/>
            <pc:sldMk cId="760287876" sldId="268"/>
            <ac:cxnSpMk id="80" creationId="{BF76EB78-6E9D-49A9-ADC5-7BCCD6F1FD48}"/>
          </ac:cxnSpMkLst>
        </pc:cxnChg>
        <pc:cxnChg chg="add del">
          <ac:chgData name="Vencel Aranha" userId="906e884cd089ad1c" providerId="Windows Live" clId="Web-{044EA1CB-660F-4811-9F7A-4433D5247FAE}" dt="2023-09-02T17:09:37.314" v="428"/>
          <ac:cxnSpMkLst>
            <pc:docMk/>
            <pc:sldMk cId="760287876" sldId="268"/>
            <ac:cxnSpMk id="87" creationId="{C27ECE09-20A7-4AE8-973B-F66776C1113E}"/>
          </ac:cxnSpMkLst>
        </pc:cxnChg>
      </pc:sldChg>
      <pc:sldChg chg="addSp delSp modSp new mod setBg modClrScheme chgLayout">
        <pc:chgData name="Vencel Aranha" userId="906e884cd089ad1c" providerId="Windows Live" clId="Web-{044EA1CB-660F-4811-9F7A-4433D5247FAE}" dt="2023-09-02T17:17:26.217" v="537"/>
        <pc:sldMkLst>
          <pc:docMk/>
          <pc:sldMk cId="3842791569" sldId="269"/>
        </pc:sldMkLst>
        <pc:spChg chg="mod ord">
          <ac:chgData name="Vencel Aranha" userId="906e884cd089ad1c" providerId="Windows Live" clId="Web-{044EA1CB-660F-4811-9F7A-4433D5247FAE}" dt="2023-09-02T17:16:37.185" v="463"/>
          <ac:spMkLst>
            <pc:docMk/>
            <pc:sldMk cId="3842791569" sldId="269"/>
            <ac:spMk id="2" creationId="{0242ACD4-0740-A9FE-8575-80768C61D48A}"/>
          </ac:spMkLst>
        </pc:spChg>
        <pc:spChg chg="del mod ord">
          <ac:chgData name="Vencel Aranha" userId="906e884cd089ad1c" providerId="Windows Live" clId="Web-{044EA1CB-660F-4811-9F7A-4433D5247FAE}" dt="2023-09-02T17:16:10.340" v="448"/>
          <ac:spMkLst>
            <pc:docMk/>
            <pc:sldMk cId="3842791569" sldId="269"/>
            <ac:spMk id="3" creationId="{5E1B52FE-3EE2-49F0-E9DC-3CE13DC0528A}"/>
          </ac:spMkLst>
        </pc:spChg>
        <pc:spChg chg="add del mod ord">
          <ac:chgData name="Vencel Aranha" userId="906e884cd089ad1c" providerId="Windows Live" clId="Web-{044EA1CB-660F-4811-9F7A-4433D5247FAE}" dt="2023-09-02T17:16:37.185" v="463"/>
          <ac:spMkLst>
            <pc:docMk/>
            <pc:sldMk cId="3842791569" sldId="269"/>
            <ac:spMk id="4" creationId="{326364D0-0CD2-5D25-D0A5-D48439429A7D}"/>
          </ac:spMkLst>
        </pc:spChg>
        <pc:spChg chg="add del">
          <ac:chgData name="Vencel Aranha" userId="906e884cd089ad1c" providerId="Windows Live" clId="Web-{044EA1CB-660F-4811-9F7A-4433D5247FAE}" dt="2023-09-02T17:16:18.184" v="450"/>
          <ac:spMkLst>
            <pc:docMk/>
            <pc:sldMk cId="3842791569" sldId="269"/>
            <ac:spMk id="13" creationId="{A2679492-7988-4050-9056-542444452411}"/>
          </ac:spMkLst>
        </pc:spChg>
        <pc:spChg chg="add del">
          <ac:chgData name="Vencel Aranha" userId="906e884cd089ad1c" providerId="Windows Live" clId="Web-{044EA1CB-660F-4811-9F7A-4433D5247FAE}" dt="2023-09-02T17:16:24.465" v="454"/>
          <ac:spMkLst>
            <pc:docMk/>
            <pc:sldMk cId="3842791569" sldId="269"/>
            <ac:spMk id="14" creationId="{383F4F3A-DF89-453C-A499-8C259F6A2F13}"/>
          </ac:spMkLst>
        </pc:spChg>
        <pc:spChg chg="add del">
          <ac:chgData name="Vencel Aranha" userId="906e884cd089ad1c" providerId="Windows Live" clId="Web-{044EA1CB-660F-4811-9F7A-4433D5247FAE}" dt="2023-09-02T17:16:18.184" v="450"/>
          <ac:spMkLst>
            <pc:docMk/>
            <pc:sldMk cId="3842791569" sldId="269"/>
            <ac:spMk id="15" creationId="{B091B163-7D61-4891-ABCF-5C13D9C418D0}"/>
          </ac:spMkLst>
        </pc:spChg>
        <pc:spChg chg="add del">
          <ac:chgData name="Vencel Aranha" userId="906e884cd089ad1c" providerId="Windows Live" clId="Web-{044EA1CB-660F-4811-9F7A-4433D5247FAE}" dt="2023-09-02T17:16:24.465" v="454"/>
          <ac:spMkLst>
            <pc:docMk/>
            <pc:sldMk cId="3842791569" sldId="269"/>
            <ac:spMk id="16" creationId="{58BDB0EE-D238-415B-9ED8-62AA6AB2AAD1}"/>
          </ac:spMkLst>
        </pc:spChg>
        <pc:spChg chg="add del">
          <ac:chgData name="Vencel Aranha" userId="906e884cd089ad1c" providerId="Windows Live" clId="Web-{044EA1CB-660F-4811-9F7A-4433D5247FAE}" dt="2023-09-02T17:16:24.465" v="454"/>
          <ac:spMkLst>
            <pc:docMk/>
            <pc:sldMk cId="3842791569" sldId="269"/>
            <ac:spMk id="18" creationId="{C5B55FC3-961D-4325-82F1-DE92B0D04E03}"/>
          </ac:spMkLst>
        </pc:spChg>
        <pc:spChg chg="add del">
          <ac:chgData name="Vencel Aranha" userId="906e884cd089ad1c" providerId="Windows Live" clId="Web-{044EA1CB-660F-4811-9F7A-4433D5247FAE}" dt="2023-09-02T17:16:21.559" v="452"/>
          <ac:spMkLst>
            <pc:docMk/>
            <pc:sldMk cId="3842791569" sldId="269"/>
            <ac:spMk id="19" creationId="{8D61482F-F3C5-4D66-8C5D-C6BBE3E1275C}"/>
          </ac:spMkLst>
        </pc:spChg>
        <pc:spChg chg="add del">
          <ac:chgData name="Vencel Aranha" userId="906e884cd089ad1c" providerId="Windows Live" clId="Web-{044EA1CB-660F-4811-9F7A-4433D5247FAE}" dt="2023-09-02T17:16:21.559" v="452"/>
          <ac:spMkLst>
            <pc:docMk/>
            <pc:sldMk cId="3842791569" sldId="269"/>
            <ac:spMk id="21" creationId="{158B3569-73B2-4D05-8E95-886A6EE17F1F}"/>
          </ac:spMkLst>
        </pc:spChg>
        <pc:spChg chg="add del">
          <ac:chgData name="Vencel Aranha" userId="906e884cd089ad1c" providerId="Windows Live" clId="Web-{044EA1CB-660F-4811-9F7A-4433D5247FAE}" dt="2023-09-02T17:16:21.559" v="452"/>
          <ac:spMkLst>
            <pc:docMk/>
            <pc:sldMk cId="3842791569" sldId="269"/>
            <ac:spMk id="22" creationId="{B71758F4-3F46-45DA-8AC5-4E508DA080BA}"/>
          </ac:spMkLst>
        </pc:spChg>
        <pc:spChg chg="add del">
          <ac:chgData name="Vencel Aranha" userId="906e884cd089ad1c" providerId="Windows Live" clId="Web-{044EA1CB-660F-4811-9F7A-4433D5247FAE}" dt="2023-09-02T17:16:24.465" v="454"/>
          <ac:spMkLst>
            <pc:docMk/>
            <pc:sldMk cId="3842791569" sldId="269"/>
            <ac:spMk id="26" creationId="{4C8AB332-D09E-4F28-943C-DABDD4716A3C}"/>
          </ac:spMkLst>
        </pc:spChg>
        <pc:spChg chg="add del">
          <ac:chgData name="Vencel Aranha" userId="906e884cd089ad1c" providerId="Windows Live" clId="Web-{044EA1CB-660F-4811-9F7A-4433D5247FAE}" dt="2023-09-02T17:16:27.247" v="456"/>
          <ac:spMkLst>
            <pc:docMk/>
            <pc:sldMk cId="3842791569" sldId="269"/>
            <ac:spMk id="29" creationId="{2659FDB4-FCBE-4A89-B46D-43D4FA54464D}"/>
          </ac:spMkLst>
        </pc:spChg>
        <pc:spChg chg="add del">
          <ac:chgData name="Vencel Aranha" userId="906e884cd089ad1c" providerId="Windows Live" clId="Web-{044EA1CB-660F-4811-9F7A-4433D5247FAE}" dt="2023-09-02T17:16:27.247" v="456"/>
          <ac:spMkLst>
            <pc:docMk/>
            <pc:sldMk cId="3842791569" sldId="269"/>
            <ac:spMk id="31" creationId="{58BDB0EE-D238-415B-9ED8-62AA6AB2AAD1}"/>
          </ac:spMkLst>
        </pc:spChg>
        <pc:spChg chg="add del">
          <ac:chgData name="Vencel Aranha" userId="906e884cd089ad1c" providerId="Windows Live" clId="Web-{044EA1CB-660F-4811-9F7A-4433D5247FAE}" dt="2023-09-02T17:16:27.247" v="456"/>
          <ac:spMkLst>
            <pc:docMk/>
            <pc:sldMk cId="3842791569" sldId="269"/>
            <ac:spMk id="32" creationId="{C5B55FC3-961D-4325-82F1-DE92B0D04E03}"/>
          </ac:spMkLst>
        </pc:spChg>
        <pc:spChg chg="add del">
          <ac:chgData name="Vencel Aranha" userId="906e884cd089ad1c" providerId="Windows Live" clId="Web-{044EA1CB-660F-4811-9F7A-4433D5247FAE}" dt="2023-09-02T17:16:27.247" v="456"/>
          <ac:spMkLst>
            <pc:docMk/>
            <pc:sldMk cId="3842791569" sldId="269"/>
            <ac:spMk id="33" creationId="{4C8AB332-D09E-4F28-943C-DABDD4716A3C}"/>
          </ac:spMkLst>
        </pc:spChg>
        <pc:spChg chg="add del">
          <ac:chgData name="Vencel Aranha" userId="906e884cd089ad1c" providerId="Windows Live" clId="Web-{044EA1CB-660F-4811-9F7A-4433D5247FAE}" dt="2023-09-02T17:16:30.637" v="458"/>
          <ac:spMkLst>
            <pc:docMk/>
            <pc:sldMk cId="3842791569" sldId="269"/>
            <ac:spMk id="37" creationId="{16AC3602-3348-4F31-9E43-076B03514ECB}"/>
          </ac:spMkLst>
        </pc:spChg>
        <pc:spChg chg="add del">
          <ac:chgData name="Vencel Aranha" userId="906e884cd089ad1c" providerId="Windows Live" clId="Web-{044EA1CB-660F-4811-9F7A-4433D5247FAE}" dt="2023-09-02T17:16:30.637" v="458"/>
          <ac:spMkLst>
            <pc:docMk/>
            <pc:sldMk cId="3842791569" sldId="269"/>
            <ac:spMk id="38" creationId="{394094B0-A6C9-44BE-9042-66EF0612F625}"/>
          </ac:spMkLst>
        </pc:spChg>
        <pc:spChg chg="add del">
          <ac:chgData name="Vencel Aranha" userId="906e884cd089ad1c" providerId="Windows Live" clId="Web-{044EA1CB-660F-4811-9F7A-4433D5247FAE}" dt="2023-09-02T17:16:30.637" v="458"/>
          <ac:spMkLst>
            <pc:docMk/>
            <pc:sldMk cId="3842791569" sldId="269"/>
            <ac:spMk id="39" creationId="{64C2CA96-0B16-4AA7-B340-33044D238597}"/>
          </ac:spMkLst>
        </pc:spChg>
        <pc:spChg chg="add del">
          <ac:chgData name="Vencel Aranha" userId="906e884cd089ad1c" providerId="Windows Live" clId="Web-{044EA1CB-660F-4811-9F7A-4433D5247FAE}" dt="2023-09-02T17:16:30.637" v="458"/>
          <ac:spMkLst>
            <pc:docMk/>
            <pc:sldMk cId="3842791569" sldId="269"/>
            <ac:spMk id="41" creationId="{1D50D7A8-F1D5-4306-8A9B-DD7A73EB8BCE}"/>
          </ac:spMkLst>
        </pc:spChg>
        <pc:spChg chg="add del">
          <ac:chgData name="Vencel Aranha" userId="906e884cd089ad1c" providerId="Windows Live" clId="Web-{044EA1CB-660F-4811-9F7A-4433D5247FAE}" dt="2023-09-02T17:16:33.419" v="460"/>
          <ac:spMkLst>
            <pc:docMk/>
            <pc:sldMk cId="3842791569" sldId="269"/>
            <ac:spMk id="45" creationId="{16AC3602-3348-4F31-9E43-076B03514ECB}"/>
          </ac:spMkLst>
        </pc:spChg>
        <pc:spChg chg="add del">
          <ac:chgData name="Vencel Aranha" userId="906e884cd089ad1c" providerId="Windows Live" clId="Web-{044EA1CB-660F-4811-9F7A-4433D5247FAE}" dt="2023-09-02T17:16:33.419" v="460"/>
          <ac:spMkLst>
            <pc:docMk/>
            <pc:sldMk cId="3842791569" sldId="269"/>
            <ac:spMk id="46" creationId="{394094B0-A6C9-44BE-9042-66EF0612F625}"/>
          </ac:spMkLst>
        </pc:spChg>
        <pc:spChg chg="add del">
          <ac:chgData name="Vencel Aranha" userId="906e884cd089ad1c" providerId="Windows Live" clId="Web-{044EA1CB-660F-4811-9F7A-4433D5247FAE}" dt="2023-09-02T17:16:33.419" v="460"/>
          <ac:spMkLst>
            <pc:docMk/>
            <pc:sldMk cId="3842791569" sldId="269"/>
            <ac:spMk id="47" creationId="{64C2CA96-0B16-4AA7-B340-33044D238597}"/>
          </ac:spMkLst>
        </pc:spChg>
        <pc:spChg chg="add del">
          <ac:chgData name="Vencel Aranha" userId="906e884cd089ad1c" providerId="Windows Live" clId="Web-{044EA1CB-660F-4811-9F7A-4433D5247FAE}" dt="2023-09-02T17:16:33.419" v="460"/>
          <ac:spMkLst>
            <pc:docMk/>
            <pc:sldMk cId="3842791569" sldId="269"/>
            <ac:spMk id="49" creationId="{1D50D7A8-F1D5-4306-8A9B-DD7A73EB8BCE}"/>
          </ac:spMkLst>
        </pc:spChg>
        <pc:spChg chg="add del">
          <ac:chgData name="Vencel Aranha" userId="906e884cd089ad1c" providerId="Windows Live" clId="Web-{044EA1CB-660F-4811-9F7A-4433D5247FAE}" dt="2023-09-02T17:16:37.169" v="462"/>
          <ac:spMkLst>
            <pc:docMk/>
            <pc:sldMk cId="3842791569" sldId="269"/>
            <ac:spMk id="53" creationId="{16AC3602-3348-4F31-9E43-076B03514ECB}"/>
          </ac:spMkLst>
        </pc:spChg>
        <pc:spChg chg="add del">
          <ac:chgData name="Vencel Aranha" userId="906e884cd089ad1c" providerId="Windows Live" clId="Web-{044EA1CB-660F-4811-9F7A-4433D5247FAE}" dt="2023-09-02T17:16:37.169" v="462"/>
          <ac:spMkLst>
            <pc:docMk/>
            <pc:sldMk cId="3842791569" sldId="269"/>
            <ac:spMk id="55" creationId="{394094B0-A6C9-44BE-9042-66EF0612F625}"/>
          </ac:spMkLst>
        </pc:spChg>
        <pc:spChg chg="add del">
          <ac:chgData name="Vencel Aranha" userId="906e884cd089ad1c" providerId="Windows Live" clId="Web-{044EA1CB-660F-4811-9F7A-4433D5247FAE}" dt="2023-09-02T17:16:37.169" v="462"/>
          <ac:spMkLst>
            <pc:docMk/>
            <pc:sldMk cId="3842791569" sldId="269"/>
            <ac:spMk id="56" creationId="{64C2CA96-0B16-4AA7-B340-33044D238597}"/>
          </ac:spMkLst>
        </pc:spChg>
        <pc:spChg chg="add del">
          <ac:chgData name="Vencel Aranha" userId="906e884cd089ad1c" providerId="Windows Live" clId="Web-{044EA1CB-660F-4811-9F7A-4433D5247FAE}" dt="2023-09-02T17:16:37.169" v="462"/>
          <ac:spMkLst>
            <pc:docMk/>
            <pc:sldMk cId="3842791569" sldId="269"/>
            <ac:spMk id="57" creationId="{1D50D7A8-F1D5-4306-8A9B-DD7A73EB8BCE}"/>
          </ac:spMkLst>
        </pc:spChg>
        <pc:spChg chg="add">
          <ac:chgData name="Vencel Aranha" userId="906e884cd089ad1c" providerId="Windows Live" clId="Web-{044EA1CB-660F-4811-9F7A-4433D5247FAE}" dt="2023-09-02T17:16:37.185" v="463"/>
          <ac:spMkLst>
            <pc:docMk/>
            <pc:sldMk cId="3842791569" sldId="269"/>
            <ac:spMk id="61" creationId="{158B3569-73B2-4D05-8E95-886A6EE17F1F}"/>
          </ac:spMkLst>
        </pc:spChg>
        <pc:spChg chg="add">
          <ac:chgData name="Vencel Aranha" userId="906e884cd089ad1c" providerId="Windows Live" clId="Web-{044EA1CB-660F-4811-9F7A-4433D5247FAE}" dt="2023-09-02T17:16:37.185" v="463"/>
          <ac:spMkLst>
            <pc:docMk/>
            <pc:sldMk cId="3842791569" sldId="269"/>
            <ac:spMk id="62" creationId="{B71758F4-3F46-45DA-8AC5-4E508DA080BA}"/>
          </ac:spMkLst>
        </pc:spChg>
        <pc:spChg chg="add">
          <ac:chgData name="Vencel Aranha" userId="906e884cd089ad1c" providerId="Windows Live" clId="Web-{044EA1CB-660F-4811-9F7A-4433D5247FAE}" dt="2023-09-02T17:16:37.185" v="463"/>
          <ac:spMkLst>
            <pc:docMk/>
            <pc:sldMk cId="3842791569" sldId="269"/>
            <ac:spMk id="64" creationId="{8D61482F-F3C5-4D66-8C5D-C6BBE3E1275C}"/>
          </ac:spMkLst>
        </pc:spChg>
        <pc:graphicFrameChg chg="add del mod ord modGraphic">
          <ac:chgData name="Vencel Aranha" userId="906e884cd089ad1c" providerId="Windows Live" clId="Web-{044EA1CB-660F-4811-9F7A-4433D5247FAE}" dt="2023-09-02T17:16:37.185" v="463"/>
          <ac:graphicFrameMkLst>
            <pc:docMk/>
            <pc:sldMk cId="3842791569" sldId="269"/>
            <ac:graphicFrameMk id="6" creationId="{0ABEC734-B743-AFFD-A7EB-C70A470A4E4D}"/>
          </ac:graphicFrameMkLst>
        </pc:graphicFrameChg>
        <pc:graphicFrameChg chg="add del">
          <ac:chgData name="Vencel Aranha" userId="906e884cd089ad1c" providerId="Windows Live" clId="Web-{044EA1CB-660F-4811-9F7A-4433D5247FAE}" dt="2023-09-02T17:16:24.465" v="454"/>
          <ac:graphicFrameMkLst>
            <pc:docMk/>
            <pc:sldMk cId="3842791569" sldId="269"/>
            <ac:graphicFrameMk id="9" creationId="{0ABEC734-B743-AFFD-A7EB-C70A470A4E4D}"/>
          </ac:graphicFrameMkLst>
        </pc:graphicFrameChg>
        <pc:graphicFrameChg chg="add del">
          <ac:chgData name="Vencel Aranha" userId="906e884cd089ad1c" providerId="Windows Live" clId="Web-{044EA1CB-660F-4811-9F7A-4433D5247FAE}" dt="2023-09-02T17:16:27.247" v="456"/>
          <ac:graphicFrameMkLst>
            <pc:docMk/>
            <pc:sldMk cId="3842791569" sldId="269"/>
            <ac:graphicFrameMk id="34" creationId="{0ABEC734-B743-AFFD-A7EB-C70A470A4E4D}"/>
          </ac:graphicFrameMkLst>
        </pc:graphicFrameChg>
        <pc:graphicFrameChg chg="add del">
          <ac:chgData name="Vencel Aranha" userId="906e884cd089ad1c" providerId="Windows Live" clId="Web-{044EA1CB-660F-4811-9F7A-4433D5247FAE}" dt="2023-09-02T17:16:30.637" v="458"/>
          <ac:graphicFrameMkLst>
            <pc:docMk/>
            <pc:sldMk cId="3842791569" sldId="269"/>
            <ac:graphicFrameMk id="42" creationId="{0ABEC734-B743-AFFD-A7EB-C70A470A4E4D}"/>
          </ac:graphicFrameMkLst>
        </pc:graphicFrameChg>
        <pc:graphicFrameChg chg="add del">
          <ac:chgData name="Vencel Aranha" userId="906e884cd089ad1c" providerId="Windows Live" clId="Web-{044EA1CB-660F-4811-9F7A-4433D5247FAE}" dt="2023-09-02T17:16:33.419" v="460"/>
          <ac:graphicFrameMkLst>
            <pc:docMk/>
            <pc:sldMk cId="3842791569" sldId="269"/>
            <ac:graphicFrameMk id="50" creationId="{0ABEC734-B743-AFFD-A7EB-C70A470A4E4D}"/>
          </ac:graphicFrameMkLst>
        </pc:graphicFrameChg>
        <pc:graphicFrameChg chg="add del">
          <ac:chgData name="Vencel Aranha" userId="906e884cd089ad1c" providerId="Windows Live" clId="Web-{044EA1CB-660F-4811-9F7A-4433D5247FAE}" dt="2023-09-02T17:16:37.169" v="462"/>
          <ac:graphicFrameMkLst>
            <pc:docMk/>
            <pc:sldMk cId="3842791569" sldId="269"/>
            <ac:graphicFrameMk id="58" creationId="{0ABEC734-B743-AFFD-A7EB-C70A470A4E4D}"/>
          </ac:graphicFrameMkLst>
        </pc:graphicFrameChg>
        <pc:graphicFrameChg chg="add mod modGraphic">
          <ac:chgData name="Vencel Aranha" userId="906e884cd089ad1c" providerId="Windows Live" clId="Web-{044EA1CB-660F-4811-9F7A-4433D5247FAE}" dt="2023-09-02T17:17:26.217" v="537"/>
          <ac:graphicFrameMkLst>
            <pc:docMk/>
            <pc:sldMk cId="3842791569" sldId="269"/>
            <ac:graphicFrameMk id="65" creationId="{0ABEC734-B743-AFFD-A7EB-C70A470A4E4D}"/>
          </ac:graphicFrameMkLst>
        </pc:graphicFrameChg>
        <pc:cxnChg chg="add del">
          <ac:chgData name="Vencel Aranha" userId="906e884cd089ad1c" providerId="Windows Live" clId="Web-{044EA1CB-660F-4811-9F7A-4433D5247FAE}" dt="2023-09-02T17:16:18.184" v="450"/>
          <ac:cxnSpMkLst>
            <pc:docMk/>
            <pc:sldMk cId="3842791569" sldId="269"/>
            <ac:cxnSpMk id="11" creationId="{5C05CAAB-DBA2-4548-AD5F-01BB97FBB207}"/>
          </ac:cxnSpMkLst>
        </pc:cxnChg>
        <pc:cxnChg chg="add del">
          <ac:chgData name="Vencel Aranha" userId="906e884cd089ad1c" providerId="Windows Live" clId="Web-{044EA1CB-660F-4811-9F7A-4433D5247FAE}" dt="2023-09-02T17:16:24.465" v="454"/>
          <ac:cxnSpMkLst>
            <pc:docMk/>
            <pc:sldMk cId="3842791569" sldId="269"/>
            <ac:cxnSpMk id="12" creationId="{5C05CAAB-DBA2-4548-AD5F-01BB97FBB207}"/>
          </ac:cxnSpMkLst>
        </pc:cxnChg>
        <pc:cxnChg chg="add del">
          <ac:chgData name="Vencel Aranha" userId="906e884cd089ad1c" providerId="Windows Live" clId="Web-{044EA1CB-660F-4811-9F7A-4433D5247FAE}" dt="2023-09-02T17:16:18.184" v="450"/>
          <ac:cxnSpMkLst>
            <pc:docMk/>
            <pc:sldMk cId="3842791569" sldId="269"/>
            <ac:cxnSpMk id="17" creationId="{C49DA8F6-BCC1-4447-B54C-57856834B94B}"/>
          </ac:cxnSpMkLst>
        </pc:cxnChg>
        <pc:cxnChg chg="add del">
          <ac:chgData name="Vencel Aranha" userId="906e884cd089ad1c" providerId="Windows Live" clId="Web-{044EA1CB-660F-4811-9F7A-4433D5247FAE}" dt="2023-09-02T17:16:21.559" v="452"/>
          <ac:cxnSpMkLst>
            <pc:docMk/>
            <pc:sldMk cId="3842791569" sldId="269"/>
            <ac:cxnSpMk id="20" creationId="{D1B787A8-0D67-4B7E-9B48-86BD906AB6B5}"/>
          </ac:cxnSpMkLst>
        </pc:cxnChg>
        <pc:cxnChg chg="add del">
          <ac:chgData name="Vencel Aranha" userId="906e884cd089ad1c" providerId="Windows Live" clId="Web-{044EA1CB-660F-4811-9F7A-4433D5247FAE}" dt="2023-09-02T17:16:21.559" v="452"/>
          <ac:cxnSpMkLst>
            <pc:docMk/>
            <pc:sldMk cId="3842791569" sldId="269"/>
            <ac:cxnSpMk id="23" creationId="{56020367-4FD5-4596-8E10-C5F095CD8DBF}"/>
          </ac:cxnSpMkLst>
        </pc:cxnChg>
        <pc:cxnChg chg="add del">
          <ac:chgData name="Vencel Aranha" userId="906e884cd089ad1c" providerId="Windows Live" clId="Web-{044EA1CB-660F-4811-9F7A-4433D5247FAE}" dt="2023-09-02T17:16:24.465" v="454"/>
          <ac:cxnSpMkLst>
            <pc:docMk/>
            <pc:sldMk cId="3842791569" sldId="269"/>
            <ac:cxnSpMk id="25" creationId="{C8F51B3F-8331-4E4A-AE96-D47B1006EEAD}"/>
          </ac:cxnSpMkLst>
        </pc:cxnChg>
        <pc:cxnChg chg="add del">
          <ac:chgData name="Vencel Aranha" userId="906e884cd089ad1c" providerId="Windows Live" clId="Web-{044EA1CB-660F-4811-9F7A-4433D5247FAE}" dt="2023-09-02T17:16:27.247" v="456"/>
          <ac:cxnSpMkLst>
            <pc:docMk/>
            <pc:sldMk cId="3842791569" sldId="269"/>
            <ac:cxnSpMk id="28" creationId="{5C05CAAB-DBA2-4548-AD5F-01BB97FBB207}"/>
          </ac:cxnSpMkLst>
        </pc:cxnChg>
        <pc:cxnChg chg="add del">
          <ac:chgData name="Vencel Aranha" userId="906e884cd089ad1c" providerId="Windows Live" clId="Web-{044EA1CB-660F-4811-9F7A-4433D5247FAE}" dt="2023-09-02T17:16:27.247" v="456"/>
          <ac:cxnSpMkLst>
            <pc:docMk/>
            <pc:sldMk cId="3842791569" sldId="269"/>
            <ac:cxnSpMk id="30" creationId="{C8F51B3F-8331-4E4A-AE96-D47B1006EEAD}"/>
          </ac:cxnSpMkLst>
        </pc:cxnChg>
        <pc:cxnChg chg="add del">
          <ac:chgData name="Vencel Aranha" userId="906e884cd089ad1c" providerId="Windows Live" clId="Web-{044EA1CB-660F-4811-9F7A-4433D5247FAE}" dt="2023-09-02T17:16:30.637" v="458"/>
          <ac:cxnSpMkLst>
            <pc:docMk/>
            <pc:sldMk cId="3842791569" sldId="269"/>
            <ac:cxnSpMk id="36" creationId="{5C05CAAB-DBA2-4548-AD5F-01BB97FBB207}"/>
          </ac:cxnSpMkLst>
        </pc:cxnChg>
        <pc:cxnChg chg="add del">
          <ac:chgData name="Vencel Aranha" userId="906e884cd089ad1c" providerId="Windows Live" clId="Web-{044EA1CB-660F-4811-9F7A-4433D5247FAE}" dt="2023-09-02T17:16:30.637" v="458"/>
          <ac:cxnSpMkLst>
            <pc:docMk/>
            <pc:sldMk cId="3842791569" sldId="269"/>
            <ac:cxnSpMk id="40" creationId="{94169334-264D-4176-8BDE-037249A61B4E}"/>
          </ac:cxnSpMkLst>
        </pc:cxnChg>
        <pc:cxnChg chg="add del">
          <ac:chgData name="Vencel Aranha" userId="906e884cd089ad1c" providerId="Windows Live" clId="Web-{044EA1CB-660F-4811-9F7A-4433D5247FAE}" dt="2023-09-02T17:16:33.419" v="460"/>
          <ac:cxnSpMkLst>
            <pc:docMk/>
            <pc:sldMk cId="3842791569" sldId="269"/>
            <ac:cxnSpMk id="44" creationId="{5C05CAAB-DBA2-4548-AD5F-01BB97FBB207}"/>
          </ac:cxnSpMkLst>
        </pc:cxnChg>
        <pc:cxnChg chg="add del">
          <ac:chgData name="Vencel Aranha" userId="906e884cd089ad1c" providerId="Windows Live" clId="Web-{044EA1CB-660F-4811-9F7A-4433D5247FAE}" dt="2023-09-02T17:16:33.419" v="460"/>
          <ac:cxnSpMkLst>
            <pc:docMk/>
            <pc:sldMk cId="3842791569" sldId="269"/>
            <ac:cxnSpMk id="48" creationId="{94169334-264D-4176-8BDE-037249A61B4E}"/>
          </ac:cxnSpMkLst>
        </pc:cxnChg>
        <pc:cxnChg chg="add del">
          <ac:chgData name="Vencel Aranha" userId="906e884cd089ad1c" providerId="Windows Live" clId="Web-{044EA1CB-660F-4811-9F7A-4433D5247FAE}" dt="2023-09-02T17:16:37.169" v="462"/>
          <ac:cxnSpMkLst>
            <pc:docMk/>
            <pc:sldMk cId="3842791569" sldId="269"/>
            <ac:cxnSpMk id="52" creationId="{5C05CAAB-DBA2-4548-AD5F-01BB97FBB207}"/>
          </ac:cxnSpMkLst>
        </pc:cxnChg>
        <pc:cxnChg chg="add del">
          <ac:chgData name="Vencel Aranha" userId="906e884cd089ad1c" providerId="Windows Live" clId="Web-{044EA1CB-660F-4811-9F7A-4433D5247FAE}" dt="2023-09-02T17:16:37.169" v="462"/>
          <ac:cxnSpMkLst>
            <pc:docMk/>
            <pc:sldMk cId="3842791569" sldId="269"/>
            <ac:cxnSpMk id="54" creationId="{94169334-264D-4176-8BDE-037249A61B4E}"/>
          </ac:cxnSpMkLst>
        </pc:cxnChg>
        <pc:cxnChg chg="add">
          <ac:chgData name="Vencel Aranha" userId="906e884cd089ad1c" providerId="Windows Live" clId="Web-{044EA1CB-660F-4811-9F7A-4433D5247FAE}" dt="2023-09-02T17:16:37.185" v="463"/>
          <ac:cxnSpMkLst>
            <pc:docMk/>
            <pc:sldMk cId="3842791569" sldId="269"/>
            <ac:cxnSpMk id="60" creationId="{D1B787A8-0D67-4B7E-9B48-86BD906AB6B5}"/>
          </ac:cxnSpMkLst>
        </pc:cxnChg>
        <pc:cxnChg chg="add">
          <ac:chgData name="Vencel Aranha" userId="906e884cd089ad1c" providerId="Windows Live" clId="Web-{044EA1CB-660F-4811-9F7A-4433D5247FAE}" dt="2023-09-02T17:16:37.185" v="463"/>
          <ac:cxnSpMkLst>
            <pc:docMk/>
            <pc:sldMk cId="3842791569" sldId="269"/>
            <ac:cxnSpMk id="63" creationId="{56020367-4FD5-4596-8E10-C5F095CD8DBF}"/>
          </ac:cxnSpMkLst>
        </pc:cxnChg>
      </pc:sldChg>
    </pc:docChg>
  </pc:docChgLst>
  <pc:docChgLst>
    <pc:chgData name="Vencel Aranha" userId="906e884cd089ad1c" providerId="Windows Live" clId="Web-{881F2D38-2D59-4DA5-AEEC-B8B6A821B07A}"/>
    <pc:docChg chg="addSld delSld modSld">
      <pc:chgData name="Vencel Aranha" userId="906e884cd089ad1c" providerId="Windows Live" clId="Web-{881F2D38-2D59-4DA5-AEEC-B8B6A821B07A}" dt="2023-09-03T15:22:46.249" v="793"/>
      <pc:docMkLst>
        <pc:docMk/>
      </pc:docMkLst>
      <pc:sldChg chg="modSp">
        <pc:chgData name="Vencel Aranha" userId="906e884cd089ad1c" providerId="Windows Live" clId="Web-{881F2D38-2D59-4DA5-AEEC-B8B6A821B07A}" dt="2023-09-03T14:51:59.768" v="12" actId="20577"/>
        <pc:sldMkLst>
          <pc:docMk/>
          <pc:sldMk cId="44397432" sldId="270"/>
        </pc:sldMkLst>
        <pc:spChg chg="mod">
          <ac:chgData name="Vencel Aranha" userId="906e884cd089ad1c" providerId="Windows Live" clId="Web-{881F2D38-2D59-4DA5-AEEC-B8B6A821B07A}" dt="2023-09-03T14:51:59.768" v="12" actId="20577"/>
          <ac:spMkLst>
            <pc:docMk/>
            <pc:sldMk cId="44397432" sldId="270"/>
            <ac:spMk id="2" creationId="{EDD1177C-6BED-F5F9-2849-0C610B4CE755}"/>
          </ac:spMkLst>
        </pc:spChg>
      </pc:sldChg>
      <pc:sldChg chg="addSp delSp modSp del mod setBg">
        <pc:chgData name="Vencel Aranha" userId="906e884cd089ad1c" providerId="Windows Live" clId="Web-{881F2D38-2D59-4DA5-AEEC-B8B6A821B07A}" dt="2023-09-03T15:06:19.499" v="269"/>
        <pc:sldMkLst>
          <pc:docMk/>
          <pc:sldMk cId="2464828800" sldId="271"/>
        </pc:sldMkLst>
        <pc:spChg chg="mod">
          <ac:chgData name="Vencel Aranha" userId="906e884cd089ad1c" providerId="Windows Live" clId="Web-{881F2D38-2D59-4DA5-AEEC-B8B6A821B07A}" dt="2023-09-03T14:54:48.774" v="51"/>
          <ac:spMkLst>
            <pc:docMk/>
            <pc:sldMk cId="2464828800" sldId="271"/>
            <ac:spMk id="2" creationId="{45F23B43-5752-A4EC-66C5-1FC792381FE4}"/>
          </ac:spMkLst>
        </pc:spChg>
        <pc:spChg chg="del mod">
          <ac:chgData name="Vencel Aranha" userId="906e884cd089ad1c" providerId="Windows Live" clId="Web-{881F2D38-2D59-4DA5-AEEC-B8B6A821B07A}" dt="2023-09-03T15:04:07.432" v="52"/>
          <ac:spMkLst>
            <pc:docMk/>
            <pc:sldMk cId="2464828800" sldId="271"/>
            <ac:spMk id="3" creationId="{25668284-2660-0847-21DA-03B466047197}"/>
          </ac:spMkLst>
        </pc:spChg>
        <pc:spChg chg="add del">
          <ac:chgData name="Vencel Aranha" userId="906e884cd089ad1c" providerId="Windows Live" clId="Web-{881F2D38-2D59-4DA5-AEEC-B8B6A821B07A}" dt="2023-09-03T14:54:27.882" v="47"/>
          <ac:spMkLst>
            <pc:docMk/>
            <pc:sldMk cId="2464828800" sldId="271"/>
            <ac:spMk id="8" creationId="{A2679492-7988-4050-9056-542444452411}"/>
          </ac:spMkLst>
        </pc:spChg>
        <pc:spChg chg="add del">
          <ac:chgData name="Vencel Aranha" userId="906e884cd089ad1c" providerId="Windows Live" clId="Web-{881F2D38-2D59-4DA5-AEEC-B8B6A821B07A}" dt="2023-09-03T14:54:27.882" v="47"/>
          <ac:spMkLst>
            <pc:docMk/>
            <pc:sldMk cId="2464828800" sldId="271"/>
            <ac:spMk id="10" creationId="{B091B163-7D61-4891-ABCF-5C13D9C418D0}"/>
          </ac:spMkLst>
        </pc:spChg>
        <pc:spChg chg="add del">
          <ac:chgData name="Vencel Aranha" userId="906e884cd089ad1c" providerId="Windows Live" clId="Web-{881F2D38-2D59-4DA5-AEEC-B8B6A821B07A}" dt="2023-09-03T14:54:27.882" v="47"/>
          <ac:spMkLst>
            <pc:docMk/>
            <pc:sldMk cId="2464828800" sldId="271"/>
            <ac:spMk id="12" creationId="{6CB927A4-E432-4310-9CD5-E89FF5063179}"/>
          </ac:spMkLst>
        </pc:spChg>
        <pc:spChg chg="add del">
          <ac:chgData name="Vencel Aranha" userId="906e884cd089ad1c" providerId="Windows Live" clId="Web-{881F2D38-2D59-4DA5-AEEC-B8B6A821B07A}" dt="2023-09-03T14:54:27.882" v="47"/>
          <ac:spMkLst>
            <pc:docMk/>
            <pc:sldMk cId="2464828800" sldId="271"/>
            <ac:spMk id="14" creationId="{E3020543-B24B-4EC4-8FFC-8DD88EEA91A8}"/>
          </ac:spMkLst>
        </pc:spChg>
        <pc:spChg chg="add del">
          <ac:chgData name="Vencel Aranha" userId="906e884cd089ad1c" providerId="Windows Live" clId="Web-{881F2D38-2D59-4DA5-AEEC-B8B6A821B07A}" dt="2023-09-03T14:54:27.882" v="47"/>
          <ac:spMkLst>
            <pc:docMk/>
            <pc:sldMk cId="2464828800" sldId="271"/>
            <ac:spMk id="16" creationId="{1453BF6C-B012-48B7-B4E8-6D7AC7C27D02}"/>
          </ac:spMkLst>
        </pc:spChg>
        <pc:spChg chg="add del">
          <ac:chgData name="Vencel Aranha" userId="906e884cd089ad1c" providerId="Windows Live" clId="Web-{881F2D38-2D59-4DA5-AEEC-B8B6A821B07A}" dt="2023-09-03T14:54:40.508" v="49"/>
          <ac:spMkLst>
            <pc:docMk/>
            <pc:sldMk cId="2464828800" sldId="271"/>
            <ac:spMk id="20" creationId="{8D1AA55E-40D5-461B-A5A8-4AE8AAB71B08}"/>
          </ac:spMkLst>
        </pc:spChg>
        <pc:spChg chg="add del">
          <ac:chgData name="Vencel Aranha" userId="906e884cd089ad1c" providerId="Windows Live" clId="Web-{881F2D38-2D59-4DA5-AEEC-B8B6A821B07A}" dt="2023-09-03T14:54:40.508" v="49"/>
          <ac:spMkLst>
            <pc:docMk/>
            <pc:sldMk cId="2464828800" sldId="271"/>
            <ac:spMk id="22" creationId="{6CB927A4-E432-4310-9CD5-E89FF5063179}"/>
          </ac:spMkLst>
        </pc:spChg>
        <pc:spChg chg="add del">
          <ac:chgData name="Vencel Aranha" userId="906e884cd089ad1c" providerId="Windows Live" clId="Web-{881F2D38-2D59-4DA5-AEEC-B8B6A821B07A}" dt="2023-09-03T14:54:40.508" v="49"/>
          <ac:spMkLst>
            <pc:docMk/>
            <pc:sldMk cId="2464828800" sldId="271"/>
            <ac:spMk id="23" creationId="{E3020543-B24B-4EC4-8FFC-8DD88EEA91A8}"/>
          </ac:spMkLst>
        </pc:spChg>
        <pc:spChg chg="add del">
          <ac:chgData name="Vencel Aranha" userId="906e884cd089ad1c" providerId="Windows Live" clId="Web-{881F2D38-2D59-4DA5-AEEC-B8B6A821B07A}" dt="2023-09-03T14:54:40.508" v="49"/>
          <ac:spMkLst>
            <pc:docMk/>
            <pc:sldMk cId="2464828800" sldId="271"/>
            <ac:spMk id="24" creationId="{1453BF6C-B012-48B7-B4E8-6D7AC7C27D02}"/>
          </ac:spMkLst>
        </pc:spChg>
        <pc:spChg chg="add del">
          <ac:chgData name="Vencel Aranha" userId="906e884cd089ad1c" providerId="Windows Live" clId="Web-{881F2D38-2D59-4DA5-AEEC-B8B6A821B07A}" dt="2023-09-03T14:54:48.774" v="51"/>
          <ac:spMkLst>
            <pc:docMk/>
            <pc:sldMk cId="2464828800" sldId="271"/>
            <ac:spMk id="26" creationId="{330C0765-5A38-4A34-880C-9CC4C2E14FBA}"/>
          </ac:spMkLst>
        </pc:spChg>
        <pc:spChg chg="add del">
          <ac:chgData name="Vencel Aranha" userId="906e884cd089ad1c" providerId="Windows Live" clId="Web-{881F2D38-2D59-4DA5-AEEC-B8B6A821B07A}" dt="2023-09-03T14:54:48.774" v="51"/>
          <ac:spMkLst>
            <pc:docMk/>
            <pc:sldMk cId="2464828800" sldId="271"/>
            <ac:spMk id="27" creationId="{B7DA268A-F88C-4936-8401-97C8C9861089}"/>
          </ac:spMkLst>
        </pc:spChg>
        <pc:spChg chg="add del">
          <ac:chgData name="Vencel Aranha" userId="906e884cd089ad1c" providerId="Windows Live" clId="Web-{881F2D38-2D59-4DA5-AEEC-B8B6A821B07A}" dt="2023-09-03T14:54:48.774" v="51"/>
          <ac:spMkLst>
            <pc:docMk/>
            <pc:sldMk cId="2464828800" sldId="271"/>
            <ac:spMk id="28" creationId="{2E48EAB8-CD1C-4BF5-A92C-BA11919E6EDF}"/>
          </ac:spMkLst>
        </pc:spChg>
        <pc:spChg chg="add del">
          <ac:chgData name="Vencel Aranha" userId="906e884cd089ad1c" providerId="Windows Live" clId="Web-{881F2D38-2D59-4DA5-AEEC-B8B6A821B07A}" dt="2023-09-03T14:54:48.774" v="51"/>
          <ac:spMkLst>
            <pc:docMk/>
            <pc:sldMk cId="2464828800" sldId="271"/>
            <ac:spMk id="29" creationId="{F66F957D-AE64-4187-90D7-B24F1CC27F61}"/>
          </ac:spMkLst>
        </pc:spChg>
        <pc:graphicFrameChg chg="add mod ord modGraphic">
          <ac:chgData name="Vencel Aranha" userId="906e884cd089ad1c" providerId="Windows Live" clId="Web-{881F2D38-2D59-4DA5-AEEC-B8B6A821B07A}" dt="2023-09-03T15:06:00.107" v="267"/>
          <ac:graphicFrameMkLst>
            <pc:docMk/>
            <pc:sldMk cId="2464828800" sldId="271"/>
            <ac:graphicFrameMk id="5" creationId="{1B9A3FA6-A522-E35A-10F1-28A4FDA53B9E}"/>
          </ac:graphicFrameMkLst>
        </pc:graphicFrameChg>
        <pc:graphicFrameChg chg="add mod">
          <ac:chgData name="Vencel Aranha" userId="906e884cd089ad1c" providerId="Windows Live" clId="Web-{881F2D38-2D59-4DA5-AEEC-B8B6A821B07A}" dt="2023-09-03T15:06:04.686" v="268"/>
          <ac:graphicFrameMkLst>
            <pc:docMk/>
            <pc:sldMk cId="2464828800" sldId="271"/>
            <ac:graphicFrameMk id="7" creationId="{6EAEE8EE-D421-2297-8D34-45915932C83F}"/>
          </ac:graphicFrameMkLst>
        </pc:graphicFrameChg>
        <pc:cxnChg chg="add del">
          <ac:chgData name="Vencel Aranha" userId="906e884cd089ad1c" providerId="Windows Live" clId="Web-{881F2D38-2D59-4DA5-AEEC-B8B6A821B07A}" dt="2023-09-03T14:54:27.882" v="47"/>
          <ac:cxnSpMkLst>
            <pc:docMk/>
            <pc:sldMk cId="2464828800" sldId="271"/>
            <ac:cxnSpMk id="18" creationId="{C49DA8F6-BCC1-4447-B54C-57856834B94B}"/>
          </ac:cxnSpMkLst>
        </pc:cxnChg>
        <pc:cxnChg chg="add del">
          <ac:chgData name="Vencel Aranha" userId="906e884cd089ad1c" providerId="Windows Live" clId="Web-{881F2D38-2D59-4DA5-AEEC-B8B6A821B07A}" dt="2023-09-03T14:54:40.508" v="49"/>
          <ac:cxnSpMkLst>
            <pc:docMk/>
            <pc:sldMk cId="2464828800" sldId="271"/>
            <ac:cxnSpMk id="21" creationId="{7EB498BD-8089-4626-91EA-4978EBEF535E}"/>
          </ac:cxnSpMkLst>
        </pc:cxnChg>
        <pc:cxnChg chg="add del">
          <ac:chgData name="Vencel Aranha" userId="906e884cd089ad1c" providerId="Windows Live" clId="Web-{881F2D38-2D59-4DA5-AEEC-B8B6A821B07A}" dt="2023-09-03T14:54:48.774" v="51"/>
          <ac:cxnSpMkLst>
            <pc:docMk/>
            <pc:sldMk cId="2464828800" sldId="271"/>
            <ac:cxnSpMk id="30" creationId="{C49DA8F6-BCC1-4447-B54C-57856834B94B}"/>
          </ac:cxnSpMkLst>
        </pc:cxnChg>
      </pc:sldChg>
      <pc:sldChg chg="addSp delSp modSp new mod setBg">
        <pc:chgData name="Vencel Aranha" userId="906e884cd089ad1c" providerId="Windows Live" clId="Web-{881F2D38-2D59-4DA5-AEEC-B8B6A821B07A}" dt="2023-09-03T15:14:42.468" v="724"/>
        <pc:sldMkLst>
          <pc:docMk/>
          <pc:sldMk cId="2466868412" sldId="271"/>
        </pc:sldMkLst>
        <pc:spChg chg="mod">
          <ac:chgData name="Vencel Aranha" userId="906e884cd089ad1c" providerId="Windows Live" clId="Web-{881F2D38-2D59-4DA5-AEEC-B8B6A821B07A}" dt="2023-09-03T15:14:42.468" v="724"/>
          <ac:spMkLst>
            <pc:docMk/>
            <pc:sldMk cId="2466868412" sldId="271"/>
            <ac:spMk id="2" creationId="{11C6628E-9CC2-3377-FFE6-1BE1A7B1EBA5}"/>
          </ac:spMkLst>
        </pc:spChg>
        <pc:spChg chg="del">
          <ac:chgData name="Vencel Aranha" userId="906e884cd089ad1c" providerId="Windows Live" clId="Web-{881F2D38-2D59-4DA5-AEEC-B8B6A821B07A}" dt="2023-09-03T15:07:37.610" v="305"/>
          <ac:spMkLst>
            <pc:docMk/>
            <pc:sldMk cId="2466868412" sldId="271"/>
            <ac:spMk id="3" creationId="{909C04D8-A02A-F5F8-B136-3DEC40D0F994}"/>
          </ac:spMkLst>
        </pc:spChg>
        <pc:spChg chg="add del">
          <ac:chgData name="Vencel Aranha" userId="906e884cd089ad1c" providerId="Windows Live" clId="Web-{881F2D38-2D59-4DA5-AEEC-B8B6A821B07A}" dt="2023-09-03T15:08:12.487" v="437"/>
          <ac:spMkLst>
            <pc:docMk/>
            <pc:sldMk cId="2466868412" sldId="271"/>
            <ac:spMk id="10" creationId="{16AC3602-3348-4F31-9E43-076B03514ECB}"/>
          </ac:spMkLst>
        </pc:spChg>
        <pc:spChg chg="add del">
          <ac:chgData name="Vencel Aranha" userId="906e884cd089ad1c" providerId="Windows Live" clId="Web-{881F2D38-2D59-4DA5-AEEC-B8B6A821B07A}" dt="2023-09-03T15:08:12.487" v="437"/>
          <ac:spMkLst>
            <pc:docMk/>
            <pc:sldMk cId="2466868412" sldId="271"/>
            <ac:spMk id="12" creationId="{394094B0-A6C9-44BE-9042-66EF0612F625}"/>
          </ac:spMkLst>
        </pc:spChg>
        <pc:spChg chg="add del">
          <ac:chgData name="Vencel Aranha" userId="906e884cd089ad1c" providerId="Windows Live" clId="Web-{881F2D38-2D59-4DA5-AEEC-B8B6A821B07A}" dt="2023-09-03T15:08:12.487" v="437"/>
          <ac:spMkLst>
            <pc:docMk/>
            <pc:sldMk cId="2466868412" sldId="271"/>
            <ac:spMk id="14" creationId="{64C2CA96-0B16-4AA7-B340-33044D238597}"/>
          </ac:spMkLst>
        </pc:spChg>
        <pc:spChg chg="add del">
          <ac:chgData name="Vencel Aranha" userId="906e884cd089ad1c" providerId="Windows Live" clId="Web-{881F2D38-2D59-4DA5-AEEC-B8B6A821B07A}" dt="2023-09-03T15:08:12.487" v="437"/>
          <ac:spMkLst>
            <pc:docMk/>
            <pc:sldMk cId="2466868412" sldId="271"/>
            <ac:spMk id="18" creationId="{1D50D7A8-F1D5-4306-8A9B-DD7A73EB8BCE}"/>
          </ac:spMkLst>
        </pc:spChg>
        <pc:spChg chg="add del">
          <ac:chgData name="Vencel Aranha" userId="906e884cd089ad1c" providerId="Windows Live" clId="Web-{881F2D38-2D59-4DA5-AEEC-B8B6A821B07A}" dt="2023-09-03T15:08:17.768" v="439"/>
          <ac:spMkLst>
            <pc:docMk/>
            <pc:sldMk cId="2466868412" sldId="271"/>
            <ac:spMk id="20" creationId="{16AC3602-3348-4F31-9E43-076B03514ECB}"/>
          </ac:spMkLst>
        </pc:spChg>
        <pc:spChg chg="add del">
          <ac:chgData name="Vencel Aranha" userId="906e884cd089ad1c" providerId="Windows Live" clId="Web-{881F2D38-2D59-4DA5-AEEC-B8B6A821B07A}" dt="2023-09-03T15:08:17.768" v="439"/>
          <ac:spMkLst>
            <pc:docMk/>
            <pc:sldMk cId="2466868412" sldId="271"/>
            <ac:spMk id="21" creationId="{394094B0-A6C9-44BE-9042-66EF0612F625}"/>
          </ac:spMkLst>
        </pc:spChg>
        <pc:spChg chg="add del">
          <ac:chgData name="Vencel Aranha" userId="906e884cd089ad1c" providerId="Windows Live" clId="Web-{881F2D38-2D59-4DA5-AEEC-B8B6A821B07A}" dt="2023-09-03T15:08:17.768" v="439"/>
          <ac:spMkLst>
            <pc:docMk/>
            <pc:sldMk cId="2466868412" sldId="271"/>
            <ac:spMk id="22" creationId="{64C2CA96-0B16-4AA7-B340-33044D238597}"/>
          </ac:spMkLst>
        </pc:spChg>
        <pc:spChg chg="add del">
          <ac:chgData name="Vencel Aranha" userId="906e884cd089ad1c" providerId="Windows Live" clId="Web-{881F2D38-2D59-4DA5-AEEC-B8B6A821B07A}" dt="2023-09-03T15:08:17.768" v="439"/>
          <ac:spMkLst>
            <pc:docMk/>
            <pc:sldMk cId="2466868412" sldId="271"/>
            <ac:spMk id="24" creationId="{1D50D7A8-F1D5-4306-8A9B-DD7A73EB8BCE}"/>
          </ac:spMkLst>
        </pc:spChg>
        <pc:spChg chg="add del">
          <ac:chgData name="Vencel Aranha" userId="906e884cd089ad1c" providerId="Windows Live" clId="Web-{881F2D38-2D59-4DA5-AEEC-B8B6A821B07A}" dt="2023-09-03T15:08:28.081" v="441"/>
          <ac:spMkLst>
            <pc:docMk/>
            <pc:sldMk cId="2466868412" sldId="271"/>
            <ac:spMk id="26" creationId="{2659FDB4-FCBE-4A89-B46D-43D4FA54464D}"/>
          </ac:spMkLst>
        </pc:spChg>
        <pc:spChg chg="add del">
          <ac:chgData name="Vencel Aranha" userId="906e884cd089ad1c" providerId="Windows Live" clId="Web-{881F2D38-2D59-4DA5-AEEC-B8B6A821B07A}" dt="2023-09-03T15:14:42.468" v="724"/>
          <ac:spMkLst>
            <pc:docMk/>
            <pc:sldMk cId="2466868412" sldId="271"/>
            <ac:spMk id="29" creationId="{16AC3602-3348-4F31-9E43-076B03514ECB}"/>
          </ac:spMkLst>
        </pc:spChg>
        <pc:spChg chg="add del">
          <ac:chgData name="Vencel Aranha" userId="906e884cd089ad1c" providerId="Windows Live" clId="Web-{881F2D38-2D59-4DA5-AEEC-B8B6A821B07A}" dt="2023-09-03T15:14:42.468" v="724"/>
          <ac:spMkLst>
            <pc:docMk/>
            <pc:sldMk cId="2466868412" sldId="271"/>
            <ac:spMk id="31" creationId="{394094B0-A6C9-44BE-9042-66EF0612F625}"/>
          </ac:spMkLst>
        </pc:spChg>
        <pc:spChg chg="add del">
          <ac:chgData name="Vencel Aranha" userId="906e884cd089ad1c" providerId="Windows Live" clId="Web-{881F2D38-2D59-4DA5-AEEC-B8B6A821B07A}" dt="2023-09-03T15:14:42.468" v="724"/>
          <ac:spMkLst>
            <pc:docMk/>
            <pc:sldMk cId="2466868412" sldId="271"/>
            <ac:spMk id="32" creationId="{64C2CA96-0B16-4AA7-B340-33044D238597}"/>
          </ac:spMkLst>
        </pc:spChg>
        <pc:spChg chg="add del">
          <ac:chgData name="Vencel Aranha" userId="906e884cd089ad1c" providerId="Windows Live" clId="Web-{881F2D38-2D59-4DA5-AEEC-B8B6A821B07A}" dt="2023-09-03T15:14:42.468" v="724"/>
          <ac:spMkLst>
            <pc:docMk/>
            <pc:sldMk cId="2466868412" sldId="271"/>
            <ac:spMk id="33" creationId="{1D50D7A8-F1D5-4306-8A9B-DD7A73EB8BCE}"/>
          </ac:spMkLst>
        </pc:spChg>
        <pc:spChg chg="add del">
          <ac:chgData name="Vencel Aranha" userId="906e884cd089ad1c" providerId="Windows Live" clId="Web-{881F2D38-2D59-4DA5-AEEC-B8B6A821B07A}" dt="2023-09-03T15:14:12.170" v="709"/>
          <ac:spMkLst>
            <pc:docMk/>
            <pc:sldMk cId="2466868412" sldId="271"/>
            <ac:spMk id="38" creationId="{2659FDB4-FCBE-4A89-B46D-43D4FA54464D}"/>
          </ac:spMkLst>
        </pc:spChg>
        <pc:spChg chg="add del">
          <ac:chgData name="Vencel Aranha" userId="906e884cd089ad1c" providerId="Windows Live" clId="Web-{881F2D38-2D59-4DA5-AEEC-B8B6A821B07A}" dt="2023-09-03T15:14:16.061" v="711"/>
          <ac:spMkLst>
            <pc:docMk/>
            <pc:sldMk cId="2466868412" sldId="271"/>
            <ac:spMk id="42" creationId="{394094B0-A6C9-44BE-9042-66EF0612F625}"/>
          </ac:spMkLst>
        </pc:spChg>
        <pc:spChg chg="add del">
          <ac:chgData name="Vencel Aranha" userId="906e884cd089ad1c" providerId="Windows Live" clId="Web-{881F2D38-2D59-4DA5-AEEC-B8B6A821B07A}" dt="2023-09-03T15:14:16.061" v="711"/>
          <ac:spMkLst>
            <pc:docMk/>
            <pc:sldMk cId="2466868412" sldId="271"/>
            <ac:spMk id="43" creationId="{16AC3602-3348-4F31-9E43-076B03514ECB}"/>
          </ac:spMkLst>
        </pc:spChg>
        <pc:spChg chg="add del">
          <ac:chgData name="Vencel Aranha" userId="906e884cd089ad1c" providerId="Windows Live" clId="Web-{881F2D38-2D59-4DA5-AEEC-B8B6A821B07A}" dt="2023-09-03T15:14:16.061" v="711"/>
          <ac:spMkLst>
            <pc:docMk/>
            <pc:sldMk cId="2466868412" sldId="271"/>
            <ac:spMk id="44" creationId="{64C2CA96-0B16-4AA7-B340-33044D238597}"/>
          </ac:spMkLst>
        </pc:spChg>
        <pc:spChg chg="add del">
          <ac:chgData name="Vencel Aranha" userId="906e884cd089ad1c" providerId="Windows Live" clId="Web-{881F2D38-2D59-4DA5-AEEC-B8B6A821B07A}" dt="2023-09-03T15:14:16.061" v="711"/>
          <ac:spMkLst>
            <pc:docMk/>
            <pc:sldMk cId="2466868412" sldId="271"/>
            <ac:spMk id="46" creationId="{1D50D7A8-F1D5-4306-8A9B-DD7A73EB8BCE}"/>
          </ac:spMkLst>
        </pc:spChg>
        <pc:spChg chg="add del">
          <ac:chgData name="Vencel Aranha" userId="906e884cd089ad1c" providerId="Windows Live" clId="Web-{881F2D38-2D59-4DA5-AEEC-B8B6A821B07A}" dt="2023-09-03T15:14:18.842" v="713"/>
          <ac:spMkLst>
            <pc:docMk/>
            <pc:sldMk cId="2466868412" sldId="271"/>
            <ac:spMk id="48" creationId="{16AC3602-3348-4F31-9E43-076B03514ECB}"/>
          </ac:spMkLst>
        </pc:spChg>
        <pc:spChg chg="add del">
          <ac:chgData name="Vencel Aranha" userId="906e884cd089ad1c" providerId="Windows Live" clId="Web-{881F2D38-2D59-4DA5-AEEC-B8B6A821B07A}" dt="2023-09-03T15:14:18.842" v="713"/>
          <ac:spMkLst>
            <pc:docMk/>
            <pc:sldMk cId="2466868412" sldId="271"/>
            <ac:spMk id="49" creationId="{394094B0-A6C9-44BE-9042-66EF0612F625}"/>
          </ac:spMkLst>
        </pc:spChg>
        <pc:spChg chg="add del">
          <ac:chgData name="Vencel Aranha" userId="906e884cd089ad1c" providerId="Windows Live" clId="Web-{881F2D38-2D59-4DA5-AEEC-B8B6A821B07A}" dt="2023-09-03T15:14:18.842" v="713"/>
          <ac:spMkLst>
            <pc:docMk/>
            <pc:sldMk cId="2466868412" sldId="271"/>
            <ac:spMk id="50" creationId="{64C2CA96-0B16-4AA7-B340-33044D238597}"/>
          </ac:spMkLst>
        </pc:spChg>
        <pc:spChg chg="add del">
          <ac:chgData name="Vencel Aranha" userId="906e884cd089ad1c" providerId="Windows Live" clId="Web-{881F2D38-2D59-4DA5-AEEC-B8B6A821B07A}" dt="2023-09-03T15:14:18.842" v="713"/>
          <ac:spMkLst>
            <pc:docMk/>
            <pc:sldMk cId="2466868412" sldId="271"/>
            <ac:spMk id="52" creationId="{1D50D7A8-F1D5-4306-8A9B-DD7A73EB8BCE}"/>
          </ac:spMkLst>
        </pc:spChg>
        <pc:spChg chg="add del">
          <ac:chgData name="Vencel Aranha" userId="906e884cd089ad1c" providerId="Windows Live" clId="Web-{881F2D38-2D59-4DA5-AEEC-B8B6A821B07A}" dt="2023-09-03T15:14:29.920" v="715"/>
          <ac:spMkLst>
            <pc:docMk/>
            <pc:sldMk cId="2466868412" sldId="271"/>
            <ac:spMk id="54" creationId="{383F4F3A-DF89-453C-A499-8C259F6A2F13}"/>
          </ac:spMkLst>
        </pc:spChg>
        <pc:spChg chg="add del">
          <ac:chgData name="Vencel Aranha" userId="906e884cd089ad1c" providerId="Windows Live" clId="Web-{881F2D38-2D59-4DA5-AEEC-B8B6A821B07A}" dt="2023-09-03T15:14:29.920" v="715"/>
          <ac:spMkLst>
            <pc:docMk/>
            <pc:sldMk cId="2466868412" sldId="271"/>
            <ac:spMk id="55" creationId="{58BDB0EE-D238-415B-9ED8-62AA6AB2AAD1}"/>
          </ac:spMkLst>
        </pc:spChg>
        <pc:spChg chg="add del">
          <ac:chgData name="Vencel Aranha" userId="906e884cd089ad1c" providerId="Windows Live" clId="Web-{881F2D38-2D59-4DA5-AEEC-B8B6A821B07A}" dt="2023-09-03T15:14:29.920" v="715"/>
          <ac:spMkLst>
            <pc:docMk/>
            <pc:sldMk cId="2466868412" sldId="271"/>
            <ac:spMk id="56" creationId="{C5B55FC3-961D-4325-82F1-DE92B0D04E03}"/>
          </ac:spMkLst>
        </pc:spChg>
        <pc:spChg chg="add del">
          <ac:chgData name="Vencel Aranha" userId="906e884cd089ad1c" providerId="Windows Live" clId="Web-{881F2D38-2D59-4DA5-AEEC-B8B6A821B07A}" dt="2023-09-03T15:14:29.920" v="715"/>
          <ac:spMkLst>
            <pc:docMk/>
            <pc:sldMk cId="2466868412" sldId="271"/>
            <ac:spMk id="58" creationId="{4C8AB332-D09E-4F28-943C-DABDD4716A3C}"/>
          </ac:spMkLst>
        </pc:spChg>
        <pc:spChg chg="add del">
          <ac:chgData name="Vencel Aranha" userId="906e884cd089ad1c" providerId="Windows Live" clId="Web-{881F2D38-2D59-4DA5-AEEC-B8B6A821B07A}" dt="2023-09-03T15:14:32.936" v="717"/>
          <ac:spMkLst>
            <pc:docMk/>
            <pc:sldMk cId="2466868412" sldId="271"/>
            <ac:spMk id="61" creationId="{158B3569-73B2-4D05-8E95-886A6EE17F1F}"/>
          </ac:spMkLst>
        </pc:spChg>
        <pc:spChg chg="add del">
          <ac:chgData name="Vencel Aranha" userId="906e884cd089ad1c" providerId="Windows Live" clId="Web-{881F2D38-2D59-4DA5-AEEC-B8B6A821B07A}" dt="2023-09-03T15:14:32.936" v="717"/>
          <ac:spMkLst>
            <pc:docMk/>
            <pc:sldMk cId="2466868412" sldId="271"/>
            <ac:spMk id="62" creationId="{B71758F4-3F46-45DA-8AC5-4E508DA080BA}"/>
          </ac:spMkLst>
        </pc:spChg>
        <pc:spChg chg="add del">
          <ac:chgData name="Vencel Aranha" userId="906e884cd089ad1c" providerId="Windows Live" clId="Web-{881F2D38-2D59-4DA5-AEEC-B8B6A821B07A}" dt="2023-09-03T15:14:32.936" v="717"/>
          <ac:spMkLst>
            <pc:docMk/>
            <pc:sldMk cId="2466868412" sldId="271"/>
            <ac:spMk id="64" creationId="{8D61482F-F3C5-4D66-8C5D-C6BBE3E1275C}"/>
          </ac:spMkLst>
        </pc:spChg>
        <pc:spChg chg="add del">
          <ac:chgData name="Vencel Aranha" userId="906e884cd089ad1c" providerId="Windows Live" clId="Web-{881F2D38-2D59-4DA5-AEEC-B8B6A821B07A}" dt="2023-09-03T15:14:36.249" v="719"/>
          <ac:spMkLst>
            <pc:docMk/>
            <pc:sldMk cId="2466868412" sldId="271"/>
            <ac:spMk id="67" creationId="{EFA9B6C6-A247-48A8-9A1C-1E36FA9456B5}"/>
          </ac:spMkLst>
        </pc:spChg>
        <pc:spChg chg="add del">
          <ac:chgData name="Vencel Aranha" userId="906e884cd089ad1c" providerId="Windows Live" clId="Web-{881F2D38-2D59-4DA5-AEEC-B8B6A821B07A}" dt="2023-09-03T15:14:36.249" v="719"/>
          <ac:spMkLst>
            <pc:docMk/>
            <pc:sldMk cId="2466868412" sldId="271"/>
            <ac:spMk id="68" creationId="{C5CB530E-515E-412C-9DF1-5F8FFBD6F383}"/>
          </ac:spMkLst>
        </pc:spChg>
        <pc:spChg chg="add del">
          <ac:chgData name="Vencel Aranha" userId="906e884cd089ad1c" providerId="Windows Live" clId="Web-{881F2D38-2D59-4DA5-AEEC-B8B6A821B07A}" dt="2023-09-03T15:14:36.249" v="719"/>
          <ac:spMkLst>
            <pc:docMk/>
            <pc:sldMk cId="2466868412" sldId="271"/>
            <ac:spMk id="69" creationId="{712D4376-A578-4FF1-94FC-245E7A6A489F}"/>
          </ac:spMkLst>
        </pc:spChg>
        <pc:spChg chg="add del">
          <ac:chgData name="Vencel Aranha" userId="906e884cd089ad1c" providerId="Windows Live" clId="Web-{881F2D38-2D59-4DA5-AEEC-B8B6A821B07A}" dt="2023-09-03T15:14:36.249" v="719"/>
          <ac:spMkLst>
            <pc:docMk/>
            <pc:sldMk cId="2466868412" sldId="271"/>
            <ac:spMk id="70" creationId="{AEA7509D-F04F-40CB-A0B3-EEF16499CC9F}"/>
          </ac:spMkLst>
        </pc:spChg>
        <pc:spChg chg="add del">
          <ac:chgData name="Vencel Aranha" userId="906e884cd089ad1c" providerId="Windows Live" clId="Web-{881F2D38-2D59-4DA5-AEEC-B8B6A821B07A}" dt="2023-09-03T15:14:39.264" v="721"/>
          <ac:spMkLst>
            <pc:docMk/>
            <pc:sldMk cId="2466868412" sldId="271"/>
            <ac:spMk id="73" creationId="{2659FDB4-FCBE-4A89-B46D-43D4FA54464D}"/>
          </ac:spMkLst>
        </pc:spChg>
        <pc:spChg chg="add del">
          <ac:chgData name="Vencel Aranha" userId="906e884cd089ad1c" providerId="Windows Live" clId="Web-{881F2D38-2D59-4DA5-AEEC-B8B6A821B07A}" dt="2023-09-03T15:14:42.390" v="723"/>
          <ac:spMkLst>
            <pc:docMk/>
            <pc:sldMk cId="2466868412" sldId="271"/>
            <ac:spMk id="76" creationId="{16AC3602-3348-4F31-9E43-076B03514ECB}"/>
          </ac:spMkLst>
        </pc:spChg>
        <pc:spChg chg="add del">
          <ac:chgData name="Vencel Aranha" userId="906e884cd089ad1c" providerId="Windows Live" clId="Web-{881F2D38-2D59-4DA5-AEEC-B8B6A821B07A}" dt="2023-09-03T15:14:42.390" v="723"/>
          <ac:spMkLst>
            <pc:docMk/>
            <pc:sldMk cId="2466868412" sldId="271"/>
            <ac:spMk id="77" creationId="{394094B0-A6C9-44BE-9042-66EF0612F625}"/>
          </ac:spMkLst>
        </pc:spChg>
        <pc:spChg chg="add del">
          <ac:chgData name="Vencel Aranha" userId="906e884cd089ad1c" providerId="Windows Live" clId="Web-{881F2D38-2D59-4DA5-AEEC-B8B6A821B07A}" dt="2023-09-03T15:14:42.390" v="723"/>
          <ac:spMkLst>
            <pc:docMk/>
            <pc:sldMk cId="2466868412" sldId="271"/>
            <ac:spMk id="78" creationId="{64C2CA96-0B16-4AA7-B340-33044D238597}"/>
          </ac:spMkLst>
        </pc:spChg>
        <pc:spChg chg="add del">
          <ac:chgData name="Vencel Aranha" userId="906e884cd089ad1c" providerId="Windows Live" clId="Web-{881F2D38-2D59-4DA5-AEEC-B8B6A821B07A}" dt="2023-09-03T15:14:42.390" v="723"/>
          <ac:spMkLst>
            <pc:docMk/>
            <pc:sldMk cId="2466868412" sldId="271"/>
            <ac:spMk id="80" creationId="{1D50D7A8-F1D5-4306-8A9B-DD7A73EB8BCE}"/>
          </ac:spMkLst>
        </pc:spChg>
        <pc:spChg chg="add">
          <ac:chgData name="Vencel Aranha" userId="906e884cd089ad1c" providerId="Windows Live" clId="Web-{881F2D38-2D59-4DA5-AEEC-B8B6A821B07A}" dt="2023-09-03T15:14:42.468" v="724"/>
          <ac:spMkLst>
            <pc:docMk/>
            <pc:sldMk cId="2466868412" sldId="271"/>
            <ac:spMk id="82" creationId="{16AC3602-3348-4F31-9E43-076B03514ECB}"/>
          </ac:spMkLst>
        </pc:spChg>
        <pc:spChg chg="add">
          <ac:chgData name="Vencel Aranha" userId="906e884cd089ad1c" providerId="Windows Live" clId="Web-{881F2D38-2D59-4DA5-AEEC-B8B6A821B07A}" dt="2023-09-03T15:14:42.468" v="724"/>
          <ac:spMkLst>
            <pc:docMk/>
            <pc:sldMk cId="2466868412" sldId="271"/>
            <ac:spMk id="83" creationId="{394094B0-A6C9-44BE-9042-66EF0612F625}"/>
          </ac:spMkLst>
        </pc:spChg>
        <pc:spChg chg="add">
          <ac:chgData name="Vencel Aranha" userId="906e884cd089ad1c" providerId="Windows Live" clId="Web-{881F2D38-2D59-4DA5-AEEC-B8B6A821B07A}" dt="2023-09-03T15:14:42.468" v="724"/>
          <ac:spMkLst>
            <pc:docMk/>
            <pc:sldMk cId="2466868412" sldId="271"/>
            <ac:spMk id="84" creationId="{64C2CA96-0B16-4AA7-B340-33044D238597}"/>
          </ac:spMkLst>
        </pc:spChg>
        <pc:spChg chg="add">
          <ac:chgData name="Vencel Aranha" userId="906e884cd089ad1c" providerId="Windows Live" clId="Web-{881F2D38-2D59-4DA5-AEEC-B8B6A821B07A}" dt="2023-09-03T15:14:42.468" v="724"/>
          <ac:spMkLst>
            <pc:docMk/>
            <pc:sldMk cId="2466868412" sldId="271"/>
            <ac:spMk id="86" creationId="{1D50D7A8-F1D5-4306-8A9B-DD7A73EB8BCE}"/>
          </ac:spMkLst>
        </pc:spChg>
        <pc:graphicFrameChg chg="add mod ord modGraphic">
          <ac:chgData name="Vencel Aranha" userId="906e884cd089ad1c" providerId="Windows Live" clId="Web-{881F2D38-2D59-4DA5-AEEC-B8B6A821B07A}" dt="2023-09-03T15:14:42.468" v="724"/>
          <ac:graphicFrameMkLst>
            <pc:docMk/>
            <pc:sldMk cId="2466868412" sldId="271"/>
            <ac:graphicFrameMk id="5" creationId="{BC78202C-1362-5BB6-2AE8-A9E80F46EFA0}"/>
          </ac:graphicFrameMkLst>
        </pc:graphicFrameChg>
        <pc:cxnChg chg="add del">
          <ac:chgData name="Vencel Aranha" userId="906e884cd089ad1c" providerId="Windows Live" clId="Web-{881F2D38-2D59-4DA5-AEEC-B8B6A821B07A}" dt="2023-09-03T15:08:12.487" v="437"/>
          <ac:cxnSpMkLst>
            <pc:docMk/>
            <pc:sldMk cId="2466868412" sldId="271"/>
            <ac:cxnSpMk id="16" creationId="{94169334-264D-4176-8BDE-037249A61B4E}"/>
          </ac:cxnSpMkLst>
        </pc:cxnChg>
        <pc:cxnChg chg="add del">
          <ac:chgData name="Vencel Aranha" userId="906e884cd089ad1c" providerId="Windows Live" clId="Web-{881F2D38-2D59-4DA5-AEEC-B8B6A821B07A}" dt="2023-09-03T15:08:17.768" v="439"/>
          <ac:cxnSpMkLst>
            <pc:docMk/>
            <pc:sldMk cId="2466868412" sldId="271"/>
            <ac:cxnSpMk id="23" creationId="{94169334-264D-4176-8BDE-037249A61B4E}"/>
          </ac:cxnSpMkLst>
        </pc:cxnChg>
        <pc:cxnChg chg="add del">
          <ac:chgData name="Vencel Aranha" userId="906e884cd089ad1c" providerId="Windows Live" clId="Web-{881F2D38-2D59-4DA5-AEEC-B8B6A821B07A}" dt="2023-09-03T15:08:28.081" v="441"/>
          <ac:cxnSpMkLst>
            <pc:docMk/>
            <pc:sldMk cId="2466868412" sldId="271"/>
            <ac:cxnSpMk id="27" creationId="{C8F51B3F-8331-4E4A-AE96-D47B1006EEAD}"/>
          </ac:cxnSpMkLst>
        </pc:cxnChg>
        <pc:cxnChg chg="add del">
          <ac:chgData name="Vencel Aranha" userId="906e884cd089ad1c" providerId="Windows Live" clId="Web-{881F2D38-2D59-4DA5-AEEC-B8B6A821B07A}" dt="2023-09-03T15:14:42.468" v="724"/>
          <ac:cxnSpMkLst>
            <pc:docMk/>
            <pc:sldMk cId="2466868412" sldId="271"/>
            <ac:cxnSpMk id="30" creationId="{94169334-264D-4176-8BDE-037249A61B4E}"/>
          </ac:cxnSpMkLst>
        </pc:cxnChg>
        <pc:cxnChg chg="add del">
          <ac:chgData name="Vencel Aranha" userId="906e884cd089ad1c" providerId="Windows Live" clId="Web-{881F2D38-2D59-4DA5-AEEC-B8B6A821B07A}" dt="2023-09-03T15:14:12.170" v="709"/>
          <ac:cxnSpMkLst>
            <pc:docMk/>
            <pc:sldMk cId="2466868412" sldId="271"/>
            <ac:cxnSpMk id="40" creationId="{C8F51B3F-8331-4E4A-AE96-D47B1006EEAD}"/>
          </ac:cxnSpMkLst>
        </pc:cxnChg>
        <pc:cxnChg chg="add del">
          <ac:chgData name="Vencel Aranha" userId="906e884cd089ad1c" providerId="Windows Live" clId="Web-{881F2D38-2D59-4DA5-AEEC-B8B6A821B07A}" dt="2023-09-03T15:14:16.061" v="711"/>
          <ac:cxnSpMkLst>
            <pc:docMk/>
            <pc:sldMk cId="2466868412" sldId="271"/>
            <ac:cxnSpMk id="45" creationId="{94169334-264D-4176-8BDE-037249A61B4E}"/>
          </ac:cxnSpMkLst>
        </pc:cxnChg>
        <pc:cxnChg chg="add del">
          <ac:chgData name="Vencel Aranha" userId="906e884cd089ad1c" providerId="Windows Live" clId="Web-{881F2D38-2D59-4DA5-AEEC-B8B6A821B07A}" dt="2023-09-03T15:14:18.842" v="713"/>
          <ac:cxnSpMkLst>
            <pc:docMk/>
            <pc:sldMk cId="2466868412" sldId="271"/>
            <ac:cxnSpMk id="51" creationId="{94169334-264D-4176-8BDE-037249A61B4E}"/>
          </ac:cxnSpMkLst>
        </pc:cxnChg>
        <pc:cxnChg chg="add del">
          <ac:chgData name="Vencel Aranha" userId="906e884cd089ad1c" providerId="Windows Live" clId="Web-{881F2D38-2D59-4DA5-AEEC-B8B6A821B07A}" dt="2023-09-03T15:14:29.920" v="715"/>
          <ac:cxnSpMkLst>
            <pc:docMk/>
            <pc:sldMk cId="2466868412" sldId="271"/>
            <ac:cxnSpMk id="57" creationId="{C8F51B3F-8331-4E4A-AE96-D47B1006EEAD}"/>
          </ac:cxnSpMkLst>
        </pc:cxnChg>
        <pc:cxnChg chg="add del">
          <ac:chgData name="Vencel Aranha" userId="906e884cd089ad1c" providerId="Windows Live" clId="Web-{881F2D38-2D59-4DA5-AEEC-B8B6A821B07A}" dt="2023-09-03T15:14:32.936" v="717"/>
          <ac:cxnSpMkLst>
            <pc:docMk/>
            <pc:sldMk cId="2466868412" sldId="271"/>
            <ac:cxnSpMk id="60" creationId="{D1B787A8-0D67-4B7E-9B48-86BD906AB6B5}"/>
          </ac:cxnSpMkLst>
        </pc:cxnChg>
        <pc:cxnChg chg="add del">
          <ac:chgData name="Vencel Aranha" userId="906e884cd089ad1c" providerId="Windows Live" clId="Web-{881F2D38-2D59-4DA5-AEEC-B8B6A821B07A}" dt="2023-09-03T15:14:32.936" v="717"/>
          <ac:cxnSpMkLst>
            <pc:docMk/>
            <pc:sldMk cId="2466868412" sldId="271"/>
            <ac:cxnSpMk id="63" creationId="{56020367-4FD5-4596-8E10-C5F095CD8DBF}"/>
          </ac:cxnSpMkLst>
        </pc:cxnChg>
        <pc:cxnChg chg="add del">
          <ac:chgData name="Vencel Aranha" userId="906e884cd089ad1c" providerId="Windows Live" clId="Web-{881F2D38-2D59-4DA5-AEEC-B8B6A821B07A}" dt="2023-09-03T15:14:36.249" v="719"/>
          <ac:cxnSpMkLst>
            <pc:docMk/>
            <pc:sldMk cId="2466868412" sldId="271"/>
            <ac:cxnSpMk id="66" creationId="{D1B787A8-0D67-4B7E-9B48-86BD906AB6B5}"/>
          </ac:cxnSpMkLst>
        </pc:cxnChg>
        <pc:cxnChg chg="add del">
          <ac:chgData name="Vencel Aranha" userId="906e884cd089ad1c" providerId="Windows Live" clId="Web-{881F2D38-2D59-4DA5-AEEC-B8B6A821B07A}" dt="2023-09-03T15:14:36.249" v="719"/>
          <ac:cxnSpMkLst>
            <pc:docMk/>
            <pc:sldMk cId="2466868412" sldId="271"/>
            <ac:cxnSpMk id="71" creationId="{56020367-4FD5-4596-8E10-C5F095CD8DBF}"/>
          </ac:cxnSpMkLst>
        </pc:cxnChg>
        <pc:cxnChg chg="add del">
          <ac:chgData name="Vencel Aranha" userId="906e884cd089ad1c" providerId="Windows Live" clId="Web-{881F2D38-2D59-4DA5-AEEC-B8B6A821B07A}" dt="2023-09-03T15:14:39.264" v="721"/>
          <ac:cxnSpMkLst>
            <pc:docMk/>
            <pc:sldMk cId="2466868412" sldId="271"/>
            <ac:cxnSpMk id="74" creationId="{C8F51B3F-8331-4E4A-AE96-D47B1006EEAD}"/>
          </ac:cxnSpMkLst>
        </pc:cxnChg>
        <pc:cxnChg chg="add del">
          <ac:chgData name="Vencel Aranha" userId="906e884cd089ad1c" providerId="Windows Live" clId="Web-{881F2D38-2D59-4DA5-AEEC-B8B6A821B07A}" dt="2023-09-03T15:14:42.390" v="723"/>
          <ac:cxnSpMkLst>
            <pc:docMk/>
            <pc:sldMk cId="2466868412" sldId="271"/>
            <ac:cxnSpMk id="79" creationId="{94169334-264D-4176-8BDE-037249A61B4E}"/>
          </ac:cxnSpMkLst>
        </pc:cxnChg>
        <pc:cxnChg chg="add">
          <ac:chgData name="Vencel Aranha" userId="906e884cd089ad1c" providerId="Windows Live" clId="Web-{881F2D38-2D59-4DA5-AEEC-B8B6A821B07A}" dt="2023-09-03T15:14:42.468" v="724"/>
          <ac:cxnSpMkLst>
            <pc:docMk/>
            <pc:sldMk cId="2466868412" sldId="271"/>
            <ac:cxnSpMk id="85" creationId="{94169334-264D-4176-8BDE-037249A61B4E}"/>
          </ac:cxnSpMkLst>
        </pc:cxnChg>
      </pc:sldChg>
      <pc:sldChg chg="addSp delSp modSp new mod modClrScheme chgLayout">
        <pc:chgData name="Vencel Aranha" userId="906e884cd089ad1c" providerId="Windows Live" clId="Web-{881F2D38-2D59-4DA5-AEEC-B8B6A821B07A}" dt="2023-09-03T15:22:46.249" v="793"/>
        <pc:sldMkLst>
          <pc:docMk/>
          <pc:sldMk cId="1719448099" sldId="272"/>
        </pc:sldMkLst>
        <pc:spChg chg="del">
          <ac:chgData name="Vencel Aranha" userId="906e884cd089ad1c" providerId="Windows Live" clId="Web-{881F2D38-2D59-4DA5-AEEC-B8B6A821B07A}" dt="2023-09-03T15:20:09.666" v="726"/>
          <ac:spMkLst>
            <pc:docMk/>
            <pc:sldMk cId="1719448099" sldId="272"/>
            <ac:spMk id="2" creationId="{D0BEBDDE-758D-1AC5-5EA7-72B0BB654FF5}"/>
          </ac:spMkLst>
        </pc:spChg>
        <pc:spChg chg="del">
          <ac:chgData name="Vencel Aranha" userId="906e884cd089ad1c" providerId="Windows Live" clId="Web-{881F2D38-2D59-4DA5-AEEC-B8B6A821B07A}" dt="2023-09-03T15:20:09.666" v="726"/>
          <ac:spMkLst>
            <pc:docMk/>
            <pc:sldMk cId="1719448099" sldId="272"/>
            <ac:spMk id="3" creationId="{1536710A-E100-5300-73A7-C55CA8EFD6A9}"/>
          </ac:spMkLst>
        </pc:spChg>
        <pc:graphicFrameChg chg="add mod modGraphic">
          <ac:chgData name="Vencel Aranha" userId="906e884cd089ad1c" providerId="Windows Live" clId="Web-{881F2D38-2D59-4DA5-AEEC-B8B6A821B07A}" dt="2023-09-03T15:22:46.249" v="793"/>
          <ac:graphicFrameMkLst>
            <pc:docMk/>
            <pc:sldMk cId="1719448099" sldId="272"/>
            <ac:graphicFrameMk id="5" creationId="{68B6076B-695F-F3D0-3104-4C7B53141CD2}"/>
          </ac:graphicFrameMkLst>
        </pc:graphicFrameChg>
      </pc:sldChg>
    </pc:docChg>
  </pc:docChgLst>
  <pc:docChgLst>
    <pc:chgData name="Vencel Aranha" userId="906e884cd089ad1c" providerId="Windows Live" clId="Web-{361B6CF1-8354-45D6-9998-657A9DBDBF82}"/>
    <pc:docChg chg="modSld">
      <pc:chgData name="Vencel Aranha" userId="906e884cd089ad1c" providerId="Windows Live" clId="Web-{361B6CF1-8354-45D6-9998-657A9DBDBF82}" dt="2023-09-06T12:57:23.477" v="60"/>
      <pc:docMkLst>
        <pc:docMk/>
      </pc:docMkLst>
      <pc:sldChg chg="addSp delSp modSp mod setBg modClrScheme delDesignElem chgLayout">
        <pc:chgData name="Vencel Aranha" userId="906e884cd089ad1c" providerId="Windows Live" clId="Web-{361B6CF1-8354-45D6-9998-657A9DBDBF82}" dt="2023-09-06T12:57:23.477" v="60"/>
        <pc:sldMkLst>
          <pc:docMk/>
          <pc:sldMk cId="44397432" sldId="270"/>
        </pc:sldMkLst>
        <pc:spChg chg="mod ord">
          <ac:chgData name="Vencel Aranha" userId="906e884cd089ad1c" providerId="Windows Live" clId="Web-{361B6CF1-8354-45D6-9998-657A9DBDBF82}" dt="2023-09-06T12:57:23.477" v="60"/>
          <ac:spMkLst>
            <pc:docMk/>
            <pc:sldMk cId="44397432" sldId="270"/>
            <ac:spMk id="2" creationId="{EDD1177C-6BED-F5F9-2849-0C610B4CE755}"/>
          </ac:spMkLst>
        </pc:spChg>
        <pc:spChg chg="del">
          <ac:chgData name="Vencel Aranha" userId="906e884cd089ad1c" providerId="Windows Live" clId="Web-{361B6CF1-8354-45D6-9998-657A9DBDBF82}" dt="2023-09-06T12:46:01.390" v="0"/>
          <ac:spMkLst>
            <pc:docMk/>
            <pc:sldMk cId="44397432" sldId="270"/>
            <ac:spMk id="3" creationId="{11341DB9-136D-FF59-78FE-6C50D80D15A3}"/>
          </ac:spMkLst>
        </pc:spChg>
        <pc:spChg chg="add mod ord">
          <ac:chgData name="Vencel Aranha" userId="906e884cd089ad1c" providerId="Windows Live" clId="Web-{361B6CF1-8354-45D6-9998-657A9DBDBF82}" dt="2023-09-06T12:57:23.477" v="60"/>
          <ac:spMkLst>
            <pc:docMk/>
            <pc:sldMk cId="44397432" sldId="270"/>
            <ac:spMk id="4" creationId="{94B4BA7F-E027-D51A-779A-04E0FA9132B1}"/>
          </ac:spMkLst>
        </pc:spChg>
        <pc:spChg chg="add">
          <ac:chgData name="Vencel Aranha" userId="906e884cd089ad1c" providerId="Windows Live" clId="Web-{361B6CF1-8354-45D6-9998-657A9DBDBF82}" dt="2023-09-06T12:57:23.477" v="60"/>
          <ac:spMkLst>
            <pc:docMk/>
            <pc:sldMk cId="44397432" sldId="270"/>
            <ac:spMk id="9" creationId="{F4155C20-3F0E-4576-8A0B-C345B62312DA}"/>
          </ac:spMkLst>
        </pc:spChg>
        <pc:spChg chg="add del">
          <ac:chgData name="Vencel Aranha" userId="906e884cd089ad1c" providerId="Windows Live" clId="Web-{361B6CF1-8354-45D6-9998-657A9DBDBF82}" dt="2023-09-06T12:48:05.928" v="3"/>
          <ac:spMkLst>
            <pc:docMk/>
            <pc:sldMk cId="44397432" sldId="270"/>
            <ac:spMk id="10" creationId="{8F9CBE3F-79A8-4F8F-88D9-DAD03D0D281F}"/>
          </ac:spMkLst>
        </pc:spChg>
        <pc:spChg chg="add del">
          <ac:chgData name="Vencel Aranha" userId="906e884cd089ad1c" providerId="Windows Live" clId="Web-{361B6CF1-8354-45D6-9998-657A9DBDBF82}" dt="2023-09-06T12:48:05.928" v="3"/>
          <ac:spMkLst>
            <pc:docMk/>
            <pc:sldMk cId="44397432" sldId="270"/>
            <ac:spMk id="12" creationId="{508BEF50-7B1E-49A4-BC19-5F4F1D755E64}"/>
          </ac:spMkLst>
        </pc:spChg>
        <pc:spChg chg="add">
          <ac:chgData name="Vencel Aranha" userId="906e884cd089ad1c" providerId="Windows Live" clId="Web-{361B6CF1-8354-45D6-9998-657A9DBDBF82}" dt="2023-09-06T12:57:23.477" v="60"/>
          <ac:spMkLst>
            <pc:docMk/>
            <pc:sldMk cId="44397432" sldId="270"/>
            <ac:spMk id="13" creationId="{0BAEB82B-9A6B-4982-B56B-7529C6EA9A95}"/>
          </ac:spMkLst>
        </pc:spChg>
        <pc:spChg chg="add del">
          <ac:chgData name="Vencel Aranha" userId="906e884cd089ad1c" providerId="Windows Live" clId="Web-{361B6CF1-8354-45D6-9998-657A9DBDBF82}" dt="2023-09-06T12:48:05.928" v="3"/>
          <ac:spMkLst>
            <pc:docMk/>
            <pc:sldMk cId="44397432" sldId="270"/>
            <ac:spMk id="14" creationId="{C5CB530E-515E-412C-9DF1-5F8FFBD6F383}"/>
          </ac:spMkLst>
        </pc:spChg>
        <pc:spChg chg="add">
          <ac:chgData name="Vencel Aranha" userId="906e884cd089ad1c" providerId="Windows Live" clId="Web-{361B6CF1-8354-45D6-9998-657A9DBDBF82}" dt="2023-09-06T12:57:23.477" v="60"/>
          <ac:spMkLst>
            <pc:docMk/>
            <pc:sldMk cId="44397432" sldId="270"/>
            <ac:spMk id="15" creationId="{FC71CE45-EECF-4555-AD4B-1B3D0D5D1540}"/>
          </ac:spMkLst>
        </pc:spChg>
        <pc:spChg chg="add del">
          <ac:chgData name="Vencel Aranha" userId="906e884cd089ad1c" providerId="Windows Live" clId="Web-{361B6CF1-8354-45D6-9998-657A9DBDBF82}" dt="2023-09-06T12:48:05.928" v="3"/>
          <ac:spMkLst>
            <pc:docMk/>
            <pc:sldMk cId="44397432" sldId="270"/>
            <ac:spMk id="16" creationId="{AEA7509D-F04F-40CB-A0B3-EEF16499CC9F}"/>
          </ac:spMkLst>
        </pc:spChg>
        <pc:spChg chg="add">
          <ac:chgData name="Vencel Aranha" userId="906e884cd089ad1c" providerId="Windows Live" clId="Web-{361B6CF1-8354-45D6-9998-657A9DBDBF82}" dt="2023-09-06T12:57:23.477" v="60"/>
          <ac:spMkLst>
            <pc:docMk/>
            <pc:sldMk cId="44397432" sldId="270"/>
            <ac:spMk id="17" creationId="{53AA89D1-0C70-46BB-8E35-5722A4B18A78}"/>
          </ac:spMkLst>
        </pc:spChg>
        <pc:spChg chg="add del">
          <ac:chgData name="Vencel Aranha" userId="906e884cd089ad1c" providerId="Windows Live" clId="Web-{361B6CF1-8354-45D6-9998-657A9DBDBF82}" dt="2023-09-06T12:48:05.928" v="3"/>
          <ac:spMkLst>
            <pc:docMk/>
            <pc:sldMk cId="44397432" sldId="270"/>
            <ac:spMk id="18" creationId="{C39ADB8F-D187-49D7-BDCF-C1B6DC727068}"/>
          </ac:spMkLst>
        </pc:spChg>
        <pc:spChg chg="add del">
          <ac:chgData name="Vencel Aranha" userId="906e884cd089ad1c" providerId="Windows Live" clId="Web-{361B6CF1-8354-45D6-9998-657A9DBDBF82}" dt="2023-09-06T12:48:05.928" v="3"/>
          <ac:spMkLst>
            <pc:docMk/>
            <pc:sldMk cId="44397432" sldId="270"/>
            <ac:spMk id="20" creationId="{712D4376-A578-4FF1-94FC-245E7A6A489F}"/>
          </ac:spMkLst>
        </pc:spChg>
        <pc:spChg chg="add del">
          <ac:chgData name="Vencel Aranha" userId="906e884cd089ad1c" providerId="Windows Live" clId="Web-{361B6CF1-8354-45D6-9998-657A9DBDBF82}" dt="2023-09-06T12:48:05.928" v="3"/>
          <ac:spMkLst>
            <pc:docMk/>
            <pc:sldMk cId="44397432" sldId="270"/>
            <ac:spMk id="22" creationId="{3FBAD350-5664-4811-A208-657FB882D350}"/>
          </ac:spMkLst>
        </pc:spChg>
        <pc:cxnChg chg="add del">
          <ac:chgData name="Vencel Aranha" userId="906e884cd089ad1c" providerId="Windows Live" clId="Web-{361B6CF1-8354-45D6-9998-657A9DBDBF82}" dt="2023-09-06T12:48:05.928" v="3"/>
          <ac:cxnSpMkLst>
            <pc:docMk/>
            <pc:sldMk cId="44397432" sldId="270"/>
            <ac:cxnSpMk id="8" creationId="{D1B787A8-0D67-4B7E-9B48-86BD906AB6B5}"/>
          </ac:cxnSpMkLst>
        </pc:cxnChg>
        <pc:cxnChg chg="add">
          <ac:chgData name="Vencel Aranha" userId="906e884cd089ad1c" providerId="Windows Live" clId="Web-{361B6CF1-8354-45D6-9998-657A9DBDBF82}" dt="2023-09-06T12:57:23.477" v="60"/>
          <ac:cxnSpMkLst>
            <pc:docMk/>
            <pc:sldMk cId="44397432" sldId="270"/>
            <ac:cxnSpMk id="11" creationId="{56020367-4FD5-4596-8E10-C5F095CD8DBF}"/>
          </ac:cxnSpMkLst>
        </pc:cxnChg>
        <pc:cxnChg chg="add del">
          <ac:chgData name="Vencel Aranha" userId="906e884cd089ad1c" providerId="Windows Live" clId="Web-{361B6CF1-8354-45D6-9998-657A9DBDBF82}" dt="2023-09-06T12:48:05.928" v="3"/>
          <ac:cxnSpMkLst>
            <pc:docMk/>
            <pc:sldMk cId="44397432" sldId="270"/>
            <ac:cxnSpMk id="24" creationId="{56020367-4FD5-4596-8E10-C5F095CD8DBF}"/>
          </ac:cxnSpMkLst>
        </pc:cxnChg>
      </pc:sldChg>
    </pc:docChg>
  </pc:docChgLst>
  <pc:docChgLst>
    <pc:chgData name="Vencel Aranha" userId="906e884cd089ad1c" providerId="Windows Live" clId="Web-{893AE20B-171E-4620-9D96-C0CBBB2B67A3}"/>
    <pc:docChg chg="modSld">
      <pc:chgData name="Vencel Aranha" userId="906e884cd089ad1c" providerId="Windows Live" clId="Web-{893AE20B-171E-4620-9D96-C0CBBB2B67A3}" dt="2023-09-05T16:50:14.150" v="234" actId="20577"/>
      <pc:docMkLst>
        <pc:docMk/>
      </pc:docMkLst>
      <pc:sldChg chg="addSp delSp modSp mod setBg">
        <pc:chgData name="Vencel Aranha" userId="906e884cd089ad1c" providerId="Windows Live" clId="Web-{893AE20B-171E-4620-9D96-C0CBBB2B67A3}" dt="2023-09-05T16:50:14.150" v="234" actId="20577"/>
        <pc:sldMkLst>
          <pc:docMk/>
          <pc:sldMk cId="435954610" sldId="277"/>
        </pc:sldMkLst>
        <pc:spChg chg="mod">
          <ac:chgData name="Vencel Aranha" userId="906e884cd089ad1c" providerId="Windows Live" clId="Web-{893AE20B-171E-4620-9D96-C0CBBB2B67A3}" dt="2023-09-05T16:48:48.272" v="218" actId="14100"/>
          <ac:spMkLst>
            <pc:docMk/>
            <pc:sldMk cId="435954610" sldId="277"/>
            <ac:spMk id="2" creationId="{4183D2EA-A066-8444-14B9-FCD3154446D9}"/>
          </ac:spMkLst>
        </pc:spChg>
        <pc:spChg chg="mod">
          <ac:chgData name="Vencel Aranha" userId="906e884cd089ad1c" providerId="Windows Live" clId="Web-{893AE20B-171E-4620-9D96-C0CBBB2B67A3}" dt="2023-09-05T16:50:14.150" v="234" actId="20577"/>
          <ac:spMkLst>
            <pc:docMk/>
            <pc:sldMk cId="435954610" sldId="277"/>
            <ac:spMk id="3" creationId="{577F7F10-545A-CAE6-8E16-A83CFA1B9AA1}"/>
          </ac:spMkLst>
        </pc:spChg>
        <pc:spChg chg="add del">
          <ac:chgData name="Vencel Aranha" userId="906e884cd089ad1c" providerId="Windows Live" clId="Web-{893AE20B-171E-4620-9D96-C0CBBB2B67A3}" dt="2023-09-05T16:34:37.738" v="188"/>
          <ac:spMkLst>
            <pc:docMk/>
            <pc:sldMk cId="435954610" sldId="277"/>
            <ac:spMk id="8" creationId="{8D1AA55E-40D5-461B-A5A8-4AE8AAB71B08}"/>
          </ac:spMkLst>
        </pc:spChg>
        <pc:spChg chg="add del">
          <ac:chgData name="Vencel Aranha" userId="906e884cd089ad1c" providerId="Windows Live" clId="Web-{893AE20B-171E-4620-9D96-C0CBBB2B67A3}" dt="2023-09-05T16:34:37.738" v="188"/>
          <ac:spMkLst>
            <pc:docMk/>
            <pc:sldMk cId="435954610" sldId="277"/>
            <ac:spMk id="12" creationId="{6CB927A4-E432-4310-9CD5-E89FF5063179}"/>
          </ac:spMkLst>
        </pc:spChg>
        <pc:spChg chg="add del">
          <ac:chgData name="Vencel Aranha" userId="906e884cd089ad1c" providerId="Windows Live" clId="Web-{893AE20B-171E-4620-9D96-C0CBBB2B67A3}" dt="2023-09-05T16:34:37.738" v="188"/>
          <ac:spMkLst>
            <pc:docMk/>
            <pc:sldMk cId="435954610" sldId="277"/>
            <ac:spMk id="14" creationId="{E3020543-B24B-4EC4-8FFC-8DD88EEA91A8}"/>
          </ac:spMkLst>
        </pc:spChg>
        <pc:spChg chg="add del">
          <ac:chgData name="Vencel Aranha" userId="906e884cd089ad1c" providerId="Windows Live" clId="Web-{893AE20B-171E-4620-9D96-C0CBBB2B67A3}" dt="2023-09-05T16:34:37.738" v="188"/>
          <ac:spMkLst>
            <pc:docMk/>
            <pc:sldMk cId="435954610" sldId="277"/>
            <ac:spMk id="16" creationId="{1453BF6C-B012-48B7-B4E8-6D7AC7C27D02}"/>
          </ac:spMkLst>
        </pc:spChg>
        <pc:spChg chg="add del">
          <ac:chgData name="Vencel Aranha" userId="906e884cd089ad1c" providerId="Windows Live" clId="Web-{893AE20B-171E-4620-9D96-C0CBBB2B67A3}" dt="2023-09-05T16:34:40.957" v="190"/>
          <ac:spMkLst>
            <pc:docMk/>
            <pc:sldMk cId="435954610" sldId="277"/>
            <ac:spMk id="19" creationId="{327D73B4-9F5C-4A64-A179-51B9500CB8B5}"/>
          </ac:spMkLst>
        </pc:spChg>
        <pc:spChg chg="add del">
          <ac:chgData name="Vencel Aranha" userId="906e884cd089ad1c" providerId="Windows Live" clId="Web-{893AE20B-171E-4620-9D96-C0CBBB2B67A3}" dt="2023-09-05T16:34:40.957" v="190"/>
          <ac:spMkLst>
            <pc:docMk/>
            <pc:sldMk cId="435954610" sldId="277"/>
            <ac:spMk id="20" creationId="{C1F06963-6374-4B48-844F-071A9BAAAE02}"/>
          </ac:spMkLst>
        </pc:spChg>
        <pc:spChg chg="add del">
          <ac:chgData name="Vencel Aranha" userId="906e884cd089ad1c" providerId="Windows Live" clId="Web-{893AE20B-171E-4620-9D96-C0CBBB2B67A3}" dt="2023-09-05T16:34:40.957" v="190"/>
          <ac:spMkLst>
            <pc:docMk/>
            <pc:sldMk cId="435954610" sldId="277"/>
            <ac:spMk id="21" creationId="{6CB927A4-E432-4310-9CD5-E89FF5063179}"/>
          </ac:spMkLst>
        </pc:spChg>
        <pc:spChg chg="add del">
          <ac:chgData name="Vencel Aranha" userId="906e884cd089ad1c" providerId="Windows Live" clId="Web-{893AE20B-171E-4620-9D96-C0CBBB2B67A3}" dt="2023-09-05T16:34:40.957" v="190"/>
          <ac:spMkLst>
            <pc:docMk/>
            <pc:sldMk cId="435954610" sldId="277"/>
            <ac:spMk id="22" creationId="{1453BF6C-B012-48B7-B4E8-6D7AC7C27D02}"/>
          </ac:spMkLst>
        </pc:spChg>
        <pc:spChg chg="add del">
          <ac:chgData name="Vencel Aranha" userId="906e884cd089ad1c" providerId="Windows Live" clId="Web-{893AE20B-171E-4620-9D96-C0CBBB2B67A3}" dt="2023-09-05T16:34:40.957" v="190"/>
          <ac:spMkLst>
            <pc:docMk/>
            <pc:sldMk cId="435954610" sldId="277"/>
            <ac:spMk id="23" creationId="{E3020543-B24B-4EC4-8FFC-8DD88EEA91A8}"/>
          </ac:spMkLst>
        </pc:spChg>
        <pc:spChg chg="add del">
          <ac:chgData name="Vencel Aranha" userId="906e884cd089ad1c" providerId="Windows Live" clId="Web-{893AE20B-171E-4620-9D96-C0CBBB2B67A3}" dt="2023-09-05T16:35:00.661" v="192"/>
          <ac:spMkLst>
            <pc:docMk/>
            <pc:sldMk cId="435954610" sldId="277"/>
            <ac:spMk id="25" creationId="{330C0765-5A38-4A34-880C-9CC4C2E14FBA}"/>
          </ac:spMkLst>
        </pc:spChg>
        <pc:spChg chg="add del">
          <ac:chgData name="Vencel Aranha" userId="906e884cd089ad1c" providerId="Windows Live" clId="Web-{893AE20B-171E-4620-9D96-C0CBBB2B67A3}" dt="2023-09-05T16:35:00.661" v="192"/>
          <ac:spMkLst>
            <pc:docMk/>
            <pc:sldMk cId="435954610" sldId="277"/>
            <ac:spMk id="26" creationId="{B7DA268A-F88C-4936-8401-97C8C9861089}"/>
          </ac:spMkLst>
        </pc:spChg>
        <pc:spChg chg="add del">
          <ac:chgData name="Vencel Aranha" userId="906e884cd089ad1c" providerId="Windows Live" clId="Web-{893AE20B-171E-4620-9D96-C0CBBB2B67A3}" dt="2023-09-05T16:35:00.661" v="192"/>
          <ac:spMkLst>
            <pc:docMk/>
            <pc:sldMk cId="435954610" sldId="277"/>
            <ac:spMk id="27" creationId="{2E48EAB8-CD1C-4BF5-A92C-BA11919E6EDF}"/>
          </ac:spMkLst>
        </pc:spChg>
        <pc:spChg chg="add del">
          <ac:chgData name="Vencel Aranha" userId="906e884cd089ad1c" providerId="Windows Live" clId="Web-{893AE20B-171E-4620-9D96-C0CBBB2B67A3}" dt="2023-09-05T16:35:00.661" v="192"/>
          <ac:spMkLst>
            <pc:docMk/>
            <pc:sldMk cId="435954610" sldId="277"/>
            <ac:spMk id="28" creationId="{F66F957D-AE64-4187-90D7-B24F1CC27F61}"/>
          </ac:spMkLst>
        </pc:spChg>
        <pc:spChg chg="add del">
          <ac:chgData name="Vencel Aranha" userId="906e884cd089ad1c" providerId="Windows Live" clId="Web-{893AE20B-171E-4620-9D96-C0CBBB2B67A3}" dt="2023-09-05T16:35:20.912" v="194"/>
          <ac:spMkLst>
            <pc:docMk/>
            <pc:sldMk cId="435954610" sldId="277"/>
            <ac:spMk id="31" creationId="{8D1AA55E-40D5-461B-A5A8-4AE8AAB71B08}"/>
          </ac:spMkLst>
        </pc:spChg>
        <pc:spChg chg="add del">
          <ac:chgData name="Vencel Aranha" userId="906e884cd089ad1c" providerId="Windows Live" clId="Web-{893AE20B-171E-4620-9D96-C0CBBB2B67A3}" dt="2023-09-05T16:35:20.912" v="194"/>
          <ac:spMkLst>
            <pc:docMk/>
            <pc:sldMk cId="435954610" sldId="277"/>
            <ac:spMk id="33" creationId="{6CB927A4-E432-4310-9CD5-E89FF5063179}"/>
          </ac:spMkLst>
        </pc:spChg>
        <pc:spChg chg="add del">
          <ac:chgData name="Vencel Aranha" userId="906e884cd089ad1c" providerId="Windows Live" clId="Web-{893AE20B-171E-4620-9D96-C0CBBB2B67A3}" dt="2023-09-05T16:35:20.912" v="194"/>
          <ac:spMkLst>
            <pc:docMk/>
            <pc:sldMk cId="435954610" sldId="277"/>
            <ac:spMk id="34" creationId="{E3020543-B24B-4EC4-8FFC-8DD88EEA91A8}"/>
          </ac:spMkLst>
        </pc:spChg>
        <pc:spChg chg="add del">
          <ac:chgData name="Vencel Aranha" userId="906e884cd089ad1c" providerId="Windows Live" clId="Web-{893AE20B-171E-4620-9D96-C0CBBB2B67A3}" dt="2023-09-05T16:35:20.912" v="194"/>
          <ac:spMkLst>
            <pc:docMk/>
            <pc:sldMk cId="435954610" sldId="277"/>
            <ac:spMk id="35" creationId="{1453BF6C-B012-48B7-B4E8-6D7AC7C27D02}"/>
          </ac:spMkLst>
        </pc:spChg>
        <pc:spChg chg="add del">
          <ac:chgData name="Vencel Aranha" userId="906e884cd089ad1c" providerId="Windows Live" clId="Web-{893AE20B-171E-4620-9D96-C0CBBB2B67A3}" dt="2023-09-05T16:35:56.491" v="202"/>
          <ac:spMkLst>
            <pc:docMk/>
            <pc:sldMk cId="435954610" sldId="277"/>
            <ac:spMk id="37" creationId="{327D73B4-9F5C-4A64-A179-51B9500CB8B5}"/>
          </ac:spMkLst>
        </pc:spChg>
        <pc:spChg chg="add del">
          <ac:chgData name="Vencel Aranha" userId="906e884cd089ad1c" providerId="Windows Live" clId="Web-{893AE20B-171E-4620-9D96-C0CBBB2B67A3}" dt="2023-09-05T16:35:56.491" v="202"/>
          <ac:spMkLst>
            <pc:docMk/>
            <pc:sldMk cId="435954610" sldId="277"/>
            <ac:spMk id="38" creationId="{C1F06963-6374-4B48-844F-071A9BAAAE02}"/>
          </ac:spMkLst>
        </pc:spChg>
        <pc:spChg chg="add del">
          <ac:chgData name="Vencel Aranha" userId="906e884cd089ad1c" providerId="Windows Live" clId="Web-{893AE20B-171E-4620-9D96-C0CBBB2B67A3}" dt="2023-09-05T16:35:56.491" v="202"/>
          <ac:spMkLst>
            <pc:docMk/>
            <pc:sldMk cId="435954610" sldId="277"/>
            <ac:spMk id="39" creationId="{6CB927A4-E432-4310-9CD5-E89FF5063179}"/>
          </ac:spMkLst>
        </pc:spChg>
        <pc:spChg chg="add del">
          <ac:chgData name="Vencel Aranha" userId="906e884cd089ad1c" providerId="Windows Live" clId="Web-{893AE20B-171E-4620-9D96-C0CBBB2B67A3}" dt="2023-09-05T16:35:56.491" v="202"/>
          <ac:spMkLst>
            <pc:docMk/>
            <pc:sldMk cId="435954610" sldId="277"/>
            <ac:spMk id="40" creationId="{1453BF6C-B012-48B7-B4E8-6D7AC7C27D02}"/>
          </ac:spMkLst>
        </pc:spChg>
        <pc:spChg chg="add del">
          <ac:chgData name="Vencel Aranha" userId="906e884cd089ad1c" providerId="Windows Live" clId="Web-{893AE20B-171E-4620-9D96-C0CBBB2B67A3}" dt="2023-09-05T16:35:56.491" v="202"/>
          <ac:spMkLst>
            <pc:docMk/>
            <pc:sldMk cId="435954610" sldId="277"/>
            <ac:spMk id="41" creationId="{E3020543-B24B-4EC4-8FFC-8DD88EEA91A8}"/>
          </ac:spMkLst>
        </pc:spChg>
        <pc:spChg chg="add del">
          <ac:chgData name="Vencel Aranha" userId="906e884cd089ad1c" providerId="Windows Live" clId="Web-{893AE20B-171E-4620-9D96-C0CBBB2B67A3}" dt="2023-09-05T16:35:51.632" v="199"/>
          <ac:spMkLst>
            <pc:docMk/>
            <pc:sldMk cId="435954610" sldId="277"/>
            <ac:spMk id="47" creationId="{330C0765-5A38-4A34-880C-9CC4C2E14FBA}"/>
          </ac:spMkLst>
        </pc:spChg>
        <pc:spChg chg="add del">
          <ac:chgData name="Vencel Aranha" userId="906e884cd089ad1c" providerId="Windows Live" clId="Web-{893AE20B-171E-4620-9D96-C0CBBB2B67A3}" dt="2023-09-05T16:35:51.632" v="199"/>
          <ac:spMkLst>
            <pc:docMk/>
            <pc:sldMk cId="435954610" sldId="277"/>
            <ac:spMk id="49" creationId="{B7DA268A-F88C-4936-8401-97C8C9861089}"/>
          </ac:spMkLst>
        </pc:spChg>
        <pc:spChg chg="add del">
          <ac:chgData name="Vencel Aranha" userId="906e884cd089ad1c" providerId="Windows Live" clId="Web-{893AE20B-171E-4620-9D96-C0CBBB2B67A3}" dt="2023-09-05T16:35:51.632" v="199"/>
          <ac:spMkLst>
            <pc:docMk/>
            <pc:sldMk cId="435954610" sldId="277"/>
            <ac:spMk id="51" creationId="{2E48EAB8-CD1C-4BF5-A92C-BA11919E6EDF}"/>
          </ac:spMkLst>
        </pc:spChg>
        <pc:spChg chg="add del">
          <ac:chgData name="Vencel Aranha" userId="906e884cd089ad1c" providerId="Windows Live" clId="Web-{893AE20B-171E-4620-9D96-C0CBBB2B67A3}" dt="2023-09-05T16:35:51.632" v="199"/>
          <ac:spMkLst>
            <pc:docMk/>
            <pc:sldMk cId="435954610" sldId="277"/>
            <ac:spMk id="53" creationId="{F66F957D-AE64-4187-90D7-B24F1CC27F61}"/>
          </ac:spMkLst>
        </pc:spChg>
        <pc:spChg chg="add del">
          <ac:chgData name="Vencel Aranha" userId="906e884cd089ad1c" providerId="Windows Live" clId="Web-{893AE20B-171E-4620-9D96-C0CBBB2B67A3}" dt="2023-09-05T16:35:56.491" v="201"/>
          <ac:spMkLst>
            <pc:docMk/>
            <pc:sldMk cId="435954610" sldId="277"/>
            <ac:spMk id="58" creationId="{327D73B4-9F5C-4A64-A179-51B9500CB8B5}"/>
          </ac:spMkLst>
        </pc:spChg>
        <pc:spChg chg="add del">
          <ac:chgData name="Vencel Aranha" userId="906e884cd089ad1c" providerId="Windows Live" clId="Web-{893AE20B-171E-4620-9D96-C0CBBB2B67A3}" dt="2023-09-05T16:35:56.491" v="201"/>
          <ac:spMkLst>
            <pc:docMk/>
            <pc:sldMk cId="435954610" sldId="277"/>
            <ac:spMk id="59" creationId="{C1F06963-6374-4B48-844F-071A9BAAAE02}"/>
          </ac:spMkLst>
        </pc:spChg>
        <pc:spChg chg="add del">
          <ac:chgData name="Vencel Aranha" userId="906e884cd089ad1c" providerId="Windows Live" clId="Web-{893AE20B-171E-4620-9D96-C0CBBB2B67A3}" dt="2023-09-05T16:35:56.491" v="201"/>
          <ac:spMkLst>
            <pc:docMk/>
            <pc:sldMk cId="435954610" sldId="277"/>
            <ac:spMk id="60" creationId="{6CB927A4-E432-4310-9CD5-E89FF5063179}"/>
          </ac:spMkLst>
        </pc:spChg>
        <pc:spChg chg="add del">
          <ac:chgData name="Vencel Aranha" userId="906e884cd089ad1c" providerId="Windows Live" clId="Web-{893AE20B-171E-4620-9D96-C0CBBB2B67A3}" dt="2023-09-05T16:35:56.491" v="201"/>
          <ac:spMkLst>
            <pc:docMk/>
            <pc:sldMk cId="435954610" sldId="277"/>
            <ac:spMk id="61" creationId="{1453BF6C-B012-48B7-B4E8-6D7AC7C27D02}"/>
          </ac:spMkLst>
        </pc:spChg>
        <pc:spChg chg="add del">
          <ac:chgData name="Vencel Aranha" userId="906e884cd089ad1c" providerId="Windows Live" clId="Web-{893AE20B-171E-4620-9D96-C0CBBB2B67A3}" dt="2023-09-05T16:35:56.491" v="201"/>
          <ac:spMkLst>
            <pc:docMk/>
            <pc:sldMk cId="435954610" sldId="277"/>
            <ac:spMk id="62" creationId="{E3020543-B24B-4EC4-8FFC-8DD88EEA91A8}"/>
          </ac:spMkLst>
        </pc:spChg>
        <pc:spChg chg="add del">
          <ac:chgData name="Vencel Aranha" userId="906e884cd089ad1c" providerId="Windows Live" clId="Web-{893AE20B-171E-4620-9D96-C0CBBB2B67A3}" dt="2023-09-05T16:47:34.160" v="209"/>
          <ac:spMkLst>
            <pc:docMk/>
            <pc:sldMk cId="435954610" sldId="277"/>
            <ac:spMk id="64" creationId="{8D1AA55E-40D5-461B-A5A8-4AE8AAB71B08}"/>
          </ac:spMkLst>
        </pc:spChg>
        <pc:spChg chg="add del">
          <ac:chgData name="Vencel Aranha" userId="906e884cd089ad1c" providerId="Windows Live" clId="Web-{893AE20B-171E-4620-9D96-C0CBBB2B67A3}" dt="2023-09-05T16:47:34.160" v="209"/>
          <ac:spMkLst>
            <pc:docMk/>
            <pc:sldMk cId="435954610" sldId="277"/>
            <ac:spMk id="66" creationId="{6CB927A4-E432-4310-9CD5-E89FF5063179}"/>
          </ac:spMkLst>
        </pc:spChg>
        <pc:spChg chg="add del">
          <ac:chgData name="Vencel Aranha" userId="906e884cd089ad1c" providerId="Windows Live" clId="Web-{893AE20B-171E-4620-9D96-C0CBBB2B67A3}" dt="2023-09-05T16:47:34.160" v="209"/>
          <ac:spMkLst>
            <pc:docMk/>
            <pc:sldMk cId="435954610" sldId="277"/>
            <ac:spMk id="67" creationId="{E3020543-B24B-4EC4-8FFC-8DD88EEA91A8}"/>
          </ac:spMkLst>
        </pc:spChg>
        <pc:spChg chg="add del">
          <ac:chgData name="Vencel Aranha" userId="906e884cd089ad1c" providerId="Windows Live" clId="Web-{893AE20B-171E-4620-9D96-C0CBBB2B67A3}" dt="2023-09-05T16:47:34.160" v="209"/>
          <ac:spMkLst>
            <pc:docMk/>
            <pc:sldMk cId="435954610" sldId="277"/>
            <ac:spMk id="68" creationId="{1453BF6C-B012-48B7-B4E8-6D7AC7C27D02}"/>
          </ac:spMkLst>
        </pc:spChg>
        <pc:spChg chg="add">
          <ac:chgData name="Vencel Aranha" userId="906e884cd089ad1c" providerId="Windows Live" clId="Web-{893AE20B-171E-4620-9D96-C0CBBB2B67A3}" dt="2023-09-05T16:47:34.160" v="209"/>
          <ac:spMkLst>
            <pc:docMk/>
            <pc:sldMk cId="435954610" sldId="277"/>
            <ac:spMk id="73" creationId="{7EE0A6B3-EB7E-45AA-ADB6-138489E0CD75}"/>
          </ac:spMkLst>
        </pc:spChg>
        <pc:spChg chg="add">
          <ac:chgData name="Vencel Aranha" userId="906e884cd089ad1c" providerId="Windows Live" clId="Web-{893AE20B-171E-4620-9D96-C0CBBB2B67A3}" dt="2023-09-05T16:47:34.160" v="209"/>
          <ac:spMkLst>
            <pc:docMk/>
            <pc:sldMk cId="435954610" sldId="277"/>
            <ac:spMk id="75" creationId="{0C0EA1AB-DC8C-4976-9474-9313A673D4E9}"/>
          </ac:spMkLst>
        </pc:spChg>
        <pc:spChg chg="add">
          <ac:chgData name="Vencel Aranha" userId="906e884cd089ad1c" providerId="Windows Live" clId="Web-{893AE20B-171E-4620-9D96-C0CBBB2B67A3}" dt="2023-09-05T16:47:34.160" v="209"/>
          <ac:spMkLst>
            <pc:docMk/>
            <pc:sldMk cId="435954610" sldId="277"/>
            <ac:spMk id="77" creationId="{6CB927A4-E432-4310-9CD5-E89FF5063179}"/>
          </ac:spMkLst>
        </pc:spChg>
        <pc:spChg chg="add">
          <ac:chgData name="Vencel Aranha" userId="906e884cd089ad1c" providerId="Windows Live" clId="Web-{893AE20B-171E-4620-9D96-C0CBBB2B67A3}" dt="2023-09-05T16:47:34.160" v="209"/>
          <ac:spMkLst>
            <pc:docMk/>
            <pc:sldMk cId="435954610" sldId="277"/>
            <ac:spMk id="79" creationId="{E3020543-B24B-4EC4-8FFC-8DD88EEA91A8}"/>
          </ac:spMkLst>
        </pc:spChg>
        <pc:spChg chg="add">
          <ac:chgData name="Vencel Aranha" userId="906e884cd089ad1c" providerId="Windows Live" clId="Web-{893AE20B-171E-4620-9D96-C0CBBB2B67A3}" dt="2023-09-05T16:47:34.160" v="209"/>
          <ac:spMkLst>
            <pc:docMk/>
            <pc:sldMk cId="435954610" sldId="277"/>
            <ac:spMk id="81" creationId="{1453BF6C-B012-48B7-B4E8-6D7AC7C27D02}"/>
          </ac:spMkLst>
        </pc:spChg>
        <pc:picChg chg="add mod ord">
          <ac:chgData name="Vencel Aranha" userId="906e884cd089ad1c" providerId="Windows Live" clId="Web-{893AE20B-171E-4620-9D96-C0CBBB2B67A3}" dt="2023-09-05T16:47:34.160" v="209"/>
          <ac:picMkLst>
            <pc:docMk/>
            <pc:sldMk cId="435954610" sldId="277"/>
            <ac:picMk id="4" creationId="{48E24475-4BBD-5609-6BDA-2A988AEC9FB7}"/>
          </ac:picMkLst>
        </pc:picChg>
        <pc:cxnChg chg="add del">
          <ac:chgData name="Vencel Aranha" userId="906e884cd089ad1c" providerId="Windows Live" clId="Web-{893AE20B-171E-4620-9D96-C0CBBB2B67A3}" dt="2023-09-05T16:34:37.738" v="188"/>
          <ac:cxnSpMkLst>
            <pc:docMk/>
            <pc:sldMk cId="435954610" sldId="277"/>
            <ac:cxnSpMk id="10" creationId="{7EB498BD-8089-4626-91EA-4978EBEF535E}"/>
          </ac:cxnSpMkLst>
        </pc:cxnChg>
        <pc:cxnChg chg="add del">
          <ac:chgData name="Vencel Aranha" userId="906e884cd089ad1c" providerId="Windows Live" clId="Web-{893AE20B-171E-4620-9D96-C0CBBB2B67A3}" dt="2023-09-05T16:34:40.957" v="190"/>
          <ac:cxnSpMkLst>
            <pc:docMk/>
            <pc:sldMk cId="435954610" sldId="277"/>
            <ac:cxnSpMk id="18" creationId="{C49DA8F6-BCC1-4447-B54C-57856834B94B}"/>
          </ac:cxnSpMkLst>
        </pc:cxnChg>
        <pc:cxnChg chg="add del">
          <ac:chgData name="Vencel Aranha" userId="906e884cd089ad1c" providerId="Windows Live" clId="Web-{893AE20B-171E-4620-9D96-C0CBBB2B67A3}" dt="2023-09-05T16:35:00.661" v="192"/>
          <ac:cxnSpMkLst>
            <pc:docMk/>
            <pc:sldMk cId="435954610" sldId="277"/>
            <ac:cxnSpMk id="29" creationId="{C49DA8F6-BCC1-4447-B54C-57856834B94B}"/>
          </ac:cxnSpMkLst>
        </pc:cxnChg>
        <pc:cxnChg chg="add del">
          <ac:chgData name="Vencel Aranha" userId="906e884cd089ad1c" providerId="Windows Live" clId="Web-{893AE20B-171E-4620-9D96-C0CBBB2B67A3}" dt="2023-09-05T16:35:20.912" v="194"/>
          <ac:cxnSpMkLst>
            <pc:docMk/>
            <pc:sldMk cId="435954610" sldId="277"/>
            <ac:cxnSpMk id="32" creationId="{7EB498BD-8089-4626-91EA-4978EBEF535E}"/>
          </ac:cxnSpMkLst>
        </pc:cxnChg>
        <pc:cxnChg chg="add del">
          <ac:chgData name="Vencel Aranha" userId="906e884cd089ad1c" providerId="Windows Live" clId="Web-{893AE20B-171E-4620-9D96-C0CBBB2B67A3}" dt="2023-09-05T16:35:56.491" v="202"/>
          <ac:cxnSpMkLst>
            <pc:docMk/>
            <pc:sldMk cId="435954610" sldId="277"/>
            <ac:cxnSpMk id="42" creationId="{C49DA8F6-BCC1-4447-B54C-57856834B94B}"/>
          </ac:cxnSpMkLst>
        </pc:cxnChg>
        <pc:cxnChg chg="add del">
          <ac:chgData name="Vencel Aranha" userId="906e884cd089ad1c" providerId="Windows Live" clId="Web-{893AE20B-171E-4620-9D96-C0CBBB2B67A3}" dt="2023-09-05T16:35:51.632" v="199"/>
          <ac:cxnSpMkLst>
            <pc:docMk/>
            <pc:sldMk cId="435954610" sldId="277"/>
            <ac:cxnSpMk id="55" creationId="{C49DA8F6-BCC1-4447-B54C-57856834B94B}"/>
          </ac:cxnSpMkLst>
        </pc:cxnChg>
        <pc:cxnChg chg="add del">
          <ac:chgData name="Vencel Aranha" userId="906e884cd089ad1c" providerId="Windows Live" clId="Web-{893AE20B-171E-4620-9D96-C0CBBB2B67A3}" dt="2023-09-05T16:35:56.491" v="201"/>
          <ac:cxnSpMkLst>
            <pc:docMk/>
            <pc:sldMk cId="435954610" sldId="277"/>
            <ac:cxnSpMk id="57" creationId="{C49DA8F6-BCC1-4447-B54C-57856834B94B}"/>
          </ac:cxnSpMkLst>
        </pc:cxnChg>
        <pc:cxnChg chg="add del">
          <ac:chgData name="Vencel Aranha" userId="906e884cd089ad1c" providerId="Windows Live" clId="Web-{893AE20B-171E-4620-9D96-C0CBBB2B67A3}" dt="2023-09-05T16:47:34.160" v="209"/>
          <ac:cxnSpMkLst>
            <pc:docMk/>
            <pc:sldMk cId="435954610" sldId="277"/>
            <ac:cxnSpMk id="65" creationId="{7EB498BD-8089-4626-91EA-4978EBEF535E}"/>
          </ac:cxnSpMkLst>
        </pc:cxnChg>
        <pc:cxnChg chg="add">
          <ac:chgData name="Vencel Aranha" userId="906e884cd089ad1c" providerId="Windows Live" clId="Web-{893AE20B-171E-4620-9D96-C0CBBB2B67A3}" dt="2023-09-05T16:47:34.160" v="209"/>
          <ac:cxnSpMkLst>
            <pc:docMk/>
            <pc:sldMk cId="435954610" sldId="277"/>
            <ac:cxnSpMk id="83" creationId="{C49DA8F6-BCC1-4447-B54C-57856834B94B}"/>
          </ac:cxnSpMkLst>
        </pc:cxnChg>
      </pc:sldChg>
      <pc:sldChg chg="addSp delSp modSp">
        <pc:chgData name="Vencel Aranha" userId="906e884cd089ad1c" providerId="Windows Live" clId="Web-{893AE20B-171E-4620-9D96-C0CBBB2B67A3}" dt="2023-09-05T15:02:50.235" v="183" actId="20577"/>
        <pc:sldMkLst>
          <pc:docMk/>
          <pc:sldMk cId="3309730191" sldId="278"/>
        </pc:sldMkLst>
        <pc:spChg chg="mod">
          <ac:chgData name="Vencel Aranha" userId="906e884cd089ad1c" providerId="Windows Live" clId="Web-{893AE20B-171E-4620-9D96-C0CBBB2B67A3}" dt="2023-09-05T15:01:37.545" v="178"/>
          <ac:spMkLst>
            <pc:docMk/>
            <pc:sldMk cId="3309730191" sldId="278"/>
            <ac:spMk id="2" creationId="{D5957B86-75E6-4C00-6984-F3B52CA6C09E}"/>
          </ac:spMkLst>
        </pc:spChg>
        <pc:spChg chg="mod">
          <ac:chgData name="Vencel Aranha" userId="906e884cd089ad1c" providerId="Windows Live" clId="Web-{893AE20B-171E-4620-9D96-C0CBBB2B67A3}" dt="2023-09-05T15:02:50.235" v="183" actId="20577"/>
          <ac:spMkLst>
            <pc:docMk/>
            <pc:sldMk cId="3309730191" sldId="278"/>
            <ac:spMk id="4" creationId="{3C0937AC-05EA-2E29-912A-212226F67F6C}"/>
          </ac:spMkLst>
        </pc:spChg>
        <pc:spChg chg="add del">
          <ac:chgData name="Vencel Aranha" userId="906e884cd089ad1c" providerId="Windows Live" clId="Web-{893AE20B-171E-4620-9D96-C0CBBB2B67A3}" dt="2023-09-05T15:01:37.545" v="178"/>
          <ac:spMkLst>
            <pc:docMk/>
            <pc:sldMk cId="3309730191" sldId="278"/>
            <ac:spMk id="9" creationId="{8F9CBE3F-79A8-4F8F-88D9-DAD03D0D281F}"/>
          </ac:spMkLst>
        </pc:spChg>
        <pc:spChg chg="add del">
          <ac:chgData name="Vencel Aranha" userId="906e884cd089ad1c" providerId="Windows Live" clId="Web-{893AE20B-171E-4620-9D96-C0CBBB2B67A3}" dt="2023-09-05T15:01:37.545" v="178"/>
          <ac:spMkLst>
            <pc:docMk/>
            <pc:sldMk cId="3309730191" sldId="278"/>
            <ac:spMk id="11" creationId="{508BEF50-7B1E-49A4-BC19-5F4F1D755E64}"/>
          </ac:spMkLst>
        </pc:spChg>
        <pc:spChg chg="add del">
          <ac:chgData name="Vencel Aranha" userId="906e884cd089ad1c" providerId="Windows Live" clId="Web-{893AE20B-171E-4620-9D96-C0CBBB2B67A3}" dt="2023-09-05T15:01:37.545" v="178"/>
          <ac:spMkLst>
            <pc:docMk/>
            <pc:sldMk cId="3309730191" sldId="278"/>
            <ac:spMk id="13" creationId="{C5CB530E-515E-412C-9DF1-5F8FFBD6F383}"/>
          </ac:spMkLst>
        </pc:spChg>
        <pc:spChg chg="add del">
          <ac:chgData name="Vencel Aranha" userId="906e884cd089ad1c" providerId="Windows Live" clId="Web-{893AE20B-171E-4620-9D96-C0CBBB2B67A3}" dt="2023-09-05T15:01:37.545" v="178"/>
          <ac:spMkLst>
            <pc:docMk/>
            <pc:sldMk cId="3309730191" sldId="278"/>
            <ac:spMk id="15" creationId="{AEA7509D-F04F-40CB-A0B3-EEF16499CC9F}"/>
          </ac:spMkLst>
        </pc:spChg>
        <pc:spChg chg="add del">
          <ac:chgData name="Vencel Aranha" userId="906e884cd089ad1c" providerId="Windows Live" clId="Web-{893AE20B-171E-4620-9D96-C0CBBB2B67A3}" dt="2023-09-05T15:01:37.545" v="178"/>
          <ac:spMkLst>
            <pc:docMk/>
            <pc:sldMk cId="3309730191" sldId="278"/>
            <ac:spMk id="17" creationId="{C39ADB8F-D187-49D7-BDCF-C1B6DC727068}"/>
          </ac:spMkLst>
        </pc:spChg>
        <pc:spChg chg="add del">
          <ac:chgData name="Vencel Aranha" userId="906e884cd089ad1c" providerId="Windows Live" clId="Web-{893AE20B-171E-4620-9D96-C0CBBB2B67A3}" dt="2023-09-05T15:01:37.545" v="178"/>
          <ac:spMkLst>
            <pc:docMk/>
            <pc:sldMk cId="3309730191" sldId="278"/>
            <ac:spMk id="19" creationId="{712D4376-A578-4FF1-94FC-245E7A6A489F}"/>
          </ac:spMkLst>
        </pc:spChg>
        <pc:spChg chg="add del">
          <ac:chgData name="Vencel Aranha" userId="906e884cd089ad1c" providerId="Windows Live" clId="Web-{893AE20B-171E-4620-9D96-C0CBBB2B67A3}" dt="2023-09-05T15:01:37.545" v="178"/>
          <ac:spMkLst>
            <pc:docMk/>
            <pc:sldMk cId="3309730191" sldId="278"/>
            <ac:spMk id="21" creationId="{3FBAD350-5664-4811-A208-657FB882D350}"/>
          </ac:spMkLst>
        </pc:spChg>
        <pc:spChg chg="add del">
          <ac:chgData name="Vencel Aranha" userId="906e884cd089ad1c" providerId="Windows Live" clId="Web-{893AE20B-171E-4620-9D96-C0CBBB2B67A3}" dt="2023-09-05T15:01:20.732" v="165"/>
          <ac:spMkLst>
            <pc:docMk/>
            <pc:sldMk cId="3309730191" sldId="278"/>
            <ac:spMk id="28" creationId="{8F9CBE3F-79A8-4F8F-88D9-DAD03D0D281F}"/>
          </ac:spMkLst>
        </pc:spChg>
        <pc:spChg chg="add del">
          <ac:chgData name="Vencel Aranha" userId="906e884cd089ad1c" providerId="Windows Live" clId="Web-{893AE20B-171E-4620-9D96-C0CBBB2B67A3}" dt="2023-09-05T15:01:20.732" v="165"/>
          <ac:spMkLst>
            <pc:docMk/>
            <pc:sldMk cId="3309730191" sldId="278"/>
            <ac:spMk id="30" creationId="{508BEF50-7B1E-49A4-BC19-5F4F1D755E64}"/>
          </ac:spMkLst>
        </pc:spChg>
        <pc:spChg chg="add del">
          <ac:chgData name="Vencel Aranha" userId="906e884cd089ad1c" providerId="Windows Live" clId="Web-{893AE20B-171E-4620-9D96-C0CBBB2B67A3}" dt="2023-09-05T15:01:20.732" v="165"/>
          <ac:spMkLst>
            <pc:docMk/>
            <pc:sldMk cId="3309730191" sldId="278"/>
            <ac:spMk id="32" creationId="{C5CB530E-515E-412C-9DF1-5F8FFBD6F383}"/>
          </ac:spMkLst>
        </pc:spChg>
        <pc:spChg chg="add del">
          <ac:chgData name="Vencel Aranha" userId="906e884cd089ad1c" providerId="Windows Live" clId="Web-{893AE20B-171E-4620-9D96-C0CBBB2B67A3}" dt="2023-09-05T15:01:20.732" v="165"/>
          <ac:spMkLst>
            <pc:docMk/>
            <pc:sldMk cId="3309730191" sldId="278"/>
            <ac:spMk id="34" creationId="{AEA7509D-F04F-40CB-A0B3-EEF16499CC9F}"/>
          </ac:spMkLst>
        </pc:spChg>
        <pc:spChg chg="add del">
          <ac:chgData name="Vencel Aranha" userId="906e884cd089ad1c" providerId="Windows Live" clId="Web-{893AE20B-171E-4620-9D96-C0CBBB2B67A3}" dt="2023-09-05T15:01:20.732" v="165"/>
          <ac:spMkLst>
            <pc:docMk/>
            <pc:sldMk cId="3309730191" sldId="278"/>
            <ac:spMk id="36" creationId="{C39ADB8F-D187-49D7-BDCF-C1B6DC727068}"/>
          </ac:spMkLst>
        </pc:spChg>
        <pc:spChg chg="add del">
          <ac:chgData name="Vencel Aranha" userId="906e884cd089ad1c" providerId="Windows Live" clId="Web-{893AE20B-171E-4620-9D96-C0CBBB2B67A3}" dt="2023-09-05T15:01:20.732" v="165"/>
          <ac:spMkLst>
            <pc:docMk/>
            <pc:sldMk cId="3309730191" sldId="278"/>
            <ac:spMk id="38" creationId="{712D4376-A578-4FF1-94FC-245E7A6A489F}"/>
          </ac:spMkLst>
        </pc:spChg>
        <pc:spChg chg="add del">
          <ac:chgData name="Vencel Aranha" userId="906e884cd089ad1c" providerId="Windows Live" clId="Web-{893AE20B-171E-4620-9D96-C0CBBB2B67A3}" dt="2023-09-05T15:01:20.732" v="165"/>
          <ac:spMkLst>
            <pc:docMk/>
            <pc:sldMk cId="3309730191" sldId="278"/>
            <ac:spMk id="40" creationId="{3FBAD350-5664-4811-A208-657FB882D350}"/>
          </ac:spMkLst>
        </pc:spChg>
        <pc:spChg chg="add del">
          <ac:chgData name="Vencel Aranha" userId="906e884cd089ad1c" providerId="Windows Live" clId="Web-{893AE20B-171E-4620-9D96-C0CBBB2B67A3}" dt="2023-09-05T15:01:23.904" v="167"/>
          <ac:spMkLst>
            <pc:docMk/>
            <pc:sldMk cId="3309730191" sldId="278"/>
            <ac:spMk id="47" creationId="{F4155C20-3F0E-4576-8A0B-C345B62312DA}"/>
          </ac:spMkLst>
        </pc:spChg>
        <pc:spChg chg="add del">
          <ac:chgData name="Vencel Aranha" userId="906e884cd089ad1c" providerId="Windows Live" clId="Web-{893AE20B-171E-4620-9D96-C0CBBB2B67A3}" dt="2023-09-05T15:01:23.904" v="167"/>
          <ac:spMkLst>
            <pc:docMk/>
            <pc:sldMk cId="3309730191" sldId="278"/>
            <ac:spMk id="58" creationId="{0BAEB82B-9A6B-4982-B56B-7529C6EA9A95}"/>
          </ac:spMkLst>
        </pc:spChg>
        <pc:spChg chg="add del">
          <ac:chgData name="Vencel Aranha" userId="906e884cd089ad1c" providerId="Windows Live" clId="Web-{893AE20B-171E-4620-9D96-C0CBBB2B67A3}" dt="2023-09-05T15:01:23.904" v="167"/>
          <ac:spMkLst>
            <pc:docMk/>
            <pc:sldMk cId="3309730191" sldId="278"/>
            <ac:spMk id="65" creationId="{FC71CE45-EECF-4555-AD4B-1B3D0D5D1540}"/>
          </ac:spMkLst>
        </pc:spChg>
        <pc:spChg chg="add del">
          <ac:chgData name="Vencel Aranha" userId="906e884cd089ad1c" providerId="Windows Live" clId="Web-{893AE20B-171E-4620-9D96-C0CBBB2B67A3}" dt="2023-09-05T15:01:23.904" v="167"/>
          <ac:spMkLst>
            <pc:docMk/>
            <pc:sldMk cId="3309730191" sldId="278"/>
            <ac:spMk id="66" creationId="{53AA89D1-0C70-46BB-8E35-5722A4B18A78}"/>
          </ac:spMkLst>
        </pc:spChg>
        <pc:spChg chg="add del">
          <ac:chgData name="Vencel Aranha" userId="906e884cd089ad1c" providerId="Windows Live" clId="Web-{893AE20B-171E-4620-9D96-C0CBBB2B67A3}" dt="2023-09-05T15:01:26.419" v="169"/>
          <ac:spMkLst>
            <pc:docMk/>
            <pc:sldMk cId="3309730191" sldId="278"/>
            <ac:spMk id="68" creationId="{5E7AA7E8-8006-4E1F-A566-FCF37EE6F35D}"/>
          </ac:spMkLst>
        </pc:spChg>
        <pc:spChg chg="add del">
          <ac:chgData name="Vencel Aranha" userId="906e884cd089ad1c" providerId="Windows Live" clId="Web-{893AE20B-171E-4620-9D96-C0CBBB2B67A3}" dt="2023-09-05T15:01:29.404" v="171"/>
          <ac:spMkLst>
            <pc:docMk/>
            <pc:sldMk cId="3309730191" sldId="278"/>
            <ac:spMk id="72" creationId="{1A3C89F8-0D2F-47FF-B903-151248265F47}"/>
          </ac:spMkLst>
        </pc:spChg>
        <pc:spChg chg="add del">
          <ac:chgData name="Vencel Aranha" userId="906e884cd089ad1c" providerId="Windows Live" clId="Web-{893AE20B-171E-4620-9D96-C0CBBB2B67A3}" dt="2023-09-05T15:01:29.404" v="171"/>
          <ac:spMkLst>
            <pc:docMk/>
            <pc:sldMk cId="3309730191" sldId="278"/>
            <ac:spMk id="74" creationId="{C5CB530E-515E-412C-9DF1-5F8FFBD6F383}"/>
          </ac:spMkLst>
        </pc:spChg>
        <pc:spChg chg="add del">
          <ac:chgData name="Vencel Aranha" userId="906e884cd089ad1c" providerId="Windows Live" clId="Web-{893AE20B-171E-4620-9D96-C0CBBB2B67A3}" dt="2023-09-05T15:01:29.404" v="171"/>
          <ac:spMkLst>
            <pc:docMk/>
            <pc:sldMk cId="3309730191" sldId="278"/>
            <ac:spMk id="76" creationId="{712D4376-A578-4FF1-94FC-245E7A6A489F}"/>
          </ac:spMkLst>
        </pc:spChg>
        <pc:spChg chg="add del">
          <ac:chgData name="Vencel Aranha" userId="906e884cd089ad1c" providerId="Windows Live" clId="Web-{893AE20B-171E-4620-9D96-C0CBBB2B67A3}" dt="2023-09-05T15:01:29.404" v="171"/>
          <ac:spMkLst>
            <pc:docMk/>
            <pc:sldMk cId="3309730191" sldId="278"/>
            <ac:spMk id="78" creationId="{AEA7509D-F04F-40CB-A0B3-EEF16499CC9F}"/>
          </ac:spMkLst>
        </pc:spChg>
        <pc:spChg chg="add del">
          <ac:chgData name="Vencel Aranha" userId="906e884cd089ad1c" providerId="Windows Live" clId="Web-{893AE20B-171E-4620-9D96-C0CBBB2B67A3}" dt="2023-09-05T15:01:29.404" v="171"/>
          <ac:spMkLst>
            <pc:docMk/>
            <pc:sldMk cId="3309730191" sldId="278"/>
            <ac:spMk id="82" creationId="{508BEF50-7B1E-49A4-BC19-5F4F1D755E64}"/>
          </ac:spMkLst>
        </pc:spChg>
        <pc:spChg chg="add del">
          <ac:chgData name="Vencel Aranha" userId="906e884cd089ad1c" providerId="Windows Live" clId="Web-{893AE20B-171E-4620-9D96-C0CBBB2B67A3}" dt="2023-09-05T15:01:29.404" v="171"/>
          <ac:spMkLst>
            <pc:docMk/>
            <pc:sldMk cId="3309730191" sldId="278"/>
            <ac:spMk id="84" creationId="{3FBAD350-5664-4811-A208-657FB882D350}"/>
          </ac:spMkLst>
        </pc:spChg>
        <pc:spChg chg="add del">
          <ac:chgData name="Vencel Aranha" userId="906e884cd089ad1c" providerId="Windows Live" clId="Web-{893AE20B-171E-4620-9D96-C0CBBB2B67A3}" dt="2023-09-05T15:01:29.404" v="171"/>
          <ac:spMkLst>
            <pc:docMk/>
            <pc:sldMk cId="3309730191" sldId="278"/>
            <ac:spMk id="86" creationId="{C39ADB8F-D187-49D7-BDCF-C1B6DC727068}"/>
          </ac:spMkLst>
        </pc:spChg>
        <pc:spChg chg="add del">
          <ac:chgData name="Vencel Aranha" userId="906e884cd089ad1c" providerId="Windows Live" clId="Web-{893AE20B-171E-4620-9D96-C0CBBB2B67A3}" dt="2023-09-05T15:01:32.279" v="173"/>
          <ac:spMkLst>
            <pc:docMk/>
            <pc:sldMk cId="3309730191" sldId="278"/>
            <ac:spMk id="88" creationId="{D472C551-D440-40DF-9260-BDB9AC40960A}"/>
          </ac:spMkLst>
        </pc:spChg>
        <pc:spChg chg="add del">
          <ac:chgData name="Vencel Aranha" userId="906e884cd089ad1c" providerId="Windows Live" clId="Web-{893AE20B-171E-4620-9D96-C0CBBB2B67A3}" dt="2023-09-05T15:01:32.279" v="173"/>
          <ac:spMkLst>
            <pc:docMk/>
            <pc:sldMk cId="3309730191" sldId="278"/>
            <ac:spMk id="90" creationId="{508BEF50-7B1E-49A4-BC19-5F4F1D755E64}"/>
          </ac:spMkLst>
        </pc:spChg>
        <pc:spChg chg="add del">
          <ac:chgData name="Vencel Aranha" userId="906e884cd089ad1c" providerId="Windows Live" clId="Web-{893AE20B-171E-4620-9D96-C0CBBB2B67A3}" dt="2023-09-05T15:01:32.279" v="173"/>
          <ac:spMkLst>
            <pc:docMk/>
            <pc:sldMk cId="3309730191" sldId="278"/>
            <ac:spMk id="91" creationId="{3FBAD350-5664-4811-A208-657FB882D350}"/>
          </ac:spMkLst>
        </pc:spChg>
        <pc:spChg chg="add del">
          <ac:chgData name="Vencel Aranha" userId="906e884cd089ad1c" providerId="Windows Live" clId="Web-{893AE20B-171E-4620-9D96-C0CBBB2B67A3}" dt="2023-09-05T15:01:32.279" v="173"/>
          <ac:spMkLst>
            <pc:docMk/>
            <pc:sldMk cId="3309730191" sldId="278"/>
            <ac:spMk id="92" creationId="{C39ADB8F-D187-49D7-BDCF-C1B6DC727068}"/>
          </ac:spMkLst>
        </pc:spChg>
        <pc:spChg chg="add del">
          <ac:chgData name="Vencel Aranha" userId="906e884cd089ad1c" providerId="Windows Live" clId="Web-{893AE20B-171E-4620-9D96-C0CBBB2B67A3}" dt="2023-09-05T15:01:34.810" v="175"/>
          <ac:spMkLst>
            <pc:docMk/>
            <pc:sldMk cId="3309730191" sldId="278"/>
            <ac:spMk id="94" creationId="{5E7AA7E8-8006-4E1F-A566-FCF37EE6F35D}"/>
          </ac:spMkLst>
        </pc:spChg>
        <pc:spChg chg="add del">
          <ac:chgData name="Vencel Aranha" userId="906e884cd089ad1c" providerId="Windows Live" clId="Web-{893AE20B-171E-4620-9D96-C0CBBB2B67A3}" dt="2023-09-05T15:01:37.529" v="177"/>
          <ac:spMkLst>
            <pc:docMk/>
            <pc:sldMk cId="3309730191" sldId="278"/>
            <ac:spMk id="97" creationId="{F4155C20-3F0E-4576-8A0B-C345B62312DA}"/>
          </ac:spMkLst>
        </pc:spChg>
        <pc:spChg chg="add del">
          <ac:chgData name="Vencel Aranha" userId="906e884cd089ad1c" providerId="Windows Live" clId="Web-{893AE20B-171E-4620-9D96-C0CBBB2B67A3}" dt="2023-09-05T15:01:37.529" v="177"/>
          <ac:spMkLst>
            <pc:docMk/>
            <pc:sldMk cId="3309730191" sldId="278"/>
            <ac:spMk id="99" creationId="{0BAEB82B-9A6B-4982-B56B-7529C6EA9A95}"/>
          </ac:spMkLst>
        </pc:spChg>
        <pc:spChg chg="add del">
          <ac:chgData name="Vencel Aranha" userId="906e884cd089ad1c" providerId="Windows Live" clId="Web-{893AE20B-171E-4620-9D96-C0CBBB2B67A3}" dt="2023-09-05T15:01:37.529" v="177"/>
          <ac:spMkLst>
            <pc:docMk/>
            <pc:sldMk cId="3309730191" sldId="278"/>
            <ac:spMk id="100" creationId="{FC71CE45-EECF-4555-AD4B-1B3D0D5D1540}"/>
          </ac:spMkLst>
        </pc:spChg>
        <pc:spChg chg="add del">
          <ac:chgData name="Vencel Aranha" userId="906e884cd089ad1c" providerId="Windows Live" clId="Web-{893AE20B-171E-4620-9D96-C0CBBB2B67A3}" dt="2023-09-05T15:01:37.529" v="177"/>
          <ac:spMkLst>
            <pc:docMk/>
            <pc:sldMk cId="3309730191" sldId="278"/>
            <ac:spMk id="101" creationId="{53AA89D1-0C70-46BB-8E35-5722A4B18A78}"/>
          </ac:spMkLst>
        </pc:spChg>
        <pc:spChg chg="add">
          <ac:chgData name="Vencel Aranha" userId="906e884cd089ad1c" providerId="Windows Live" clId="Web-{893AE20B-171E-4620-9D96-C0CBBB2B67A3}" dt="2023-09-05T15:01:37.545" v="178"/>
          <ac:spMkLst>
            <pc:docMk/>
            <pc:sldMk cId="3309730191" sldId="278"/>
            <ac:spMk id="103" creationId="{5E7AA7E8-8006-4E1F-A566-FCF37EE6F35D}"/>
          </ac:spMkLst>
        </pc:spChg>
        <pc:cxnChg chg="add del">
          <ac:chgData name="Vencel Aranha" userId="906e884cd089ad1c" providerId="Windows Live" clId="Web-{893AE20B-171E-4620-9D96-C0CBBB2B67A3}" dt="2023-09-05T15:01:37.545" v="178"/>
          <ac:cxnSpMkLst>
            <pc:docMk/>
            <pc:sldMk cId="3309730191" sldId="278"/>
            <ac:cxnSpMk id="23" creationId="{56020367-4FD5-4596-8E10-C5F095CD8DBF}"/>
          </ac:cxnSpMkLst>
        </pc:cxnChg>
        <pc:cxnChg chg="add del">
          <ac:chgData name="Vencel Aranha" userId="906e884cd089ad1c" providerId="Windows Live" clId="Web-{893AE20B-171E-4620-9D96-C0CBBB2B67A3}" dt="2023-09-05T15:01:20.732" v="165"/>
          <ac:cxnSpMkLst>
            <pc:docMk/>
            <pc:sldMk cId="3309730191" sldId="278"/>
            <ac:cxnSpMk id="25" creationId="{56020367-4FD5-4596-8E10-C5F095CD8DBF}"/>
          </ac:cxnSpMkLst>
        </pc:cxnChg>
        <pc:cxnChg chg="add del">
          <ac:chgData name="Vencel Aranha" userId="906e884cd089ad1c" providerId="Windows Live" clId="Web-{893AE20B-171E-4620-9D96-C0CBBB2B67A3}" dt="2023-09-05T15:01:23.904" v="167"/>
          <ac:cxnSpMkLst>
            <pc:docMk/>
            <pc:sldMk cId="3309730191" sldId="278"/>
            <ac:cxnSpMk id="54" creationId="{56020367-4FD5-4596-8E10-C5F095CD8DBF}"/>
          </ac:cxnSpMkLst>
        </pc:cxnChg>
        <pc:cxnChg chg="add del">
          <ac:chgData name="Vencel Aranha" userId="906e884cd089ad1c" providerId="Windows Live" clId="Web-{893AE20B-171E-4620-9D96-C0CBBB2B67A3}" dt="2023-09-05T15:01:26.419" v="169"/>
          <ac:cxnSpMkLst>
            <pc:docMk/>
            <pc:sldMk cId="3309730191" sldId="278"/>
            <ac:cxnSpMk id="70" creationId="{56020367-4FD5-4596-8E10-C5F095CD8DBF}"/>
          </ac:cxnSpMkLst>
        </pc:cxnChg>
        <pc:cxnChg chg="add del">
          <ac:chgData name="Vencel Aranha" userId="906e884cd089ad1c" providerId="Windows Live" clId="Web-{893AE20B-171E-4620-9D96-C0CBBB2B67A3}" dt="2023-09-05T15:01:29.404" v="171"/>
          <ac:cxnSpMkLst>
            <pc:docMk/>
            <pc:sldMk cId="3309730191" sldId="278"/>
            <ac:cxnSpMk id="80" creationId="{56020367-4FD5-4596-8E10-C5F095CD8DBF}"/>
          </ac:cxnSpMkLst>
        </pc:cxnChg>
        <pc:cxnChg chg="add del">
          <ac:chgData name="Vencel Aranha" userId="906e884cd089ad1c" providerId="Windows Live" clId="Web-{893AE20B-171E-4620-9D96-C0CBBB2B67A3}" dt="2023-09-05T15:01:32.279" v="173"/>
          <ac:cxnSpMkLst>
            <pc:docMk/>
            <pc:sldMk cId="3309730191" sldId="278"/>
            <ac:cxnSpMk id="89" creationId="{56020367-4FD5-4596-8E10-C5F095CD8DBF}"/>
          </ac:cxnSpMkLst>
        </pc:cxnChg>
        <pc:cxnChg chg="add del">
          <ac:chgData name="Vencel Aranha" userId="906e884cd089ad1c" providerId="Windows Live" clId="Web-{893AE20B-171E-4620-9D96-C0CBBB2B67A3}" dt="2023-09-05T15:01:34.810" v="175"/>
          <ac:cxnSpMkLst>
            <pc:docMk/>
            <pc:sldMk cId="3309730191" sldId="278"/>
            <ac:cxnSpMk id="95" creationId="{56020367-4FD5-4596-8E10-C5F095CD8DBF}"/>
          </ac:cxnSpMkLst>
        </pc:cxnChg>
        <pc:cxnChg chg="add del">
          <ac:chgData name="Vencel Aranha" userId="906e884cd089ad1c" providerId="Windows Live" clId="Web-{893AE20B-171E-4620-9D96-C0CBBB2B67A3}" dt="2023-09-05T15:01:37.529" v="177"/>
          <ac:cxnSpMkLst>
            <pc:docMk/>
            <pc:sldMk cId="3309730191" sldId="278"/>
            <ac:cxnSpMk id="98" creationId="{56020367-4FD5-4596-8E10-C5F095CD8DBF}"/>
          </ac:cxnSpMkLst>
        </pc:cxnChg>
        <pc:cxnChg chg="add">
          <ac:chgData name="Vencel Aranha" userId="906e884cd089ad1c" providerId="Windows Live" clId="Web-{893AE20B-171E-4620-9D96-C0CBBB2B67A3}" dt="2023-09-05T15:01:37.545" v="178"/>
          <ac:cxnSpMkLst>
            <pc:docMk/>
            <pc:sldMk cId="3309730191" sldId="278"/>
            <ac:cxnSpMk id="104" creationId="{56020367-4FD5-4596-8E10-C5F095CD8DBF}"/>
          </ac:cxnSpMkLst>
        </pc:cxnChg>
      </pc:sldChg>
    </pc:docChg>
  </pc:docChgLst>
  <pc:docChgLst>
    <pc:chgData name="Vencel Aranha" userId="906e884cd089ad1c" providerId="Windows Live" clId="Web-{B9EDBCD9-F747-4A66-A355-057C5D339C17}"/>
    <pc:docChg chg="addSld modSld">
      <pc:chgData name="Vencel Aranha" userId="906e884cd089ad1c" providerId="Windows Live" clId="Web-{B9EDBCD9-F747-4A66-A355-057C5D339C17}" dt="2023-09-03T04:27:43.310" v="97"/>
      <pc:docMkLst>
        <pc:docMk/>
      </pc:docMkLst>
      <pc:sldChg chg="addSp delSp modSp new mod setBg">
        <pc:chgData name="Vencel Aranha" userId="906e884cd089ad1c" providerId="Windows Live" clId="Web-{B9EDBCD9-F747-4A66-A355-057C5D339C17}" dt="2023-09-03T04:27:43.310" v="97"/>
        <pc:sldMkLst>
          <pc:docMk/>
          <pc:sldMk cId="850283629" sldId="269"/>
        </pc:sldMkLst>
        <pc:spChg chg="mod">
          <ac:chgData name="Vencel Aranha" userId="906e884cd089ad1c" providerId="Windows Live" clId="Web-{B9EDBCD9-F747-4A66-A355-057C5D339C17}" dt="2023-09-03T04:27:43.310" v="97"/>
          <ac:spMkLst>
            <pc:docMk/>
            <pc:sldMk cId="850283629" sldId="269"/>
            <ac:spMk id="2" creationId="{A646C7B4-5603-8235-50C0-15BA9C1A81A0}"/>
          </ac:spMkLst>
        </pc:spChg>
        <pc:spChg chg="del">
          <ac:chgData name="Vencel Aranha" userId="906e884cd089ad1c" providerId="Windows Live" clId="Web-{B9EDBCD9-F747-4A66-A355-057C5D339C17}" dt="2023-09-03T04:25:18.992" v="23"/>
          <ac:spMkLst>
            <pc:docMk/>
            <pc:sldMk cId="850283629" sldId="269"/>
            <ac:spMk id="3" creationId="{31828783-3813-FB91-E846-C51C0B8BE184}"/>
          </ac:spMkLst>
        </pc:spChg>
        <pc:spChg chg="add del">
          <ac:chgData name="Vencel Aranha" userId="906e884cd089ad1c" providerId="Windows Live" clId="Web-{B9EDBCD9-F747-4A66-A355-057C5D339C17}" dt="2023-09-03T04:25:59.447" v="25"/>
          <ac:spMkLst>
            <pc:docMk/>
            <pc:sldMk cId="850283629" sldId="269"/>
            <ac:spMk id="10" creationId="{16AC3602-3348-4F31-9E43-076B03514ECB}"/>
          </ac:spMkLst>
        </pc:spChg>
        <pc:spChg chg="add del">
          <ac:chgData name="Vencel Aranha" userId="906e884cd089ad1c" providerId="Windows Live" clId="Web-{B9EDBCD9-F747-4A66-A355-057C5D339C17}" dt="2023-09-03T04:25:59.447" v="25"/>
          <ac:spMkLst>
            <pc:docMk/>
            <pc:sldMk cId="850283629" sldId="269"/>
            <ac:spMk id="12" creationId="{394094B0-A6C9-44BE-9042-66EF0612F625}"/>
          </ac:spMkLst>
        </pc:spChg>
        <pc:spChg chg="add del">
          <ac:chgData name="Vencel Aranha" userId="906e884cd089ad1c" providerId="Windows Live" clId="Web-{B9EDBCD9-F747-4A66-A355-057C5D339C17}" dt="2023-09-03T04:25:59.447" v="25"/>
          <ac:spMkLst>
            <pc:docMk/>
            <pc:sldMk cId="850283629" sldId="269"/>
            <ac:spMk id="14" creationId="{64C2CA96-0B16-4AA7-B340-33044D238597}"/>
          </ac:spMkLst>
        </pc:spChg>
        <pc:spChg chg="add del">
          <ac:chgData name="Vencel Aranha" userId="906e884cd089ad1c" providerId="Windows Live" clId="Web-{B9EDBCD9-F747-4A66-A355-057C5D339C17}" dt="2023-09-03T04:25:59.447" v="25"/>
          <ac:spMkLst>
            <pc:docMk/>
            <pc:sldMk cId="850283629" sldId="269"/>
            <ac:spMk id="18" creationId="{1D50D7A8-F1D5-4306-8A9B-DD7A73EB8BCE}"/>
          </ac:spMkLst>
        </pc:spChg>
        <pc:spChg chg="add del">
          <ac:chgData name="Vencel Aranha" userId="906e884cd089ad1c" providerId="Windows Live" clId="Web-{B9EDBCD9-F747-4A66-A355-057C5D339C17}" dt="2023-09-03T04:26:04.306" v="27"/>
          <ac:spMkLst>
            <pc:docMk/>
            <pc:sldMk cId="850283629" sldId="269"/>
            <ac:spMk id="20" creationId="{16AC3602-3348-4F31-9E43-076B03514ECB}"/>
          </ac:spMkLst>
        </pc:spChg>
        <pc:spChg chg="add del">
          <ac:chgData name="Vencel Aranha" userId="906e884cd089ad1c" providerId="Windows Live" clId="Web-{B9EDBCD9-F747-4A66-A355-057C5D339C17}" dt="2023-09-03T04:26:04.306" v="27"/>
          <ac:spMkLst>
            <pc:docMk/>
            <pc:sldMk cId="850283629" sldId="269"/>
            <ac:spMk id="21" creationId="{394094B0-A6C9-44BE-9042-66EF0612F625}"/>
          </ac:spMkLst>
        </pc:spChg>
        <pc:spChg chg="add del">
          <ac:chgData name="Vencel Aranha" userId="906e884cd089ad1c" providerId="Windows Live" clId="Web-{B9EDBCD9-F747-4A66-A355-057C5D339C17}" dt="2023-09-03T04:26:04.306" v="27"/>
          <ac:spMkLst>
            <pc:docMk/>
            <pc:sldMk cId="850283629" sldId="269"/>
            <ac:spMk id="22" creationId="{64C2CA96-0B16-4AA7-B340-33044D238597}"/>
          </ac:spMkLst>
        </pc:spChg>
        <pc:spChg chg="add del">
          <ac:chgData name="Vencel Aranha" userId="906e884cd089ad1c" providerId="Windows Live" clId="Web-{B9EDBCD9-F747-4A66-A355-057C5D339C17}" dt="2023-09-03T04:26:04.306" v="27"/>
          <ac:spMkLst>
            <pc:docMk/>
            <pc:sldMk cId="850283629" sldId="269"/>
            <ac:spMk id="24" creationId="{1D50D7A8-F1D5-4306-8A9B-DD7A73EB8BCE}"/>
          </ac:spMkLst>
        </pc:spChg>
        <pc:spChg chg="add del">
          <ac:chgData name="Vencel Aranha" userId="906e884cd089ad1c" providerId="Windows Live" clId="Web-{B9EDBCD9-F747-4A66-A355-057C5D339C17}" dt="2023-09-03T04:26:09.166" v="29"/>
          <ac:spMkLst>
            <pc:docMk/>
            <pc:sldMk cId="850283629" sldId="269"/>
            <ac:spMk id="26" creationId="{16AC3602-3348-4F31-9E43-076B03514ECB}"/>
          </ac:spMkLst>
        </pc:spChg>
        <pc:spChg chg="add del">
          <ac:chgData name="Vencel Aranha" userId="906e884cd089ad1c" providerId="Windows Live" clId="Web-{B9EDBCD9-F747-4A66-A355-057C5D339C17}" dt="2023-09-03T04:26:09.166" v="29"/>
          <ac:spMkLst>
            <pc:docMk/>
            <pc:sldMk cId="850283629" sldId="269"/>
            <ac:spMk id="28" creationId="{394094B0-A6C9-44BE-9042-66EF0612F625}"/>
          </ac:spMkLst>
        </pc:spChg>
        <pc:spChg chg="add del">
          <ac:chgData name="Vencel Aranha" userId="906e884cd089ad1c" providerId="Windows Live" clId="Web-{B9EDBCD9-F747-4A66-A355-057C5D339C17}" dt="2023-09-03T04:26:09.166" v="29"/>
          <ac:spMkLst>
            <pc:docMk/>
            <pc:sldMk cId="850283629" sldId="269"/>
            <ac:spMk id="29" creationId="{64C2CA96-0B16-4AA7-B340-33044D238597}"/>
          </ac:spMkLst>
        </pc:spChg>
        <pc:spChg chg="add del">
          <ac:chgData name="Vencel Aranha" userId="906e884cd089ad1c" providerId="Windows Live" clId="Web-{B9EDBCD9-F747-4A66-A355-057C5D339C17}" dt="2023-09-03T04:26:09.166" v="29"/>
          <ac:spMkLst>
            <pc:docMk/>
            <pc:sldMk cId="850283629" sldId="269"/>
            <ac:spMk id="30" creationId="{1D50D7A8-F1D5-4306-8A9B-DD7A73EB8BCE}"/>
          </ac:spMkLst>
        </pc:spChg>
        <pc:spChg chg="add">
          <ac:chgData name="Vencel Aranha" userId="906e884cd089ad1c" providerId="Windows Live" clId="Web-{B9EDBCD9-F747-4A66-A355-057C5D339C17}" dt="2023-09-03T04:26:09.197" v="30"/>
          <ac:spMkLst>
            <pc:docMk/>
            <pc:sldMk cId="850283629" sldId="269"/>
            <ac:spMk id="32" creationId="{2659FDB4-FCBE-4A89-B46D-43D4FA54464D}"/>
          </ac:spMkLst>
        </pc:spChg>
        <pc:spChg chg="add del">
          <ac:chgData name="Vencel Aranha" userId="906e884cd089ad1c" providerId="Windows Live" clId="Web-{B9EDBCD9-F747-4A66-A355-057C5D339C17}" dt="2023-09-03T04:26:57.839" v="49"/>
          <ac:spMkLst>
            <pc:docMk/>
            <pc:sldMk cId="850283629" sldId="269"/>
            <ac:spMk id="35" creationId="{16AC3602-3348-4F31-9E43-076B03514ECB}"/>
          </ac:spMkLst>
        </pc:spChg>
        <pc:spChg chg="add del">
          <ac:chgData name="Vencel Aranha" userId="906e884cd089ad1c" providerId="Windows Live" clId="Web-{B9EDBCD9-F747-4A66-A355-057C5D339C17}" dt="2023-09-03T04:26:57.839" v="49"/>
          <ac:spMkLst>
            <pc:docMk/>
            <pc:sldMk cId="850283629" sldId="269"/>
            <ac:spMk id="36" creationId="{394094B0-A6C9-44BE-9042-66EF0612F625}"/>
          </ac:spMkLst>
        </pc:spChg>
        <pc:spChg chg="add del">
          <ac:chgData name="Vencel Aranha" userId="906e884cd089ad1c" providerId="Windows Live" clId="Web-{B9EDBCD9-F747-4A66-A355-057C5D339C17}" dt="2023-09-03T04:26:57.839" v="49"/>
          <ac:spMkLst>
            <pc:docMk/>
            <pc:sldMk cId="850283629" sldId="269"/>
            <ac:spMk id="37" creationId="{64C2CA96-0B16-4AA7-B340-33044D238597}"/>
          </ac:spMkLst>
        </pc:spChg>
        <pc:spChg chg="add del">
          <ac:chgData name="Vencel Aranha" userId="906e884cd089ad1c" providerId="Windows Live" clId="Web-{B9EDBCD9-F747-4A66-A355-057C5D339C17}" dt="2023-09-03T04:26:57.839" v="49"/>
          <ac:spMkLst>
            <pc:docMk/>
            <pc:sldMk cId="850283629" sldId="269"/>
            <ac:spMk id="39" creationId="{1D50D7A8-F1D5-4306-8A9B-DD7A73EB8BCE}"/>
          </ac:spMkLst>
        </pc:spChg>
        <pc:spChg chg="add del">
          <ac:chgData name="Vencel Aranha" userId="906e884cd089ad1c" providerId="Windows Live" clId="Web-{B9EDBCD9-F747-4A66-A355-057C5D339C17}" dt="2023-09-03T04:27:00.464" v="51"/>
          <ac:spMkLst>
            <pc:docMk/>
            <pc:sldMk cId="850283629" sldId="269"/>
            <ac:spMk id="41" creationId="{16AC3602-3348-4F31-9E43-076B03514ECB}"/>
          </ac:spMkLst>
        </pc:spChg>
        <pc:spChg chg="add del">
          <ac:chgData name="Vencel Aranha" userId="906e884cd089ad1c" providerId="Windows Live" clId="Web-{B9EDBCD9-F747-4A66-A355-057C5D339C17}" dt="2023-09-03T04:27:00.464" v="51"/>
          <ac:spMkLst>
            <pc:docMk/>
            <pc:sldMk cId="850283629" sldId="269"/>
            <ac:spMk id="42" creationId="{394094B0-A6C9-44BE-9042-66EF0612F625}"/>
          </ac:spMkLst>
        </pc:spChg>
        <pc:spChg chg="add del">
          <ac:chgData name="Vencel Aranha" userId="906e884cd089ad1c" providerId="Windows Live" clId="Web-{B9EDBCD9-F747-4A66-A355-057C5D339C17}" dt="2023-09-03T04:27:00.464" v="51"/>
          <ac:spMkLst>
            <pc:docMk/>
            <pc:sldMk cId="850283629" sldId="269"/>
            <ac:spMk id="43" creationId="{64C2CA96-0B16-4AA7-B340-33044D238597}"/>
          </ac:spMkLst>
        </pc:spChg>
        <pc:spChg chg="add del">
          <ac:chgData name="Vencel Aranha" userId="906e884cd089ad1c" providerId="Windows Live" clId="Web-{B9EDBCD9-F747-4A66-A355-057C5D339C17}" dt="2023-09-03T04:27:00.464" v="51"/>
          <ac:spMkLst>
            <pc:docMk/>
            <pc:sldMk cId="850283629" sldId="269"/>
            <ac:spMk id="45" creationId="{1D50D7A8-F1D5-4306-8A9B-DD7A73EB8BCE}"/>
          </ac:spMkLst>
        </pc:spChg>
        <pc:spChg chg="add del">
          <ac:chgData name="Vencel Aranha" userId="906e884cd089ad1c" providerId="Windows Live" clId="Web-{B9EDBCD9-F747-4A66-A355-057C5D339C17}" dt="2023-09-03T04:27:43.310" v="97"/>
          <ac:spMkLst>
            <pc:docMk/>
            <pc:sldMk cId="850283629" sldId="269"/>
            <ac:spMk id="47" creationId="{16AC3602-3348-4F31-9E43-076B03514ECB}"/>
          </ac:spMkLst>
        </pc:spChg>
        <pc:spChg chg="add del">
          <ac:chgData name="Vencel Aranha" userId="906e884cd089ad1c" providerId="Windows Live" clId="Web-{B9EDBCD9-F747-4A66-A355-057C5D339C17}" dt="2023-09-03T04:27:43.310" v="97"/>
          <ac:spMkLst>
            <pc:docMk/>
            <pc:sldMk cId="850283629" sldId="269"/>
            <ac:spMk id="49" creationId="{394094B0-A6C9-44BE-9042-66EF0612F625}"/>
          </ac:spMkLst>
        </pc:spChg>
        <pc:spChg chg="add del">
          <ac:chgData name="Vencel Aranha" userId="906e884cd089ad1c" providerId="Windows Live" clId="Web-{B9EDBCD9-F747-4A66-A355-057C5D339C17}" dt="2023-09-03T04:27:43.310" v="97"/>
          <ac:spMkLst>
            <pc:docMk/>
            <pc:sldMk cId="850283629" sldId="269"/>
            <ac:spMk id="50" creationId="{64C2CA96-0B16-4AA7-B340-33044D238597}"/>
          </ac:spMkLst>
        </pc:spChg>
        <pc:spChg chg="add del">
          <ac:chgData name="Vencel Aranha" userId="906e884cd089ad1c" providerId="Windows Live" clId="Web-{B9EDBCD9-F747-4A66-A355-057C5D339C17}" dt="2023-09-03T04:27:43.310" v="97"/>
          <ac:spMkLst>
            <pc:docMk/>
            <pc:sldMk cId="850283629" sldId="269"/>
            <ac:spMk id="51" creationId="{1D50D7A8-F1D5-4306-8A9B-DD7A73EB8BCE}"/>
          </ac:spMkLst>
        </pc:spChg>
        <pc:spChg chg="add del">
          <ac:chgData name="Vencel Aranha" userId="906e884cd089ad1c" providerId="Windows Live" clId="Web-{B9EDBCD9-F747-4A66-A355-057C5D339C17}" dt="2023-09-03T04:27:28.856" v="73"/>
          <ac:spMkLst>
            <pc:docMk/>
            <pc:sldMk cId="850283629" sldId="269"/>
            <ac:spMk id="53" creationId="{16AC3602-3348-4F31-9E43-076B03514ECB}"/>
          </ac:spMkLst>
        </pc:spChg>
        <pc:spChg chg="add del">
          <ac:chgData name="Vencel Aranha" userId="906e884cd089ad1c" providerId="Windows Live" clId="Web-{B9EDBCD9-F747-4A66-A355-057C5D339C17}" dt="2023-09-03T04:27:28.856" v="73"/>
          <ac:spMkLst>
            <pc:docMk/>
            <pc:sldMk cId="850283629" sldId="269"/>
            <ac:spMk id="54" creationId="{394094B0-A6C9-44BE-9042-66EF0612F625}"/>
          </ac:spMkLst>
        </pc:spChg>
        <pc:spChg chg="add del">
          <ac:chgData name="Vencel Aranha" userId="906e884cd089ad1c" providerId="Windows Live" clId="Web-{B9EDBCD9-F747-4A66-A355-057C5D339C17}" dt="2023-09-03T04:27:28.856" v="73"/>
          <ac:spMkLst>
            <pc:docMk/>
            <pc:sldMk cId="850283629" sldId="269"/>
            <ac:spMk id="55" creationId="{64C2CA96-0B16-4AA7-B340-33044D238597}"/>
          </ac:spMkLst>
        </pc:spChg>
        <pc:spChg chg="add del">
          <ac:chgData name="Vencel Aranha" userId="906e884cd089ad1c" providerId="Windows Live" clId="Web-{B9EDBCD9-F747-4A66-A355-057C5D339C17}" dt="2023-09-03T04:27:28.856" v="73"/>
          <ac:spMkLst>
            <pc:docMk/>
            <pc:sldMk cId="850283629" sldId="269"/>
            <ac:spMk id="57" creationId="{1D50D7A8-F1D5-4306-8A9B-DD7A73EB8BCE}"/>
          </ac:spMkLst>
        </pc:spChg>
        <pc:spChg chg="add del">
          <ac:chgData name="Vencel Aranha" userId="906e884cd089ad1c" providerId="Windows Live" clId="Web-{B9EDBCD9-F747-4A66-A355-057C5D339C17}" dt="2023-09-03T04:27:31.497" v="75"/>
          <ac:spMkLst>
            <pc:docMk/>
            <pc:sldMk cId="850283629" sldId="269"/>
            <ac:spMk id="59" creationId="{16AC3602-3348-4F31-9E43-076B03514ECB}"/>
          </ac:spMkLst>
        </pc:spChg>
        <pc:spChg chg="add del">
          <ac:chgData name="Vencel Aranha" userId="906e884cd089ad1c" providerId="Windows Live" clId="Web-{B9EDBCD9-F747-4A66-A355-057C5D339C17}" dt="2023-09-03T04:27:31.497" v="75"/>
          <ac:spMkLst>
            <pc:docMk/>
            <pc:sldMk cId="850283629" sldId="269"/>
            <ac:spMk id="60" creationId="{394094B0-A6C9-44BE-9042-66EF0612F625}"/>
          </ac:spMkLst>
        </pc:spChg>
        <pc:spChg chg="add del">
          <ac:chgData name="Vencel Aranha" userId="906e884cd089ad1c" providerId="Windows Live" clId="Web-{B9EDBCD9-F747-4A66-A355-057C5D339C17}" dt="2023-09-03T04:27:31.497" v="75"/>
          <ac:spMkLst>
            <pc:docMk/>
            <pc:sldMk cId="850283629" sldId="269"/>
            <ac:spMk id="61" creationId="{64C2CA96-0B16-4AA7-B340-33044D238597}"/>
          </ac:spMkLst>
        </pc:spChg>
        <pc:spChg chg="add del">
          <ac:chgData name="Vencel Aranha" userId="906e884cd089ad1c" providerId="Windows Live" clId="Web-{B9EDBCD9-F747-4A66-A355-057C5D339C17}" dt="2023-09-03T04:27:31.497" v="75"/>
          <ac:spMkLst>
            <pc:docMk/>
            <pc:sldMk cId="850283629" sldId="269"/>
            <ac:spMk id="63" creationId="{1D50D7A8-F1D5-4306-8A9B-DD7A73EB8BCE}"/>
          </ac:spMkLst>
        </pc:spChg>
        <pc:spChg chg="add del">
          <ac:chgData name="Vencel Aranha" userId="906e884cd089ad1c" providerId="Windows Live" clId="Web-{B9EDBCD9-F747-4A66-A355-057C5D339C17}" dt="2023-09-03T04:27:40.903" v="77"/>
          <ac:spMkLst>
            <pc:docMk/>
            <pc:sldMk cId="850283629" sldId="269"/>
            <ac:spMk id="65" creationId="{16AC3602-3348-4F31-9E43-076B03514ECB}"/>
          </ac:spMkLst>
        </pc:spChg>
        <pc:spChg chg="add del">
          <ac:chgData name="Vencel Aranha" userId="906e884cd089ad1c" providerId="Windows Live" clId="Web-{B9EDBCD9-F747-4A66-A355-057C5D339C17}" dt="2023-09-03T04:27:40.903" v="77"/>
          <ac:spMkLst>
            <pc:docMk/>
            <pc:sldMk cId="850283629" sldId="269"/>
            <ac:spMk id="66" creationId="{394094B0-A6C9-44BE-9042-66EF0612F625}"/>
          </ac:spMkLst>
        </pc:spChg>
        <pc:spChg chg="add del">
          <ac:chgData name="Vencel Aranha" userId="906e884cd089ad1c" providerId="Windows Live" clId="Web-{B9EDBCD9-F747-4A66-A355-057C5D339C17}" dt="2023-09-03T04:27:40.903" v="77"/>
          <ac:spMkLst>
            <pc:docMk/>
            <pc:sldMk cId="850283629" sldId="269"/>
            <ac:spMk id="67" creationId="{64C2CA96-0B16-4AA7-B340-33044D238597}"/>
          </ac:spMkLst>
        </pc:spChg>
        <pc:spChg chg="add del">
          <ac:chgData name="Vencel Aranha" userId="906e884cd089ad1c" providerId="Windows Live" clId="Web-{B9EDBCD9-F747-4A66-A355-057C5D339C17}" dt="2023-09-03T04:27:40.903" v="77"/>
          <ac:spMkLst>
            <pc:docMk/>
            <pc:sldMk cId="850283629" sldId="269"/>
            <ac:spMk id="69" creationId="{1D50D7A8-F1D5-4306-8A9B-DD7A73EB8BCE}"/>
          </ac:spMkLst>
        </pc:spChg>
        <pc:graphicFrameChg chg="add mod ord modGraphic">
          <ac:chgData name="Vencel Aranha" userId="906e884cd089ad1c" providerId="Windows Live" clId="Web-{B9EDBCD9-F747-4A66-A355-057C5D339C17}" dt="2023-09-03T04:27:43.310" v="97"/>
          <ac:graphicFrameMkLst>
            <pc:docMk/>
            <pc:sldMk cId="850283629" sldId="269"/>
            <ac:graphicFrameMk id="5" creationId="{714A03AD-32B6-059E-9D50-F6463ED06539}"/>
          </ac:graphicFrameMkLst>
        </pc:graphicFrameChg>
        <pc:cxnChg chg="add del">
          <ac:chgData name="Vencel Aranha" userId="906e884cd089ad1c" providerId="Windows Live" clId="Web-{B9EDBCD9-F747-4A66-A355-057C5D339C17}" dt="2023-09-03T04:25:59.447" v="25"/>
          <ac:cxnSpMkLst>
            <pc:docMk/>
            <pc:sldMk cId="850283629" sldId="269"/>
            <ac:cxnSpMk id="16" creationId="{94169334-264D-4176-8BDE-037249A61B4E}"/>
          </ac:cxnSpMkLst>
        </pc:cxnChg>
        <pc:cxnChg chg="add del">
          <ac:chgData name="Vencel Aranha" userId="906e884cd089ad1c" providerId="Windows Live" clId="Web-{B9EDBCD9-F747-4A66-A355-057C5D339C17}" dt="2023-09-03T04:26:04.306" v="27"/>
          <ac:cxnSpMkLst>
            <pc:docMk/>
            <pc:sldMk cId="850283629" sldId="269"/>
            <ac:cxnSpMk id="23" creationId="{94169334-264D-4176-8BDE-037249A61B4E}"/>
          </ac:cxnSpMkLst>
        </pc:cxnChg>
        <pc:cxnChg chg="add del">
          <ac:chgData name="Vencel Aranha" userId="906e884cd089ad1c" providerId="Windows Live" clId="Web-{B9EDBCD9-F747-4A66-A355-057C5D339C17}" dt="2023-09-03T04:26:09.166" v="29"/>
          <ac:cxnSpMkLst>
            <pc:docMk/>
            <pc:sldMk cId="850283629" sldId="269"/>
            <ac:cxnSpMk id="27" creationId="{94169334-264D-4176-8BDE-037249A61B4E}"/>
          </ac:cxnSpMkLst>
        </pc:cxnChg>
        <pc:cxnChg chg="add">
          <ac:chgData name="Vencel Aranha" userId="906e884cd089ad1c" providerId="Windows Live" clId="Web-{B9EDBCD9-F747-4A66-A355-057C5D339C17}" dt="2023-09-03T04:26:09.197" v="30"/>
          <ac:cxnSpMkLst>
            <pc:docMk/>
            <pc:sldMk cId="850283629" sldId="269"/>
            <ac:cxnSpMk id="33" creationId="{C8F51B3F-8331-4E4A-AE96-D47B1006EEAD}"/>
          </ac:cxnSpMkLst>
        </pc:cxnChg>
        <pc:cxnChg chg="add del">
          <ac:chgData name="Vencel Aranha" userId="906e884cd089ad1c" providerId="Windows Live" clId="Web-{B9EDBCD9-F747-4A66-A355-057C5D339C17}" dt="2023-09-03T04:26:57.839" v="49"/>
          <ac:cxnSpMkLst>
            <pc:docMk/>
            <pc:sldMk cId="850283629" sldId="269"/>
            <ac:cxnSpMk id="38" creationId="{94169334-264D-4176-8BDE-037249A61B4E}"/>
          </ac:cxnSpMkLst>
        </pc:cxnChg>
        <pc:cxnChg chg="add del">
          <ac:chgData name="Vencel Aranha" userId="906e884cd089ad1c" providerId="Windows Live" clId="Web-{B9EDBCD9-F747-4A66-A355-057C5D339C17}" dt="2023-09-03T04:27:00.464" v="51"/>
          <ac:cxnSpMkLst>
            <pc:docMk/>
            <pc:sldMk cId="850283629" sldId="269"/>
            <ac:cxnSpMk id="44" creationId="{94169334-264D-4176-8BDE-037249A61B4E}"/>
          </ac:cxnSpMkLst>
        </pc:cxnChg>
        <pc:cxnChg chg="add del">
          <ac:chgData name="Vencel Aranha" userId="906e884cd089ad1c" providerId="Windows Live" clId="Web-{B9EDBCD9-F747-4A66-A355-057C5D339C17}" dt="2023-09-03T04:27:43.310" v="97"/>
          <ac:cxnSpMkLst>
            <pc:docMk/>
            <pc:sldMk cId="850283629" sldId="269"/>
            <ac:cxnSpMk id="48" creationId="{94169334-264D-4176-8BDE-037249A61B4E}"/>
          </ac:cxnSpMkLst>
        </pc:cxnChg>
        <pc:cxnChg chg="add del">
          <ac:chgData name="Vencel Aranha" userId="906e884cd089ad1c" providerId="Windows Live" clId="Web-{B9EDBCD9-F747-4A66-A355-057C5D339C17}" dt="2023-09-03T04:27:28.856" v="73"/>
          <ac:cxnSpMkLst>
            <pc:docMk/>
            <pc:sldMk cId="850283629" sldId="269"/>
            <ac:cxnSpMk id="56" creationId="{94169334-264D-4176-8BDE-037249A61B4E}"/>
          </ac:cxnSpMkLst>
        </pc:cxnChg>
        <pc:cxnChg chg="add del">
          <ac:chgData name="Vencel Aranha" userId="906e884cd089ad1c" providerId="Windows Live" clId="Web-{B9EDBCD9-F747-4A66-A355-057C5D339C17}" dt="2023-09-03T04:27:31.497" v="75"/>
          <ac:cxnSpMkLst>
            <pc:docMk/>
            <pc:sldMk cId="850283629" sldId="269"/>
            <ac:cxnSpMk id="62" creationId="{94169334-264D-4176-8BDE-037249A61B4E}"/>
          </ac:cxnSpMkLst>
        </pc:cxnChg>
        <pc:cxnChg chg="add del">
          <ac:chgData name="Vencel Aranha" userId="906e884cd089ad1c" providerId="Windows Live" clId="Web-{B9EDBCD9-F747-4A66-A355-057C5D339C17}" dt="2023-09-03T04:27:40.903" v="77"/>
          <ac:cxnSpMkLst>
            <pc:docMk/>
            <pc:sldMk cId="850283629" sldId="269"/>
            <ac:cxnSpMk id="68" creationId="{94169334-264D-4176-8BDE-037249A61B4E}"/>
          </ac:cxnSpMkLst>
        </pc:cxnChg>
      </pc:sldChg>
    </pc:docChg>
  </pc:docChgLst>
  <pc:docChgLst>
    <pc:chgData name="Vencel Aranha" userId="906e884cd089ad1c" providerId="Windows Live" clId="Web-{3BF20658-296F-434A-AAAF-0CF18F093C80}"/>
    <pc:docChg chg="delSld modSld">
      <pc:chgData name="Vencel Aranha" userId="906e884cd089ad1c" providerId="Windows Live" clId="Web-{3BF20658-296F-434A-AAAF-0CF18F093C80}" dt="2023-09-02T17:20:47.036" v="64"/>
      <pc:docMkLst>
        <pc:docMk/>
      </pc:docMkLst>
      <pc:sldChg chg="addSp delSp modSp del">
        <pc:chgData name="Vencel Aranha" userId="906e884cd089ad1c" providerId="Windows Live" clId="Web-{3BF20658-296F-434A-AAAF-0CF18F093C80}" dt="2023-09-02T17:20:47.036" v="64"/>
        <pc:sldMkLst>
          <pc:docMk/>
          <pc:sldMk cId="3842791569" sldId="269"/>
        </pc:sldMkLst>
        <pc:spChg chg="mod">
          <ac:chgData name="Vencel Aranha" userId="906e884cd089ad1c" providerId="Windows Live" clId="Web-{3BF20658-296F-434A-AAAF-0CF18F093C80}" dt="2023-09-02T17:20:11.269" v="63"/>
          <ac:spMkLst>
            <pc:docMk/>
            <pc:sldMk cId="3842791569" sldId="269"/>
            <ac:spMk id="2" creationId="{0242ACD4-0740-A9FE-8575-80768C61D48A}"/>
          </ac:spMkLst>
        </pc:spChg>
        <pc:spChg chg="add del">
          <ac:chgData name="Vencel Aranha" userId="906e884cd089ad1c" providerId="Windows Live" clId="Web-{3BF20658-296F-434A-AAAF-0CF18F093C80}" dt="2023-09-02T17:19:22.970" v="10"/>
          <ac:spMkLst>
            <pc:docMk/>
            <pc:sldMk cId="3842791569" sldId="269"/>
            <ac:spMk id="61" creationId="{158B3569-73B2-4D05-8E95-886A6EE17F1F}"/>
          </ac:spMkLst>
        </pc:spChg>
        <pc:spChg chg="add del">
          <ac:chgData name="Vencel Aranha" userId="906e884cd089ad1c" providerId="Windows Live" clId="Web-{3BF20658-296F-434A-AAAF-0CF18F093C80}" dt="2023-09-02T17:19:22.970" v="10"/>
          <ac:spMkLst>
            <pc:docMk/>
            <pc:sldMk cId="3842791569" sldId="269"/>
            <ac:spMk id="62" creationId="{B71758F4-3F46-45DA-8AC5-4E508DA080BA}"/>
          </ac:spMkLst>
        </pc:spChg>
        <pc:spChg chg="add del">
          <ac:chgData name="Vencel Aranha" userId="906e884cd089ad1c" providerId="Windows Live" clId="Web-{3BF20658-296F-434A-AAAF-0CF18F093C80}" dt="2023-09-02T17:19:22.970" v="10"/>
          <ac:spMkLst>
            <pc:docMk/>
            <pc:sldMk cId="3842791569" sldId="269"/>
            <ac:spMk id="64" creationId="{8D61482F-F3C5-4D66-8C5D-C6BBE3E1275C}"/>
          </ac:spMkLst>
        </pc:spChg>
        <pc:spChg chg="add del">
          <ac:chgData name="Vencel Aranha" userId="906e884cd089ad1c" providerId="Windows Live" clId="Web-{3BF20658-296F-434A-AAAF-0CF18F093C80}" dt="2023-09-02T17:19:05.954" v="1"/>
          <ac:spMkLst>
            <pc:docMk/>
            <pc:sldMk cId="3842791569" sldId="269"/>
            <ac:spMk id="72" creationId="{2659FDB4-FCBE-4A89-B46D-43D4FA54464D}"/>
          </ac:spMkLst>
        </pc:spChg>
        <pc:spChg chg="add del">
          <ac:chgData name="Vencel Aranha" userId="906e884cd089ad1c" providerId="Windows Live" clId="Web-{3BF20658-296F-434A-AAAF-0CF18F093C80}" dt="2023-09-02T17:19:11.626" v="3"/>
          <ac:spMkLst>
            <pc:docMk/>
            <pc:sldMk cId="3842791569" sldId="269"/>
            <ac:spMk id="76" creationId="{58BDB0EE-D238-415B-9ED8-62AA6AB2AAD1}"/>
          </ac:spMkLst>
        </pc:spChg>
        <pc:spChg chg="add del">
          <ac:chgData name="Vencel Aranha" userId="906e884cd089ad1c" providerId="Windows Live" clId="Web-{3BF20658-296F-434A-AAAF-0CF18F093C80}" dt="2023-09-02T17:19:11.626" v="3"/>
          <ac:spMkLst>
            <pc:docMk/>
            <pc:sldMk cId="3842791569" sldId="269"/>
            <ac:spMk id="78" creationId="{C5B55FC3-961D-4325-82F1-DE92B0D04E03}"/>
          </ac:spMkLst>
        </pc:spChg>
        <pc:spChg chg="add del">
          <ac:chgData name="Vencel Aranha" userId="906e884cd089ad1c" providerId="Windows Live" clId="Web-{3BF20658-296F-434A-AAAF-0CF18F093C80}" dt="2023-09-02T17:19:11.626" v="3"/>
          <ac:spMkLst>
            <pc:docMk/>
            <pc:sldMk cId="3842791569" sldId="269"/>
            <ac:spMk id="79" creationId="{2659FDB4-FCBE-4A89-B46D-43D4FA54464D}"/>
          </ac:spMkLst>
        </pc:spChg>
        <pc:spChg chg="add del">
          <ac:chgData name="Vencel Aranha" userId="906e884cd089ad1c" providerId="Windows Live" clId="Web-{3BF20658-296F-434A-AAAF-0CF18F093C80}" dt="2023-09-02T17:19:11.626" v="3"/>
          <ac:spMkLst>
            <pc:docMk/>
            <pc:sldMk cId="3842791569" sldId="269"/>
            <ac:spMk id="80" creationId="{4C8AB332-D09E-4F28-943C-DABDD4716A3C}"/>
          </ac:spMkLst>
        </pc:spChg>
        <pc:spChg chg="add del">
          <ac:chgData name="Vencel Aranha" userId="906e884cd089ad1c" providerId="Windows Live" clId="Web-{3BF20658-296F-434A-AAAF-0CF18F093C80}" dt="2023-09-02T17:19:17.564" v="5"/>
          <ac:spMkLst>
            <pc:docMk/>
            <pc:sldMk cId="3842791569" sldId="269"/>
            <ac:spMk id="84" creationId="{16AC3602-3348-4F31-9E43-076B03514ECB}"/>
          </ac:spMkLst>
        </pc:spChg>
        <pc:spChg chg="add del">
          <ac:chgData name="Vencel Aranha" userId="906e884cd089ad1c" providerId="Windows Live" clId="Web-{3BF20658-296F-434A-AAAF-0CF18F093C80}" dt="2023-09-02T17:19:17.564" v="5"/>
          <ac:spMkLst>
            <pc:docMk/>
            <pc:sldMk cId="3842791569" sldId="269"/>
            <ac:spMk id="86" creationId="{394094B0-A6C9-44BE-9042-66EF0612F625}"/>
          </ac:spMkLst>
        </pc:spChg>
        <pc:spChg chg="add del">
          <ac:chgData name="Vencel Aranha" userId="906e884cd089ad1c" providerId="Windows Live" clId="Web-{3BF20658-296F-434A-AAAF-0CF18F093C80}" dt="2023-09-02T17:19:17.564" v="5"/>
          <ac:spMkLst>
            <pc:docMk/>
            <pc:sldMk cId="3842791569" sldId="269"/>
            <ac:spMk id="87" creationId="{64C2CA96-0B16-4AA7-B340-33044D238597}"/>
          </ac:spMkLst>
        </pc:spChg>
        <pc:spChg chg="add del">
          <ac:chgData name="Vencel Aranha" userId="906e884cd089ad1c" providerId="Windows Live" clId="Web-{3BF20658-296F-434A-AAAF-0CF18F093C80}" dt="2023-09-02T17:19:17.564" v="5"/>
          <ac:spMkLst>
            <pc:docMk/>
            <pc:sldMk cId="3842791569" sldId="269"/>
            <ac:spMk id="88" creationId="{1D50D7A8-F1D5-4306-8A9B-DD7A73EB8BCE}"/>
          </ac:spMkLst>
        </pc:spChg>
        <pc:spChg chg="add del">
          <ac:chgData name="Vencel Aranha" userId="906e884cd089ad1c" providerId="Windows Live" clId="Web-{3BF20658-296F-434A-AAAF-0CF18F093C80}" dt="2023-09-02T17:19:20.127" v="7"/>
          <ac:spMkLst>
            <pc:docMk/>
            <pc:sldMk cId="3842791569" sldId="269"/>
            <ac:spMk id="91" creationId="{16AC3602-3348-4F31-9E43-076B03514ECB}"/>
          </ac:spMkLst>
        </pc:spChg>
        <pc:spChg chg="add del">
          <ac:chgData name="Vencel Aranha" userId="906e884cd089ad1c" providerId="Windows Live" clId="Web-{3BF20658-296F-434A-AAAF-0CF18F093C80}" dt="2023-09-02T17:19:20.127" v="7"/>
          <ac:spMkLst>
            <pc:docMk/>
            <pc:sldMk cId="3842791569" sldId="269"/>
            <ac:spMk id="92" creationId="{394094B0-A6C9-44BE-9042-66EF0612F625}"/>
          </ac:spMkLst>
        </pc:spChg>
        <pc:spChg chg="add del">
          <ac:chgData name="Vencel Aranha" userId="906e884cd089ad1c" providerId="Windows Live" clId="Web-{3BF20658-296F-434A-AAAF-0CF18F093C80}" dt="2023-09-02T17:19:20.127" v="7"/>
          <ac:spMkLst>
            <pc:docMk/>
            <pc:sldMk cId="3842791569" sldId="269"/>
            <ac:spMk id="93" creationId="{64C2CA96-0B16-4AA7-B340-33044D238597}"/>
          </ac:spMkLst>
        </pc:spChg>
        <pc:spChg chg="add del">
          <ac:chgData name="Vencel Aranha" userId="906e884cd089ad1c" providerId="Windows Live" clId="Web-{3BF20658-296F-434A-AAAF-0CF18F093C80}" dt="2023-09-02T17:19:20.127" v="7"/>
          <ac:spMkLst>
            <pc:docMk/>
            <pc:sldMk cId="3842791569" sldId="269"/>
            <ac:spMk id="95" creationId="{1D50D7A8-F1D5-4306-8A9B-DD7A73EB8BCE}"/>
          </ac:spMkLst>
        </pc:spChg>
        <pc:spChg chg="add del">
          <ac:chgData name="Vencel Aranha" userId="906e884cd089ad1c" providerId="Windows Live" clId="Web-{3BF20658-296F-434A-AAAF-0CF18F093C80}" dt="2023-09-02T17:19:22.908" v="9"/>
          <ac:spMkLst>
            <pc:docMk/>
            <pc:sldMk cId="3842791569" sldId="269"/>
            <ac:spMk id="98" creationId="{CE3C5560-7A9C-489F-9148-18C5E1D0F0B2}"/>
          </ac:spMkLst>
        </pc:spChg>
        <pc:spChg chg="add del">
          <ac:chgData name="Vencel Aranha" userId="906e884cd089ad1c" providerId="Windows Live" clId="Web-{3BF20658-296F-434A-AAAF-0CF18F093C80}" dt="2023-09-02T17:19:22.908" v="9"/>
          <ac:spMkLst>
            <pc:docMk/>
            <pc:sldMk cId="3842791569" sldId="269"/>
            <ac:spMk id="100" creationId="{508BEF50-7B1E-49A4-BC19-5F4F1D755E64}"/>
          </ac:spMkLst>
        </pc:spChg>
        <pc:spChg chg="add del">
          <ac:chgData name="Vencel Aranha" userId="906e884cd089ad1c" providerId="Windows Live" clId="Web-{3BF20658-296F-434A-AAAF-0CF18F093C80}" dt="2023-09-02T17:19:22.908" v="9"/>
          <ac:spMkLst>
            <pc:docMk/>
            <pc:sldMk cId="3842791569" sldId="269"/>
            <ac:spMk id="101" creationId="{3FBAD350-5664-4811-A208-657FB882D350}"/>
          </ac:spMkLst>
        </pc:spChg>
        <pc:spChg chg="add del">
          <ac:chgData name="Vencel Aranha" userId="906e884cd089ad1c" providerId="Windows Live" clId="Web-{3BF20658-296F-434A-AAAF-0CF18F093C80}" dt="2023-09-02T17:19:22.908" v="9"/>
          <ac:spMkLst>
            <pc:docMk/>
            <pc:sldMk cId="3842791569" sldId="269"/>
            <ac:spMk id="102" creationId="{C39ADB8F-D187-49D7-BDCF-C1B6DC727068}"/>
          </ac:spMkLst>
        </pc:spChg>
        <pc:spChg chg="add del">
          <ac:chgData name="Vencel Aranha" userId="906e884cd089ad1c" providerId="Windows Live" clId="Web-{3BF20658-296F-434A-AAAF-0CF18F093C80}" dt="2023-09-02T17:20:11.269" v="63"/>
          <ac:spMkLst>
            <pc:docMk/>
            <pc:sldMk cId="3842791569" sldId="269"/>
            <ac:spMk id="105" creationId="{16AC3602-3348-4F31-9E43-076B03514ECB}"/>
          </ac:spMkLst>
        </pc:spChg>
        <pc:spChg chg="add del">
          <ac:chgData name="Vencel Aranha" userId="906e884cd089ad1c" providerId="Windows Live" clId="Web-{3BF20658-296F-434A-AAAF-0CF18F093C80}" dt="2023-09-02T17:20:11.269" v="63"/>
          <ac:spMkLst>
            <pc:docMk/>
            <pc:sldMk cId="3842791569" sldId="269"/>
            <ac:spMk id="107" creationId="{394094B0-A6C9-44BE-9042-66EF0612F625}"/>
          </ac:spMkLst>
        </pc:spChg>
        <pc:spChg chg="add del">
          <ac:chgData name="Vencel Aranha" userId="906e884cd089ad1c" providerId="Windows Live" clId="Web-{3BF20658-296F-434A-AAAF-0CF18F093C80}" dt="2023-09-02T17:20:11.269" v="63"/>
          <ac:spMkLst>
            <pc:docMk/>
            <pc:sldMk cId="3842791569" sldId="269"/>
            <ac:spMk id="108" creationId="{64C2CA96-0B16-4AA7-B340-33044D238597}"/>
          </ac:spMkLst>
        </pc:spChg>
        <pc:spChg chg="add del">
          <ac:chgData name="Vencel Aranha" userId="906e884cd089ad1c" providerId="Windows Live" clId="Web-{3BF20658-296F-434A-AAAF-0CF18F093C80}" dt="2023-09-02T17:20:11.269" v="63"/>
          <ac:spMkLst>
            <pc:docMk/>
            <pc:sldMk cId="3842791569" sldId="269"/>
            <ac:spMk id="109" creationId="{1D50D7A8-F1D5-4306-8A9B-DD7A73EB8BCE}"/>
          </ac:spMkLst>
        </pc:spChg>
        <pc:spChg chg="add del">
          <ac:chgData name="Vencel Aranha" userId="906e884cd089ad1c" providerId="Windows Live" clId="Web-{3BF20658-296F-434A-AAAF-0CF18F093C80}" dt="2023-09-02T17:20:06.097" v="58"/>
          <ac:spMkLst>
            <pc:docMk/>
            <pc:sldMk cId="3842791569" sldId="269"/>
            <ac:spMk id="116" creationId="{16AC3602-3348-4F31-9E43-076B03514ECB}"/>
          </ac:spMkLst>
        </pc:spChg>
        <pc:spChg chg="add del">
          <ac:chgData name="Vencel Aranha" userId="906e884cd089ad1c" providerId="Windows Live" clId="Web-{3BF20658-296F-434A-AAAF-0CF18F093C80}" dt="2023-09-02T17:20:06.097" v="58"/>
          <ac:spMkLst>
            <pc:docMk/>
            <pc:sldMk cId="3842791569" sldId="269"/>
            <ac:spMk id="120" creationId="{394094B0-A6C9-44BE-9042-66EF0612F625}"/>
          </ac:spMkLst>
        </pc:spChg>
        <pc:spChg chg="add del">
          <ac:chgData name="Vencel Aranha" userId="906e884cd089ad1c" providerId="Windows Live" clId="Web-{3BF20658-296F-434A-AAAF-0CF18F093C80}" dt="2023-09-02T17:20:06.097" v="58"/>
          <ac:spMkLst>
            <pc:docMk/>
            <pc:sldMk cId="3842791569" sldId="269"/>
            <ac:spMk id="122" creationId="{64C2CA96-0B16-4AA7-B340-33044D238597}"/>
          </ac:spMkLst>
        </pc:spChg>
        <pc:spChg chg="add del">
          <ac:chgData name="Vencel Aranha" userId="906e884cd089ad1c" providerId="Windows Live" clId="Web-{3BF20658-296F-434A-AAAF-0CF18F093C80}" dt="2023-09-02T17:20:06.097" v="58"/>
          <ac:spMkLst>
            <pc:docMk/>
            <pc:sldMk cId="3842791569" sldId="269"/>
            <ac:spMk id="124" creationId="{1D50D7A8-F1D5-4306-8A9B-DD7A73EB8BCE}"/>
          </ac:spMkLst>
        </pc:spChg>
        <pc:spChg chg="add del">
          <ac:chgData name="Vencel Aranha" userId="906e884cd089ad1c" providerId="Windows Live" clId="Web-{3BF20658-296F-434A-AAAF-0CF18F093C80}" dt="2023-09-02T17:20:08.128" v="60"/>
          <ac:spMkLst>
            <pc:docMk/>
            <pc:sldMk cId="3842791569" sldId="269"/>
            <ac:spMk id="127" creationId="{16AC3602-3348-4F31-9E43-076B03514ECB}"/>
          </ac:spMkLst>
        </pc:spChg>
        <pc:spChg chg="add del">
          <ac:chgData name="Vencel Aranha" userId="906e884cd089ad1c" providerId="Windows Live" clId="Web-{3BF20658-296F-434A-AAAF-0CF18F093C80}" dt="2023-09-02T17:20:08.128" v="60"/>
          <ac:spMkLst>
            <pc:docMk/>
            <pc:sldMk cId="3842791569" sldId="269"/>
            <ac:spMk id="129" creationId="{394094B0-A6C9-44BE-9042-66EF0612F625}"/>
          </ac:spMkLst>
        </pc:spChg>
        <pc:spChg chg="add del">
          <ac:chgData name="Vencel Aranha" userId="906e884cd089ad1c" providerId="Windows Live" clId="Web-{3BF20658-296F-434A-AAAF-0CF18F093C80}" dt="2023-09-02T17:20:08.128" v="60"/>
          <ac:spMkLst>
            <pc:docMk/>
            <pc:sldMk cId="3842791569" sldId="269"/>
            <ac:spMk id="130" creationId="{64C2CA96-0B16-4AA7-B340-33044D238597}"/>
          </ac:spMkLst>
        </pc:spChg>
        <pc:spChg chg="add del">
          <ac:chgData name="Vencel Aranha" userId="906e884cd089ad1c" providerId="Windows Live" clId="Web-{3BF20658-296F-434A-AAAF-0CF18F093C80}" dt="2023-09-02T17:20:08.128" v="60"/>
          <ac:spMkLst>
            <pc:docMk/>
            <pc:sldMk cId="3842791569" sldId="269"/>
            <ac:spMk id="131" creationId="{1D50D7A8-F1D5-4306-8A9B-DD7A73EB8BCE}"/>
          </ac:spMkLst>
        </pc:spChg>
        <pc:spChg chg="add del">
          <ac:chgData name="Vencel Aranha" userId="906e884cd089ad1c" providerId="Windows Live" clId="Web-{3BF20658-296F-434A-AAAF-0CF18F093C80}" dt="2023-09-02T17:20:11.222" v="62"/>
          <ac:spMkLst>
            <pc:docMk/>
            <pc:sldMk cId="3842791569" sldId="269"/>
            <ac:spMk id="134" creationId="{158B3569-73B2-4D05-8E95-886A6EE17F1F}"/>
          </ac:spMkLst>
        </pc:spChg>
        <pc:spChg chg="add del">
          <ac:chgData name="Vencel Aranha" userId="906e884cd089ad1c" providerId="Windows Live" clId="Web-{3BF20658-296F-434A-AAAF-0CF18F093C80}" dt="2023-09-02T17:20:11.222" v="62"/>
          <ac:spMkLst>
            <pc:docMk/>
            <pc:sldMk cId="3842791569" sldId="269"/>
            <ac:spMk id="135" creationId="{B71758F4-3F46-45DA-8AC5-4E508DA080BA}"/>
          </ac:spMkLst>
        </pc:spChg>
        <pc:spChg chg="add del">
          <ac:chgData name="Vencel Aranha" userId="906e884cd089ad1c" providerId="Windows Live" clId="Web-{3BF20658-296F-434A-AAAF-0CF18F093C80}" dt="2023-09-02T17:20:11.222" v="62"/>
          <ac:spMkLst>
            <pc:docMk/>
            <pc:sldMk cId="3842791569" sldId="269"/>
            <ac:spMk id="137" creationId="{8D61482F-F3C5-4D66-8C5D-C6BBE3E1275C}"/>
          </ac:spMkLst>
        </pc:spChg>
        <pc:spChg chg="add">
          <ac:chgData name="Vencel Aranha" userId="906e884cd089ad1c" providerId="Windows Live" clId="Web-{3BF20658-296F-434A-AAAF-0CF18F093C80}" dt="2023-09-02T17:20:11.269" v="63"/>
          <ac:spMkLst>
            <pc:docMk/>
            <pc:sldMk cId="3842791569" sldId="269"/>
            <ac:spMk id="140" creationId="{16AC3602-3348-4F31-9E43-076B03514ECB}"/>
          </ac:spMkLst>
        </pc:spChg>
        <pc:spChg chg="add">
          <ac:chgData name="Vencel Aranha" userId="906e884cd089ad1c" providerId="Windows Live" clId="Web-{3BF20658-296F-434A-AAAF-0CF18F093C80}" dt="2023-09-02T17:20:11.269" v="63"/>
          <ac:spMkLst>
            <pc:docMk/>
            <pc:sldMk cId="3842791569" sldId="269"/>
            <ac:spMk id="141" creationId="{394094B0-A6C9-44BE-9042-66EF0612F625}"/>
          </ac:spMkLst>
        </pc:spChg>
        <pc:spChg chg="add">
          <ac:chgData name="Vencel Aranha" userId="906e884cd089ad1c" providerId="Windows Live" clId="Web-{3BF20658-296F-434A-AAAF-0CF18F093C80}" dt="2023-09-02T17:20:11.269" v="63"/>
          <ac:spMkLst>
            <pc:docMk/>
            <pc:sldMk cId="3842791569" sldId="269"/>
            <ac:spMk id="142" creationId="{64C2CA96-0B16-4AA7-B340-33044D238597}"/>
          </ac:spMkLst>
        </pc:spChg>
        <pc:spChg chg="add">
          <ac:chgData name="Vencel Aranha" userId="906e884cd089ad1c" providerId="Windows Live" clId="Web-{3BF20658-296F-434A-AAAF-0CF18F093C80}" dt="2023-09-02T17:20:11.269" v="63"/>
          <ac:spMkLst>
            <pc:docMk/>
            <pc:sldMk cId="3842791569" sldId="269"/>
            <ac:spMk id="144" creationId="{1D50D7A8-F1D5-4306-8A9B-DD7A73EB8BCE}"/>
          </ac:spMkLst>
        </pc:spChg>
        <pc:graphicFrameChg chg="mod modGraphic">
          <ac:chgData name="Vencel Aranha" userId="906e884cd089ad1c" providerId="Windows Live" clId="Web-{3BF20658-296F-434A-AAAF-0CF18F093C80}" dt="2023-09-02T17:20:11.269" v="63"/>
          <ac:graphicFrameMkLst>
            <pc:docMk/>
            <pc:sldMk cId="3842791569" sldId="269"/>
            <ac:graphicFrameMk id="65" creationId="{0ABEC734-B743-AFFD-A7EB-C70A470A4E4D}"/>
          </ac:graphicFrameMkLst>
        </pc:graphicFrameChg>
        <pc:cxnChg chg="add del">
          <ac:chgData name="Vencel Aranha" userId="906e884cd089ad1c" providerId="Windows Live" clId="Web-{3BF20658-296F-434A-AAAF-0CF18F093C80}" dt="2023-09-02T17:19:22.970" v="10"/>
          <ac:cxnSpMkLst>
            <pc:docMk/>
            <pc:sldMk cId="3842791569" sldId="269"/>
            <ac:cxnSpMk id="60" creationId="{D1B787A8-0D67-4B7E-9B48-86BD906AB6B5}"/>
          </ac:cxnSpMkLst>
        </pc:cxnChg>
        <pc:cxnChg chg="add del">
          <ac:chgData name="Vencel Aranha" userId="906e884cd089ad1c" providerId="Windows Live" clId="Web-{3BF20658-296F-434A-AAAF-0CF18F093C80}" dt="2023-09-02T17:19:22.970" v="10"/>
          <ac:cxnSpMkLst>
            <pc:docMk/>
            <pc:sldMk cId="3842791569" sldId="269"/>
            <ac:cxnSpMk id="63" creationId="{56020367-4FD5-4596-8E10-C5F095CD8DBF}"/>
          </ac:cxnSpMkLst>
        </pc:cxnChg>
        <pc:cxnChg chg="add del">
          <ac:chgData name="Vencel Aranha" userId="906e884cd089ad1c" providerId="Windows Live" clId="Web-{3BF20658-296F-434A-AAAF-0CF18F093C80}" dt="2023-09-02T17:19:05.954" v="1"/>
          <ac:cxnSpMkLst>
            <pc:docMk/>
            <pc:sldMk cId="3842791569" sldId="269"/>
            <ac:cxnSpMk id="70" creationId="{5C05CAAB-DBA2-4548-AD5F-01BB97FBB207}"/>
          </ac:cxnSpMkLst>
        </pc:cxnChg>
        <pc:cxnChg chg="add del">
          <ac:chgData name="Vencel Aranha" userId="906e884cd089ad1c" providerId="Windows Live" clId="Web-{3BF20658-296F-434A-AAAF-0CF18F093C80}" dt="2023-09-02T17:19:05.954" v="1"/>
          <ac:cxnSpMkLst>
            <pc:docMk/>
            <pc:sldMk cId="3842791569" sldId="269"/>
            <ac:cxnSpMk id="74" creationId="{C8F51B3F-8331-4E4A-AE96-D47B1006EEAD}"/>
          </ac:cxnSpMkLst>
        </pc:cxnChg>
        <pc:cxnChg chg="add del">
          <ac:chgData name="Vencel Aranha" userId="906e884cd089ad1c" providerId="Windows Live" clId="Web-{3BF20658-296F-434A-AAAF-0CF18F093C80}" dt="2023-09-02T17:19:11.626" v="3"/>
          <ac:cxnSpMkLst>
            <pc:docMk/>
            <pc:sldMk cId="3842791569" sldId="269"/>
            <ac:cxnSpMk id="77" creationId="{5C05CAAB-DBA2-4548-AD5F-01BB97FBB207}"/>
          </ac:cxnSpMkLst>
        </pc:cxnChg>
        <pc:cxnChg chg="add del">
          <ac:chgData name="Vencel Aranha" userId="906e884cd089ad1c" providerId="Windows Live" clId="Web-{3BF20658-296F-434A-AAAF-0CF18F093C80}" dt="2023-09-02T17:19:11.626" v="3"/>
          <ac:cxnSpMkLst>
            <pc:docMk/>
            <pc:sldMk cId="3842791569" sldId="269"/>
            <ac:cxnSpMk id="81" creationId="{C8F51B3F-8331-4E4A-AE96-D47B1006EEAD}"/>
          </ac:cxnSpMkLst>
        </pc:cxnChg>
        <pc:cxnChg chg="add del">
          <ac:chgData name="Vencel Aranha" userId="906e884cd089ad1c" providerId="Windows Live" clId="Web-{3BF20658-296F-434A-AAAF-0CF18F093C80}" dt="2023-09-02T17:19:17.564" v="5"/>
          <ac:cxnSpMkLst>
            <pc:docMk/>
            <pc:sldMk cId="3842791569" sldId="269"/>
            <ac:cxnSpMk id="83" creationId="{5C05CAAB-DBA2-4548-AD5F-01BB97FBB207}"/>
          </ac:cxnSpMkLst>
        </pc:cxnChg>
        <pc:cxnChg chg="add del">
          <ac:chgData name="Vencel Aranha" userId="906e884cd089ad1c" providerId="Windows Live" clId="Web-{3BF20658-296F-434A-AAAF-0CF18F093C80}" dt="2023-09-02T17:19:17.564" v="5"/>
          <ac:cxnSpMkLst>
            <pc:docMk/>
            <pc:sldMk cId="3842791569" sldId="269"/>
            <ac:cxnSpMk id="85" creationId="{94169334-264D-4176-8BDE-037249A61B4E}"/>
          </ac:cxnSpMkLst>
        </pc:cxnChg>
        <pc:cxnChg chg="add del">
          <ac:chgData name="Vencel Aranha" userId="906e884cd089ad1c" providerId="Windows Live" clId="Web-{3BF20658-296F-434A-AAAF-0CF18F093C80}" dt="2023-09-02T17:19:20.127" v="7"/>
          <ac:cxnSpMkLst>
            <pc:docMk/>
            <pc:sldMk cId="3842791569" sldId="269"/>
            <ac:cxnSpMk id="90" creationId="{5C05CAAB-DBA2-4548-AD5F-01BB97FBB207}"/>
          </ac:cxnSpMkLst>
        </pc:cxnChg>
        <pc:cxnChg chg="add del">
          <ac:chgData name="Vencel Aranha" userId="906e884cd089ad1c" providerId="Windows Live" clId="Web-{3BF20658-296F-434A-AAAF-0CF18F093C80}" dt="2023-09-02T17:19:20.127" v="7"/>
          <ac:cxnSpMkLst>
            <pc:docMk/>
            <pc:sldMk cId="3842791569" sldId="269"/>
            <ac:cxnSpMk id="94" creationId="{94169334-264D-4176-8BDE-037249A61B4E}"/>
          </ac:cxnSpMkLst>
        </pc:cxnChg>
        <pc:cxnChg chg="add del">
          <ac:chgData name="Vencel Aranha" userId="906e884cd089ad1c" providerId="Windows Live" clId="Web-{3BF20658-296F-434A-AAAF-0CF18F093C80}" dt="2023-09-02T17:19:22.908" v="9"/>
          <ac:cxnSpMkLst>
            <pc:docMk/>
            <pc:sldMk cId="3842791569" sldId="269"/>
            <ac:cxnSpMk id="97" creationId="{D1B787A8-0D67-4B7E-9B48-86BD906AB6B5}"/>
          </ac:cxnSpMkLst>
        </pc:cxnChg>
        <pc:cxnChg chg="add del">
          <ac:chgData name="Vencel Aranha" userId="906e884cd089ad1c" providerId="Windows Live" clId="Web-{3BF20658-296F-434A-AAAF-0CF18F093C80}" dt="2023-09-02T17:19:22.908" v="9"/>
          <ac:cxnSpMkLst>
            <pc:docMk/>
            <pc:sldMk cId="3842791569" sldId="269"/>
            <ac:cxnSpMk id="99" creationId="{56020367-4FD5-4596-8E10-C5F095CD8DBF}"/>
          </ac:cxnSpMkLst>
        </pc:cxnChg>
        <pc:cxnChg chg="add del">
          <ac:chgData name="Vencel Aranha" userId="906e884cd089ad1c" providerId="Windows Live" clId="Web-{3BF20658-296F-434A-AAAF-0CF18F093C80}" dt="2023-09-02T17:20:11.269" v="63"/>
          <ac:cxnSpMkLst>
            <pc:docMk/>
            <pc:sldMk cId="3842791569" sldId="269"/>
            <ac:cxnSpMk id="104" creationId="{5C05CAAB-DBA2-4548-AD5F-01BB97FBB207}"/>
          </ac:cxnSpMkLst>
        </pc:cxnChg>
        <pc:cxnChg chg="add del">
          <ac:chgData name="Vencel Aranha" userId="906e884cd089ad1c" providerId="Windows Live" clId="Web-{3BF20658-296F-434A-AAAF-0CF18F093C80}" dt="2023-09-02T17:20:11.269" v="63"/>
          <ac:cxnSpMkLst>
            <pc:docMk/>
            <pc:sldMk cId="3842791569" sldId="269"/>
            <ac:cxnSpMk id="106" creationId="{94169334-264D-4176-8BDE-037249A61B4E}"/>
          </ac:cxnSpMkLst>
        </pc:cxnChg>
        <pc:cxnChg chg="add del">
          <ac:chgData name="Vencel Aranha" userId="906e884cd089ad1c" providerId="Windows Live" clId="Web-{3BF20658-296F-434A-AAAF-0CF18F093C80}" dt="2023-09-02T17:20:06.097" v="58"/>
          <ac:cxnSpMkLst>
            <pc:docMk/>
            <pc:sldMk cId="3842791569" sldId="269"/>
            <ac:cxnSpMk id="114" creationId="{5C05CAAB-DBA2-4548-AD5F-01BB97FBB207}"/>
          </ac:cxnSpMkLst>
        </pc:cxnChg>
        <pc:cxnChg chg="add del">
          <ac:chgData name="Vencel Aranha" userId="906e884cd089ad1c" providerId="Windows Live" clId="Web-{3BF20658-296F-434A-AAAF-0CF18F093C80}" dt="2023-09-02T17:20:06.097" v="58"/>
          <ac:cxnSpMkLst>
            <pc:docMk/>
            <pc:sldMk cId="3842791569" sldId="269"/>
            <ac:cxnSpMk id="118" creationId="{94169334-264D-4176-8BDE-037249A61B4E}"/>
          </ac:cxnSpMkLst>
        </pc:cxnChg>
        <pc:cxnChg chg="add del">
          <ac:chgData name="Vencel Aranha" userId="906e884cd089ad1c" providerId="Windows Live" clId="Web-{3BF20658-296F-434A-AAAF-0CF18F093C80}" dt="2023-09-02T17:20:08.128" v="60"/>
          <ac:cxnSpMkLst>
            <pc:docMk/>
            <pc:sldMk cId="3842791569" sldId="269"/>
            <ac:cxnSpMk id="126" creationId="{5C05CAAB-DBA2-4548-AD5F-01BB97FBB207}"/>
          </ac:cxnSpMkLst>
        </pc:cxnChg>
        <pc:cxnChg chg="add del">
          <ac:chgData name="Vencel Aranha" userId="906e884cd089ad1c" providerId="Windows Live" clId="Web-{3BF20658-296F-434A-AAAF-0CF18F093C80}" dt="2023-09-02T17:20:08.128" v="60"/>
          <ac:cxnSpMkLst>
            <pc:docMk/>
            <pc:sldMk cId="3842791569" sldId="269"/>
            <ac:cxnSpMk id="128" creationId="{94169334-264D-4176-8BDE-037249A61B4E}"/>
          </ac:cxnSpMkLst>
        </pc:cxnChg>
        <pc:cxnChg chg="add del">
          <ac:chgData name="Vencel Aranha" userId="906e884cd089ad1c" providerId="Windows Live" clId="Web-{3BF20658-296F-434A-AAAF-0CF18F093C80}" dt="2023-09-02T17:20:11.222" v="62"/>
          <ac:cxnSpMkLst>
            <pc:docMk/>
            <pc:sldMk cId="3842791569" sldId="269"/>
            <ac:cxnSpMk id="133" creationId="{D1B787A8-0D67-4B7E-9B48-86BD906AB6B5}"/>
          </ac:cxnSpMkLst>
        </pc:cxnChg>
        <pc:cxnChg chg="add del">
          <ac:chgData name="Vencel Aranha" userId="906e884cd089ad1c" providerId="Windows Live" clId="Web-{3BF20658-296F-434A-AAAF-0CF18F093C80}" dt="2023-09-02T17:20:11.222" v="62"/>
          <ac:cxnSpMkLst>
            <pc:docMk/>
            <pc:sldMk cId="3842791569" sldId="269"/>
            <ac:cxnSpMk id="136" creationId="{56020367-4FD5-4596-8E10-C5F095CD8DBF}"/>
          </ac:cxnSpMkLst>
        </pc:cxnChg>
        <pc:cxnChg chg="add">
          <ac:chgData name="Vencel Aranha" userId="906e884cd089ad1c" providerId="Windows Live" clId="Web-{3BF20658-296F-434A-AAAF-0CF18F093C80}" dt="2023-09-02T17:20:11.269" v="63"/>
          <ac:cxnSpMkLst>
            <pc:docMk/>
            <pc:sldMk cId="3842791569" sldId="269"/>
            <ac:cxnSpMk id="139" creationId="{5C05CAAB-DBA2-4548-AD5F-01BB97FBB207}"/>
          </ac:cxnSpMkLst>
        </pc:cxnChg>
        <pc:cxnChg chg="add">
          <ac:chgData name="Vencel Aranha" userId="906e884cd089ad1c" providerId="Windows Live" clId="Web-{3BF20658-296F-434A-AAAF-0CF18F093C80}" dt="2023-09-02T17:20:11.269" v="63"/>
          <ac:cxnSpMkLst>
            <pc:docMk/>
            <pc:sldMk cId="3842791569" sldId="269"/>
            <ac:cxnSpMk id="143" creationId="{94169334-264D-4176-8BDE-037249A61B4E}"/>
          </ac:cxnSpMkLst>
        </pc:cxnChg>
      </pc:sldChg>
    </pc:docChg>
  </pc:docChgLst>
  <pc:docChgLst>
    <pc:chgData name="Vencel Aranha" userId="906e884cd089ad1c" providerId="Windows Live" clId="Web-{620F985D-AB3F-4ECC-9813-B14FA7796393}"/>
    <pc:docChg chg="addSld modSld sldOrd">
      <pc:chgData name="Vencel Aranha" userId="906e884cd089ad1c" providerId="Windows Live" clId="Web-{620F985D-AB3F-4ECC-9813-B14FA7796393}" dt="2023-09-04T15:15:55.105" v="1155" actId="20577"/>
      <pc:docMkLst>
        <pc:docMk/>
      </pc:docMkLst>
      <pc:sldChg chg="modSp">
        <pc:chgData name="Vencel Aranha" userId="906e884cd089ad1c" providerId="Windows Live" clId="Web-{620F985D-AB3F-4ECC-9813-B14FA7796393}" dt="2023-09-04T13:42:45.771" v="238"/>
        <pc:sldMkLst>
          <pc:docMk/>
          <pc:sldMk cId="2466868412" sldId="271"/>
        </pc:sldMkLst>
        <pc:graphicFrameChg chg="mod modGraphic">
          <ac:chgData name="Vencel Aranha" userId="906e884cd089ad1c" providerId="Windows Live" clId="Web-{620F985D-AB3F-4ECC-9813-B14FA7796393}" dt="2023-09-04T13:42:45.771" v="238"/>
          <ac:graphicFrameMkLst>
            <pc:docMk/>
            <pc:sldMk cId="2466868412" sldId="271"/>
            <ac:graphicFrameMk id="5" creationId="{BC78202C-1362-5BB6-2AE8-A9E80F46EFA0}"/>
          </ac:graphicFrameMkLst>
        </pc:graphicFrameChg>
      </pc:sldChg>
      <pc:sldChg chg="addSp delSp modSp">
        <pc:chgData name="Vencel Aranha" userId="906e884cd089ad1c" providerId="Windows Live" clId="Web-{620F985D-AB3F-4ECC-9813-B14FA7796393}" dt="2023-09-04T15:09:56.280" v="978" actId="20577"/>
        <pc:sldMkLst>
          <pc:docMk/>
          <pc:sldMk cId="855482631" sldId="273"/>
        </pc:sldMkLst>
        <pc:spChg chg="mod">
          <ac:chgData name="Vencel Aranha" userId="906e884cd089ad1c" providerId="Windows Live" clId="Web-{620F985D-AB3F-4ECC-9813-B14FA7796393}" dt="2023-09-04T15:09:56.280" v="978" actId="20577"/>
          <ac:spMkLst>
            <pc:docMk/>
            <pc:sldMk cId="855482631" sldId="273"/>
            <ac:spMk id="2" creationId="{E0F436A3-ACBD-113E-A0B6-84A589850536}"/>
          </ac:spMkLst>
        </pc:spChg>
        <pc:spChg chg="del">
          <ac:chgData name="Vencel Aranha" userId="906e884cd089ad1c" providerId="Windows Live" clId="Web-{620F985D-AB3F-4ECC-9813-B14FA7796393}" dt="2023-09-04T13:40:04.062" v="43"/>
          <ac:spMkLst>
            <pc:docMk/>
            <pc:sldMk cId="855482631" sldId="273"/>
            <ac:spMk id="7" creationId="{16AC3602-3348-4F31-9E43-076B03514ECB}"/>
          </ac:spMkLst>
        </pc:spChg>
        <pc:spChg chg="del">
          <ac:chgData name="Vencel Aranha" userId="906e884cd089ad1c" providerId="Windows Live" clId="Web-{620F985D-AB3F-4ECC-9813-B14FA7796393}" dt="2023-09-04T13:40:04.062" v="43"/>
          <ac:spMkLst>
            <pc:docMk/>
            <pc:sldMk cId="855482631" sldId="273"/>
            <ac:spMk id="9" creationId="{394094B0-A6C9-44BE-9042-66EF0612F625}"/>
          </ac:spMkLst>
        </pc:spChg>
        <pc:spChg chg="del">
          <ac:chgData name="Vencel Aranha" userId="906e884cd089ad1c" providerId="Windows Live" clId="Web-{620F985D-AB3F-4ECC-9813-B14FA7796393}" dt="2023-09-04T13:40:04.062" v="43"/>
          <ac:spMkLst>
            <pc:docMk/>
            <pc:sldMk cId="855482631" sldId="273"/>
            <ac:spMk id="11" creationId="{64C2CA96-0B16-4AA7-B340-33044D238597}"/>
          </ac:spMkLst>
        </pc:spChg>
        <pc:spChg chg="del">
          <ac:chgData name="Vencel Aranha" userId="906e884cd089ad1c" providerId="Windows Live" clId="Web-{620F985D-AB3F-4ECC-9813-B14FA7796393}" dt="2023-09-04T13:40:04.062" v="43"/>
          <ac:spMkLst>
            <pc:docMk/>
            <pc:sldMk cId="855482631" sldId="273"/>
            <ac:spMk id="15" creationId="{1D50D7A8-F1D5-4306-8A9B-DD7A73EB8BCE}"/>
          </ac:spMkLst>
        </pc:spChg>
        <pc:spChg chg="del">
          <ac:chgData name="Vencel Aranha" userId="906e884cd089ad1c" providerId="Windows Live" clId="Web-{620F985D-AB3F-4ECC-9813-B14FA7796393}" dt="2023-09-04T13:39:48.530" v="2"/>
          <ac:spMkLst>
            <pc:docMk/>
            <pc:sldMk cId="855482631" sldId="273"/>
            <ac:spMk id="17" creationId="{6B90132A-20B5-D21E-64C4-EE31B6EE53F0}"/>
          </ac:spMkLst>
        </pc:spChg>
        <pc:spChg chg="add del">
          <ac:chgData name="Vencel Aranha" userId="906e884cd089ad1c" providerId="Windows Live" clId="Web-{620F985D-AB3F-4ECC-9813-B14FA7796393}" dt="2023-09-04T15:09:46.281" v="976"/>
          <ac:spMkLst>
            <pc:docMk/>
            <pc:sldMk cId="855482631" sldId="273"/>
            <ac:spMk id="19" creationId="{16AC3602-3348-4F31-9E43-076B03514ECB}"/>
          </ac:spMkLst>
        </pc:spChg>
        <pc:spChg chg="add del">
          <ac:chgData name="Vencel Aranha" userId="906e884cd089ad1c" providerId="Windows Live" clId="Web-{620F985D-AB3F-4ECC-9813-B14FA7796393}" dt="2023-09-04T15:09:46.281" v="976"/>
          <ac:spMkLst>
            <pc:docMk/>
            <pc:sldMk cId="855482631" sldId="273"/>
            <ac:spMk id="21" creationId="{394094B0-A6C9-44BE-9042-66EF0612F625}"/>
          </ac:spMkLst>
        </pc:spChg>
        <pc:spChg chg="add del">
          <ac:chgData name="Vencel Aranha" userId="906e884cd089ad1c" providerId="Windows Live" clId="Web-{620F985D-AB3F-4ECC-9813-B14FA7796393}" dt="2023-09-04T15:09:46.281" v="976"/>
          <ac:spMkLst>
            <pc:docMk/>
            <pc:sldMk cId="855482631" sldId="273"/>
            <ac:spMk id="23" creationId="{64C2CA96-0B16-4AA7-B340-33044D238597}"/>
          </ac:spMkLst>
        </pc:spChg>
        <pc:spChg chg="add del">
          <ac:chgData name="Vencel Aranha" userId="906e884cd089ad1c" providerId="Windows Live" clId="Web-{620F985D-AB3F-4ECC-9813-B14FA7796393}" dt="2023-09-04T15:09:46.281" v="976"/>
          <ac:spMkLst>
            <pc:docMk/>
            <pc:sldMk cId="855482631" sldId="273"/>
            <ac:spMk id="32" creationId="{1D50D7A8-F1D5-4306-8A9B-DD7A73EB8BCE}"/>
          </ac:spMkLst>
        </pc:spChg>
        <pc:spChg chg="add del">
          <ac:chgData name="Vencel Aranha" userId="906e884cd089ad1c" providerId="Windows Live" clId="Web-{620F985D-AB3F-4ECC-9813-B14FA7796393}" dt="2023-09-04T13:44:00.305" v="280"/>
          <ac:spMkLst>
            <pc:docMk/>
            <pc:sldMk cId="855482631" sldId="273"/>
            <ac:spMk id="41" creationId="{B71758F4-3F46-45DA-8AC5-4E508DA080BA}"/>
          </ac:spMkLst>
        </pc:spChg>
        <pc:spChg chg="add del">
          <ac:chgData name="Vencel Aranha" userId="906e884cd089ad1c" providerId="Windows Live" clId="Web-{620F985D-AB3F-4ECC-9813-B14FA7796393}" dt="2023-09-04T13:44:00.305" v="280"/>
          <ac:spMkLst>
            <pc:docMk/>
            <pc:sldMk cId="855482631" sldId="273"/>
            <ac:spMk id="43" creationId="{8550FED7-7C32-42BB-98DB-30272A6331A9}"/>
          </ac:spMkLst>
        </pc:spChg>
        <pc:spChg chg="add del">
          <ac:chgData name="Vencel Aranha" userId="906e884cd089ad1c" providerId="Windows Live" clId="Web-{620F985D-AB3F-4ECC-9813-B14FA7796393}" dt="2023-09-04T13:44:00.305" v="280"/>
          <ac:spMkLst>
            <pc:docMk/>
            <pc:sldMk cId="855482631" sldId="273"/>
            <ac:spMk id="44" creationId="{158B3569-73B2-4D05-8E95-886A6EE17F1F}"/>
          </ac:spMkLst>
        </pc:spChg>
        <pc:spChg chg="add del">
          <ac:chgData name="Vencel Aranha" userId="906e884cd089ad1c" providerId="Windows Live" clId="Web-{620F985D-AB3F-4ECC-9813-B14FA7796393}" dt="2023-09-04T13:44:00.305" v="280"/>
          <ac:spMkLst>
            <pc:docMk/>
            <pc:sldMk cId="855482631" sldId="273"/>
            <ac:spMk id="45" creationId="{8D61482F-F3C5-4D66-8C5D-C6BBE3E1275C}"/>
          </ac:spMkLst>
        </pc:spChg>
        <pc:spChg chg="add">
          <ac:chgData name="Vencel Aranha" userId="906e884cd089ad1c" providerId="Windows Live" clId="Web-{620F985D-AB3F-4ECC-9813-B14FA7796393}" dt="2023-09-04T15:09:46.281" v="976"/>
          <ac:spMkLst>
            <pc:docMk/>
            <pc:sldMk cId="855482631" sldId="273"/>
            <ac:spMk id="46" creationId="{16AC3602-3348-4F31-9E43-076B03514ECB}"/>
          </ac:spMkLst>
        </pc:spChg>
        <pc:spChg chg="add">
          <ac:chgData name="Vencel Aranha" userId="906e884cd089ad1c" providerId="Windows Live" clId="Web-{620F985D-AB3F-4ECC-9813-B14FA7796393}" dt="2023-09-04T15:09:46.281" v="976"/>
          <ac:spMkLst>
            <pc:docMk/>
            <pc:sldMk cId="855482631" sldId="273"/>
            <ac:spMk id="49" creationId="{394094B0-A6C9-44BE-9042-66EF0612F625}"/>
          </ac:spMkLst>
        </pc:spChg>
        <pc:spChg chg="add">
          <ac:chgData name="Vencel Aranha" userId="906e884cd089ad1c" providerId="Windows Live" clId="Web-{620F985D-AB3F-4ECC-9813-B14FA7796393}" dt="2023-09-04T15:09:46.281" v="976"/>
          <ac:spMkLst>
            <pc:docMk/>
            <pc:sldMk cId="855482631" sldId="273"/>
            <ac:spMk id="50" creationId="{64C2CA96-0B16-4AA7-B340-33044D238597}"/>
          </ac:spMkLst>
        </pc:spChg>
        <pc:spChg chg="add">
          <ac:chgData name="Vencel Aranha" userId="906e884cd089ad1c" providerId="Windows Live" clId="Web-{620F985D-AB3F-4ECC-9813-B14FA7796393}" dt="2023-09-04T15:09:46.281" v="976"/>
          <ac:spMkLst>
            <pc:docMk/>
            <pc:sldMk cId="855482631" sldId="273"/>
            <ac:spMk id="51" creationId="{1D50D7A8-F1D5-4306-8A9B-DD7A73EB8BCE}"/>
          </ac:spMkLst>
        </pc:spChg>
        <pc:spChg chg="add del">
          <ac:chgData name="Vencel Aranha" userId="906e884cd089ad1c" providerId="Windows Live" clId="Web-{620F985D-AB3F-4ECC-9813-B14FA7796393}" dt="2023-09-04T13:43:55.133" v="260"/>
          <ac:spMkLst>
            <pc:docMk/>
            <pc:sldMk cId="855482631" sldId="273"/>
            <ac:spMk id="52" creationId="{16AC3602-3348-4F31-9E43-076B03514ECB}"/>
          </ac:spMkLst>
        </pc:spChg>
        <pc:spChg chg="add del">
          <ac:chgData name="Vencel Aranha" userId="906e884cd089ad1c" providerId="Windows Live" clId="Web-{620F985D-AB3F-4ECC-9813-B14FA7796393}" dt="2023-09-04T13:43:55.133" v="260"/>
          <ac:spMkLst>
            <pc:docMk/>
            <pc:sldMk cId="855482631" sldId="273"/>
            <ac:spMk id="56" creationId="{394094B0-A6C9-44BE-9042-66EF0612F625}"/>
          </ac:spMkLst>
        </pc:spChg>
        <pc:spChg chg="add del">
          <ac:chgData name="Vencel Aranha" userId="906e884cd089ad1c" providerId="Windows Live" clId="Web-{620F985D-AB3F-4ECC-9813-B14FA7796393}" dt="2023-09-04T13:43:55.133" v="260"/>
          <ac:spMkLst>
            <pc:docMk/>
            <pc:sldMk cId="855482631" sldId="273"/>
            <ac:spMk id="58" creationId="{64C2CA96-0B16-4AA7-B340-33044D238597}"/>
          </ac:spMkLst>
        </pc:spChg>
        <pc:spChg chg="add del">
          <ac:chgData name="Vencel Aranha" userId="906e884cd089ad1c" providerId="Windows Live" clId="Web-{620F985D-AB3F-4ECC-9813-B14FA7796393}" dt="2023-09-04T13:43:55.133" v="260"/>
          <ac:spMkLst>
            <pc:docMk/>
            <pc:sldMk cId="855482631" sldId="273"/>
            <ac:spMk id="60" creationId="{1D50D7A8-F1D5-4306-8A9B-DD7A73EB8BCE}"/>
          </ac:spMkLst>
        </pc:spChg>
        <pc:graphicFrameChg chg="add mod ord modGraphic">
          <ac:chgData name="Vencel Aranha" userId="906e884cd089ad1c" providerId="Windows Live" clId="Web-{620F985D-AB3F-4ECC-9813-B14FA7796393}" dt="2023-09-04T15:09:46.281" v="976"/>
          <ac:graphicFrameMkLst>
            <pc:docMk/>
            <pc:sldMk cId="855482631" sldId="273"/>
            <ac:graphicFrameMk id="4" creationId="{EF50A076-15EC-28D5-8DC9-8C8827C177FE}"/>
          </ac:graphicFrameMkLst>
        </pc:graphicFrameChg>
        <pc:cxnChg chg="del">
          <ac:chgData name="Vencel Aranha" userId="906e884cd089ad1c" providerId="Windows Live" clId="Web-{620F985D-AB3F-4ECC-9813-B14FA7796393}" dt="2023-09-04T13:40:04.062" v="43"/>
          <ac:cxnSpMkLst>
            <pc:docMk/>
            <pc:sldMk cId="855482631" sldId="273"/>
            <ac:cxnSpMk id="13" creationId="{94169334-264D-4176-8BDE-037249A61B4E}"/>
          </ac:cxnSpMkLst>
        </pc:cxnChg>
        <pc:cxnChg chg="add del">
          <ac:chgData name="Vencel Aranha" userId="906e884cd089ad1c" providerId="Windows Live" clId="Web-{620F985D-AB3F-4ECC-9813-B14FA7796393}" dt="2023-09-04T15:09:46.281" v="976"/>
          <ac:cxnSpMkLst>
            <pc:docMk/>
            <pc:sldMk cId="855482631" sldId="273"/>
            <ac:cxnSpMk id="26" creationId="{94169334-264D-4176-8BDE-037249A61B4E}"/>
          </ac:cxnSpMkLst>
        </pc:cxnChg>
        <pc:cxnChg chg="add del">
          <ac:chgData name="Vencel Aranha" userId="906e884cd089ad1c" providerId="Windows Live" clId="Web-{620F985D-AB3F-4ECC-9813-B14FA7796393}" dt="2023-09-04T13:44:00.305" v="280"/>
          <ac:cxnSpMkLst>
            <pc:docMk/>
            <pc:sldMk cId="855482631" sldId="273"/>
            <ac:cxnSpMk id="42" creationId="{D1B787A8-0D67-4B7E-9B48-86BD906AB6B5}"/>
          </ac:cxnSpMkLst>
        </pc:cxnChg>
        <pc:cxnChg chg="add del">
          <ac:chgData name="Vencel Aranha" userId="906e884cd089ad1c" providerId="Windows Live" clId="Web-{620F985D-AB3F-4ECC-9813-B14FA7796393}" dt="2023-09-04T13:44:00.305" v="280"/>
          <ac:cxnSpMkLst>
            <pc:docMk/>
            <pc:sldMk cId="855482631" sldId="273"/>
            <ac:cxnSpMk id="47" creationId="{56020367-4FD5-4596-8E10-C5F095CD8DBF}"/>
          </ac:cxnSpMkLst>
        </pc:cxnChg>
        <pc:cxnChg chg="add">
          <ac:chgData name="Vencel Aranha" userId="906e884cd089ad1c" providerId="Windows Live" clId="Web-{620F985D-AB3F-4ECC-9813-B14FA7796393}" dt="2023-09-04T15:09:46.281" v="976"/>
          <ac:cxnSpMkLst>
            <pc:docMk/>
            <pc:sldMk cId="855482631" sldId="273"/>
            <ac:cxnSpMk id="48" creationId="{94169334-264D-4176-8BDE-037249A61B4E}"/>
          </ac:cxnSpMkLst>
        </pc:cxnChg>
        <pc:cxnChg chg="add del">
          <ac:chgData name="Vencel Aranha" userId="906e884cd089ad1c" providerId="Windows Live" clId="Web-{620F985D-AB3F-4ECC-9813-B14FA7796393}" dt="2023-09-04T13:43:55.133" v="260"/>
          <ac:cxnSpMkLst>
            <pc:docMk/>
            <pc:sldMk cId="855482631" sldId="273"/>
            <ac:cxnSpMk id="54" creationId="{94169334-264D-4176-8BDE-037249A61B4E}"/>
          </ac:cxnSpMkLst>
        </pc:cxnChg>
      </pc:sldChg>
      <pc:sldChg chg="addSp delSp modSp new mod setBg">
        <pc:chgData name="Vencel Aranha" userId="906e884cd089ad1c" providerId="Windows Live" clId="Web-{620F985D-AB3F-4ECC-9813-B14FA7796393}" dt="2023-09-04T13:46:41.702" v="358"/>
        <pc:sldMkLst>
          <pc:docMk/>
          <pc:sldMk cId="2074892424" sldId="274"/>
        </pc:sldMkLst>
        <pc:spChg chg="mod">
          <ac:chgData name="Vencel Aranha" userId="906e884cd089ad1c" providerId="Windows Live" clId="Web-{620F985D-AB3F-4ECC-9813-B14FA7796393}" dt="2023-09-04T13:45:55.763" v="287" actId="20577"/>
          <ac:spMkLst>
            <pc:docMk/>
            <pc:sldMk cId="2074892424" sldId="274"/>
            <ac:spMk id="2" creationId="{D030B305-5251-8643-6CC5-BB5BEA3BD272}"/>
          </ac:spMkLst>
        </pc:spChg>
        <pc:spChg chg="del">
          <ac:chgData name="Vencel Aranha" userId="906e884cd089ad1c" providerId="Windows Live" clId="Web-{620F985D-AB3F-4ECC-9813-B14FA7796393}" dt="2023-09-04T13:45:38.340" v="284"/>
          <ac:spMkLst>
            <pc:docMk/>
            <pc:sldMk cId="2074892424" sldId="274"/>
            <ac:spMk id="3" creationId="{FBD97A28-66A1-5641-36E9-055BAF67B036}"/>
          </ac:spMkLst>
        </pc:spChg>
        <pc:spChg chg="add">
          <ac:chgData name="Vencel Aranha" userId="906e884cd089ad1c" providerId="Windows Live" clId="Web-{620F985D-AB3F-4ECC-9813-B14FA7796393}" dt="2023-09-04T13:45:47.809" v="285"/>
          <ac:spMkLst>
            <pc:docMk/>
            <pc:sldMk cId="2074892424" sldId="274"/>
            <ac:spMk id="10" creationId="{16AC3602-3348-4F31-9E43-076B03514ECB}"/>
          </ac:spMkLst>
        </pc:spChg>
        <pc:spChg chg="add">
          <ac:chgData name="Vencel Aranha" userId="906e884cd089ad1c" providerId="Windows Live" clId="Web-{620F985D-AB3F-4ECC-9813-B14FA7796393}" dt="2023-09-04T13:45:47.809" v="285"/>
          <ac:spMkLst>
            <pc:docMk/>
            <pc:sldMk cId="2074892424" sldId="274"/>
            <ac:spMk id="14" creationId="{394094B0-A6C9-44BE-9042-66EF0612F625}"/>
          </ac:spMkLst>
        </pc:spChg>
        <pc:spChg chg="add">
          <ac:chgData name="Vencel Aranha" userId="906e884cd089ad1c" providerId="Windows Live" clId="Web-{620F985D-AB3F-4ECC-9813-B14FA7796393}" dt="2023-09-04T13:45:47.809" v="285"/>
          <ac:spMkLst>
            <pc:docMk/>
            <pc:sldMk cId="2074892424" sldId="274"/>
            <ac:spMk id="16" creationId="{64C2CA96-0B16-4AA7-B340-33044D238597}"/>
          </ac:spMkLst>
        </pc:spChg>
        <pc:spChg chg="add">
          <ac:chgData name="Vencel Aranha" userId="906e884cd089ad1c" providerId="Windows Live" clId="Web-{620F985D-AB3F-4ECC-9813-B14FA7796393}" dt="2023-09-04T13:45:47.809" v="285"/>
          <ac:spMkLst>
            <pc:docMk/>
            <pc:sldMk cId="2074892424" sldId="274"/>
            <ac:spMk id="18" creationId="{1D50D7A8-F1D5-4306-8A9B-DD7A73EB8BCE}"/>
          </ac:spMkLst>
        </pc:spChg>
        <pc:graphicFrameChg chg="add mod ord modGraphic">
          <ac:chgData name="Vencel Aranha" userId="906e884cd089ad1c" providerId="Windows Live" clId="Web-{620F985D-AB3F-4ECC-9813-B14FA7796393}" dt="2023-09-04T13:46:41.702" v="358"/>
          <ac:graphicFrameMkLst>
            <pc:docMk/>
            <pc:sldMk cId="2074892424" sldId="274"/>
            <ac:graphicFrameMk id="5" creationId="{7C344339-F603-9B2E-9C94-A9A68DA51EBA}"/>
          </ac:graphicFrameMkLst>
        </pc:graphicFrameChg>
        <pc:cxnChg chg="add">
          <ac:chgData name="Vencel Aranha" userId="906e884cd089ad1c" providerId="Windows Live" clId="Web-{620F985D-AB3F-4ECC-9813-B14FA7796393}" dt="2023-09-04T13:45:47.809" v="285"/>
          <ac:cxnSpMkLst>
            <pc:docMk/>
            <pc:sldMk cId="2074892424" sldId="274"/>
            <ac:cxnSpMk id="12" creationId="{94169334-264D-4176-8BDE-037249A61B4E}"/>
          </ac:cxnSpMkLst>
        </pc:cxnChg>
      </pc:sldChg>
      <pc:sldChg chg="addSp delSp modSp new mod setBg">
        <pc:chgData name="Vencel Aranha" userId="906e884cd089ad1c" providerId="Windows Live" clId="Web-{620F985D-AB3F-4ECC-9813-B14FA7796393}" dt="2023-09-04T14:50:10.709" v="850"/>
        <pc:sldMkLst>
          <pc:docMk/>
          <pc:sldMk cId="4246984942" sldId="275"/>
        </pc:sldMkLst>
        <pc:spChg chg="mod">
          <ac:chgData name="Vencel Aranha" userId="906e884cd089ad1c" providerId="Windows Live" clId="Web-{620F985D-AB3F-4ECC-9813-B14FA7796393}" dt="2023-09-04T14:43:44.664" v="417"/>
          <ac:spMkLst>
            <pc:docMk/>
            <pc:sldMk cId="4246984942" sldId="275"/>
            <ac:spMk id="2" creationId="{2DED2500-5CE0-AB1E-3047-F4983DCB899C}"/>
          </ac:spMkLst>
        </pc:spChg>
        <pc:spChg chg="del">
          <ac:chgData name="Vencel Aranha" userId="906e884cd089ad1c" providerId="Windows Live" clId="Web-{620F985D-AB3F-4ECC-9813-B14FA7796393}" dt="2023-09-04T14:43:30.976" v="412"/>
          <ac:spMkLst>
            <pc:docMk/>
            <pc:sldMk cId="4246984942" sldId="275"/>
            <ac:spMk id="3" creationId="{8B24B053-8935-3077-C88D-7374F14A068E}"/>
          </ac:spMkLst>
        </pc:spChg>
        <pc:spChg chg="add del">
          <ac:chgData name="Vencel Aranha" userId="906e884cd089ad1c" providerId="Windows Live" clId="Web-{620F985D-AB3F-4ECC-9813-B14FA7796393}" dt="2023-09-04T14:43:39.476" v="414"/>
          <ac:spMkLst>
            <pc:docMk/>
            <pc:sldMk cId="4246984942" sldId="275"/>
            <ac:spMk id="12" creationId="{158B3569-73B2-4D05-8E95-886A6EE17F1F}"/>
          </ac:spMkLst>
        </pc:spChg>
        <pc:spChg chg="add del">
          <ac:chgData name="Vencel Aranha" userId="906e884cd089ad1c" providerId="Windows Live" clId="Web-{620F985D-AB3F-4ECC-9813-B14FA7796393}" dt="2023-09-04T14:43:39.476" v="414"/>
          <ac:spMkLst>
            <pc:docMk/>
            <pc:sldMk cId="4246984942" sldId="275"/>
            <ac:spMk id="14" creationId="{B71758F4-3F46-45DA-8AC5-4E508DA080BA}"/>
          </ac:spMkLst>
        </pc:spChg>
        <pc:spChg chg="add del">
          <ac:chgData name="Vencel Aranha" userId="906e884cd089ad1c" providerId="Windows Live" clId="Web-{620F985D-AB3F-4ECC-9813-B14FA7796393}" dt="2023-09-04T14:43:39.476" v="414"/>
          <ac:spMkLst>
            <pc:docMk/>
            <pc:sldMk cId="4246984942" sldId="275"/>
            <ac:spMk id="18" creationId="{8D61482F-F3C5-4D66-8C5D-C6BBE3E1275C}"/>
          </ac:spMkLst>
        </pc:spChg>
        <pc:spChg chg="add del">
          <ac:chgData name="Vencel Aranha" userId="906e884cd089ad1c" providerId="Windows Live" clId="Web-{620F985D-AB3F-4ECC-9813-B14FA7796393}" dt="2023-09-04T14:43:44.570" v="416"/>
          <ac:spMkLst>
            <pc:docMk/>
            <pc:sldMk cId="4246984942" sldId="275"/>
            <ac:spMk id="20" creationId="{2659FDB4-FCBE-4A89-B46D-43D4FA54464D}"/>
          </ac:spMkLst>
        </pc:spChg>
        <pc:spChg chg="add del">
          <ac:chgData name="Vencel Aranha" userId="906e884cd089ad1c" providerId="Windows Live" clId="Web-{620F985D-AB3F-4ECC-9813-B14FA7796393}" dt="2023-09-04T14:43:44.570" v="416"/>
          <ac:spMkLst>
            <pc:docMk/>
            <pc:sldMk cId="4246984942" sldId="275"/>
            <ac:spMk id="22" creationId="{58BDB0EE-D238-415B-9ED8-62AA6AB2AAD1}"/>
          </ac:spMkLst>
        </pc:spChg>
        <pc:spChg chg="add del">
          <ac:chgData name="Vencel Aranha" userId="906e884cd089ad1c" providerId="Windows Live" clId="Web-{620F985D-AB3F-4ECC-9813-B14FA7796393}" dt="2023-09-04T14:43:44.570" v="416"/>
          <ac:spMkLst>
            <pc:docMk/>
            <pc:sldMk cId="4246984942" sldId="275"/>
            <ac:spMk id="23" creationId="{C5B55FC3-961D-4325-82F1-DE92B0D04E03}"/>
          </ac:spMkLst>
        </pc:spChg>
        <pc:spChg chg="add del">
          <ac:chgData name="Vencel Aranha" userId="906e884cd089ad1c" providerId="Windows Live" clId="Web-{620F985D-AB3F-4ECC-9813-B14FA7796393}" dt="2023-09-04T14:43:44.570" v="416"/>
          <ac:spMkLst>
            <pc:docMk/>
            <pc:sldMk cId="4246984942" sldId="275"/>
            <ac:spMk id="24" creationId="{4C8AB332-D09E-4F28-943C-DABDD4716A3C}"/>
          </ac:spMkLst>
        </pc:spChg>
        <pc:spChg chg="add">
          <ac:chgData name="Vencel Aranha" userId="906e884cd089ad1c" providerId="Windows Live" clId="Web-{620F985D-AB3F-4ECC-9813-B14FA7796393}" dt="2023-09-04T14:43:44.664" v="417"/>
          <ac:spMkLst>
            <pc:docMk/>
            <pc:sldMk cId="4246984942" sldId="275"/>
            <ac:spMk id="26" creationId="{16AC3602-3348-4F31-9E43-076B03514ECB}"/>
          </ac:spMkLst>
        </pc:spChg>
        <pc:spChg chg="add">
          <ac:chgData name="Vencel Aranha" userId="906e884cd089ad1c" providerId="Windows Live" clId="Web-{620F985D-AB3F-4ECC-9813-B14FA7796393}" dt="2023-09-04T14:43:44.664" v="417"/>
          <ac:spMkLst>
            <pc:docMk/>
            <pc:sldMk cId="4246984942" sldId="275"/>
            <ac:spMk id="28" creationId="{394094B0-A6C9-44BE-9042-66EF0612F625}"/>
          </ac:spMkLst>
        </pc:spChg>
        <pc:spChg chg="add">
          <ac:chgData name="Vencel Aranha" userId="906e884cd089ad1c" providerId="Windows Live" clId="Web-{620F985D-AB3F-4ECC-9813-B14FA7796393}" dt="2023-09-04T14:43:44.664" v="417"/>
          <ac:spMkLst>
            <pc:docMk/>
            <pc:sldMk cId="4246984942" sldId="275"/>
            <ac:spMk id="29" creationId="{64C2CA96-0B16-4AA7-B340-33044D238597}"/>
          </ac:spMkLst>
        </pc:spChg>
        <pc:spChg chg="add">
          <ac:chgData name="Vencel Aranha" userId="906e884cd089ad1c" providerId="Windows Live" clId="Web-{620F985D-AB3F-4ECC-9813-B14FA7796393}" dt="2023-09-04T14:43:44.664" v="417"/>
          <ac:spMkLst>
            <pc:docMk/>
            <pc:sldMk cId="4246984942" sldId="275"/>
            <ac:spMk id="30" creationId="{1D50D7A8-F1D5-4306-8A9B-DD7A73EB8BCE}"/>
          </ac:spMkLst>
        </pc:spChg>
        <pc:graphicFrameChg chg="add mod ord modGraphic">
          <ac:chgData name="Vencel Aranha" userId="906e884cd089ad1c" providerId="Windows Live" clId="Web-{620F985D-AB3F-4ECC-9813-B14FA7796393}" dt="2023-09-04T14:50:10.709" v="850"/>
          <ac:graphicFrameMkLst>
            <pc:docMk/>
            <pc:sldMk cId="4246984942" sldId="275"/>
            <ac:graphicFrameMk id="5" creationId="{2FB98C7C-2DE6-E7B4-2525-857B2BD1263B}"/>
          </ac:graphicFrameMkLst>
        </pc:graphicFrameChg>
        <pc:cxnChg chg="add del">
          <ac:chgData name="Vencel Aranha" userId="906e884cd089ad1c" providerId="Windows Live" clId="Web-{620F985D-AB3F-4ECC-9813-B14FA7796393}" dt="2023-09-04T14:43:39.476" v="414"/>
          <ac:cxnSpMkLst>
            <pc:docMk/>
            <pc:sldMk cId="4246984942" sldId="275"/>
            <ac:cxnSpMk id="10" creationId="{D1B787A8-0D67-4B7E-9B48-86BD906AB6B5}"/>
          </ac:cxnSpMkLst>
        </pc:cxnChg>
        <pc:cxnChg chg="add del">
          <ac:chgData name="Vencel Aranha" userId="906e884cd089ad1c" providerId="Windows Live" clId="Web-{620F985D-AB3F-4ECC-9813-B14FA7796393}" dt="2023-09-04T14:43:39.476" v="414"/>
          <ac:cxnSpMkLst>
            <pc:docMk/>
            <pc:sldMk cId="4246984942" sldId="275"/>
            <ac:cxnSpMk id="16" creationId="{56020367-4FD5-4596-8E10-C5F095CD8DBF}"/>
          </ac:cxnSpMkLst>
        </pc:cxnChg>
        <pc:cxnChg chg="add del">
          <ac:chgData name="Vencel Aranha" userId="906e884cd089ad1c" providerId="Windows Live" clId="Web-{620F985D-AB3F-4ECC-9813-B14FA7796393}" dt="2023-09-04T14:43:44.570" v="416"/>
          <ac:cxnSpMkLst>
            <pc:docMk/>
            <pc:sldMk cId="4246984942" sldId="275"/>
            <ac:cxnSpMk id="21" creationId="{C8F51B3F-8331-4E4A-AE96-D47B1006EEAD}"/>
          </ac:cxnSpMkLst>
        </pc:cxnChg>
        <pc:cxnChg chg="add">
          <ac:chgData name="Vencel Aranha" userId="906e884cd089ad1c" providerId="Windows Live" clId="Web-{620F985D-AB3F-4ECC-9813-B14FA7796393}" dt="2023-09-04T14:43:44.664" v="417"/>
          <ac:cxnSpMkLst>
            <pc:docMk/>
            <pc:sldMk cId="4246984942" sldId="275"/>
            <ac:cxnSpMk id="27" creationId="{94169334-264D-4176-8BDE-037249A61B4E}"/>
          </ac:cxnSpMkLst>
        </pc:cxnChg>
      </pc:sldChg>
      <pc:sldChg chg="addSp delSp modSp new mod ord setBg">
        <pc:chgData name="Vencel Aranha" userId="906e884cd089ad1c" providerId="Windows Live" clId="Web-{620F985D-AB3F-4ECC-9813-B14FA7796393}" dt="2023-09-04T15:10:11.781" v="983"/>
        <pc:sldMkLst>
          <pc:docMk/>
          <pc:sldMk cId="286558661" sldId="276"/>
        </pc:sldMkLst>
        <pc:spChg chg="mod">
          <ac:chgData name="Vencel Aranha" userId="906e884cd089ad1c" providerId="Windows Live" clId="Web-{620F985D-AB3F-4ECC-9813-B14FA7796393}" dt="2023-09-04T15:10:11.718" v="982"/>
          <ac:spMkLst>
            <pc:docMk/>
            <pc:sldMk cId="286558661" sldId="276"/>
            <ac:spMk id="2" creationId="{A7D0D920-C587-6249-3E06-D5114FC1E089}"/>
          </ac:spMkLst>
        </pc:spChg>
        <pc:spChg chg="del">
          <ac:chgData name="Vencel Aranha" userId="906e884cd089ad1c" providerId="Windows Live" clId="Web-{620F985D-AB3F-4ECC-9813-B14FA7796393}" dt="2023-09-04T14:46:24.920" v="732"/>
          <ac:spMkLst>
            <pc:docMk/>
            <pc:sldMk cId="286558661" sldId="276"/>
            <ac:spMk id="3" creationId="{BCB1A4D3-482B-F2CF-30BF-72C42AEEA35F}"/>
          </ac:spMkLst>
        </pc:spChg>
        <pc:spChg chg="add del mod">
          <ac:chgData name="Vencel Aranha" userId="906e884cd089ad1c" providerId="Windows Live" clId="Web-{620F985D-AB3F-4ECC-9813-B14FA7796393}" dt="2023-09-04T14:51:10.820" v="852"/>
          <ac:spMkLst>
            <pc:docMk/>
            <pc:sldMk cId="286558661" sldId="276"/>
            <ac:spMk id="7" creationId="{C589DABA-8348-3540-E486-2CCD7FD0FE25}"/>
          </ac:spMkLst>
        </pc:spChg>
        <pc:spChg chg="add del">
          <ac:chgData name="Vencel Aranha" userId="906e884cd089ad1c" providerId="Windows Live" clId="Web-{620F985D-AB3F-4ECC-9813-B14FA7796393}" dt="2023-09-04T14:46:30.998" v="734"/>
          <ac:spMkLst>
            <pc:docMk/>
            <pc:sldMk cId="286558661" sldId="276"/>
            <ac:spMk id="10" creationId="{16AC3602-3348-4F31-9E43-076B03514ECB}"/>
          </ac:spMkLst>
        </pc:spChg>
        <pc:spChg chg="add del">
          <ac:chgData name="Vencel Aranha" userId="906e884cd089ad1c" providerId="Windows Live" clId="Web-{620F985D-AB3F-4ECC-9813-B14FA7796393}" dt="2023-09-04T14:46:30.998" v="734"/>
          <ac:spMkLst>
            <pc:docMk/>
            <pc:sldMk cId="286558661" sldId="276"/>
            <ac:spMk id="14" creationId="{394094B0-A6C9-44BE-9042-66EF0612F625}"/>
          </ac:spMkLst>
        </pc:spChg>
        <pc:spChg chg="add del">
          <ac:chgData name="Vencel Aranha" userId="906e884cd089ad1c" providerId="Windows Live" clId="Web-{620F985D-AB3F-4ECC-9813-B14FA7796393}" dt="2023-09-04T14:46:30.998" v="734"/>
          <ac:spMkLst>
            <pc:docMk/>
            <pc:sldMk cId="286558661" sldId="276"/>
            <ac:spMk id="16" creationId="{64C2CA96-0B16-4AA7-B340-33044D238597}"/>
          </ac:spMkLst>
        </pc:spChg>
        <pc:spChg chg="add del">
          <ac:chgData name="Vencel Aranha" userId="906e884cd089ad1c" providerId="Windows Live" clId="Web-{620F985D-AB3F-4ECC-9813-B14FA7796393}" dt="2023-09-04T14:46:30.998" v="734"/>
          <ac:spMkLst>
            <pc:docMk/>
            <pc:sldMk cId="286558661" sldId="276"/>
            <ac:spMk id="18" creationId="{1D50D7A8-F1D5-4306-8A9B-DD7A73EB8BCE}"/>
          </ac:spMkLst>
        </pc:spChg>
        <pc:spChg chg="add del">
          <ac:chgData name="Vencel Aranha" userId="906e884cd089ad1c" providerId="Windows Live" clId="Web-{620F985D-AB3F-4ECC-9813-B14FA7796393}" dt="2023-09-04T14:46:34.154" v="736"/>
          <ac:spMkLst>
            <pc:docMk/>
            <pc:sldMk cId="286558661" sldId="276"/>
            <ac:spMk id="20" creationId="{16AC3602-3348-4F31-9E43-076B03514ECB}"/>
          </ac:spMkLst>
        </pc:spChg>
        <pc:spChg chg="add del">
          <ac:chgData name="Vencel Aranha" userId="906e884cd089ad1c" providerId="Windows Live" clId="Web-{620F985D-AB3F-4ECC-9813-B14FA7796393}" dt="2023-09-04T14:46:34.154" v="736"/>
          <ac:spMkLst>
            <pc:docMk/>
            <pc:sldMk cId="286558661" sldId="276"/>
            <ac:spMk id="22" creationId="{394094B0-A6C9-44BE-9042-66EF0612F625}"/>
          </ac:spMkLst>
        </pc:spChg>
        <pc:spChg chg="add del">
          <ac:chgData name="Vencel Aranha" userId="906e884cd089ad1c" providerId="Windows Live" clId="Web-{620F985D-AB3F-4ECC-9813-B14FA7796393}" dt="2023-09-04T14:46:34.154" v="736"/>
          <ac:spMkLst>
            <pc:docMk/>
            <pc:sldMk cId="286558661" sldId="276"/>
            <ac:spMk id="23" creationId="{64C2CA96-0B16-4AA7-B340-33044D238597}"/>
          </ac:spMkLst>
        </pc:spChg>
        <pc:spChg chg="add del">
          <ac:chgData name="Vencel Aranha" userId="906e884cd089ad1c" providerId="Windows Live" clId="Web-{620F985D-AB3F-4ECC-9813-B14FA7796393}" dt="2023-09-04T14:46:34.154" v="736"/>
          <ac:spMkLst>
            <pc:docMk/>
            <pc:sldMk cId="286558661" sldId="276"/>
            <ac:spMk id="24" creationId="{1D50D7A8-F1D5-4306-8A9B-DD7A73EB8BCE}"/>
          </ac:spMkLst>
        </pc:spChg>
        <pc:spChg chg="add del">
          <ac:chgData name="Vencel Aranha" userId="906e884cd089ad1c" providerId="Windows Live" clId="Web-{620F985D-AB3F-4ECC-9813-B14FA7796393}" dt="2023-09-04T14:46:48.217" v="740"/>
          <ac:spMkLst>
            <pc:docMk/>
            <pc:sldMk cId="286558661" sldId="276"/>
            <ac:spMk id="26" creationId="{16AC3602-3348-4F31-9E43-076B03514ECB}"/>
          </ac:spMkLst>
        </pc:spChg>
        <pc:spChg chg="add del">
          <ac:chgData name="Vencel Aranha" userId="906e884cd089ad1c" providerId="Windows Live" clId="Web-{620F985D-AB3F-4ECC-9813-B14FA7796393}" dt="2023-09-04T14:46:48.217" v="740"/>
          <ac:spMkLst>
            <pc:docMk/>
            <pc:sldMk cId="286558661" sldId="276"/>
            <ac:spMk id="27" creationId="{394094B0-A6C9-44BE-9042-66EF0612F625}"/>
          </ac:spMkLst>
        </pc:spChg>
        <pc:spChg chg="add del">
          <ac:chgData name="Vencel Aranha" userId="906e884cd089ad1c" providerId="Windows Live" clId="Web-{620F985D-AB3F-4ECC-9813-B14FA7796393}" dt="2023-09-04T14:46:48.217" v="740"/>
          <ac:spMkLst>
            <pc:docMk/>
            <pc:sldMk cId="286558661" sldId="276"/>
            <ac:spMk id="28" creationId="{64C2CA96-0B16-4AA7-B340-33044D238597}"/>
          </ac:spMkLst>
        </pc:spChg>
        <pc:spChg chg="add del">
          <ac:chgData name="Vencel Aranha" userId="906e884cd089ad1c" providerId="Windows Live" clId="Web-{620F985D-AB3F-4ECC-9813-B14FA7796393}" dt="2023-09-04T14:46:48.217" v="740"/>
          <ac:spMkLst>
            <pc:docMk/>
            <pc:sldMk cId="286558661" sldId="276"/>
            <ac:spMk id="30" creationId="{1D50D7A8-F1D5-4306-8A9B-DD7A73EB8BCE}"/>
          </ac:spMkLst>
        </pc:spChg>
        <pc:spChg chg="add del">
          <ac:chgData name="Vencel Aranha" userId="906e884cd089ad1c" providerId="Windows Live" clId="Web-{620F985D-AB3F-4ECC-9813-B14FA7796393}" dt="2023-09-04T14:46:59.468" v="741"/>
          <ac:spMkLst>
            <pc:docMk/>
            <pc:sldMk cId="286558661" sldId="276"/>
            <ac:spMk id="35" creationId="{16AC3602-3348-4F31-9E43-076B03514ECB}"/>
          </ac:spMkLst>
        </pc:spChg>
        <pc:spChg chg="add del">
          <ac:chgData name="Vencel Aranha" userId="906e884cd089ad1c" providerId="Windows Live" clId="Web-{620F985D-AB3F-4ECC-9813-B14FA7796393}" dt="2023-09-04T14:46:59.468" v="741"/>
          <ac:spMkLst>
            <pc:docMk/>
            <pc:sldMk cId="286558661" sldId="276"/>
            <ac:spMk id="39" creationId="{394094B0-A6C9-44BE-9042-66EF0612F625}"/>
          </ac:spMkLst>
        </pc:spChg>
        <pc:spChg chg="add del">
          <ac:chgData name="Vencel Aranha" userId="906e884cd089ad1c" providerId="Windows Live" clId="Web-{620F985D-AB3F-4ECC-9813-B14FA7796393}" dt="2023-09-04T14:46:59.468" v="741"/>
          <ac:spMkLst>
            <pc:docMk/>
            <pc:sldMk cId="286558661" sldId="276"/>
            <ac:spMk id="41" creationId="{64C2CA96-0B16-4AA7-B340-33044D238597}"/>
          </ac:spMkLst>
        </pc:spChg>
        <pc:spChg chg="add del">
          <ac:chgData name="Vencel Aranha" userId="906e884cd089ad1c" providerId="Windows Live" clId="Web-{620F985D-AB3F-4ECC-9813-B14FA7796393}" dt="2023-09-04T14:46:59.468" v="741"/>
          <ac:spMkLst>
            <pc:docMk/>
            <pc:sldMk cId="286558661" sldId="276"/>
            <ac:spMk id="43" creationId="{1D50D7A8-F1D5-4306-8A9B-DD7A73EB8BCE}"/>
          </ac:spMkLst>
        </pc:spChg>
        <pc:spChg chg="add del">
          <ac:chgData name="Vencel Aranha" userId="906e884cd089ad1c" providerId="Windows Live" clId="Web-{620F985D-AB3F-4ECC-9813-B14FA7796393}" dt="2023-09-04T14:51:33.352" v="859"/>
          <ac:spMkLst>
            <pc:docMk/>
            <pc:sldMk cId="286558661" sldId="276"/>
            <ac:spMk id="48" creationId="{16AC3602-3348-4F31-9E43-076B03514ECB}"/>
          </ac:spMkLst>
        </pc:spChg>
        <pc:spChg chg="add del">
          <ac:chgData name="Vencel Aranha" userId="906e884cd089ad1c" providerId="Windows Live" clId="Web-{620F985D-AB3F-4ECC-9813-B14FA7796393}" dt="2023-09-04T14:51:33.352" v="859"/>
          <ac:spMkLst>
            <pc:docMk/>
            <pc:sldMk cId="286558661" sldId="276"/>
            <ac:spMk id="50" creationId="{394094B0-A6C9-44BE-9042-66EF0612F625}"/>
          </ac:spMkLst>
        </pc:spChg>
        <pc:spChg chg="add del">
          <ac:chgData name="Vencel Aranha" userId="906e884cd089ad1c" providerId="Windows Live" clId="Web-{620F985D-AB3F-4ECC-9813-B14FA7796393}" dt="2023-09-04T14:51:33.352" v="859"/>
          <ac:spMkLst>
            <pc:docMk/>
            <pc:sldMk cId="286558661" sldId="276"/>
            <ac:spMk id="52" creationId="{64C2CA96-0B16-4AA7-B340-33044D238597}"/>
          </ac:spMkLst>
        </pc:spChg>
        <pc:spChg chg="add del">
          <ac:chgData name="Vencel Aranha" userId="906e884cd089ad1c" providerId="Windows Live" clId="Web-{620F985D-AB3F-4ECC-9813-B14FA7796393}" dt="2023-09-04T14:51:33.352" v="859"/>
          <ac:spMkLst>
            <pc:docMk/>
            <pc:sldMk cId="286558661" sldId="276"/>
            <ac:spMk id="56" creationId="{1D50D7A8-F1D5-4306-8A9B-DD7A73EB8BCE}"/>
          </ac:spMkLst>
        </pc:spChg>
        <pc:spChg chg="add del">
          <ac:chgData name="Vencel Aranha" userId="906e884cd089ad1c" providerId="Windows Live" clId="Web-{620F985D-AB3F-4ECC-9813-B14FA7796393}" dt="2023-09-04T14:51:24.242" v="854"/>
          <ac:spMkLst>
            <pc:docMk/>
            <pc:sldMk cId="286558661" sldId="276"/>
            <ac:spMk id="61" creationId="{16AC3602-3348-4F31-9E43-076B03514ECB}"/>
          </ac:spMkLst>
        </pc:spChg>
        <pc:spChg chg="add del">
          <ac:chgData name="Vencel Aranha" userId="906e884cd089ad1c" providerId="Windows Live" clId="Web-{620F985D-AB3F-4ECC-9813-B14FA7796393}" dt="2023-09-04T14:51:24.242" v="854"/>
          <ac:spMkLst>
            <pc:docMk/>
            <pc:sldMk cId="286558661" sldId="276"/>
            <ac:spMk id="65" creationId="{394094B0-A6C9-44BE-9042-66EF0612F625}"/>
          </ac:spMkLst>
        </pc:spChg>
        <pc:spChg chg="add del">
          <ac:chgData name="Vencel Aranha" userId="906e884cd089ad1c" providerId="Windows Live" clId="Web-{620F985D-AB3F-4ECC-9813-B14FA7796393}" dt="2023-09-04T14:51:24.242" v="854"/>
          <ac:spMkLst>
            <pc:docMk/>
            <pc:sldMk cId="286558661" sldId="276"/>
            <ac:spMk id="67" creationId="{64C2CA96-0B16-4AA7-B340-33044D238597}"/>
          </ac:spMkLst>
        </pc:spChg>
        <pc:spChg chg="add del">
          <ac:chgData name="Vencel Aranha" userId="906e884cd089ad1c" providerId="Windows Live" clId="Web-{620F985D-AB3F-4ECC-9813-B14FA7796393}" dt="2023-09-04T14:51:24.242" v="854"/>
          <ac:spMkLst>
            <pc:docMk/>
            <pc:sldMk cId="286558661" sldId="276"/>
            <ac:spMk id="69" creationId="{1D50D7A8-F1D5-4306-8A9B-DD7A73EB8BCE}"/>
          </ac:spMkLst>
        </pc:spChg>
        <pc:spChg chg="add del">
          <ac:chgData name="Vencel Aranha" userId="906e884cd089ad1c" providerId="Windows Live" clId="Web-{620F985D-AB3F-4ECC-9813-B14FA7796393}" dt="2023-09-04T14:51:30.024" v="856"/>
          <ac:spMkLst>
            <pc:docMk/>
            <pc:sldMk cId="286558661" sldId="276"/>
            <ac:spMk id="71" creationId="{16AC3602-3348-4F31-9E43-076B03514ECB}"/>
          </ac:spMkLst>
        </pc:spChg>
        <pc:spChg chg="add del">
          <ac:chgData name="Vencel Aranha" userId="906e884cd089ad1c" providerId="Windows Live" clId="Web-{620F985D-AB3F-4ECC-9813-B14FA7796393}" dt="2023-09-04T14:51:30.024" v="856"/>
          <ac:spMkLst>
            <pc:docMk/>
            <pc:sldMk cId="286558661" sldId="276"/>
            <ac:spMk id="72" creationId="{394094B0-A6C9-44BE-9042-66EF0612F625}"/>
          </ac:spMkLst>
        </pc:spChg>
        <pc:spChg chg="add del">
          <ac:chgData name="Vencel Aranha" userId="906e884cd089ad1c" providerId="Windows Live" clId="Web-{620F985D-AB3F-4ECC-9813-B14FA7796393}" dt="2023-09-04T14:51:30.024" v="856"/>
          <ac:spMkLst>
            <pc:docMk/>
            <pc:sldMk cId="286558661" sldId="276"/>
            <ac:spMk id="73" creationId="{64C2CA96-0B16-4AA7-B340-33044D238597}"/>
          </ac:spMkLst>
        </pc:spChg>
        <pc:spChg chg="add del">
          <ac:chgData name="Vencel Aranha" userId="906e884cd089ad1c" providerId="Windows Live" clId="Web-{620F985D-AB3F-4ECC-9813-B14FA7796393}" dt="2023-09-04T14:51:30.024" v="856"/>
          <ac:spMkLst>
            <pc:docMk/>
            <pc:sldMk cId="286558661" sldId="276"/>
            <ac:spMk id="75" creationId="{1D50D7A8-F1D5-4306-8A9B-DD7A73EB8BCE}"/>
          </ac:spMkLst>
        </pc:spChg>
        <pc:spChg chg="add del">
          <ac:chgData name="Vencel Aranha" userId="906e884cd089ad1c" providerId="Windows Live" clId="Web-{620F985D-AB3F-4ECC-9813-B14FA7796393}" dt="2023-09-04T14:51:33.290" v="858"/>
          <ac:spMkLst>
            <pc:docMk/>
            <pc:sldMk cId="286558661" sldId="276"/>
            <ac:spMk id="77" creationId="{16AC3602-3348-4F31-9E43-076B03514ECB}"/>
          </ac:spMkLst>
        </pc:spChg>
        <pc:spChg chg="add del">
          <ac:chgData name="Vencel Aranha" userId="906e884cd089ad1c" providerId="Windows Live" clId="Web-{620F985D-AB3F-4ECC-9813-B14FA7796393}" dt="2023-09-04T14:51:33.290" v="858"/>
          <ac:spMkLst>
            <pc:docMk/>
            <pc:sldMk cId="286558661" sldId="276"/>
            <ac:spMk id="78" creationId="{394094B0-A6C9-44BE-9042-66EF0612F625}"/>
          </ac:spMkLst>
        </pc:spChg>
        <pc:spChg chg="add del">
          <ac:chgData name="Vencel Aranha" userId="906e884cd089ad1c" providerId="Windows Live" clId="Web-{620F985D-AB3F-4ECC-9813-B14FA7796393}" dt="2023-09-04T14:51:33.290" v="858"/>
          <ac:spMkLst>
            <pc:docMk/>
            <pc:sldMk cId="286558661" sldId="276"/>
            <ac:spMk id="79" creationId="{64C2CA96-0B16-4AA7-B340-33044D238597}"/>
          </ac:spMkLst>
        </pc:spChg>
        <pc:spChg chg="add del">
          <ac:chgData name="Vencel Aranha" userId="906e884cd089ad1c" providerId="Windows Live" clId="Web-{620F985D-AB3F-4ECC-9813-B14FA7796393}" dt="2023-09-04T14:51:33.290" v="858"/>
          <ac:spMkLst>
            <pc:docMk/>
            <pc:sldMk cId="286558661" sldId="276"/>
            <ac:spMk id="81" creationId="{1D50D7A8-F1D5-4306-8A9B-DD7A73EB8BCE}"/>
          </ac:spMkLst>
        </pc:spChg>
        <pc:spChg chg="add del">
          <ac:chgData name="Vencel Aranha" userId="906e884cd089ad1c" providerId="Windows Live" clId="Web-{620F985D-AB3F-4ECC-9813-B14FA7796393}" dt="2023-09-04T15:10:11.781" v="983"/>
          <ac:spMkLst>
            <pc:docMk/>
            <pc:sldMk cId="286558661" sldId="276"/>
            <ac:spMk id="83" creationId="{16AC3602-3348-4F31-9E43-076B03514ECB}"/>
          </ac:spMkLst>
        </pc:spChg>
        <pc:spChg chg="add del">
          <ac:chgData name="Vencel Aranha" userId="906e884cd089ad1c" providerId="Windows Live" clId="Web-{620F985D-AB3F-4ECC-9813-B14FA7796393}" dt="2023-09-04T15:10:11.781" v="983"/>
          <ac:spMkLst>
            <pc:docMk/>
            <pc:sldMk cId="286558661" sldId="276"/>
            <ac:spMk id="84" creationId="{394094B0-A6C9-44BE-9042-66EF0612F625}"/>
          </ac:spMkLst>
        </pc:spChg>
        <pc:spChg chg="add del">
          <ac:chgData name="Vencel Aranha" userId="906e884cd089ad1c" providerId="Windows Live" clId="Web-{620F985D-AB3F-4ECC-9813-B14FA7796393}" dt="2023-09-04T15:10:11.781" v="983"/>
          <ac:spMkLst>
            <pc:docMk/>
            <pc:sldMk cId="286558661" sldId="276"/>
            <ac:spMk id="85" creationId="{64C2CA96-0B16-4AA7-B340-33044D238597}"/>
          </ac:spMkLst>
        </pc:spChg>
        <pc:spChg chg="add del">
          <ac:chgData name="Vencel Aranha" userId="906e884cd089ad1c" providerId="Windows Live" clId="Web-{620F985D-AB3F-4ECC-9813-B14FA7796393}" dt="2023-09-04T15:10:11.781" v="983"/>
          <ac:spMkLst>
            <pc:docMk/>
            <pc:sldMk cId="286558661" sldId="276"/>
            <ac:spMk id="87" creationId="{1D50D7A8-F1D5-4306-8A9B-DD7A73EB8BCE}"/>
          </ac:spMkLst>
        </pc:spChg>
        <pc:spChg chg="add del">
          <ac:chgData name="Vencel Aranha" userId="906e884cd089ad1c" providerId="Windows Live" clId="Web-{620F985D-AB3F-4ECC-9813-B14FA7796393}" dt="2023-09-04T15:10:08.703" v="980"/>
          <ac:spMkLst>
            <pc:docMk/>
            <pc:sldMk cId="286558661" sldId="276"/>
            <ac:spMk id="92" creationId="{16AC3602-3348-4F31-9E43-076B03514ECB}"/>
          </ac:spMkLst>
        </pc:spChg>
        <pc:spChg chg="add del">
          <ac:chgData name="Vencel Aranha" userId="906e884cd089ad1c" providerId="Windows Live" clId="Web-{620F985D-AB3F-4ECC-9813-B14FA7796393}" dt="2023-09-04T15:10:08.703" v="980"/>
          <ac:spMkLst>
            <pc:docMk/>
            <pc:sldMk cId="286558661" sldId="276"/>
            <ac:spMk id="96" creationId="{394094B0-A6C9-44BE-9042-66EF0612F625}"/>
          </ac:spMkLst>
        </pc:spChg>
        <pc:spChg chg="add del">
          <ac:chgData name="Vencel Aranha" userId="906e884cd089ad1c" providerId="Windows Live" clId="Web-{620F985D-AB3F-4ECC-9813-B14FA7796393}" dt="2023-09-04T15:10:08.703" v="980"/>
          <ac:spMkLst>
            <pc:docMk/>
            <pc:sldMk cId="286558661" sldId="276"/>
            <ac:spMk id="98" creationId="{64C2CA96-0B16-4AA7-B340-33044D238597}"/>
          </ac:spMkLst>
        </pc:spChg>
        <pc:spChg chg="add del">
          <ac:chgData name="Vencel Aranha" userId="906e884cd089ad1c" providerId="Windows Live" clId="Web-{620F985D-AB3F-4ECC-9813-B14FA7796393}" dt="2023-09-04T15:10:08.703" v="980"/>
          <ac:spMkLst>
            <pc:docMk/>
            <pc:sldMk cId="286558661" sldId="276"/>
            <ac:spMk id="100" creationId="{1D50D7A8-F1D5-4306-8A9B-DD7A73EB8BCE}"/>
          </ac:spMkLst>
        </pc:spChg>
        <pc:spChg chg="add del">
          <ac:chgData name="Vencel Aranha" userId="906e884cd089ad1c" providerId="Windows Live" clId="Web-{620F985D-AB3F-4ECC-9813-B14FA7796393}" dt="2023-09-04T15:10:11.718" v="982"/>
          <ac:spMkLst>
            <pc:docMk/>
            <pc:sldMk cId="286558661" sldId="276"/>
            <ac:spMk id="102" creationId="{16AC3602-3348-4F31-9E43-076B03514ECB}"/>
          </ac:spMkLst>
        </pc:spChg>
        <pc:spChg chg="add del">
          <ac:chgData name="Vencel Aranha" userId="906e884cd089ad1c" providerId="Windows Live" clId="Web-{620F985D-AB3F-4ECC-9813-B14FA7796393}" dt="2023-09-04T15:10:11.718" v="982"/>
          <ac:spMkLst>
            <pc:docMk/>
            <pc:sldMk cId="286558661" sldId="276"/>
            <ac:spMk id="103" creationId="{394094B0-A6C9-44BE-9042-66EF0612F625}"/>
          </ac:spMkLst>
        </pc:spChg>
        <pc:spChg chg="add del">
          <ac:chgData name="Vencel Aranha" userId="906e884cd089ad1c" providerId="Windows Live" clId="Web-{620F985D-AB3F-4ECC-9813-B14FA7796393}" dt="2023-09-04T15:10:11.718" v="982"/>
          <ac:spMkLst>
            <pc:docMk/>
            <pc:sldMk cId="286558661" sldId="276"/>
            <ac:spMk id="104" creationId="{64C2CA96-0B16-4AA7-B340-33044D238597}"/>
          </ac:spMkLst>
        </pc:spChg>
        <pc:spChg chg="add del">
          <ac:chgData name="Vencel Aranha" userId="906e884cd089ad1c" providerId="Windows Live" clId="Web-{620F985D-AB3F-4ECC-9813-B14FA7796393}" dt="2023-09-04T15:10:11.718" v="982"/>
          <ac:spMkLst>
            <pc:docMk/>
            <pc:sldMk cId="286558661" sldId="276"/>
            <ac:spMk id="106" creationId="{1D50D7A8-F1D5-4306-8A9B-DD7A73EB8BCE}"/>
          </ac:spMkLst>
        </pc:spChg>
        <pc:spChg chg="add">
          <ac:chgData name="Vencel Aranha" userId="906e884cd089ad1c" providerId="Windows Live" clId="Web-{620F985D-AB3F-4ECC-9813-B14FA7796393}" dt="2023-09-04T15:10:11.781" v="983"/>
          <ac:spMkLst>
            <pc:docMk/>
            <pc:sldMk cId="286558661" sldId="276"/>
            <ac:spMk id="108" creationId="{16AC3602-3348-4F31-9E43-076B03514ECB}"/>
          </ac:spMkLst>
        </pc:spChg>
        <pc:spChg chg="add">
          <ac:chgData name="Vencel Aranha" userId="906e884cd089ad1c" providerId="Windows Live" clId="Web-{620F985D-AB3F-4ECC-9813-B14FA7796393}" dt="2023-09-04T15:10:11.781" v="983"/>
          <ac:spMkLst>
            <pc:docMk/>
            <pc:sldMk cId="286558661" sldId="276"/>
            <ac:spMk id="109" creationId="{394094B0-A6C9-44BE-9042-66EF0612F625}"/>
          </ac:spMkLst>
        </pc:spChg>
        <pc:spChg chg="add">
          <ac:chgData name="Vencel Aranha" userId="906e884cd089ad1c" providerId="Windows Live" clId="Web-{620F985D-AB3F-4ECC-9813-B14FA7796393}" dt="2023-09-04T15:10:11.781" v="983"/>
          <ac:spMkLst>
            <pc:docMk/>
            <pc:sldMk cId="286558661" sldId="276"/>
            <ac:spMk id="110" creationId="{64C2CA96-0B16-4AA7-B340-33044D238597}"/>
          </ac:spMkLst>
        </pc:spChg>
        <pc:spChg chg="add">
          <ac:chgData name="Vencel Aranha" userId="906e884cd089ad1c" providerId="Windows Live" clId="Web-{620F985D-AB3F-4ECC-9813-B14FA7796393}" dt="2023-09-04T15:10:11.781" v="983"/>
          <ac:spMkLst>
            <pc:docMk/>
            <pc:sldMk cId="286558661" sldId="276"/>
            <ac:spMk id="112" creationId="{1D50D7A8-F1D5-4306-8A9B-DD7A73EB8BCE}"/>
          </ac:spMkLst>
        </pc:spChg>
        <pc:graphicFrameChg chg="add del mod ord modGraphic">
          <ac:chgData name="Vencel Aranha" userId="906e884cd089ad1c" providerId="Windows Live" clId="Web-{620F985D-AB3F-4ECC-9813-B14FA7796393}" dt="2023-09-04T14:50:40.991" v="851"/>
          <ac:graphicFrameMkLst>
            <pc:docMk/>
            <pc:sldMk cId="286558661" sldId="276"/>
            <ac:graphicFrameMk id="5" creationId="{930460FF-37CA-E424-3411-8C6F124363BA}"/>
          </ac:graphicFrameMkLst>
        </pc:graphicFrameChg>
        <pc:graphicFrameChg chg="add mod ord modGraphic">
          <ac:chgData name="Vencel Aranha" userId="906e884cd089ad1c" providerId="Windows Live" clId="Web-{620F985D-AB3F-4ECC-9813-B14FA7796393}" dt="2023-09-04T15:10:11.781" v="983"/>
          <ac:graphicFrameMkLst>
            <pc:docMk/>
            <pc:sldMk cId="286558661" sldId="276"/>
            <ac:graphicFrameMk id="9" creationId="{BCBB3B89-0FA3-BEFE-524F-701F2D4704A0}"/>
          </ac:graphicFrameMkLst>
        </pc:graphicFrameChg>
        <pc:cxnChg chg="add del">
          <ac:chgData name="Vencel Aranha" userId="906e884cd089ad1c" providerId="Windows Live" clId="Web-{620F985D-AB3F-4ECC-9813-B14FA7796393}" dt="2023-09-04T14:46:30.998" v="734"/>
          <ac:cxnSpMkLst>
            <pc:docMk/>
            <pc:sldMk cId="286558661" sldId="276"/>
            <ac:cxnSpMk id="12" creationId="{94169334-264D-4176-8BDE-037249A61B4E}"/>
          </ac:cxnSpMkLst>
        </pc:cxnChg>
        <pc:cxnChg chg="add del">
          <ac:chgData name="Vencel Aranha" userId="906e884cd089ad1c" providerId="Windows Live" clId="Web-{620F985D-AB3F-4ECC-9813-B14FA7796393}" dt="2023-09-04T14:46:34.154" v="736"/>
          <ac:cxnSpMkLst>
            <pc:docMk/>
            <pc:sldMk cId="286558661" sldId="276"/>
            <ac:cxnSpMk id="21" creationId="{94169334-264D-4176-8BDE-037249A61B4E}"/>
          </ac:cxnSpMkLst>
        </pc:cxnChg>
        <pc:cxnChg chg="add del">
          <ac:chgData name="Vencel Aranha" userId="906e884cd089ad1c" providerId="Windows Live" clId="Web-{620F985D-AB3F-4ECC-9813-B14FA7796393}" dt="2023-09-04T14:46:48.217" v="740"/>
          <ac:cxnSpMkLst>
            <pc:docMk/>
            <pc:sldMk cId="286558661" sldId="276"/>
            <ac:cxnSpMk id="29" creationId="{94169334-264D-4176-8BDE-037249A61B4E}"/>
          </ac:cxnSpMkLst>
        </pc:cxnChg>
        <pc:cxnChg chg="add del">
          <ac:chgData name="Vencel Aranha" userId="906e884cd089ad1c" providerId="Windows Live" clId="Web-{620F985D-AB3F-4ECC-9813-B14FA7796393}" dt="2023-09-04T14:46:59.468" v="741"/>
          <ac:cxnSpMkLst>
            <pc:docMk/>
            <pc:sldMk cId="286558661" sldId="276"/>
            <ac:cxnSpMk id="37" creationId="{94169334-264D-4176-8BDE-037249A61B4E}"/>
          </ac:cxnSpMkLst>
        </pc:cxnChg>
        <pc:cxnChg chg="add del">
          <ac:chgData name="Vencel Aranha" userId="906e884cd089ad1c" providerId="Windows Live" clId="Web-{620F985D-AB3F-4ECC-9813-B14FA7796393}" dt="2023-09-04T14:51:33.352" v="859"/>
          <ac:cxnSpMkLst>
            <pc:docMk/>
            <pc:sldMk cId="286558661" sldId="276"/>
            <ac:cxnSpMk id="54" creationId="{94169334-264D-4176-8BDE-037249A61B4E}"/>
          </ac:cxnSpMkLst>
        </pc:cxnChg>
        <pc:cxnChg chg="add del">
          <ac:chgData name="Vencel Aranha" userId="906e884cd089ad1c" providerId="Windows Live" clId="Web-{620F985D-AB3F-4ECC-9813-B14FA7796393}" dt="2023-09-04T14:51:24.242" v="854"/>
          <ac:cxnSpMkLst>
            <pc:docMk/>
            <pc:sldMk cId="286558661" sldId="276"/>
            <ac:cxnSpMk id="63" creationId="{94169334-264D-4176-8BDE-037249A61B4E}"/>
          </ac:cxnSpMkLst>
        </pc:cxnChg>
        <pc:cxnChg chg="add del">
          <ac:chgData name="Vencel Aranha" userId="906e884cd089ad1c" providerId="Windows Live" clId="Web-{620F985D-AB3F-4ECC-9813-B14FA7796393}" dt="2023-09-04T14:51:30.024" v="856"/>
          <ac:cxnSpMkLst>
            <pc:docMk/>
            <pc:sldMk cId="286558661" sldId="276"/>
            <ac:cxnSpMk id="74" creationId="{94169334-264D-4176-8BDE-037249A61B4E}"/>
          </ac:cxnSpMkLst>
        </pc:cxnChg>
        <pc:cxnChg chg="add del">
          <ac:chgData name="Vencel Aranha" userId="906e884cd089ad1c" providerId="Windows Live" clId="Web-{620F985D-AB3F-4ECC-9813-B14FA7796393}" dt="2023-09-04T14:51:33.290" v="858"/>
          <ac:cxnSpMkLst>
            <pc:docMk/>
            <pc:sldMk cId="286558661" sldId="276"/>
            <ac:cxnSpMk id="80" creationId="{94169334-264D-4176-8BDE-037249A61B4E}"/>
          </ac:cxnSpMkLst>
        </pc:cxnChg>
        <pc:cxnChg chg="add del">
          <ac:chgData name="Vencel Aranha" userId="906e884cd089ad1c" providerId="Windows Live" clId="Web-{620F985D-AB3F-4ECC-9813-B14FA7796393}" dt="2023-09-04T15:10:11.781" v="983"/>
          <ac:cxnSpMkLst>
            <pc:docMk/>
            <pc:sldMk cId="286558661" sldId="276"/>
            <ac:cxnSpMk id="86" creationId="{94169334-264D-4176-8BDE-037249A61B4E}"/>
          </ac:cxnSpMkLst>
        </pc:cxnChg>
        <pc:cxnChg chg="add del">
          <ac:chgData name="Vencel Aranha" userId="906e884cd089ad1c" providerId="Windows Live" clId="Web-{620F985D-AB3F-4ECC-9813-B14FA7796393}" dt="2023-09-04T15:10:08.703" v="980"/>
          <ac:cxnSpMkLst>
            <pc:docMk/>
            <pc:sldMk cId="286558661" sldId="276"/>
            <ac:cxnSpMk id="94" creationId="{94169334-264D-4176-8BDE-037249A61B4E}"/>
          </ac:cxnSpMkLst>
        </pc:cxnChg>
        <pc:cxnChg chg="add del">
          <ac:chgData name="Vencel Aranha" userId="906e884cd089ad1c" providerId="Windows Live" clId="Web-{620F985D-AB3F-4ECC-9813-B14FA7796393}" dt="2023-09-04T15:10:11.718" v="982"/>
          <ac:cxnSpMkLst>
            <pc:docMk/>
            <pc:sldMk cId="286558661" sldId="276"/>
            <ac:cxnSpMk id="105" creationId="{94169334-264D-4176-8BDE-037249A61B4E}"/>
          </ac:cxnSpMkLst>
        </pc:cxnChg>
        <pc:cxnChg chg="add">
          <ac:chgData name="Vencel Aranha" userId="906e884cd089ad1c" providerId="Windows Live" clId="Web-{620F985D-AB3F-4ECC-9813-B14FA7796393}" dt="2023-09-04T15:10:11.781" v="983"/>
          <ac:cxnSpMkLst>
            <pc:docMk/>
            <pc:sldMk cId="286558661" sldId="276"/>
            <ac:cxnSpMk id="111" creationId="{94169334-264D-4176-8BDE-037249A61B4E}"/>
          </ac:cxnSpMkLst>
        </pc:cxnChg>
      </pc:sldChg>
      <pc:sldChg chg="modSp new">
        <pc:chgData name="Vencel Aranha" userId="906e884cd089ad1c" providerId="Windows Live" clId="Web-{620F985D-AB3F-4ECC-9813-B14FA7796393}" dt="2023-09-04T14:54:34.093" v="953" actId="20577"/>
        <pc:sldMkLst>
          <pc:docMk/>
          <pc:sldMk cId="435954610" sldId="277"/>
        </pc:sldMkLst>
        <pc:spChg chg="mod">
          <ac:chgData name="Vencel Aranha" userId="906e884cd089ad1c" providerId="Windows Live" clId="Web-{620F985D-AB3F-4ECC-9813-B14FA7796393}" dt="2023-09-04T14:54:34.093" v="953" actId="20577"/>
          <ac:spMkLst>
            <pc:docMk/>
            <pc:sldMk cId="435954610" sldId="277"/>
            <ac:spMk id="2" creationId="{4183D2EA-A066-8444-14B9-FCD3154446D9}"/>
          </ac:spMkLst>
        </pc:spChg>
      </pc:sldChg>
      <pc:sldChg chg="addSp delSp modSp new mod setBg modClrScheme addAnim delDesignElem chgLayout">
        <pc:chgData name="Vencel Aranha" userId="906e884cd089ad1c" providerId="Windows Live" clId="Web-{620F985D-AB3F-4ECC-9813-B14FA7796393}" dt="2023-09-04T15:15:55.105" v="1155" actId="20577"/>
        <pc:sldMkLst>
          <pc:docMk/>
          <pc:sldMk cId="3309730191" sldId="278"/>
        </pc:sldMkLst>
        <pc:spChg chg="mod ord">
          <ac:chgData name="Vencel Aranha" userId="906e884cd089ad1c" providerId="Windows Live" clId="Web-{620F985D-AB3F-4ECC-9813-B14FA7796393}" dt="2023-09-04T15:11:55.394" v="985"/>
          <ac:spMkLst>
            <pc:docMk/>
            <pc:sldMk cId="3309730191" sldId="278"/>
            <ac:spMk id="2" creationId="{D5957B86-75E6-4C00-6984-F3B52CA6C09E}"/>
          </ac:spMkLst>
        </pc:spChg>
        <pc:spChg chg="del">
          <ac:chgData name="Vencel Aranha" userId="906e884cd089ad1c" providerId="Windows Live" clId="Web-{620F985D-AB3F-4ECC-9813-B14FA7796393}" dt="2023-09-04T14:54:40.983" v="954"/>
          <ac:spMkLst>
            <pc:docMk/>
            <pc:sldMk cId="3309730191" sldId="278"/>
            <ac:spMk id="3" creationId="{B0F7CD2A-CB05-77C7-2252-4933D505809D}"/>
          </ac:spMkLst>
        </pc:spChg>
        <pc:spChg chg="add mod ord">
          <ac:chgData name="Vencel Aranha" userId="906e884cd089ad1c" providerId="Windows Live" clId="Web-{620F985D-AB3F-4ECC-9813-B14FA7796393}" dt="2023-09-04T15:15:55.105" v="1155" actId="20577"/>
          <ac:spMkLst>
            <pc:docMk/>
            <pc:sldMk cId="3309730191" sldId="278"/>
            <ac:spMk id="4" creationId="{3C0937AC-05EA-2E29-912A-212226F67F6C}"/>
          </ac:spMkLst>
        </pc:spChg>
        <pc:spChg chg="add">
          <ac:chgData name="Vencel Aranha" userId="906e884cd089ad1c" providerId="Windows Live" clId="Web-{620F985D-AB3F-4ECC-9813-B14FA7796393}" dt="2023-09-04T15:11:55.394" v="985"/>
          <ac:spMkLst>
            <pc:docMk/>
            <pc:sldMk cId="3309730191" sldId="278"/>
            <ac:spMk id="9" creationId="{8F9CBE3F-79A8-4F8F-88D9-DAD03D0D281F}"/>
          </ac:spMkLst>
        </pc:spChg>
        <pc:spChg chg="add del">
          <ac:chgData name="Vencel Aranha" userId="906e884cd089ad1c" providerId="Windows Live" clId="Web-{620F985D-AB3F-4ECC-9813-B14FA7796393}" dt="2023-09-04T14:58:29.319" v="974"/>
          <ac:spMkLst>
            <pc:docMk/>
            <pc:sldMk cId="3309730191" sldId="278"/>
            <ac:spMk id="10" creationId="{8F9CBE3F-79A8-4F8F-88D9-DAD03D0D281F}"/>
          </ac:spMkLst>
        </pc:spChg>
        <pc:spChg chg="add">
          <ac:chgData name="Vencel Aranha" userId="906e884cd089ad1c" providerId="Windows Live" clId="Web-{620F985D-AB3F-4ECC-9813-B14FA7796393}" dt="2023-09-04T15:11:55.394" v="985"/>
          <ac:spMkLst>
            <pc:docMk/>
            <pc:sldMk cId="3309730191" sldId="278"/>
            <ac:spMk id="11" creationId="{508BEF50-7B1E-49A4-BC19-5F4F1D755E64}"/>
          </ac:spMkLst>
        </pc:spChg>
        <pc:spChg chg="add del">
          <ac:chgData name="Vencel Aranha" userId="906e884cd089ad1c" providerId="Windows Live" clId="Web-{620F985D-AB3F-4ECC-9813-B14FA7796393}" dt="2023-09-04T14:58:29.319" v="974"/>
          <ac:spMkLst>
            <pc:docMk/>
            <pc:sldMk cId="3309730191" sldId="278"/>
            <ac:spMk id="12" creationId="{508BEF50-7B1E-49A4-BC19-5F4F1D755E64}"/>
          </ac:spMkLst>
        </pc:spChg>
        <pc:spChg chg="add">
          <ac:chgData name="Vencel Aranha" userId="906e884cd089ad1c" providerId="Windows Live" clId="Web-{620F985D-AB3F-4ECC-9813-B14FA7796393}" dt="2023-09-04T15:11:55.394" v="985"/>
          <ac:spMkLst>
            <pc:docMk/>
            <pc:sldMk cId="3309730191" sldId="278"/>
            <ac:spMk id="13" creationId="{C5CB530E-515E-412C-9DF1-5F8FFBD6F383}"/>
          </ac:spMkLst>
        </pc:spChg>
        <pc:spChg chg="add del">
          <ac:chgData name="Vencel Aranha" userId="906e884cd089ad1c" providerId="Windows Live" clId="Web-{620F985D-AB3F-4ECC-9813-B14FA7796393}" dt="2023-09-04T14:58:29.319" v="974"/>
          <ac:spMkLst>
            <pc:docMk/>
            <pc:sldMk cId="3309730191" sldId="278"/>
            <ac:spMk id="14" creationId="{C5CB530E-515E-412C-9DF1-5F8FFBD6F383}"/>
          </ac:spMkLst>
        </pc:spChg>
        <pc:spChg chg="add">
          <ac:chgData name="Vencel Aranha" userId="906e884cd089ad1c" providerId="Windows Live" clId="Web-{620F985D-AB3F-4ECC-9813-B14FA7796393}" dt="2023-09-04T15:11:55.394" v="985"/>
          <ac:spMkLst>
            <pc:docMk/>
            <pc:sldMk cId="3309730191" sldId="278"/>
            <ac:spMk id="15" creationId="{AEA7509D-F04F-40CB-A0B3-EEF16499CC9F}"/>
          </ac:spMkLst>
        </pc:spChg>
        <pc:spChg chg="add del">
          <ac:chgData name="Vencel Aranha" userId="906e884cd089ad1c" providerId="Windows Live" clId="Web-{620F985D-AB3F-4ECC-9813-B14FA7796393}" dt="2023-09-04T14:58:29.319" v="974"/>
          <ac:spMkLst>
            <pc:docMk/>
            <pc:sldMk cId="3309730191" sldId="278"/>
            <ac:spMk id="16" creationId="{AEA7509D-F04F-40CB-A0B3-EEF16499CC9F}"/>
          </ac:spMkLst>
        </pc:spChg>
        <pc:spChg chg="add">
          <ac:chgData name="Vencel Aranha" userId="906e884cd089ad1c" providerId="Windows Live" clId="Web-{620F985D-AB3F-4ECC-9813-B14FA7796393}" dt="2023-09-04T15:11:55.394" v="985"/>
          <ac:spMkLst>
            <pc:docMk/>
            <pc:sldMk cId="3309730191" sldId="278"/>
            <ac:spMk id="17" creationId="{C39ADB8F-D187-49D7-BDCF-C1B6DC727068}"/>
          </ac:spMkLst>
        </pc:spChg>
        <pc:spChg chg="add del">
          <ac:chgData name="Vencel Aranha" userId="906e884cd089ad1c" providerId="Windows Live" clId="Web-{620F985D-AB3F-4ECC-9813-B14FA7796393}" dt="2023-09-04T14:58:29.319" v="974"/>
          <ac:spMkLst>
            <pc:docMk/>
            <pc:sldMk cId="3309730191" sldId="278"/>
            <ac:spMk id="18" creationId="{C39ADB8F-D187-49D7-BDCF-C1B6DC727068}"/>
          </ac:spMkLst>
        </pc:spChg>
        <pc:spChg chg="add">
          <ac:chgData name="Vencel Aranha" userId="906e884cd089ad1c" providerId="Windows Live" clId="Web-{620F985D-AB3F-4ECC-9813-B14FA7796393}" dt="2023-09-04T15:11:55.394" v="985"/>
          <ac:spMkLst>
            <pc:docMk/>
            <pc:sldMk cId="3309730191" sldId="278"/>
            <ac:spMk id="19" creationId="{712D4376-A578-4FF1-94FC-245E7A6A489F}"/>
          </ac:spMkLst>
        </pc:spChg>
        <pc:spChg chg="add del">
          <ac:chgData name="Vencel Aranha" userId="906e884cd089ad1c" providerId="Windows Live" clId="Web-{620F985D-AB3F-4ECC-9813-B14FA7796393}" dt="2023-09-04T14:58:29.319" v="974"/>
          <ac:spMkLst>
            <pc:docMk/>
            <pc:sldMk cId="3309730191" sldId="278"/>
            <ac:spMk id="20" creationId="{712D4376-A578-4FF1-94FC-245E7A6A489F}"/>
          </ac:spMkLst>
        </pc:spChg>
        <pc:spChg chg="add">
          <ac:chgData name="Vencel Aranha" userId="906e884cd089ad1c" providerId="Windows Live" clId="Web-{620F985D-AB3F-4ECC-9813-B14FA7796393}" dt="2023-09-04T15:11:55.394" v="985"/>
          <ac:spMkLst>
            <pc:docMk/>
            <pc:sldMk cId="3309730191" sldId="278"/>
            <ac:spMk id="21" creationId="{3FBAD350-5664-4811-A208-657FB882D350}"/>
          </ac:spMkLst>
        </pc:spChg>
        <pc:spChg chg="add del">
          <ac:chgData name="Vencel Aranha" userId="906e884cd089ad1c" providerId="Windows Live" clId="Web-{620F985D-AB3F-4ECC-9813-B14FA7796393}" dt="2023-09-04T14:58:29.319" v="974"/>
          <ac:spMkLst>
            <pc:docMk/>
            <pc:sldMk cId="3309730191" sldId="278"/>
            <ac:spMk id="22" creationId="{3FBAD350-5664-4811-A208-657FB882D350}"/>
          </ac:spMkLst>
        </pc:spChg>
        <pc:spChg chg="add del">
          <ac:chgData name="Vencel Aranha" userId="906e884cd089ad1c" providerId="Windows Live" clId="Web-{620F985D-AB3F-4ECC-9813-B14FA7796393}" dt="2023-09-04T14:58:20.913" v="967"/>
          <ac:spMkLst>
            <pc:docMk/>
            <pc:sldMk cId="3309730191" sldId="278"/>
            <ac:spMk id="31" creationId="{9A3F5928-D955-456A-97B5-AA390B8CE9D5}"/>
          </ac:spMkLst>
        </pc:spChg>
        <pc:spChg chg="add del">
          <ac:chgData name="Vencel Aranha" userId="906e884cd089ad1c" providerId="Windows Live" clId="Web-{620F985D-AB3F-4ECC-9813-B14FA7796393}" dt="2023-09-04T14:58:20.913" v="967"/>
          <ac:spMkLst>
            <pc:docMk/>
            <pc:sldMk cId="3309730191" sldId="278"/>
            <ac:spMk id="35" creationId="{C5CB530E-515E-412C-9DF1-5F8FFBD6F383}"/>
          </ac:spMkLst>
        </pc:spChg>
        <pc:spChg chg="add del">
          <ac:chgData name="Vencel Aranha" userId="906e884cd089ad1c" providerId="Windows Live" clId="Web-{620F985D-AB3F-4ECC-9813-B14FA7796393}" dt="2023-09-04T14:58:20.913" v="967"/>
          <ac:spMkLst>
            <pc:docMk/>
            <pc:sldMk cId="3309730191" sldId="278"/>
            <ac:spMk id="37" creationId="{712D4376-A578-4FF1-94FC-245E7A6A489F}"/>
          </ac:spMkLst>
        </pc:spChg>
        <pc:spChg chg="add del">
          <ac:chgData name="Vencel Aranha" userId="906e884cd089ad1c" providerId="Windows Live" clId="Web-{620F985D-AB3F-4ECC-9813-B14FA7796393}" dt="2023-09-04T14:58:20.913" v="967"/>
          <ac:spMkLst>
            <pc:docMk/>
            <pc:sldMk cId="3309730191" sldId="278"/>
            <ac:spMk id="39" creationId="{AEA7509D-F04F-40CB-A0B3-EEF16499CC9F}"/>
          </ac:spMkLst>
        </pc:spChg>
        <pc:spChg chg="add del">
          <ac:chgData name="Vencel Aranha" userId="906e884cd089ad1c" providerId="Windows Live" clId="Web-{620F985D-AB3F-4ECC-9813-B14FA7796393}" dt="2023-09-04T14:58:23.850" v="969"/>
          <ac:spMkLst>
            <pc:docMk/>
            <pc:sldMk cId="3309730191" sldId="278"/>
            <ac:spMk id="42" creationId="{EFA9B6C6-A247-48A8-9A1C-1E36FA9456B5}"/>
          </ac:spMkLst>
        </pc:spChg>
        <pc:spChg chg="add del">
          <ac:chgData name="Vencel Aranha" userId="906e884cd089ad1c" providerId="Windows Live" clId="Web-{620F985D-AB3F-4ECC-9813-B14FA7796393}" dt="2023-09-04T14:58:23.850" v="969"/>
          <ac:spMkLst>
            <pc:docMk/>
            <pc:sldMk cId="3309730191" sldId="278"/>
            <ac:spMk id="43" creationId="{C5CB530E-515E-412C-9DF1-5F8FFBD6F383}"/>
          </ac:spMkLst>
        </pc:spChg>
        <pc:spChg chg="add del">
          <ac:chgData name="Vencel Aranha" userId="906e884cd089ad1c" providerId="Windows Live" clId="Web-{620F985D-AB3F-4ECC-9813-B14FA7796393}" dt="2023-09-04T14:58:23.850" v="969"/>
          <ac:spMkLst>
            <pc:docMk/>
            <pc:sldMk cId="3309730191" sldId="278"/>
            <ac:spMk id="44" creationId="{712D4376-A578-4FF1-94FC-245E7A6A489F}"/>
          </ac:spMkLst>
        </pc:spChg>
        <pc:spChg chg="add del">
          <ac:chgData name="Vencel Aranha" userId="906e884cd089ad1c" providerId="Windows Live" clId="Web-{620F985D-AB3F-4ECC-9813-B14FA7796393}" dt="2023-09-04T14:58:23.850" v="969"/>
          <ac:spMkLst>
            <pc:docMk/>
            <pc:sldMk cId="3309730191" sldId="278"/>
            <ac:spMk id="45" creationId="{AEA7509D-F04F-40CB-A0B3-EEF16499CC9F}"/>
          </ac:spMkLst>
        </pc:spChg>
        <pc:spChg chg="add del">
          <ac:chgData name="Vencel Aranha" userId="906e884cd089ad1c" providerId="Windows Live" clId="Web-{620F985D-AB3F-4ECC-9813-B14FA7796393}" dt="2023-09-04T14:58:26.694" v="971"/>
          <ac:spMkLst>
            <pc:docMk/>
            <pc:sldMk cId="3309730191" sldId="278"/>
            <ac:spMk id="49" creationId="{F4155C20-3F0E-4576-8A0B-C345B62312DA}"/>
          </ac:spMkLst>
        </pc:spChg>
        <pc:spChg chg="add del">
          <ac:chgData name="Vencel Aranha" userId="906e884cd089ad1c" providerId="Windows Live" clId="Web-{620F985D-AB3F-4ECC-9813-B14FA7796393}" dt="2023-09-04T14:58:26.694" v="971"/>
          <ac:spMkLst>
            <pc:docMk/>
            <pc:sldMk cId="3309730191" sldId="278"/>
            <ac:spMk id="51" creationId="{0BAEB82B-9A6B-4982-B56B-7529C6EA9A95}"/>
          </ac:spMkLst>
        </pc:spChg>
        <pc:spChg chg="add del">
          <ac:chgData name="Vencel Aranha" userId="906e884cd089ad1c" providerId="Windows Live" clId="Web-{620F985D-AB3F-4ECC-9813-B14FA7796393}" dt="2023-09-04T14:58:26.694" v="971"/>
          <ac:spMkLst>
            <pc:docMk/>
            <pc:sldMk cId="3309730191" sldId="278"/>
            <ac:spMk id="52" creationId="{FC71CE45-EECF-4555-AD4B-1B3D0D5D1540}"/>
          </ac:spMkLst>
        </pc:spChg>
        <pc:spChg chg="add del">
          <ac:chgData name="Vencel Aranha" userId="906e884cd089ad1c" providerId="Windows Live" clId="Web-{620F985D-AB3F-4ECC-9813-B14FA7796393}" dt="2023-09-04T14:58:26.694" v="971"/>
          <ac:spMkLst>
            <pc:docMk/>
            <pc:sldMk cId="3309730191" sldId="278"/>
            <ac:spMk id="53" creationId="{53AA89D1-0C70-46BB-8E35-5722A4B18A78}"/>
          </ac:spMkLst>
        </pc:spChg>
        <pc:spChg chg="add del">
          <ac:chgData name="Vencel Aranha" userId="906e884cd089ad1c" providerId="Windows Live" clId="Web-{620F985D-AB3F-4ECC-9813-B14FA7796393}" dt="2023-09-04T14:58:29.319" v="973"/>
          <ac:spMkLst>
            <pc:docMk/>
            <pc:sldMk cId="3309730191" sldId="278"/>
            <ac:spMk id="56" creationId="{5E7AA7E8-8006-4E1F-A566-FCF37EE6F35D}"/>
          </ac:spMkLst>
        </pc:spChg>
        <pc:spChg chg="add del">
          <ac:chgData name="Vencel Aranha" userId="906e884cd089ad1c" providerId="Windows Live" clId="Web-{620F985D-AB3F-4ECC-9813-B14FA7796393}" dt="2023-09-04T15:08:46.544" v="975"/>
          <ac:spMkLst>
            <pc:docMk/>
            <pc:sldMk cId="3309730191" sldId="278"/>
            <ac:spMk id="60" creationId="{EFA9B6C6-A247-48A8-9A1C-1E36FA9456B5}"/>
          </ac:spMkLst>
        </pc:spChg>
        <pc:spChg chg="add del">
          <ac:chgData name="Vencel Aranha" userId="906e884cd089ad1c" providerId="Windows Live" clId="Web-{620F985D-AB3F-4ECC-9813-B14FA7796393}" dt="2023-09-04T15:08:46.544" v="975"/>
          <ac:spMkLst>
            <pc:docMk/>
            <pc:sldMk cId="3309730191" sldId="278"/>
            <ac:spMk id="61" creationId="{C5CB530E-515E-412C-9DF1-5F8FFBD6F383}"/>
          </ac:spMkLst>
        </pc:spChg>
        <pc:spChg chg="add del">
          <ac:chgData name="Vencel Aranha" userId="906e884cd089ad1c" providerId="Windows Live" clId="Web-{620F985D-AB3F-4ECC-9813-B14FA7796393}" dt="2023-09-04T15:08:46.544" v="975"/>
          <ac:spMkLst>
            <pc:docMk/>
            <pc:sldMk cId="3309730191" sldId="278"/>
            <ac:spMk id="62" creationId="{712D4376-A578-4FF1-94FC-245E7A6A489F}"/>
          </ac:spMkLst>
        </pc:spChg>
        <pc:spChg chg="add del">
          <ac:chgData name="Vencel Aranha" userId="906e884cd089ad1c" providerId="Windows Live" clId="Web-{620F985D-AB3F-4ECC-9813-B14FA7796393}" dt="2023-09-04T15:08:46.544" v="975"/>
          <ac:spMkLst>
            <pc:docMk/>
            <pc:sldMk cId="3309730191" sldId="278"/>
            <ac:spMk id="63" creationId="{AEA7509D-F04F-40CB-A0B3-EEF16499CC9F}"/>
          </ac:spMkLst>
        </pc:spChg>
        <pc:spChg chg="add del">
          <ac:chgData name="Vencel Aranha" userId="906e884cd089ad1c" providerId="Windows Live" clId="Web-{620F985D-AB3F-4ECC-9813-B14FA7796393}" dt="2023-09-04T15:11:37.643" v="984"/>
          <ac:spMkLst>
            <pc:docMk/>
            <pc:sldMk cId="3309730191" sldId="278"/>
            <ac:spMk id="71" creationId="{8F9CBE3F-79A8-4F8F-88D9-DAD03D0D281F}"/>
          </ac:spMkLst>
        </pc:spChg>
        <pc:spChg chg="add del">
          <ac:chgData name="Vencel Aranha" userId="906e884cd089ad1c" providerId="Windows Live" clId="Web-{620F985D-AB3F-4ECC-9813-B14FA7796393}" dt="2023-09-04T15:11:37.643" v="984"/>
          <ac:spMkLst>
            <pc:docMk/>
            <pc:sldMk cId="3309730191" sldId="278"/>
            <ac:spMk id="73" creationId="{508BEF50-7B1E-49A4-BC19-5F4F1D755E64}"/>
          </ac:spMkLst>
        </pc:spChg>
        <pc:spChg chg="add del">
          <ac:chgData name="Vencel Aranha" userId="906e884cd089ad1c" providerId="Windows Live" clId="Web-{620F985D-AB3F-4ECC-9813-B14FA7796393}" dt="2023-09-04T15:11:37.643" v="984"/>
          <ac:spMkLst>
            <pc:docMk/>
            <pc:sldMk cId="3309730191" sldId="278"/>
            <ac:spMk id="75" creationId="{C5CB530E-515E-412C-9DF1-5F8FFBD6F383}"/>
          </ac:spMkLst>
        </pc:spChg>
        <pc:spChg chg="add del">
          <ac:chgData name="Vencel Aranha" userId="906e884cd089ad1c" providerId="Windows Live" clId="Web-{620F985D-AB3F-4ECC-9813-B14FA7796393}" dt="2023-09-04T15:11:37.643" v="984"/>
          <ac:spMkLst>
            <pc:docMk/>
            <pc:sldMk cId="3309730191" sldId="278"/>
            <ac:spMk id="77" creationId="{AEA7509D-F04F-40CB-A0B3-EEF16499CC9F}"/>
          </ac:spMkLst>
        </pc:spChg>
        <pc:spChg chg="add del">
          <ac:chgData name="Vencel Aranha" userId="906e884cd089ad1c" providerId="Windows Live" clId="Web-{620F985D-AB3F-4ECC-9813-B14FA7796393}" dt="2023-09-04T15:11:37.643" v="984"/>
          <ac:spMkLst>
            <pc:docMk/>
            <pc:sldMk cId="3309730191" sldId="278"/>
            <ac:spMk id="79" creationId="{C39ADB8F-D187-49D7-BDCF-C1B6DC727068}"/>
          </ac:spMkLst>
        </pc:spChg>
        <pc:spChg chg="add del">
          <ac:chgData name="Vencel Aranha" userId="906e884cd089ad1c" providerId="Windows Live" clId="Web-{620F985D-AB3F-4ECC-9813-B14FA7796393}" dt="2023-09-04T15:11:37.643" v="984"/>
          <ac:spMkLst>
            <pc:docMk/>
            <pc:sldMk cId="3309730191" sldId="278"/>
            <ac:spMk id="81" creationId="{712D4376-A578-4FF1-94FC-245E7A6A489F}"/>
          </ac:spMkLst>
        </pc:spChg>
        <pc:spChg chg="add del">
          <ac:chgData name="Vencel Aranha" userId="906e884cd089ad1c" providerId="Windows Live" clId="Web-{620F985D-AB3F-4ECC-9813-B14FA7796393}" dt="2023-09-04T15:11:37.643" v="984"/>
          <ac:spMkLst>
            <pc:docMk/>
            <pc:sldMk cId="3309730191" sldId="278"/>
            <ac:spMk id="83" creationId="{3FBAD350-5664-4811-A208-657FB882D350}"/>
          </ac:spMkLst>
        </pc:spChg>
        <pc:cxnChg chg="add del">
          <ac:chgData name="Vencel Aranha" userId="906e884cd089ad1c" providerId="Windows Live" clId="Web-{620F985D-AB3F-4ECC-9813-B14FA7796393}" dt="2023-09-04T14:58:29.319" v="974"/>
          <ac:cxnSpMkLst>
            <pc:docMk/>
            <pc:sldMk cId="3309730191" sldId="278"/>
            <ac:cxnSpMk id="8" creationId="{D1B787A8-0D67-4B7E-9B48-86BD906AB6B5}"/>
          </ac:cxnSpMkLst>
        </pc:cxnChg>
        <pc:cxnChg chg="add">
          <ac:chgData name="Vencel Aranha" userId="906e884cd089ad1c" providerId="Windows Live" clId="Web-{620F985D-AB3F-4ECC-9813-B14FA7796393}" dt="2023-09-04T15:11:55.394" v="985"/>
          <ac:cxnSpMkLst>
            <pc:docMk/>
            <pc:sldMk cId="3309730191" sldId="278"/>
            <ac:cxnSpMk id="23" creationId="{56020367-4FD5-4596-8E10-C5F095CD8DBF}"/>
          </ac:cxnSpMkLst>
        </pc:cxnChg>
        <pc:cxnChg chg="add del">
          <ac:chgData name="Vencel Aranha" userId="906e884cd089ad1c" providerId="Windows Live" clId="Web-{620F985D-AB3F-4ECC-9813-B14FA7796393}" dt="2023-09-04T14:58:29.319" v="974"/>
          <ac:cxnSpMkLst>
            <pc:docMk/>
            <pc:sldMk cId="3309730191" sldId="278"/>
            <ac:cxnSpMk id="24" creationId="{56020367-4FD5-4596-8E10-C5F095CD8DBF}"/>
          </ac:cxnSpMkLst>
        </pc:cxnChg>
        <pc:cxnChg chg="add del">
          <ac:chgData name="Vencel Aranha" userId="906e884cd089ad1c" providerId="Windows Live" clId="Web-{620F985D-AB3F-4ECC-9813-B14FA7796393}" dt="2023-09-04T14:58:20.913" v="967"/>
          <ac:cxnSpMkLst>
            <pc:docMk/>
            <pc:sldMk cId="3309730191" sldId="278"/>
            <ac:cxnSpMk id="29" creationId="{D1B787A8-0D67-4B7E-9B48-86BD906AB6B5}"/>
          </ac:cxnSpMkLst>
        </pc:cxnChg>
        <pc:cxnChg chg="add del">
          <ac:chgData name="Vencel Aranha" userId="906e884cd089ad1c" providerId="Windows Live" clId="Web-{620F985D-AB3F-4ECC-9813-B14FA7796393}" dt="2023-09-04T14:58:20.913" v="967"/>
          <ac:cxnSpMkLst>
            <pc:docMk/>
            <pc:sldMk cId="3309730191" sldId="278"/>
            <ac:cxnSpMk id="33" creationId="{56020367-4FD5-4596-8E10-C5F095CD8DBF}"/>
          </ac:cxnSpMkLst>
        </pc:cxnChg>
        <pc:cxnChg chg="add del">
          <ac:chgData name="Vencel Aranha" userId="906e884cd089ad1c" providerId="Windows Live" clId="Web-{620F985D-AB3F-4ECC-9813-B14FA7796393}" dt="2023-09-04T14:58:23.850" v="969"/>
          <ac:cxnSpMkLst>
            <pc:docMk/>
            <pc:sldMk cId="3309730191" sldId="278"/>
            <ac:cxnSpMk id="41" creationId="{D1B787A8-0D67-4B7E-9B48-86BD906AB6B5}"/>
          </ac:cxnSpMkLst>
        </pc:cxnChg>
        <pc:cxnChg chg="add del">
          <ac:chgData name="Vencel Aranha" userId="906e884cd089ad1c" providerId="Windows Live" clId="Web-{620F985D-AB3F-4ECC-9813-B14FA7796393}" dt="2023-09-04T14:58:23.850" v="969"/>
          <ac:cxnSpMkLst>
            <pc:docMk/>
            <pc:sldMk cId="3309730191" sldId="278"/>
            <ac:cxnSpMk id="46" creationId="{56020367-4FD5-4596-8E10-C5F095CD8DBF}"/>
          </ac:cxnSpMkLst>
        </pc:cxnChg>
        <pc:cxnChg chg="add del">
          <ac:chgData name="Vencel Aranha" userId="906e884cd089ad1c" providerId="Windows Live" clId="Web-{620F985D-AB3F-4ECC-9813-B14FA7796393}" dt="2023-09-04T14:58:26.694" v="971"/>
          <ac:cxnSpMkLst>
            <pc:docMk/>
            <pc:sldMk cId="3309730191" sldId="278"/>
            <ac:cxnSpMk id="48" creationId="{D1B787A8-0D67-4B7E-9B48-86BD906AB6B5}"/>
          </ac:cxnSpMkLst>
        </pc:cxnChg>
        <pc:cxnChg chg="add del">
          <ac:chgData name="Vencel Aranha" userId="906e884cd089ad1c" providerId="Windows Live" clId="Web-{620F985D-AB3F-4ECC-9813-B14FA7796393}" dt="2023-09-04T14:58:26.694" v="971"/>
          <ac:cxnSpMkLst>
            <pc:docMk/>
            <pc:sldMk cId="3309730191" sldId="278"/>
            <ac:cxnSpMk id="50" creationId="{56020367-4FD5-4596-8E10-C5F095CD8DBF}"/>
          </ac:cxnSpMkLst>
        </pc:cxnChg>
        <pc:cxnChg chg="add del">
          <ac:chgData name="Vencel Aranha" userId="906e884cd089ad1c" providerId="Windows Live" clId="Web-{620F985D-AB3F-4ECC-9813-B14FA7796393}" dt="2023-09-04T14:58:29.319" v="973"/>
          <ac:cxnSpMkLst>
            <pc:docMk/>
            <pc:sldMk cId="3309730191" sldId="278"/>
            <ac:cxnSpMk id="55" creationId="{D1B787A8-0D67-4B7E-9B48-86BD906AB6B5}"/>
          </ac:cxnSpMkLst>
        </pc:cxnChg>
        <pc:cxnChg chg="add del">
          <ac:chgData name="Vencel Aranha" userId="906e884cd089ad1c" providerId="Windows Live" clId="Web-{620F985D-AB3F-4ECC-9813-B14FA7796393}" dt="2023-09-04T14:58:29.319" v="973"/>
          <ac:cxnSpMkLst>
            <pc:docMk/>
            <pc:sldMk cId="3309730191" sldId="278"/>
            <ac:cxnSpMk id="57" creationId="{56020367-4FD5-4596-8E10-C5F095CD8DBF}"/>
          </ac:cxnSpMkLst>
        </pc:cxnChg>
        <pc:cxnChg chg="add del">
          <ac:chgData name="Vencel Aranha" userId="906e884cd089ad1c" providerId="Windows Live" clId="Web-{620F985D-AB3F-4ECC-9813-B14FA7796393}" dt="2023-09-04T15:08:46.544" v="975"/>
          <ac:cxnSpMkLst>
            <pc:docMk/>
            <pc:sldMk cId="3309730191" sldId="278"/>
            <ac:cxnSpMk id="59" creationId="{D1B787A8-0D67-4B7E-9B48-86BD906AB6B5}"/>
          </ac:cxnSpMkLst>
        </pc:cxnChg>
        <pc:cxnChg chg="add del">
          <ac:chgData name="Vencel Aranha" userId="906e884cd089ad1c" providerId="Windows Live" clId="Web-{620F985D-AB3F-4ECC-9813-B14FA7796393}" dt="2023-09-04T15:08:46.544" v="975"/>
          <ac:cxnSpMkLst>
            <pc:docMk/>
            <pc:sldMk cId="3309730191" sldId="278"/>
            <ac:cxnSpMk id="64" creationId="{56020367-4FD5-4596-8E10-C5F095CD8DBF}"/>
          </ac:cxnSpMkLst>
        </pc:cxnChg>
        <pc:cxnChg chg="add del">
          <ac:chgData name="Vencel Aranha" userId="906e884cd089ad1c" providerId="Windows Live" clId="Web-{620F985D-AB3F-4ECC-9813-B14FA7796393}" dt="2023-09-04T15:11:37.643" v="984"/>
          <ac:cxnSpMkLst>
            <pc:docMk/>
            <pc:sldMk cId="3309730191" sldId="278"/>
            <ac:cxnSpMk id="69" creationId="{D1B787A8-0D67-4B7E-9B48-86BD906AB6B5}"/>
          </ac:cxnSpMkLst>
        </pc:cxnChg>
        <pc:cxnChg chg="add del">
          <ac:chgData name="Vencel Aranha" userId="906e884cd089ad1c" providerId="Windows Live" clId="Web-{620F985D-AB3F-4ECC-9813-B14FA7796393}" dt="2023-09-04T15:11:37.643" v="984"/>
          <ac:cxnSpMkLst>
            <pc:docMk/>
            <pc:sldMk cId="3309730191" sldId="278"/>
            <ac:cxnSpMk id="85" creationId="{56020367-4FD5-4596-8E10-C5F095CD8DBF}"/>
          </ac:cxnSpMkLst>
        </pc:cxnChg>
      </pc:sldChg>
    </pc:docChg>
  </pc:docChgLst>
  <pc:docChgLst>
    <pc:chgData name="Vencel Aranha" userId="906e884cd089ad1c" providerId="Windows Live" clId="Web-{E8F68E1F-1C49-4F08-8F63-7918F9ED5B88}"/>
    <pc:docChg chg="addSld delSld modSld">
      <pc:chgData name="Vencel Aranha" userId="906e884cd089ad1c" providerId="Windows Live" clId="Web-{E8F68E1F-1C49-4F08-8F63-7918F9ED5B88}" dt="2023-09-04T13:37:53.481" v="624"/>
      <pc:docMkLst>
        <pc:docMk/>
      </pc:docMkLst>
      <pc:sldChg chg="modSp add del">
        <pc:chgData name="Vencel Aranha" userId="906e884cd089ad1c" providerId="Windows Live" clId="Web-{E8F68E1F-1C49-4F08-8F63-7918F9ED5B88}" dt="2023-09-04T13:21:37.677" v="443"/>
        <pc:sldMkLst>
          <pc:docMk/>
          <pc:sldMk cId="1719448099" sldId="272"/>
        </pc:sldMkLst>
        <pc:graphicFrameChg chg="mod modGraphic">
          <ac:chgData name="Vencel Aranha" userId="906e884cd089ad1c" providerId="Windows Live" clId="Web-{E8F68E1F-1C49-4F08-8F63-7918F9ED5B88}" dt="2023-09-04T13:21:37.677" v="443"/>
          <ac:graphicFrameMkLst>
            <pc:docMk/>
            <pc:sldMk cId="1719448099" sldId="272"/>
            <ac:graphicFrameMk id="5" creationId="{68B6076B-695F-F3D0-3104-4C7B53141CD2}"/>
          </ac:graphicFrameMkLst>
        </pc:graphicFrameChg>
      </pc:sldChg>
      <pc:sldChg chg="addSp delSp modSp new del mod setBg">
        <pc:chgData name="Vencel Aranha" userId="906e884cd089ad1c" providerId="Windows Live" clId="Web-{E8F68E1F-1C49-4F08-8F63-7918F9ED5B88}" dt="2023-09-04T13:20:10.363" v="72"/>
        <pc:sldMkLst>
          <pc:docMk/>
          <pc:sldMk cId="3763847744" sldId="272"/>
        </pc:sldMkLst>
        <pc:spChg chg="mod ord">
          <ac:chgData name="Vencel Aranha" userId="906e884cd089ad1c" providerId="Windows Live" clId="Web-{E8F68E1F-1C49-4F08-8F63-7918F9ED5B88}" dt="2023-09-04T13:20:08.925" v="71"/>
          <ac:spMkLst>
            <pc:docMk/>
            <pc:sldMk cId="3763847744" sldId="272"/>
            <ac:spMk id="2" creationId="{0866F8D8-C31B-C16B-3C91-49F45A8FC918}"/>
          </ac:spMkLst>
        </pc:spChg>
        <pc:spChg chg="add del">
          <ac:chgData name="Vencel Aranha" userId="906e884cd089ad1c" providerId="Windows Live" clId="Web-{E8F68E1F-1C49-4F08-8F63-7918F9ED5B88}" dt="2023-09-04T13:20:08.925" v="71"/>
          <ac:spMkLst>
            <pc:docMk/>
            <pc:sldMk cId="3763847744" sldId="272"/>
            <ac:spMk id="3" creationId="{F51F06DD-1B9D-AB38-40CA-933BE0D7D270}"/>
          </ac:spMkLst>
        </pc:spChg>
        <pc:spChg chg="add del">
          <ac:chgData name="Vencel Aranha" userId="906e884cd089ad1c" providerId="Windows Live" clId="Web-{E8F68E1F-1C49-4F08-8F63-7918F9ED5B88}" dt="2023-09-04T13:20:08.925" v="71"/>
          <ac:spMkLst>
            <pc:docMk/>
            <pc:sldMk cId="3763847744" sldId="272"/>
            <ac:spMk id="10" creationId="{8F9CBE3F-79A8-4F8F-88D9-DAD03D0D281F}"/>
          </ac:spMkLst>
        </pc:spChg>
        <pc:spChg chg="add del">
          <ac:chgData name="Vencel Aranha" userId="906e884cd089ad1c" providerId="Windows Live" clId="Web-{E8F68E1F-1C49-4F08-8F63-7918F9ED5B88}" dt="2023-09-04T13:20:08.925" v="71"/>
          <ac:spMkLst>
            <pc:docMk/>
            <pc:sldMk cId="3763847744" sldId="272"/>
            <ac:spMk id="12" creationId="{508BEF50-7B1E-49A4-BC19-5F4F1D755E64}"/>
          </ac:spMkLst>
        </pc:spChg>
        <pc:spChg chg="add del">
          <ac:chgData name="Vencel Aranha" userId="906e884cd089ad1c" providerId="Windows Live" clId="Web-{E8F68E1F-1C49-4F08-8F63-7918F9ED5B88}" dt="2023-09-04T13:20:08.925" v="71"/>
          <ac:spMkLst>
            <pc:docMk/>
            <pc:sldMk cId="3763847744" sldId="272"/>
            <ac:spMk id="14" creationId="{C5CB530E-515E-412C-9DF1-5F8FFBD6F383}"/>
          </ac:spMkLst>
        </pc:spChg>
        <pc:spChg chg="add del">
          <ac:chgData name="Vencel Aranha" userId="906e884cd089ad1c" providerId="Windows Live" clId="Web-{E8F68E1F-1C49-4F08-8F63-7918F9ED5B88}" dt="2023-09-04T13:20:08.925" v="71"/>
          <ac:spMkLst>
            <pc:docMk/>
            <pc:sldMk cId="3763847744" sldId="272"/>
            <ac:spMk id="16" creationId="{AEA7509D-F04F-40CB-A0B3-EEF16499CC9F}"/>
          </ac:spMkLst>
        </pc:spChg>
        <pc:spChg chg="add del">
          <ac:chgData name="Vencel Aranha" userId="906e884cd089ad1c" providerId="Windows Live" clId="Web-{E8F68E1F-1C49-4F08-8F63-7918F9ED5B88}" dt="2023-09-04T13:20:08.925" v="71"/>
          <ac:spMkLst>
            <pc:docMk/>
            <pc:sldMk cId="3763847744" sldId="272"/>
            <ac:spMk id="18" creationId="{C39ADB8F-D187-49D7-BDCF-C1B6DC727068}"/>
          </ac:spMkLst>
        </pc:spChg>
        <pc:spChg chg="add del">
          <ac:chgData name="Vencel Aranha" userId="906e884cd089ad1c" providerId="Windows Live" clId="Web-{E8F68E1F-1C49-4F08-8F63-7918F9ED5B88}" dt="2023-09-04T13:20:08.925" v="71"/>
          <ac:spMkLst>
            <pc:docMk/>
            <pc:sldMk cId="3763847744" sldId="272"/>
            <ac:spMk id="20" creationId="{712D4376-A578-4FF1-94FC-245E7A6A489F}"/>
          </ac:spMkLst>
        </pc:spChg>
        <pc:spChg chg="add del">
          <ac:chgData name="Vencel Aranha" userId="906e884cd089ad1c" providerId="Windows Live" clId="Web-{E8F68E1F-1C49-4F08-8F63-7918F9ED5B88}" dt="2023-09-04T13:20:08.925" v="71"/>
          <ac:spMkLst>
            <pc:docMk/>
            <pc:sldMk cId="3763847744" sldId="272"/>
            <ac:spMk id="22" creationId="{3FBAD350-5664-4811-A208-657FB882D350}"/>
          </ac:spMkLst>
        </pc:spChg>
        <pc:spChg chg="add del">
          <ac:chgData name="Vencel Aranha" userId="906e884cd089ad1c" providerId="Windows Live" clId="Web-{E8F68E1F-1C49-4F08-8F63-7918F9ED5B88}" dt="2023-09-04T13:19:54.675" v="64"/>
          <ac:spMkLst>
            <pc:docMk/>
            <pc:sldMk cId="3763847744" sldId="272"/>
            <ac:spMk id="31" creationId="{158B3569-73B2-4D05-8E95-886A6EE17F1F}"/>
          </ac:spMkLst>
        </pc:spChg>
        <pc:spChg chg="add del">
          <ac:chgData name="Vencel Aranha" userId="906e884cd089ad1c" providerId="Windows Live" clId="Web-{E8F68E1F-1C49-4F08-8F63-7918F9ED5B88}" dt="2023-09-04T13:19:54.675" v="64"/>
          <ac:spMkLst>
            <pc:docMk/>
            <pc:sldMk cId="3763847744" sldId="272"/>
            <ac:spMk id="33" creationId="{B71758F4-3F46-45DA-8AC5-4E508DA080BA}"/>
          </ac:spMkLst>
        </pc:spChg>
        <pc:spChg chg="add del">
          <ac:chgData name="Vencel Aranha" userId="906e884cd089ad1c" providerId="Windows Live" clId="Web-{E8F68E1F-1C49-4F08-8F63-7918F9ED5B88}" dt="2023-09-04T13:19:54.675" v="64"/>
          <ac:spMkLst>
            <pc:docMk/>
            <pc:sldMk cId="3763847744" sldId="272"/>
            <ac:spMk id="37" creationId="{8D61482F-F3C5-4D66-8C5D-C6BBE3E1275C}"/>
          </ac:spMkLst>
        </pc:spChg>
        <pc:spChg chg="add del">
          <ac:chgData name="Vencel Aranha" userId="906e884cd089ad1c" providerId="Windows Live" clId="Web-{E8F68E1F-1C49-4F08-8F63-7918F9ED5B88}" dt="2023-09-04T13:19:57.253" v="66"/>
          <ac:spMkLst>
            <pc:docMk/>
            <pc:sldMk cId="3763847744" sldId="272"/>
            <ac:spMk id="41" creationId="{EFA9B6C6-A247-48A8-9A1C-1E36FA9456B5}"/>
          </ac:spMkLst>
        </pc:spChg>
        <pc:spChg chg="add del">
          <ac:chgData name="Vencel Aranha" userId="906e884cd089ad1c" providerId="Windows Live" clId="Web-{E8F68E1F-1C49-4F08-8F63-7918F9ED5B88}" dt="2023-09-04T13:19:57.253" v="66"/>
          <ac:spMkLst>
            <pc:docMk/>
            <pc:sldMk cId="3763847744" sldId="272"/>
            <ac:spMk id="42" creationId="{C5CB530E-515E-412C-9DF1-5F8FFBD6F383}"/>
          </ac:spMkLst>
        </pc:spChg>
        <pc:spChg chg="add del">
          <ac:chgData name="Vencel Aranha" userId="906e884cd089ad1c" providerId="Windows Live" clId="Web-{E8F68E1F-1C49-4F08-8F63-7918F9ED5B88}" dt="2023-09-04T13:19:57.253" v="66"/>
          <ac:spMkLst>
            <pc:docMk/>
            <pc:sldMk cId="3763847744" sldId="272"/>
            <ac:spMk id="43" creationId="{712D4376-A578-4FF1-94FC-245E7A6A489F}"/>
          </ac:spMkLst>
        </pc:spChg>
        <pc:spChg chg="add del">
          <ac:chgData name="Vencel Aranha" userId="906e884cd089ad1c" providerId="Windows Live" clId="Web-{E8F68E1F-1C49-4F08-8F63-7918F9ED5B88}" dt="2023-09-04T13:19:57.253" v="66"/>
          <ac:spMkLst>
            <pc:docMk/>
            <pc:sldMk cId="3763847744" sldId="272"/>
            <ac:spMk id="44" creationId="{AEA7509D-F04F-40CB-A0B3-EEF16499CC9F}"/>
          </ac:spMkLst>
        </pc:spChg>
        <pc:spChg chg="add del">
          <ac:chgData name="Vencel Aranha" userId="906e884cd089ad1c" providerId="Windows Live" clId="Web-{E8F68E1F-1C49-4F08-8F63-7918F9ED5B88}" dt="2023-09-04T13:20:04.050" v="68"/>
          <ac:spMkLst>
            <pc:docMk/>
            <pc:sldMk cId="3763847744" sldId="272"/>
            <ac:spMk id="47" creationId="{663302B0-7A41-480B-921B-7D395B4E24C8}"/>
          </ac:spMkLst>
        </pc:spChg>
        <pc:spChg chg="add del">
          <ac:chgData name="Vencel Aranha" userId="906e884cd089ad1c" providerId="Windows Live" clId="Web-{E8F68E1F-1C49-4F08-8F63-7918F9ED5B88}" dt="2023-09-04T13:20:04.050" v="68"/>
          <ac:spMkLst>
            <pc:docMk/>
            <pc:sldMk cId="3763847744" sldId="272"/>
            <ac:spMk id="48" creationId="{4E94261F-1ED3-4E90-88E6-13479144005B}"/>
          </ac:spMkLst>
        </pc:spChg>
        <pc:spChg chg="add del">
          <ac:chgData name="Vencel Aranha" userId="906e884cd089ad1c" providerId="Windows Live" clId="Web-{E8F68E1F-1C49-4F08-8F63-7918F9ED5B88}" dt="2023-09-04T13:20:04.050" v="68"/>
          <ac:spMkLst>
            <pc:docMk/>
            <pc:sldMk cId="3763847744" sldId="272"/>
            <ac:spMk id="49" creationId="{C5CB530E-515E-412C-9DF1-5F8FFBD6F383}"/>
          </ac:spMkLst>
        </pc:spChg>
        <pc:spChg chg="add del">
          <ac:chgData name="Vencel Aranha" userId="906e884cd089ad1c" providerId="Windows Live" clId="Web-{E8F68E1F-1C49-4F08-8F63-7918F9ED5B88}" dt="2023-09-04T13:20:04.050" v="68"/>
          <ac:spMkLst>
            <pc:docMk/>
            <pc:sldMk cId="3763847744" sldId="272"/>
            <ac:spMk id="50" creationId="{712D4376-A578-4FF1-94FC-245E7A6A489F}"/>
          </ac:spMkLst>
        </pc:spChg>
        <pc:spChg chg="add del">
          <ac:chgData name="Vencel Aranha" userId="906e884cd089ad1c" providerId="Windows Live" clId="Web-{E8F68E1F-1C49-4F08-8F63-7918F9ED5B88}" dt="2023-09-04T13:20:04.050" v="68"/>
          <ac:spMkLst>
            <pc:docMk/>
            <pc:sldMk cId="3763847744" sldId="272"/>
            <ac:spMk id="51" creationId="{AEA7509D-F04F-40CB-A0B3-EEF16499CC9F}"/>
          </ac:spMkLst>
        </pc:spChg>
        <pc:picChg chg="add del mod">
          <ac:chgData name="Vencel Aranha" userId="906e884cd089ad1c" providerId="Windows Live" clId="Web-{E8F68E1F-1C49-4F08-8F63-7918F9ED5B88}" dt="2023-09-04T13:20:07.379" v="70"/>
          <ac:picMkLst>
            <pc:docMk/>
            <pc:sldMk cId="3763847744" sldId="272"/>
            <ac:picMk id="4" creationId="{9BFDDA54-60D7-A0DF-110A-36ABFB2CDD18}"/>
          </ac:picMkLst>
        </pc:picChg>
        <pc:cxnChg chg="add del">
          <ac:chgData name="Vencel Aranha" userId="906e884cd089ad1c" providerId="Windows Live" clId="Web-{E8F68E1F-1C49-4F08-8F63-7918F9ED5B88}" dt="2023-09-04T13:20:08.925" v="71"/>
          <ac:cxnSpMkLst>
            <pc:docMk/>
            <pc:sldMk cId="3763847744" sldId="272"/>
            <ac:cxnSpMk id="8" creationId="{D1B787A8-0D67-4B7E-9B48-86BD906AB6B5}"/>
          </ac:cxnSpMkLst>
        </pc:cxnChg>
        <pc:cxnChg chg="add del">
          <ac:chgData name="Vencel Aranha" userId="906e884cd089ad1c" providerId="Windows Live" clId="Web-{E8F68E1F-1C49-4F08-8F63-7918F9ED5B88}" dt="2023-09-04T13:20:08.925" v="71"/>
          <ac:cxnSpMkLst>
            <pc:docMk/>
            <pc:sldMk cId="3763847744" sldId="272"/>
            <ac:cxnSpMk id="24" creationId="{56020367-4FD5-4596-8E10-C5F095CD8DBF}"/>
          </ac:cxnSpMkLst>
        </pc:cxnChg>
        <pc:cxnChg chg="add del">
          <ac:chgData name="Vencel Aranha" userId="906e884cd089ad1c" providerId="Windows Live" clId="Web-{E8F68E1F-1C49-4F08-8F63-7918F9ED5B88}" dt="2023-09-04T13:19:54.675" v="64"/>
          <ac:cxnSpMkLst>
            <pc:docMk/>
            <pc:sldMk cId="3763847744" sldId="272"/>
            <ac:cxnSpMk id="29" creationId="{D1B787A8-0D67-4B7E-9B48-86BD906AB6B5}"/>
          </ac:cxnSpMkLst>
        </pc:cxnChg>
        <pc:cxnChg chg="add del">
          <ac:chgData name="Vencel Aranha" userId="906e884cd089ad1c" providerId="Windows Live" clId="Web-{E8F68E1F-1C49-4F08-8F63-7918F9ED5B88}" dt="2023-09-04T13:19:54.675" v="64"/>
          <ac:cxnSpMkLst>
            <pc:docMk/>
            <pc:sldMk cId="3763847744" sldId="272"/>
            <ac:cxnSpMk id="35" creationId="{56020367-4FD5-4596-8E10-C5F095CD8DBF}"/>
          </ac:cxnSpMkLst>
        </pc:cxnChg>
        <pc:cxnChg chg="add del">
          <ac:chgData name="Vencel Aranha" userId="906e884cd089ad1c" providerId="Windows Live" clId="Web-{E8F68E1F-1C49-4F08-8F63-7918F9ED5B88}" dt="2023-09-04T13:19:57.253" v="66"/>
          <ac:cxnSpMkLst>
            <pc:docMk/>
            <pc:sldMk cId="3763847744" sldId="272"/>
            <ac:cxnSpMk id="39" creationId="{56020367-4FD5-4596-8E10-C5F095CD8DBF}"/>
          </ac:cxnSpMkLst>
        </pc:cxnChg>
        <pc:cxnChg chg="add del">
          <ac:chgData name="Vencel Aranha" userId="906e884cd089ad1c" providerId="Windows Live" clId="Web-{E8F68E1F-1C49-4F08-8F63-7918F9ED5B88}" dt="2023-09-04T13:19:57.253" v="66"/>
          <ac:cxnSpMkLst>
            <pc:docMk/>
            <pc:sldMk cId="3763847744" sldId="272"/>
            <ac:cxnSpMk id="40" creationId="{D1B787A8-0D67-4B7E-9B48-86BD906AB6B5}"/>
          </ac:cxnSpMkLst>
        </pc:cxnChg>
        <pc:cxnChg chg="add del">
          <ac:chgData name="Vencel Aranha" userId="906e884cd089ad1c" providerId="Windows Live" clId="Web-{E8F68E1F-1C49-4F08-8F63-7918F9ED5B88}" dt="2023-09-04T13:20:04.050" v="68"/>
          <ac:cxnSpMkLst>
            <pc:docMk/>
            <pc:sldMk cId="3763847744" sldId="272"/>
            <ac:cxnSpMk id="46" creationId="{D1B787A8-0D67-4B7E-9B48-86BD906AB6B5}"/>
          </ac:cxnSpMkLst>
        </pc:cxnChg>
        <pc:cxnChg chg="add del">
          <ac:chgData name="Vencel Aranha" userId="906e884cd089ad1c" providerId="Windows Live" clId="Web-{E8F68E1F-1C49-4F08-8F63-7918F9ED5B88}" dt="2023-09-04T13:20:04.050" v="68"/>
          <ac:cxnSpMkLst>
            <pc:docMk/>
            <pc:sldMk cId="3763847744" sldId="272"/>
            <ac:cxnSpMk id="52" creationId="{56020367-4FD5-4596-8E10-C5F095CD8DBF}"/>
          </ac:cxnSpMkLst>
        </pc:cxnChg>
      </pc:sldChg>
      <pc:sldChg chg="addSp delSp modSp new mod setBg modClrScheme chgLayout">
        <pc:chgData name="Vencel Aranha" userId="906e884cd089ad1c" providerId="Windows Live" clId="Web-{E8F68E1F-1C49-4F08-8F63-7918F9ED5B88}" dt="2023-09-04T13:37:53.481" v="624"/>
        <pc:sldMkLst>
          <pc:docMk/>
          <pc:sldMk cId="855482631" sldId="273"/>
        </pc:sldMkLst>
        <pc:spChg chg="add mod ord">
          <ac:chgData name="Vencel Aranha" userId="906e884cd089ad1c" providerId="Windows Live" clId="Web-{E8F68E1F-1C49-4F08-8F63-7918F9ED5B88}" dt="2023-09-04T13:37:37.184" v="616" actId="20577"/>
          <ac:spMkLst>
            <pc:docMk/>
            <pc:sldMk cId="855482631" sldId="273"/>
            <ac:spMk id="2" creationId="{E0F436A3-ACBD-113E-A0B6-84A589850536}"/>
          </ac:spMkLst>
        </pc:spChg>
        <pc:spChg chg="add del mod ord">
          <ac:chgData name="Vencel Aranha" userId="906e884cd089ad1c" providerId="Windows Live" clId="Web-{E8F68E1F-1C49-4F08-8F63-7918F9ED5B88}" dt="2023-09-04T13:35:32.040" v="535"/>
          <ac:spMkLst>
            <pc:docMk/>
            <pc:sldMk cId="855482631" sldId="273"/>
            <ac:spMk id="3" creationId="{8098FBD4-DB70-5CC5-ED40-70EAE1E9C1C1}"/>
          </ac:spMkLst>
        </pc:spChg>
        <pc:spChg chg="add">
          <ac:chgData name="Vencel Aranha" userId="906e884cd089ad1c" providerId="Windows Live" clId="Web-{E8F68E1F-1C49-4F08-8F63-7918F9ED5B88}" dt="2023-09-04T13:35:42.713" v="536"/>
          <ac:spMkLst>
            <pc:docMk/>
            <pc:sldMk cId="855482631" sldId="273"/>
            <ac:spMk id="7" creationId="{16AC3602-3348-4F31-9E43-076B03514ECB}"/>
          </ac:spMkLst>
        </pc:spChg>
        <pc:spChg chg="add del">
          <ac:chgData name="Vencel Aranha" userId="906e884cd089ad1c" providerId="Windows Live" clId="Web-{E8F68E1F-1C49-4F08-8F63-7918F9ED5B88}" dt="2023-09-04T13:24:26.963" v="447"/>
          <ac:spMkLst>
            <pc:docMk/>
            <pc:sldMk cId="855482631" sldId="273"/>
            <ac:spMk id="8" creationId="{8F9CBE3F-79A8-4F8F-88D9-DAD03D0D281F}"/>
          </ac:spMkLst>
        </pc:spChg>
        <pc:spChg chg="add">
          <ac:chgData name="Vencel Aranha" userId="906e884cd089ad1c" providerId="Windows Live" clId="Web-{E8F68E1F-1C49-4F08-8F63-7918F9ED5B88}" dt="2023-09-04T13:35:42.713" v="536"/>
          <ac:spMkLst>
            <pc:docMk/>
            <pc:sldMk cId="855482631" sldId="273"/>
            <ac:spMk id="9" creationId="{394094B0-A6C9-44BE-9042-66EF0612F625}"/>
          </ac:spMkLst>
        </pc:spChg>
        <pc:spChg chg="add del">
          <ac:chgData name="Vencel Aranha" userId="906e884cd089ad1c" providerId="Windows Live" clId="Web-{E8F68E1F-1C49-4F08-8F63-7918F9ED5B88}" dt="2023-09-04T13:24:26.963" v="447"/>
          <ac:spMkLst>
            <pc:docMk/>
            <pc:sldMk cId="855482631" sldId="273"/>
            <ac:spMk id="10" creationId="{508BEF50-7B1E-49A4-BC19-5F4F1D755E64}"/>
          </ac:spMkLst>
        </pc:spChg>
        <pc:spChg chg="add">
          <ac:chgData name="Vencel Aranha" userId="906e884cd089ad1c" providerId="Windows Live" clId="Web-{E8F68E1F-1C49-4F08-8F63-7918F9ED5B88}" dt="2023-09-04T13:35:42.713" v="536"/>
          <ac:spMkLst>
            <pc:docMk/>
            <pc:sldMk cId="855482631" sldId="273"/>
            <ac:spMk id="11" creationId="{64C2CA96-0B16-4AA7-B340-33044D238597}"/>
          </ac:spMkLst>
        </pc:spChg>
        <pc:spChg chg="add del">
          <ac:chgData name="Vencel Aranha" userId="906e884cd089ad1c" providerId="Windows Live" clId="Web-{E8F68E1F-1C49-4F08-8F63-7918F9ED5B88}" dt="2023-09-04T13:24:26.963" v="447"/>
          <ac:spMkLst>
            <pc:docMk/>
            <pc:sldMk cId="855482631" sldId="273"/>
            <ac:spMk id="12" creationId="{C5CB530E-515E-412C-9DF1-5F8FFBD6F383}"/>
          </ac:spMkLst>
        </pc:spChg>
        <pc:spChg chg="add del">
          <ac:chgData name="Vencel Aranha" userId="906e884cd089ad1c" providerId="Windows Live" clId="Web-{E8F68E1F-1C49-4F08-8F63-7918F9ED5B88}" dt="2023-09-04T13:24:26.963" v="447"/>
          <ac:spMkLst>
            <pc:docMk/>
            <pc:sldMk cId="855482631" sldId="273"/>
            <ac:spMk id="14" creationId="{AEA7509D-F04F-40CB-A0B3-EEF16499CC9F}"/>
          </ac:spMkLst>
        </pc:spChg>
        <pc:spChg chg="add">
          <ac:chgData name="Vencel Aranha" userId="906e884cd089ad1c" providerId="Windows Live" clId="Web-{E8F68E1F-1C49-4F08-8F63-7918F9ED5B88}" dt="2023-09-04T13:35:42.713" v="536"/>
          <ac:spMkLst>
            <pc:docMk/>
            <pc:sldMk cId="855482631" sldId="273"/>
            <ac:spMk id="15" creationId="{1D50D7A8-F1D5-4306-8A9B-DD7A73EB8BCE}"/>
          </ac:spMkLst>
        </pc:spChg>
        <pc:spChg chg="add del">
          <ac:chgData name="Vencel Aranha" userId="906e884cd089ad1c" providerId="Windows Live" clId="Web-{E8F68E1F-1C49-4F08-8F63-7918F9ED5B88}" dt="2023-09-04T13:24:26.963" v="447"/>
          <ac:spMkLst>
            <pc:docMk/>
            <pc:sldMk cId="855482631" sldId="273"/>
            <ac:spMk id="16" creationId="{C39ADB8F-D187-49D7-BDCF-C1B6DC727068}"/>
          </ac:spMkLst>
        </pc:spChg>
        <pc:spChg chg="add mod">
          <ac:chgData name="Vencel Aranha" userId="906e884cd089ad1c" providerId="Windows Live" clId="Web-{E8F68E1F-1C49-4F08-8F63-7918F9ED5B88}" dt="2023-09-04T13:37:53.481" v="624"/>
          <ac:spMkLst>
            <pc:docMk/>
            <pc:sldMk cId="855482631" sldId="273"/>
            <ac:spMk id="17" creationId="{6B90132A-20B5-D21E-64C4-EE31B6EE53F0}"/>
          </ac:spMkLst>
        </pc:spChg>
        <pc:spChg chg="add del">
          <ac:chgData name="Vencel Aranha" userId="906e884cd089ad1c" providerId="Windows Live" clId="Web-{E8F68E1F-1C49-4F08-8F63-7918F9ED5B88}" dt="2023-09-04T13:24:26.963" v="447"/>
          <ac:spMkLst>
            <pc:docMk/>
            <pc:sldMk cId="855482631" sldId="273"/>
            <ac:spMk id="18" creationId="{712D4376-A578-4FF1-94FC-245E7A6A489F}"/>
          </ac:spMkLst>
        </pc:spChg>
        <pc:spChg chg="add del">
          <ac:chgData name="Vencel Aranha" userId="906e884cd089ad1c" providerId="Windows Live" clId="Web-{E8F68E1F-1C49-4F08-8F63-7918F9ED5B88}" dt="2023-09-04T13:24:26.963" v="447"/>
          <ac:spMkLst>
            <pc:docMk/>
            <pc:sldMk cId="855482631" sldId="273"/>
            <ac:spMk id="20" creationId="{3FBAD350-5664-4811-A208-657FB882D350}"/>
          </ac:spMkLst>
        </pc:spChg>
        <pc:spChg chg="add del">
          <ac:chgData name="Vencel Aranha" userId="906e884cd089ad1c" providerId="Windows Live" clId="Web-{E8F68E1F-1C49-4F08-8F63-7918F9ED5B88}" dt="2023-09-04T13:24:29.713" v="449"/>
          <ac:spMkLst>
            <pc:docMk/>
            <pc:sldMk cId="855482631" sldId="273"/>
            <ac:spMk id="24" creationId="{4E94261F-1ED3-4E90-88E6-13479144005B}"/>
          </ac:spMkLst>
        </pc:spChg>
        <pc:spChg chg="add del">
          <ac:chgData name="Vencel Aranha" userId="906e884cd089ad1c" providerId="Windows Live" clId="Web-{E8F68E1F-1C49-4F08-8F63-7918F9ED5B88}" dt="2023-09-04T13:24:47.354" v="451"/>
          <ac:spMkLst>
            <pc:docMk/>
            <pc:sldMk cId="855482631" sldId="273"/>
            <ac:spMk id="27" creationId="{9A3F5928-D955-456A-97B5-AA390B8CE9D5}"/>
          </ac:spMkLst>
        </pc:spChg>
        <pc:spChg chg="add del">
          <ac:chgData name="Vencel Aranha" userId="906e884cd089ad1c" providerId="Windows Live" clId="Web-{E8F68E1F-1C49-4F08-8F63-7918F9ED5B88}" dt="2023-09-04T13:24:47.354" v="451"/>
          <ac:spMkLst>
            <pc:docMk/>
            <pc:sldMk cId="855482631" sldId="273"/>
            <ac:spMk id="29" creationId="{C5CB530E-515E-412C-9DF1-5F8FFBD6F383}"/>
          </ac:spMkLst>
        </pc:spChg>
        <pc:spChg chg="add del">
          <ac:chgData name="Vencel Aranha" userId="906e884cd089ad1c" providerId="Windows Live" clId="Web-{E8F68E1F-1C49-4F08-8F63-7918F9ED5B88}" dt="2023-09-04T13:24:47.354" v="451"/>
          <ac:spMkLst>
            <pc:docMk/>
            <pc:sldMk cId="855482631" sldId="273"/>
            <ac:spMk id="30" creationId="{712D4376-A578-4FF1-94FC-245E7A6A489F}"/>
          </ac:spMkLst>
        </pc:spChg>
        <pc:spChg chg="add del">
          <ac:chgData name="Vencel Aranha" userId="906e884cd089ad1c" providerId="Windows Live" clId="Web-{E8F68E1F-1C49-4F08-8F63-7918F9ED5B88}" dt="2023-09-04T13:24:47.354" v="451"/>
          <ac:spMkLst>
            <pc:docMk/>
            <pc:sldMk cId="855482631" sldId="273"/>
            <ac:spMk id="31" creationId="{AEA7509D-F04F-40CB-A0B3-EEF16499CC9F}"/>
          </ac:spMkLst>
        </pc:spChg>
        <pc:spChg chg="add del">
          <ac:chgData name="Vencel Aranha" userId="906e884cd089ad1c" providerId="Windows Live" clId="Web-{E8F68E1F-1C49-4F08-8F63-7918F9ED5B88}" dt="2023-09-04T13:25:12.323" v="453"/>
          <ac:spMkLst>
            <pc:docMk/>
            <pc:sldMk cId="855482631" sldId="273"/>
            <ac:spMk id="33" creationId="{8F9CBE3F-79A8-4F8F-88D9-DAD03D0D281F}"/>
          </ac:spMkLst>
        </pc:spChg>
        <pc:spChg chg="add del">
          <ac:chgData name="Vencel Aranha" userId="906e884cd089ad1c" providerId="Windows Live" clId="Web-{E8F68E1F-1C49-4F08-8F63-7918F9ED5B88}" dt="2023-09-04T13:25:12.323" v="453"/>
          <ac:spMkLst>
            <pc:docMk/>
            <pc:sldMk cId="855482631" sldId="273"/>
            <ac:spMk id="34" creationId="{508BEF50-7B1E-49A4-BC19-5F4F1D755E64}"/>
          </ac:spMkLst>
        </pc:spChg>
        <pc:spChg chg="add del">
          <ac:chgData name="Vencel Aranha" userId="906e884cd089ad1c" providerId="Windows Live" clId="Web-{E8F68E1F-1C49-4F08-8F63-7918F9ED5B88}" dt="2023-09-04T13:25:12.323" v="453"/>
          <ac:spMkLst>
            <pc:docMk/>
            <pc:sldMk cId="855482631" sldId="273"/>
            <ac:spMk id="35" creationId="{C5CB530E-515E-412C-9DF1-5F8FFBD6F383}"/>
          </ac:spMkLst>
        </pc:spChg>
        <pc:spChg chg="add del">
          <ac:chgData name="Vencel Aranha" userId="906e884cd089ad1c" providerId="Windows Live" clId="Web-{E8F68E1F-1C49-4F08-8F63-7918F9ED5B88}" dt="2023-09-04T13:25:12.323" v="453"/>
          <ac:spMkLst>
            <pc:docMk/>
            <pc:sldMk cId="855482631" sldId="273"/>
            <ac:spMk id="36" creationId="{AEA7509D-F04F-40CB-A0B3-EEF16499CC9F}"/>
          </ac:spMkLst>
        </pc:spChg>
        <pc:spChg chg="add del">
          <ac:chgData name="Vencel Aranha" userId="906e884cd089ad1c" providerId="Windows Live" clId="Web-{E8F68E1F-1C49-4F08-8F63-7918F9ED5B88}" dt="2023-09-04T13:25:12.323" v="453"/>
          <ac:spMkLst>
            <pc:docMk/>
            <pc:sldMk cId="855482631" sldId="273"/>
            <ac:spMk id="37" creationId="{C39ADB8F-D187-49D7-BDCF-C1B6DC727068}"/>
          </ac:spMkLst>
        </pc:spChg>
        <pc:spChg chg="add del">
          <ac:chgData name="Vencel Aranha" userId="906e884cd089ad1c" providerId="Windows Live" clId="Web-{E8F68E1F-1C49-4F08-8F63-7918F9ED5B88}" dt="2023-09-04T13:25:12.323" v="453"/>
          <ac:spMkLst>
            <pc:docMk/>
            <pc:sldMk cId="855482631" sldId="273"/>
            <ac:spMk id="38" creationId="{712D4376-A578-4FF1-94FC-245E7A6A489F}"/>
          </ac:spMkLst>
        </pc:spChg>
        <pc:spChg chg="add del">
          <ac:chgData name="Vencel Aranha" userId="906e884cd089ad1c" providerId="Windows Live" clId="Web-{E8F68E1F-1C49-4F08-8F63-7918F9ED5B88}" dt="2023-09-04T13:25:12.323" v="453"/>
          <ac:spMkLst>
            <pc:docMk/>
            <pc:sldMk cId="855482631" sldId="273"/>
            <ac:spMk id="39" creationId="{3FBAD350-5664-4811-A208-657FB882D350}"/>
          </ac:spMkLst>
        </pc:spChg>
        <pc:graphicFrameChg chg="add del mod ord modGraphic">
          <ac:chgData name="Vencel Aranha" userId="906e884cd089ad1c" providerId="Windows Live" clId="Web-{E8F68E1F-1C49-4F08-8F63-7918F9ED5B88}" dt="2023-09-04T13:37:53.481" v="624"/>
          <ac:graphicFrameMkLst>
            <pc:docMk/>
            <pc:sldMk cId="855482631" sldId="273"/>
            <ac:graphicFrameMk id="5" creationId="{B728DFA9-151A-01D1-E34B-388C2B8ED481}"/>
          </ac:graphicFrameMkLst>
        </pc:graphicFrameChg>
        <pc:cxnChg chg="add">
          <ac:chgData name="Vencel Aranha" userId="906e884cd089ad1c" providerId="Windows Live" clId="Web-{E8F68E1F-1C49-4F08-8F63-7918F9ED5B88}" dt="2023-09-04T13:35:42.713" v="536"/>
          <ac:cxnSpMkLst>
            <pc:docMk/>
            <pc:sldMk cId="855482631" sldId="273"/>
            <ac:cxnSpMk id="13" creationId="{94169334-264D-4176-8BDE-037249A61B4E}"/>
          </ac:cxnSpMkLst>
        </pc:cxnChg>
        <pc:cxnChg chg="add del">
          <ac:chgData name="Vencel Aranha" userId="906e884cd089ad1c" providerId="Windows Live" clId="Web-{E8F68E1F-1C49-4F08-8F63-7918F9ED5B88}" dt="2023-09-04T13:24:26.963" v="447"/>
          <ac:cxnSpMkLst>
            <pc:docMk/>
            <pc:sldMk cId="855482631" sldId="273"/>
            <ac:cxnSpMk id="22" creationId="{56020367-4FD5-4596-8E10-C5F095CD8DBF}"/>
          </ac:cxnSpMkLst>
        </pc:cxnChg>
        <pc:cxnChg chg="add del">
          <ac:chgData name="Vencel Aranha" userId="906e884cd089ad1c" providerId="Windows Live" clId="Web-{E8F68E1F-1C49-4F08-8F63-7918F9ED5B88}" dt="2023-09-04T13:24:29.713" v="449"/>
          <ac:cxnSpMkLst>
            <pc:docMk/>
            <pc:sldMk cId="855482631" sldId="273"/>
            <ac:cxnSpMk id="25" creationId="{56020367-4FD5-4596-8E10-C5F095CD8DBF}"/>
          </ac:cxnSpMkLst>
        </pc:cxnChg>
        <pc:cxnChg chg="add del">
          <ac:chgData name="Vencel Aranha" userId="906e884cd089ad1c" providerId="Windows Live" clId="Web-{E8F68E1F-1C49-4F08-8F63-7918F9ED5B88}" dt="2023-09-04T13:24:47.354" v="451"/>
          <ac:cxnSpMkLst>
            <pc:docMk/>
            <pc:sldMk cId="855482631" sldId="273"/>
            <ac:cxnSpMk id="28" creationId="{56020367-4FD5-4596-8E10-C5F095CD8DBF}"/>
          </ac:cxnSpMkLst>
        </pc:cxnChg>
        <pc:cxnChg chg="add del">
          <ac:chgData name="Vencel Aranha" userId="906e884cd089ad1c" providerId="Windows Live" clId="Web-{E8F68E1F-1C49-4F08-8F63-7918F9ED5B88}" dt="2023-09-04T13:25:12.323" v="453"/>
          <ac:cxnSpMkLst>
            <pc:docMk/>
            <pc:sldMk cId="855482631" sldId="273"/>
            <ac:cxnSpMk id="40" creationId="{56020367-4FD5-4596-8E10-C5F095CD8DBF}"/>
          </ac:cxnSpMkLst>
        </pc:cxn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E267E3-B521-4E68-A914-030A44F912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4139530-0B23-4267-8E90-964B8D0F2D61}">
      <dgm:prSet/>
      <dgm:spPr/>
      <dgm:t>
        <a:bodyPr/>
        <a:lstStyle/>
        <a:p>
          <a:pPr>
            <a:lnSpc>
              <a:spcPct val="100000"/>
            </a:lnSpc>
          </a:pPr>
          <a:r>
            <a:rPr lang="en-GB"/>
            <a:t>Veranda Learning Solutions Limited (VLS) is an education technology company that provides a bouquet of training programs for competitive exam preparation, including State Public Service Commission, Banking, Insurance, Railways, IAS, and CA, as well as a slew of professional skilling and upskilling programmes.</a:t>
          </a:r>
          <a:endParaRPr lang="en-US"/>
        </a:p>
      </dgm:t>
    </dgm:pt>
    <dgm:pt modelId="{B7EDE54A-B059-4907-B189-0ADD7067BAA1}" type="parTrans" cxnId="{53D7A7F8-76E1-47B2-88B3-0D9753F9DEC7}">
      <dgm:prSet/>
      <dgm:spPr/>
      <dgm:t>
        <a:bodyPr/>
        <a:lstStyle/>
        <a:p>
          <a:endParaRPr lang="en-US"/>
        </a:p>
      </dgm:t>
    </dgm:pt>
    <dgm:pt modelId="{5D2FEA4C-3604-4CF7-962A-F40DC8E66990}" type="sibTrans" cxnId="{53D7A7F8-76E1-47B2-88B3-0D9753F9DEC7}">
      <dgm:prSet/>
      <dgm:spPr/>
      <dgm:t>
        <a:bodyPr/>
        <a:lstStyle/>
        <a:p>
          <a:endParaRPr lang="en-US"/>
        </a:p>
      </dgm:t>
    </dgm:pt>
    <dgm:pt modelId="{524A18A1-0F46-491B-9793-2B7824B09B12}">
      <dgm:prSet/>
      <dgm:spPr/>
      <dgm:t>
        <a:bodyPr/>
        <a:lstStyle/>
        <a:p>
          <a:pPr>
            <a:lnSpc>
              <a:spcPct val="100000"/>
            </a:lnSpc>
          </a:pPr>
          <a:r>
            <a:rPr lang="en-GB"/>
            <a:t>The company was founded in 2018 by the Kalpathi AGS Group, a diversified conglomerate with interests in education, healthcare, and infrastructure.</a:t>
          </a:r>
          <a:endParaRPr lang="en-US"/>
        </a:p>
      </dgm:t>
    </dgm:pt>
    <dgm:pt modelId="{750A3221-E0F1-417C-9F42-62A37F54F578}" type="parTrans" cxnId="{8F786D79-D601-481B-B571-028036B75936}">
      <dgm:prSet/>
      <dgm:spPr/>
      <dgm:t>
        <a:bodyPr/>
        <a:lstStyle/>
        <a:p>
          <a:endParaRPr lang="en-US"/>
        </a:p>
      </dgm:t>
    </dgm:pt>
    <dgm:pt modelId="{938366B3-BB90-42CD-BB64-B6F7742F964E}" type="sibTrans" cxnId="{8F786D79-D601-481B-B571-028036B75936}">
      <dgm:prSet/>
      <dgm:spPr/>
      <dgm:t>
        <a:bodyPr/>
        <a:lstStyle/>
        <a:p>
          <a:endParaRPr lang="en-US"/>
        </a:p>
      </dgm:t>
    </dgm:pt>
    <dgm:pt modelId="{A9C6FCA6-8227-4A46-AED6-788C81911F2C}" type="pres">
      <dgm:prSet presAssocID="{4FE267E3-B521-4E68-A914-030A44F912E1}" presName="root" presStyleCnt="0">
        <dgm:presLayoutVars>
          <dgm:dir/>
          <dgm:resizeHandles val="exact"/>
        </dgm:presLayoutVars>
      </dgm:prSet>
      <dgm:spPr/>
    </dgm:pt>
    <dgm:pt modelId="{101F5D7A-E3C9-4529-9A12-B6E77BA25E27}" type="pres">
      <dgm:prSet presAssocID="{A4139530-0B23-4267-8E90-964B8D0F2D61}" presName="compNode" presStyleCnt="0"/>
      <dgm:spPr/>
    </dgm:pt>
    <dgm:pt modelId="{7CC8AFFF-463A-4FE6-AB32-A71D79EEE453}" type="pres">
      <dgm:prSet presAssocID="{A4139530-0B23-4267-8E90-964B8D0F2D61}" presName="bgRect" presStyleLbl="bgShp" presStyleIdx="0" presStyleCnt="1"/>
      <dgm:spPr/>
    </dgm:pt>
    <dgm:pt modelId="{5FC115F8-FBD2-4D05-A79B-E10E146DC5F7}" type="pres">
      <dgm:prSet presAssocID="{A4139530-0B23-4267-8E90-964B8D0F2D6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er in pot"/>
        </a:ext>
      </dgm:extLst>
    </dgm:pt>
    <dgm:pt modelId="{E2F91D3F-F8B1-42A3-BD95-A22388B42D7A}" type="pres">
      <dgm:prSet presAssocID="{A4139530-0B23-4267-8E90-964B8D0F2D61}" presName="spaceRect" presStyleCnt="0"/>
      <dgm:spPr/>
    </dgm:pt>
    <dgm:pt modelId="{BAAB3A70-AB19-470F-A624-2F33B2A0EA6E}" type="pres">
      <dgm:prSet presAssocID="{A4139530-0B23-4267-8E90-964B8D0F2D61}" presName="parTx" presStyleLbl="revTx" presStyleIdx="0" presStyleCnt="2">
        <dgm:presLayoutVars>
          <dgm:chMax val="0"/>
          <dgm:chPref val="0"/>
        </dgm:presLayoutVars>
      </dgm:prSet>
      <dgm:spPr/>
    </dgm:pt>
    <dgm:pt modelId="{21FBE7CB-B650-4F8E-ACA6-74588173695A}" type="pres">
      <dgm:prSet presAssocID="{A4139530-0B23-4267-8E90-964B8D0F2D61}" presName="desTx" presStyleLbl="revTx" presStyleIdx="1" presStyleCnt="2">
        <dgm:presLayoutVars/>
      </dgm:prSet>
      <dgm:spPr/>
    </dgm:pt>
  </dgm:ptLst>
  <dgm:cxnLst>
    <dgm:cxn modelId="{7FDC0451-F953-4D20-A8C0-35C3DCC64367}" type="presOf" srcId="{524A18A1-0F46-491B-9793-2B7824B09B12}" destId="{21FBE7CB-B650-4F8E-ACA6-74588173695A}" srcOrd="0" destOrd="0" presId="urn:microsoft.com/office/officeart/2018/2/layout/IconVerticalSolidList"/>
    <dgm:cxn modelId="{8F786D79-D601-481B-B571-028036B75936}" srcId="{A4139530-0B23-4267-8E90-964B8D0F2D61}" destId="{524A18A1-0F46-491B-9793-2B7824B09B12}" srcOrd="0" destOrd="0" parTransId="{750A3221-E0F1-417C-9F42-62A37F54F578}" sibTransId="{938366B3-BB90-42CD-BB64-B6F7742F964E}"/>
    <dgm:cxn modelId="{72DCADA2-3DC9-425C-B65E-D4C0187ABE31}" type="presOf" srcId="{4FE267E3-B521-4E68-A914-030A44F912E1}" destId="{A9C6FCA6-8227-4A46-AED6-788C81911F2C}" srcOrd="0" destOrd="0" presId="urn:microsoft.com/office/officeart/2018/2/layout/IconVerticalSolidList"/>
    <dgm:cxn modelId="{D16413D3-13BA-4649-B48D-8A69C8BEB5E5}" type="presOf" srcId="{A4139530-0B23-4267-8E90-964B8D0F2D61}" destId="{BAAB3A70-AB19-470F-A624-2F33B2A0EA6E}" srcOrd="0" destOrd="0" presId="urn:microsoft.com/office/officeart/2018/2/layout/IconVerticalSolidList"/>
    <dgm:cxn modelId="{53D7A7F8-76E1-47B2-88B3-0D9753F9DEC7}" srcId="{4FE267E3-B521-4E68-A914-030A44F912E1}" destId="{A4139530-0B23-4267-8E90-964B8D0F2D61}" srcOrd="0" destOrd="0" parTransId="{B7EDE54A-B059-4907-B189-0ADD7067BAA1}" sibTransId="{5D2FEA4C-3604-4CF7-962A-F40DC8E66990}"/>
    <dgm:cxn modelId="{493BDBFB-FFEE-4303-8C2D-B5901273FDB2}" type="presParOf" srcId="{A9C6FCA6-8227-4A46-AED6-788C81911F2C}" destId="{101F5D7A-E3C9-4529-9A12-B6E77BA25E27}" srcOrd="0" destOrd="0" presId="urn:microsoft.com/office/officeart/2018/2/layout/IconVerticalSolidList"/>
    <dgm:cxn modelId="{B709E4DC-FC4D-40AE-AD2B-17E035526FF1}" type="presParOf" srcId="{101F5D7A-E3C9-4529-9A12-B6E77BA25E27}" destId="{7CC8AFFF-463A-4FE6-AB32-A71D79EEE453}" srcOrd="0" destOrd="0" presId="urn:microsoft.com/office/officeart/2018/2/layout/IconVerticalSolidList"/>
    <dgm:cxn modelId="{C91E4486-A736-44E5-A9D2-E2A2DF35680F}" type="presParOf" srcId="{101F5D7A-E3C9-4529-9A12-B6E77BA25E27}" destId="{5FC115F8-FBD2-4D05-A79B-E10E146DC5F7}" srcOrd="1" destOrd="0" presId="urn:microsoft.com/office/officeart/2018/2/layout/IconVerticalSolidList"/>
    <dgm:cxn modelId="{FDF7A12D-EDE3-4286-B4E7-33ABED3D5C46}" type="presParOf" srcId="{101F5D7A-E3C9-4529-9A12-B6E77BA25E27}" destId="{E2F91D3F-F8B1-42A3-BD95-A22388B42D7A}" srcOrd="2" destOrd="0" presId="urn:microsoft.com/office/officeart/2018/2/layout/IconVerticalSolidList"/>
    <dgm:cxn modelId="{87BF0B8E-4AF5-4ED9-80D5-8E01AE909CED}" type="presParOf" srcId="{101F5D7A-E3C9-4529-9A12-B6E77BA25E27}" destId="{BAAB3A70-AB19-470F-A624-2F33B2A0EA6E}" srcOrd="3" destOrd="0" presId="urn:microsoft.com/office/officeart/2018/2/layout/IconVerticalSolidList"/>
    <dgm:cxn modelId="{9EFB2BD9-4898-4D5A-998C-6CC9F2B7300A}" type="presParOf" srcId="{101F5D7A-E3C9-4529-9A12-B6E77BA25E27}" destId="{21FBE7CB-B650-4F8E-ACA6-74588173695A}"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64D93-7895-49C7-BB78-CD349717E68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E8D52C6-8CD3-48E3-8F0E-4D76FD84B16A}">
      <dgm:prSet/>
      <dgm:spPr/>
      <dgm:t>
        <a:bodyPr/>
        <a:lstStyle/>
        <a:p>
          <a:r>
            <a:rPr lang="en-US" b="1"/>
            <a:t>VLSL's IPO opened for subscription on March 29, 2023, and closed on March 31, 2023. The IPO was subscribed 11.1 times, with retail investors subscribing 7 times. The company raised ₹200 crore from the IPO.</a:t>
          </a:r>
          <a:endParaRPr lang="en-US"/>
        </a:p>
      </dgm:t>
    </dgm:pt>
    <dgm:pt modelId="{489EB342-7E1B-4A1E-9D9B-BC7B64D540F3}" type="parTrans" cxnId="{4128C1A8-AE50-4529-BEB0-A2218A1189AC}">
      <dgm:prSet/>
      <dgm:spPr/>
      <dgm:t>
        <a:bodyPr/>
        <a:lstStyle/>
        <a:p>
          <a:endParaRPr lang="en-US"/>
        </a:p>
      </dgm:t>
    </dgm:pt>
    <dgm:pt modelId="{584442C1-7B9B-4B54-AFD8-D333B56DDA83}" type="sibTrans" cxnId="{4128C1A8-AE50-4529-BEB0-A2218A1189AC}">
      <dgm:prSet/>
      <dgm:spPr/>
      <dgm:t>
        <a:bodyPr/>
        <a:lstStyle/>
        <a:p>
          <a:endParaRPr lang="en-US"/>
        </a:p>
      </dgm:t>
    </dgm:pt>
    <dgm:pt modelId="{AAC7709B-EE91-43C9-B54D-58BE09CFC427}">
      <dgm:prSet/>
      <dgm:spPr/>
      <dgm:t>
        <a:bodyPr/>
        <a:lstStyle/>
        <a:p>
          <a:r>
            <a:rPr lang="en-US" b="1"/>
            <a:t>The IPO was well-received by investors, as the company is well-positioned to benefit from the growing demand for competitive exam preparation in India. The company has a strong track record of growth, and its online and offline offerings are complementary. VLSL is also well-managed, with a strong team of experienced professionals.</a:t>
          </a:r>
          <a:endParaRPr lang="en-US"/>
        </a:p>
      </dgm:t>
    </dgm:pt>
    <dgm:pt modelId="{7DC1B0A1-D34A-4303-8EE9-7F00C3E86C46}" type="parTrans" cxnId="{1827F5B0-168A-4313-9204-6DEBE1D843A0}">
      <dgm:prSet/>
      <dgm:spPr/>
      <dgm:t>
        <a:bodyPr/>
        <a:lstStyle/>
        <a:p>
          <a:endParaRPr lang="en-US"/>
        </a:p>
      </dgm:t>
    </dgm:pt>
    <dgm:pt modelId="{A52F526A-E05F-4645-AEB4-0E737B9BD7F7}" type="sibTrans" cxnId="{1827F5B0-168A-4313-9204-6DEBE1D843A0}">
      <dgm:prSet/>
      <dgm:spPr/>
      <dgm:t>
        <a:bodyPr/>
        <a:lstStyle/>
        <a:p>
          <a:endParaRPr lang="en-US"/>
        </a:p>
      </dgm:t>
    </dgm:pt>
    <dgm:pt modelId="{97ADB6A0-8ECD-4235-B68F-1EC1669234CC}">
      <dgm:prSet/>
      <dgm:spPr/>
      <dgm:t>
        <a:bodyPr/>
        <a:lstStyle/>
        <a:p>
          <a:r>
            <a:rPr lang="en-US" b="1"/>
            <a:t>However, there are some risks associated with the investment. The company is still relatively new, and it has not yet been profitable. The competitive exam preparation market is also highly competitive, and there are a number of other players in the market.</a:t>
          </a:r>
          <a:endParaRPr lang="en-US"/>
        </a:p>
      </dgm:t>
    </dgm:pt>
    <dgm:pt modelId="{48F23349-6E56-4F1B-B977-C4E37CFEAD84}" type="parTrans" cxnId="{AA243D33-ABD5-4B4D-A5B3-0269D27CA538}">
      <dgm:prSet/>
      <dgm:spPr/>
      <dgm:t>
        <a:bodyPr/>
        <a:lstStyle/>
        <a:p>
          <a:endParaRPr lang="en-US"/>
        </a:p>
      </dgm:t>
    </dgm:pt>
    <dgm:pt modelId="{42322AC7-2EAC-44DE-840D-5E1EFA9DADDB}" type="sibTrans" cxnId="{AA243D33-ABD5-4B4D-A5B3-0269D27CA538}">
      <dgm:prSet/>
      <dgm:spPr/>
      <dgm:t>
        <a:bodyPr/>
        <a:lstStyle/>
        <a:p>
          <a:endParaRPr lang="en-US"/>
        </a:p>
      </dgm:t>
    </dgm:pt>
    <dgm:pt modelId="{B8316F98-4B7A-42AC-BBEE-8C4BA21B5918}">
      <dgm:prSet/>
      <dgm:spPr/>
      <dgm:t>
        <a:bodyPr/>
        <a:lstStyle/>
        <a:p>
          <a:r>
            <a:rPr lang="en-US" b="1"/>
            <a:t>Overall, the Veranda Learning Solutions IPO is a good investment opportunity for investors who are looking to gain exposure to the growing competitive exam preparation market in India. However, investors should be aware of the risks involved before investing.</a:t>
          </a:r>
          <a:endParaRPr lang="en-US"/>
        </a:p>
      </dgm:t>
    </dgm:pt>
    <dgm:pt modelId="{B1386CB3-38AE-4263-BB94-4AF8082EAD58}" type="parTrans" cxnId="{67356E74-F0EF-49A3-B0D1-88A7E4F5B4CD}">
      <dgm:prSet/>
      <dgm:spPr/>
      <dgm:t>
        <a:bodyPr/>
        <a:lstStyle/>
        <a:p>
          <a:endParaRPr lang="en-US"/>
        </a:p>
      </dgm:t>
    </dgm:pt>
    <dgm:pt modelId="{0E7F8754-3AB1-4E4C-828E-2541CF9E75C8}" type="sibTrans" cxnId="{67356E74-F0EF-49A3-B0D1-88A7E4F5B4CD}">
      <dgm:prSet/>
      <dgm:spPr/>
      <dgm:t>
        <a:bodyPr/>
        <a:lstStyle/>
        <a:p>
          <a:endParaRPr lang="en-US"/>
        </a:p>
      </dgm:t>
    </dgm:pt>
    <dgm:pt modelId="{F9624F41-30D5-4F72-B824-C9368AE1EDB5}" type="pres">
      <dgm:prSet presAssocID="{6D164D93-7895-49C7-BB78-CD349717E684}" presName="linear" presStyleCnt="0">
        <dgm:presLayoutVars>
          <dgm:animLvl val="lvl"/>
          <dgm:resizeHandles val="exact"/>
        </dgm:presLayoutVars>
      </dgm:prSet>
      <dgm:spPr/>
    </dgm:pt>
    <dgm:pt modelId="{E66987E2-B336-4D25-93E4-1A4789CFDB16}" type="pres">
      <dgm:prSet presAssocID="{5E8D52C6-8CD3-48E3-8F0E-4D76FD84B16A}" presName="parentText" presStyleLbl="node1" presStyleIdx="0" presStyleCnt="4">
        <dgm:presLayoutVars>
          <dgm:chMax val="0"/>
          <dgm:bulletEnabled val="1"/>
        </dgm:presLayoutVars>
      </dgm:prSet>
      <dgm:spPr/>
    </dgm:pt>
    <dgm:pt modelId="{0B68A9BF-EF10-4948-8714-0FF42AD52B44}" type="pres">
      <dgm:prSet presAssocID="{584442C1-7B9B-4B54-AFD8-D333B56DDA83}" presName="spacer" presStyleCnt="0"/>
      <dgm:spPr/>
    </dgm:pt>
    <dgm:pt modelId="{7240AB28-0801-4B04-8679-2DD24BF5BD1E}" type="pres">
      <dgm:prSet presAssocID="{AAC7709B-EE91-43C9-B54D-58BE09CFC427}" presName="parentText" presStyleLbl="node1" presStyleIdx="1" presStyleCnt="4">
        <dgm:presLayoutVars>
          <dgm:chMax val="0"/>
          <dgm:bulletEnabled val="1"/>
        </dgm:presLayoutVars>
      </dgm:prSet>
      <dgm:spPr/>
    </dgm:pt>
    <dgm:pt modelId="{7CD2A481-21D6-40FE-83C7-3B7AAFB501EC}" type="pres">
      <dgm:prSet presAssocID="{A52F526A-E05F-4645-AEB4-0E737B9BD7F7}" presName="spacer" presStyleCnt="0"/>
      <dgm:spPr/>
    </dgm:pt>
    <dgm:pt modelId="{DAF8D55E-9B32-44F0-A459-1C263FDCD046}" type="pres">
      <dgm:prSet presAssocID="{97ADB6A0-8ECD-4235-B68F-1EC1669234CC}" presName="parentText" presStyleLbl="node1" presStyleIdx="2" presStyleCnt="4">
        <dgm:presLayoutVars>
          <dgm:chMax val="0"/>
          <dgm:bulletEnabled val="1"/>
        </dgm:presLayoutVars>
      </dgm:prSet>
      <dgm:spPr/>
    </dgm:pt>
    <dgm:pt modelId="{428B87F3-FBA4-43BA-B9A7-1014BDE9E8C0}" type="pres">
      <dgm:prSet presAssocID="{42322AC7-2EAC-44DE-840D-5E1EFA9DADDB}" presName="spacer" presStyleCnt="0"/>
      <dgm:spPr/>
    </dgm:pt>
    <dgm:pt modelId="{3F59739D-2284-489D-B775-67AC9E03328D}" type="pres">
      <dgm:prSet presAssocID="{B8316F98-4B7A-42AC-BBEE-8C4BA21B5918}" presName="parentText" presStyleLbl="node1" presStyleIdx="3" presStyleCnt="4">
        <dgm:presLayoutVars>
          <dgm:chMax val="0"/>
          <dgm:bulletEnabled val="1"/>
        </dgm:presLayoutVars>
      </dgm:prSet>
      <dgm:spPr/>
    </dgm:pt>
  </dgm:ptLst>
  <dgm:cxnLst>
    <dgm:cxn modelId="{E069C100-373B-46A9-9240-FD3F5FAB5368}" type="presOf" srcId="{B8316F98-4B7A-42AC-BBEE-8C4BA21B5918}" destId="{3F59739D-2284-489D-B775-67AC9E03328D}" srcOrd="0" destOrd="0" presId="urn:microsoft.com/office/officeart/2005/8/layout/vList2"/>
    <dgm:cxn modelId="{2578E210-4096-4FBA-92C2-9915D2650C64}" type="presOf" srcId="{97ADB6A0-8ECD-4235-B68F-1EC1669234CC}" destId="{DAF8D55E-9B32-44F0-A459-1C263FDCD046}" srcOrd="0" destOrd="0" presId="urn:microsoft.com/office/officeart/2005/8/layout/vList2"/>
    <dgm:cxn modelId="{C3C8B817-E928-4541-BB15-51BF89750FE8}" type="presOf" srcId="{AAC7709B-EE91-43C9-B54D-58BE09CFC427}" destId="{7240AB28-0801-4B04-8679-2DD24BF5BD1E}" srcOrd="0" destOrd="0" presId="urn:microsoft.com/office/officeart/2005/8/layout/vList2"/>
    <dgm:cxn modelId="{AA243D33-ABD5-4B4D-A5B3-0269D27CA538}" srcId="{6D164D93-7895-49C7-BB78-CD349717E684}" destId="{97ADB6A0-8ECD-4235-B68F-1EC1669234CC}" srcOrd="2" destOrd="0" parTransId="{48F23349-6E56-4F1B-B977-C4E37CFEAD84}" sibTransId="{42322AC7-2EAC-44DE-840D-5E1EFA9DADDB}"/>
    <dgm:cxn modelId="{67356E74-F0EF-49A3-B0D1-88A7E4F5B4CD}" srcId="{6D164D93-7895-49C7-BB78-CD349717E684}" destId="{B8316F98-4B7A-42AC-BBEE-8C4BA21B5918}" srcOrd="3" destOrd="0" parTransId="{B1386CB3-38AE-4263-BB94-4AF8082EAD58}" sibTransId="{0E7F8754-3AB1-4E4C-828E-2541CF9E75C8}"/>
    <dgm:cxn modelId="{CD17AE8E-13BF-48A3-A8EF-192989FA873E}" type="presOf" srcId="{6D164D93-7895-49C7-BB78-CD349717E684}" destId="{F9624F41-30D5-4F72-B824-C9368AE1EDB5}" srcOrd="0" destOrd="0" presId="urn:microsoft.com/office/officeart/2005/8/layout/vList2"/>
    <dgm:cxn modelId="{4128C1A8-AE50-4529-BEB0-A2218A1189AC}" srcId="{6D164D93-7895-49C7-BB78-CD349717E684}" destId="{5E8D52C6-8CD3-48E3-8F0E-4D76FD84B16A}" srcOrd="0" destOrd="0" parTransId="{489EB342-7E1B-4A1E-9D9B-BC7B64D540F3}" sibTransId="{584442C1-7B9B-4B54-AFD8-D333B56DDA83}"/>
    <dgm:cxn modelId="{1827F5B0-168A-4313-9204-6DEBE1D843A0}" srcId="{6D164D93-7895-49C7-BB78-CD349717E684}" destId="{AAC7709B-EE91-43C9-B54D-58BE09CFC427}" srcOrd="1" destOrd="0" parTransId="{7DC1B0A1-D34A-4303-8EE9-7F00C3E86C46}" sibTransId="{A52F526A-E05F-4645-AEB4-0E737B9BD7F7}"/>
    <dgm:cxn modelId="{E0F9E5EB-65F2-468D-80EC-16E4A0A4A822}" type="presOf" srcId="{5E8D52C6-8CD3-48E3-8F0E-4D76FD84B16A}" destId="{E66987E2-B336-4D25-93E4-1A4789CFDB16}" srcOrd="0" destOrd="0" presId="urn:microsoft.com/office/officeart/2005/8/layout/vList2"/>
    <dgm:cxn modelId="{067A913C-9FB1-427D-842D-463B44342687}" type="presParOf" srcId="{F9624F41-30D5-4F72-B824-C9368AE1EDB5}" destId="{E66987E2-B336-4D25-93E4-1A4789CFDB16}" srcOrd="0" destOrd="0" presId="urn:microsoft.com/office/officeart/2005/8/layout/vList2"/>
    <dgm:cxn modelId="{823C60D5-F1FA-489E-BBBD-19281EC803F1}" type="presParOf" srcId="{F9624F41-30D5-4F72-B824-C9368AE1EDB5}" destId="{0B68A9BF-EF10-4948-8714-0FF42AD52B44}" srcOrd="1" destOrd="0" presId="urn:microsoft.com/office/officeart/2005/8/layout/vList2"/>
    <dgm:cxn modelId="{C47D6814-97D4-4D35-9922-FD4DF1439F68}" type="presParOf" srcId="{F9624F41-30D5-4F72-B824-C9368AE1EDB5}" destId="{7240AB28-0801-4B04-8679-2DD24BF5BD1E}" srcOrd="2" destOrd="0" presId="urn:microsoft.com/office/officeart/2005/8/layout/vList2"/>
    <dgm:cxn modelId="{FCA35234-21E4-437D-A738-555C495E1BC3}" type="presParOf" srcId="{F9624F41-30D5-4F72-B824-C9368AE1EDB5}" destId="{7CD2A481-21D6-40FE-83C7-3B7AAFB501EC}" srcOrd="3" destOrd="0" presId="urn:microsoft.com/office/officeart/2005/8/layout/vList2"/>
    <dgm:cxn modelId="{9F631E11-B73C-433F-AC34-0620A0727ADD}" type="presParOf" srcId="{F9624F41-30D5-4F72-B824-C9368AE1EDB5}" destId="{DAF8D55E-9B32-44F0-A459-1C263FDCD046}" srcOrd="4" destOrd="0" presId="urn:microsoft.com/office/officeart/2005/8/layout/vList2"/>
    <dgm:cxn modelId="{83325F23-45D9-4618-B948-7751C0B2838C}" type="presParOf" srcId="{F9624F41-30D5-4F72-B824-C9368AE1EDB5}" destId="{428B87F3-FBA4-43BA-B9A7-1014BDE9E8C0}" srcOrd="5" destOrd="0" presId="urn:microsoft.com/office/officeart/2005/8/layout/vList2"/>
    <dgm:cxn modelId="{490936AA-7156-481A-ACD2-85FA6F49E607}" type="presParOf" srcId="{F9624F41-30D5-4F72-B824-C9368AE1EDB5}" destId="{3F59739D-2284-489D-B775-67AC9E03328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8AFFF-463A-4FE6-AB32-A71D79EEE453}">
      <dsp:nvSpPr>
        <dsp:cNvPr id="0" name=""/>
        <dsp:cNvSpPr/>
      </dsp:nvSpPr>
      <dsp:spPr>
        <a:xfrm>
          <a:off x="0" y="781031"/>
          <a:ext cx="11058528" cy="1792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115F8-FBD2-4D05-A79B-E10E146DC5F7}">
      <dsp:nvSpPr>
        <dsp:cNvPr id="0" name=""/>
        <dsp:cNvSpPr/>
      </dsp:nvSpPr>
      <dsp:spPr>
        <a:xfrm>
          <a:off x="542292" y="1184389"/>
          <a:ext cx="985986" cy="985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AB3A70-AB19-470F-A624-2F33B2A0EA6E}">
      <dsp:nvSpPr>
        <dsp:cNvPr id="0" name=""/>
        <dsp:cNvSpPr/>
      </dsp:nvSpPr>
      <dsp:spPr>
        <a:xfrm>
          <a:off x="2070571" y="781031"/>
          <a:ext cx="4976337" cy="1792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28" tIns="189728" rIns="189728" bIns="189728" numCol="1" spcCol="1270" anchor="ctr" anchorCtr="0">
          <a:noAutofit/>
        </a:bodyPr>
        <a:lstStyle/>
        <a:p>
          <a:pPr marL="0" lvl="0" indent="0" algn="l" defTabSz="622300">
            <a:lnSpc>
              <a:spcPct val="100000"/>
            </a:lnSpc>
            <a:spcBef>
              <a:spcPct val="0"/>
            </a:spcBef>
            <a:spcAft>
              <a:spcPct val="35000"/>
            </a:spcAft>
            <a:buNone/>
          </a:pPr>
          <a:r>
            <a:rPr lang="en-GB" sz="1400" kern="1200"/>
            <a:t>Veranda Learning Solutions Limited (VLS) is an education technology company that provides a bouquet of training programs for competitive exam preparation, including State Public Service Commission, Banking, Insurance, Railways, IAS, and CA, as well as a slew of professional skilling and upskilling programmes.</a:t>
          </a:r>
          <a:endParaRPr lang="en-US" sz="1400" kern="1200"/>
        </a:p>
      </dsp:txBody>
      <dsp:txXfrm>
        <a:off x="2070571" y="781031"/>
        <a:ext cx="4976337" cy="1792702"/>
      </dsp:txXfrm>
    </dsp:sp>
    <dsp:sp modelId="{21FBE7CB-B650-4F8E-ACA6-74588173695A}">
      <dsp:nvSpPr>
        <dsp:cNvPr id="0" name=""/>
        <dsp:cNvSpPr/>
      </dsp:nvSpPr>
      <dsp:spPr>
        <a:xfrm>
          <a:off x="7046909" y="781031"/>
          <a:ext cx="4011618" cy="1792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28" tIns="189728" rIns="189728" bIns="189728" numCol="1" spcCol="1270" anchor="ctr" anchorCtr="0">
          <a:noAutofit/>
        </a:bodyPr>
        <a:lstStyle/>
        <a:p>
          <a:pPr marL="0" lvl="0" indent="0" algn="l" defTabSz="488950">
            <a:lnSpc>
              <a:spcPct val="100000"/>
            </a:lnSpc>
            <a:spcBef>
              <a:spcPct val="0"/>
            </a:spcBef>
            <a:spcAft>
              <a:spcPct val="35000"/>
            </a:spcAft>
            <a:buNone/>
          </a:pPr>
          <a:r>
            <a:rPr lang="en-GB" sz="1100" kern="1200"/>
            <a:t>The company was founded in 2018 by the Kalpathi AGS Group, a diversified conglomerate with interests in education, healthcare, and infrastructure.</a:t>
          </a:r>
          <a:endParaRPr lang="en-US" sz="1100" kern="1200"/>
        </a:p>
      </dsp:txBody>
      <dsp:txXfrm>
        <a:off x="7046909" y="781031"/>
        <a:ext cx="4011618" cy="1792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987E2-B336-4D25-93E4-1A4789CFDB16}">
      <dsp:nvSpPr>
        <dsp:cNvPr id="0" name=""/>
        <dsp:cNvSpPr/>
      </dsp:nvSpPr>
      <dsp:spPr>
        <a:xfrm>
          <a:off x="0" y="224177"/>
          <a:ext cx="10815059" cy="888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VLSL's IPO opened for subscription on March 29, 2023, and closed on March 31, 2023. The IPO was subscribed 11.1 times, with retail investors subscribing 7 times. The company raised ₹200 crore from the IPO.</a:t>
          </a:r>
          <a:endParaRPr lang="en-US" sz="1500" kern="1200"/>
        </a:p>
      </dsp:txBody>
      <dsp:txXfrm>
        <a:off x="43371" y="267548"/>
        <a:ext cx="10728317" cy="801726"/>
      </dsp:txXfrm>
    </dsp:sp>
    <dsp:sp modelId="{7240AB28-0801-4B04-8679-2DD24BF5BD1E}">
      <dsp:nvSpPr>
        <dsp:cNvPr id="0" name=""/>
        <dsp:cNvSpPr/>
      </dsp:nvSpPr>
      <dsp:spPr>
        <a:xfrm>
          <a:off x="0" y="1155846"/>
          <a:ext cx="10815059" cy="888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The IPO was well-received by investors, as the company is well-positioned to benefit from the growing demand for competitive exam preparation in India. The company has a strong track record of growth, and its online and offline offerings are complementary. VLSL is also well-managed, with a strong team of experienced professionals.</a:t>
          </a:r>
          <a:endParaRPr lang="en-US" sz="1500" kern="1200"/>
        </a:p>
      </dsp:txBody>
      <dsp:txXfrm>
        <a:off x="43371" y="1199217"/>
        <a:ext cx="10728317" cy="801726"/>
      </dsp:txXfrm>
    </dsp:sp>
    <dsp:sp modelId="{DAF8D55E-9B32-44F0-A459-1C263FDCD046}">
      <dsp:nvSpPr>
        <dsp:cNvPr id="0" name=""/>
        <dsp:cNvSpPr/>
      </dsp:nvSpPr>
      <dsp:spPr>
        <a:xfrm>
          <a:off x="0" y="2087515"/>
          <a:ext cx="10815059" cy="888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However, there are some risks associated with the investment. The company is still relatively new, and it has not yet been profitable. The competitive exam preparation market is also highly competitive, and there are a number of other players in the market.</a:t>
          </a:r>
          <a:endParaRPr lang="en-US" sz="1500" kern="1200"/>
        </a:p>
      </dsp:txBody>
      <dsp:txXfrm>
        <a:off x="43371" y="2130886"/>
        <a:ext cx="10728317" cy="801726"/>
      </dsp:txXfrm>
    </dsp:sp>
    <dsp:sp modelId="{3F59739D-2284-489D-B775-67AC9E03328D}">
      <dsp:nvSpPr>
        <dsp:cNvPr id="0" name=""/>
        <dsp:cNvSpPr/>
      </dsp:nvSpPr>
      <dsp:spPr>
        <a:xfrm>
          <a:off x="0" y="3019183"/>
          <a:ext cx="10815059" cy="888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Overall, the Veranda Learning Solutions IPO is a good investment opportunity for investors who are looking to gain exposure to the growing competitive exam preparation market in India. However, investors should be aware of the risks involved before investing.</a:t>
          </a:r>
          <a:endParaRPr lang="en-US" sz="1500" kern="1200"/>
        </a:p>
      </dsp:txBody>
      <dsp:txXfrm>
        <a:off x="43371" y="3062554"/>
        <a:ext cx="10728317" cy="8017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0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57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69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10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28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6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69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51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55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9/6/2023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33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9/6/2023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05285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C4D3A-54D1-6199-2287-D2E57B6B7C85}"/>
              </a:ext>
            </a:extLst>
          </p:cNvPr>
          <p:cNvPicPr>
            <a:picLocks noChangeAspect="1"/>
          </p:cNvPicPr>
          <p:nvPr/>
        </p:nvPicPr>
        <p:blipFill rotWithShape="1">
          <a:blip r:embed="rId2"/>
          <a:srcRect t="20233" b="23517"/>
          <a:stretch/>
        </p:blipFill>
        <p:spPr>
          <a:xfrm>
            <a:off x="20" y="-22"/>
            <a:ext cx="12191977" cy="6858022"/>
          </a:xfrm>
          <a:prstGeom prst="rect">
            <a:avLst/>
          </a:prstGeom>
        </p:spPr>
      </p:pic>
      <p:sp>
        <p:nvSpPr>
          <p:cNvPr id="89" name="Rectangle 8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3466" y="643467"/>
            <a:ext cx="5452529" cy="3569242"/>
          </a:xfrm>
        </p:spPr>
        <p:txBody>
          <a:bodyPr anchor="t">
            <a:normAutofit/>
          </a:bodyPr>
          <a:lstStyle/>
          <a:p>
            <a:r>
              <a:rPr lang="en-US" sz="3300">
                <a:solidFill>
                  <a:schemeClr val="bg1"/>
                </a:solidFill>
              </a:rPr>
              <a:t>WEEKLY TASK: 5</a:t>
            </a:r>
            <a:br>
              <a:rPr lang="en-US" sz="3300">
                <a:solidFill>
                  <a:schemeClr val="bg1"/>
                </a:solidFill>
              </a:rPr>
            </a:br>
            <a:r>
              <a:rPr lang="en-US" sz="3300">
                <a:solidFill>
                  <a:schemeClr val="bg1"/>
                </a:solidFill>
              </a:rPr>
              <a:t>TASK NAME: REPORT ON LAUNCH OF IPO </a:t>
            </a:r>
            <a:br>
              <a:rPr lang="en-US" sz="3300">
                <a:solidFill>
                  <a:schemeClr val="bg1"/>
                </a:solidFill>
              </a:rPr>
            </a:br>
            <a:r>
              <a:rPr lang="en-US" sz="3300">
                <a:solidFill>
                  <a:schemeClr val="bg1"/>
                </a:solidFill>
              </a:rPr>
              <a:t>NAME: VENCEL </a:t>
            </a:r>
            <a:br>
              <a:rPr lang="en-US" sz="3300">
                <a:solidFill>
                  <a:schemeClr val="bg1"/>
                </a:solidFill>
              </a:rPr>
            </a:br>
            <a:r>
              <a:rPr lang="en-US" sz="3300">
                <a:solidFill>
                  <a:schemeClr val="bg1"/>
                </a:solidFill>
              </a:rPr>
              <a:t>TEAM: ASHUTOSH (b14)</a:t>
            </a:r>
            <a:br>
              <a:rPr lang="en-US" sz="3300">
                <a:solidFill>
                  <a:schemeClr val="bg1"/>
                </a:solidFill>
              </a:rPr>
            </a:br>
            <a:endParaRPr lang="en-US" sz="3300">
              <a:solidFill>
                <a:schemeClr val="bg1"/>
              </a:solidFill>
            </a:endParaRPr>
          </a:p>
        </p:txBody>
      </p:sp>
      <p:sp>
        <p:nvSpPr>
          <p:cNvPr id="90" name="Rectangle 8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5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030B305-5251-8643-6CC5-BB5BEA3BD272}"/>
              </a:ext>
            </a:extLst>
          </p:cNvPr>
          <p:cNvSpPr>
            <a:spLocks noGrp="1"/>
          </p:cNvSpPr>
          <p:nvPr>
            <p:ph type="title"/>
          </p:nvPr>
        </p:nvSpPr>
        <p:spPr>
          <a:xfrm>
            <a:off x="838200" y="365125"/>
            <a:ext cx="9804918" cy="1325563"/>
          </a:xfrm>
        </p:spPr>
        <p:txBody>
          <a:bodyPr>
            <a:normAutofit/>
          </a:bodyPr>
          <a:lstStyle/>
          <a:p>
            <a:r>
              <a:rPr lang="en-GB" sz="3700">
                <a:solidFill>
                  <a:schemeClr val="bg1"/>
                </a:solidFill>
                <a:ea typeface="+mj-lt"/>
                <a:cs typeface="+mj-lt"/>
              </a:rPr>
              <a:t>STATEMENT OF PROFIT AND LOSS            For the year ending 31 March 2022</a:t>
            </a:r>
          </a:p>
          <a:p>
            <a:endParaRPr lang="en-GB" sz="3700">
              <a:solidFill>
                <a:schemeClr val="bg1"/>
              </a:solidFill>
            </a:endParaRPr>
          </a:p>
        </p:txBody>
      </p:sp>
      <p:cxnSp>
        <p:nvCxnSpPr>
          <p:cNvPr id="12" name="Straight Connector 11">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4">
            <a:extLst>
              <a:ext uri="{FF2B5EF4-FFF2-40B4-BE49-F238E27FC236}">
                <a16:creationId xmlns:a16="http://schemas.microsoft.com/office/drawing/2014/main" id="{7C344339-F603-9B2E-9C94-A9A68DA51EBA}"/>
              </a:ext>
            </a:extLst>
          </p:cNvPr>
          <p:cNvGraphicFramePr>
            <a:graphicFrameLocks noGrp="1"/>
          </p:cNvGraphicFramePr>
          <p:nvPr>
            <p:ph idx="1"/>
            <p:extLst>
              <p:ext uri="{D42A27DB-BD31-4B8C-83A1-F6EECF244321}">
                <p14:modId xmlns:p14="http://schemas.microsoft.com/office/powerpoint/2010/main" val="1832474584"/>
              </p:ext>
            </p:extLst>
          </p:nvPr>
        </p:nvGraphicFramePr>
        <p:xfrm>
          <a:off x="1762287" y="1825625"/>
          <a:ext cx="8667425" cy="4351340"/>
        </p:xfrm>
        <a:graphic>
          <a:graphicData uri="http://schemas.openxmlformats.org/drawingml/2006/table">
            <a:tbl>
              <a:tblPr firstRow="1" bandRow="1">
                <a:tableStyleId>{5C22544A-7EE6-4342-B048-85BDC9FD1C3A}</a:tableStyleId>
              </a:tblPr>
              <a:tblGrid>
                <a:gridCol w="4578603">
                  <a:extLst>
                    <a:ext uri="{9D8B030D-6E8A-4147-A177-3AD203B41FA5}">
                      <a16:colId xmlns:a16="http://schemas.microsoft.com/office/drawing/2014/main" val="351148142"/>
                    </a:ext>
                  </a:extLst>
                </a:gridCol>
                <a:gridCol w="2044411">
                  <a:extLst>
                    <a:ext uri="{9D8B030D-6E8A-4147-A177-3AD203B41FA5}">
                      <a16:colId xmlns:a16="http://schemas.microsoft.com/office/drawing/2014/main" val="3323100298"/>
                    </a:ext>
                  </a:extLst>
                </a:gridCol>
                <a:gridCol w="2044411">
                  <a:extLst>
                    <a:ext uri="{9D8B030D-6E8A-4147-A177-3AD203B41FA5}">
                      <a16:colId xmlns:a16="http://schemas.microsoft.com/office/drawing/2014/main" val="3796964144"/>
                    </a:ext>
                  </a:extLst>
                </a:gridCol>
              </a:tblGrid>
              <a:tr h="435134">
                <a:tc>
                  <a:txBody>
                    <a:bodyPr/>
                    <a:lstStyle/>
                    <a:p>
                      <a:r>
                        <a:rPr lang="en-GB" sz="2500">
                          <a:effectLst/>
                          <a:latin typeface="Calibri"/>
                        </a:rPr>
                        <a:t>Particulars</a:t>
                      </a:r>
                    </a:p>
                  </a:txBody>
                  <a:tcPr marL="0" marR="0" marT="0" marB="0" anchor="ctr"/>
                </a:tc>
                <a:tc>
                  <a:txBody>
                    <a:bodyPr/>
                    <a:lstStyle/>
                    <a:p>
                      <a:pPr algn="ctr"/>
                      <a:r>
                        <a:rPr lang="en-GB" sz="2500">
                          <a:effectLst/>
                          <a:latin typeface="Calibri"/>
                        </a:rPr>
                        <a:t>Mar-21</a:t>
                      </a:r>
                    </a:p>
                  </a:txBody>
                  <a:tcPr marL="0" marR="0" marT="0" marB="0" anchor="ctr"/>
                </a:tc>
                <a:tc>
                  <a:txBody>
                    <a:bodyPr/>
                    <a:lstStyle/>
                    <a:p>
                      <a:pPr algn="ctr"/>
                      <a:r>
                        <a:rPr lang="en-GB" sz="2500">
                          <a:effectLst/>
                          <a:latin typeface="Calibri"/>
                        </a:rPr>
                        <a:t>Mar-22</a:t>
                      </a:r>
                    </a:p>
                  </a:txBody>
                  <a:tcPr marL="0" marR="0" marT="0" marB="0" anchor="ctr"/>
                </a:tc>
                <a:extLst>
                  <a:ext uri="{0D108BD9-81ED-4DB2-BD59-A6C34878D82A}">
                    <a16:rowId xmlns:a16="http://schemas.microsoft.com/office/drawing/2014/main" val="1171451271"/>
                  </a:ext>
                </a:extLst>
              </a:tr>
              <a:tr h="435134">
                <a:tc>
                  <a:txBody>
                    <a:bodyPr/>
                    <a:lstStyle/>
                    <a:p>
                      <a:r>
                        <a:rPr lang="en-GB" sz="2500">
                          <a:effectLst/>
                          <a:latin typeface="Calibri"/>
                        </a:rPr>
                        <a:t>Profit before tax</a:t>
                      </a:r>
                    </a:p>
                  </a:txBody>
                  <a:tcPr marL="0" marR="0" marT="0" marB="0" anchor="ctr"/>
                </a:tc>
                <a:tc>
                  <a:txBody>
                    <a:bodyPr/>
                    <a:lstStyle/>
                    <a:p>
                      <a:pPr algn="ctr"/>
                      <a:r>
                        <a:rPr lang="en-GB" sz="2500">
                          <a:effectLst/>
                          <a:latin typeface="Calibri"/>
                        </a:rPr>
                        <a:t>-8</a:t>
                      </a:r>
                    </a:p>
                  </a:txBody>
                  <a:tcPr marL="0" marR="0" marT="0" marB="0" anchor="ctr"/>
                </a:tc>
                <a:tc>
                  <a:txBody>
                    <a:bodyPr/>
                    <a:lstStyle/>
                    <a:p>
                      <a:pPr algn="ctr"/>
                      <a:r>
                        <a:rPr lang="en-GB" sz="2500">
                          <a:effectLst/>
                          <a:latin typeface="Calibri"/>
                        </a:rPr>
                        <a:t>-61</a:t>
                      </a:r>
                    </a:p>
                  </a:txBody>
                  <a:tcPr marL="0" marR="0" marT="0" marB="0" anchor="ctr"/>
                </a:tc>
                <a:extLst>
                  <a:ext uri="{0D108BD9-81ED-4DB2-BD59-A6C34878D82A}">
                    <a16:rowId xmlns:a16="http://schemas.microsoft.com/office/drawing/2014/main" val="4050693233"/>
                  </a:ext>
                </a:extLst>
              </a:tr>
              <a:tr h="435134">
                <a:tc>
                  <a:txBody>
                    <a:bodyPr/>
                    <a:lstStyle/>
                    <a:p>
                      <a:r>
                        <a:rPr lang="en-GB" sz="2500">
                          <a:effectLst/>
                          <a:latin typeface="Calibri"/>
                        </a:rPr>
                        <a:t>Tax %</a:t>
                      </a:r>
                    </a:p>
                  </a:txBody>
                  <a:tcPr marL="0" marR="0" marT="0" marB="0" anchor="ctr"/>
                </a:tc>
                <a:tc>
                  <a:txBody>
                    <a:bodyPr/>
                    <a:lstStyle/>
                    <a:p>
                      <a:pPr algn="ctr"/>
                      <a:r>
                        <a:rPr lang="en-GB" sz="2500">
                          <a:effectLst/>
                          <a:latin typeface="Calibri"/>
                        </a:rPr>
                        <a:t>0%</a:t>
                      </a:r>
                    </a:p>
                  </a:txBody>
                  <a:tcPr marL="0" marR="0" marT="0" marB="0" anchor="ctr"/>
                </a:tc>
                <a:tc>
                  <a:txBody>
                    <a:bodyPr/>
                    <a:lstStyle/>
                    <a:p>
                      <a:pPr algn="ctr"/>
                      <a:r>
                        <a:rPr lang="en-GB" sz="2500">
                          <a:effectLst/>
                          <a:latin typeface="Calibri"/>
                        </a:rPr>
                        <a:t>4%</a:t>
                      </a:r>
                    </a:p>
                  </a:txBody>
                  <a:tcPr marL="0" marR="0" marT="0" marB="0" anchor="ctr"/>
                </a:tc>
                <a:extLst>
                  <a:ext uri="{0D108BD9-81ED-4DB2-BD59-A6C34878D82A}">
                    <a16:rowId xmlns:a16="http://schemas.microsoft.com/office/drawing/2014/main" val="3067404145"/>
                  </a:ext>
                </a:extLst>
              </a:tr>
              <a:tr h="435134">
                <a:tc>
                  <a:txBody>
                    <a:bodyPr/>
                    <a:lstStyle/>
                    <a:p>
                      <a:r>
                        <a:rPr lang="en-GB" sz="2500">
                          <a:effectLst/>
                          <a:latin typeface="Calibri"/>
                        </a:rPr>
                        <a:t>Net Profit</a:t>
                      </a:r>
                    </a:p>
                  </a:txBody>
                  <a:tcPr marL="0" marR="0" marT="0" marB="0" anchor="ctr"/>
                </a:tc>
                <a:tc>
                  <a:txBody>
                    <a:bodyPr/>
                    <a:lstStyle/>
                    <a:p>
                      <a:pPr algn="ctr"/>
                      <a:r>
                        <a:rPr lang="en-GB" sz="2500">
                          <a:effectLst/>
                          <a:latin typeface="Calibri"/>
                        </a:rPr>
                        <a:t>-8</a:t>
                      </a:r>
                    </a:p>
                  </a:txBody>
                  <a:tcPr marL="0" marR="0" marT="0" marB="0" anchor="ctr"/>
                </a:tc>
                <a:tc>
                  <a:txBody>
                    <a:bodyPr/>
                    <a:lstStyle/>
                    <a:p>
                      <a:pPr algn="ctr"/>
                      <a:r>
                        <a:rPr lang="en-GB" sz="2500">
                          <a:effectLst/>
                          <a:latin typeface="Calibri"/>
                        </a:rPr>
                        <a:t>-58</a:t>
                      </a:r>
                    </a:p>
                  </a:txBody>
                  <a:tcPr marL="0" marR="0" marT="0" marB="0" anchor="ctr"/>
                </a:tc>
                <a:extLst>
                  <a:ext uri="{0D108BD9-81ED-4DB2-BD59-A6C34878D82A}">
                    <a16:rowId xmlns:a16="http://schemas.microsoft.com/office/drawing/2014/main" val="2620806908"/>
                  </a:ext>
                </a:extLst>
              </a:tr>
              <a:tr h="435134">
                <a:tc>
                  <a:txBody>
                    <a:bodyPr/>
                    <a:lstStyle/>
                    <a:p>
                      <a:r>
                        <a:rPr lang="en-GB" sz="2500">
                          <a:effectLst/>
                          <a:latin typeface="Calibri"/>
                        </a:rPr>
                        <a:t>Profit after tax</a:t>
                      </a:r>
                    </a:p>
                  </a:txBody>
                  <a:tcPr marL="0" marR="0" marT="0" marB="0" anchor="ctr"/>
                </a:tc>
                <a:tc>
                  <a:txBody>
                    <a:bodyPr/>
                    <a:lstStyle/>
                    <a:p>
                      <a:pPr algn="ctr"/>
                      <a:r>
                        <a:rPr lang="en-GB" sz="2500">
                          <a:effectLst/>
                          <a:latin typeface="Calibri"/>
                        </a:rPr>
                        <a:t>-8</a:t>
                      </a:r>
                    </a:p>
                  </a:txBody>
                  <a:tcPr marL="0" marR="0" marT="0" marB="0" anchor="ctr"/>
                </a:tc>
                <a:tc>
                  <a:txBody>
                    <a:bodyPr/>
                    <a:lstStyle/>
                    <a:p>
                      <a:pPr algn="ctr"/>
                      <a:r>
                        <a:rPr lang="en-GB" sz="2500">
                          <a:effectLst/>
                          <a:latin typeface="Calibri"/>
                        </a:rPr>
                        <a:t>-58</a:t>
                      </a:r>
                    </a:p>
                  </a:txBody>
                  <a:tcPr marL="0" marR="0" marT="0" marB="0" anchor="ctr"/>
                </a:tc>
                <a:extLst>
                  <a:ext uri="{0D108BD9-81ED-4DB2-BD59-A6C34878D82A}">
                    <a16:rowId xmlns:a16="http://schemas.microsoft.com/office/drawing/2014/main" val="414493732"/>
                  </a:ext>
                </a:extLst>
              </a:tr>
              <a:tr h="435134">
                <a:tc>
                  <a:txBody>
                    <a:bodyPr/>
                    <a:lstStyle/>
                    <a:p>
                      <a:r>
                        <a:rPr lang="en-GB" sz="2500">
                          <a:effectLst/>
                          <a:latin typeface="Calibri"/>
                        </a:rPr>
                        <a:t>Reported Net Profit</a:t>
                      </a:r>
                    </a:p>
                  </a:txBody>
                  <a:tcPr marL="0" marR="0" marT="0" marB="0" anchor="ctr"/>
                </a:tc>
                <a:tc>
                  <a:txBody>
                    <a:bodyPr/>
                    <a:lstStyle/>
                    <a:p>
                      <a:pPr algn="ctr"/>
                      <a:r>
                        <a:rPr lang="en-GB" sz="2500">
                          <a:effectLst/>
                          <a:latin typeface="Calibri"/>
                        </a:rPr>
                        <a:t>-8</a:t>
                      </a:r>
                    </a:p>
                  </a:txBody>
                  <a:tcPr marL="0" marR="0" marT="0" marB="0" anchor="ctr"/>
                </a:tc>
                <a:tc>
                  <a:txBody>
                    <a:bodyPr/>
                    <a:lstStyle/>
                    <a:p>
                      <a:pPr algn="ctr"/>
                      <a:r>
                        <a:rPr lang="en-GB" sz="2500">
                          <a:effectLst/>
                          <a:latin typeface="Calibri"/>
                        </a:rPr>
                        <a:t>-58</a:t>
                      </a:r>
                    </a:p>
                  </a:txBody>
                  <a:tcPr marL="0" marR="0" marT="0" marB="0" anchor="ctr"/>
                </a:tc>
                <a:extLst>
                  <a:ext uri="{0D108BD9-81ED-4DB2-BD59-A6C34878D82A}">
                    <a16:rowId xmlns:a16="http://schemas.microsoft.com/office/drawing/2014/main" val="4063651357"/>
                  </a:ext>
                </a:extLst>
              </a:tr>
              <a:tr h="435134">
                <a:tc>
                  <a:txBody>
                    <a:bodyPr/>
                    <a:lstStyle/>
                    <a:p>
                      <a:r>
                        <a:rPr lang="en-GB" sz="2500">
                          <a:effectLst/>
                          <a:latin typeface="Calibri"/>
                        </a:rPr>
                        <a:t>Profit for EPS</a:t>
                      </a:r>
                    </a:p>
                  </a:txBody>
                  <a:tcPr marL="0" marR="0" marT="0" marB="0" anchor="ctr"/>
                </a:tc>
                <a:tc>
                  <a:txBody>
                    <a:bodyPr/>
                    <a:lstStyle/>
                    <a:p>
                      <a:pPr algn="ctr"/>
                      <a:r>
                        <a:rPr lang="en-GB" sz="2500">
                          <a:effectLst/>
                          <a:latin typeface="Calibri"/>
                        </a:rPr>
                        <a:t>-8</a:t>
                      </a:r>
                    </a:p>
                  </a:txBody>
                  <a:tcPr marL="0" marR="0" marT="0" marB="0" anchor="ctr"/>
                </a:tc>
                <a:tc>
                  <a:txBody>
                    <a:bodyPr/>
                    <a:lstStyle/>
                    <a:p>
                      <a:pPr algn="ctr"/>
                      <a:r>
                        <a:rPr lang="en-GB" sz="2500">
                          <a:effectLst/>
                          <a:latin typeface="Calibri"/>
                        </a:rPr>
                        <a:t>-58</a:t>
                      </a:r>
                    </a:p>
                  </a:txBody>
                  <a:tcPr marL="0" marR="0" marT="0" marB="0" anchor="ctr"/>
                </a:tc>
                <a:extLst>
                  <a:ext uri="{0D108BD9-81ED-4DB2-BD59-A6C34878D82A}">
                    <a16:rowId xmlns:a16="http://schemas.microsoft.com/office/drawing/2014/main" val="860355598"/>
                  </a:ext>
                </a:extLst>
              </a:tr>
              <a:tr h="435134">
                <a:tc>
                  <a:txBody>
                    <a:bodyPr/>
                    <a:lstStyle/>
                    <a:p>
                      <a:r>
                        <a:rPr lang="en-GB" sz="2500">
                          <a:effectLst/>
                          <a:latin typeface="Calibri"/>
                        </a:rPr>
                        <a:t>Profit for PE</a:t>
                      </a:r>
                    </a:p>
                  </a:txBody>
                  <a:tcPr marL="0" marR="0" marT="0" marB="0" anchor="ctr"/>
                </a:tc>
                <a:tc>
                  <a:txBody>
                    <a:bodyPr/>
                    <a:lstStyle/>
                    <a:p>
                      <a:pPr algn="ctr"/>
                      <a:r>
                        <a:rPr lang="en-GB" sz="2500">
                          <a:effectLst/>
                          <a:latin typeface="Calibri"/>
                        </a:rPr>
                        <a:t>-8</a:t>
                      </a:r>
                    </a:p>
                  </a:txBody>
                  <a:tcPr marL="0" marR="0" marT="0" marB="0" anchor="ctr"/>
                </a:tc>
                <a:tc>
                  <a:txBody>
                    <a:bodyPr/>
                    <a:lstStyle/>
                    <a:p>
                      <a:pPr algn="ctr"/>
                      <a:r>
                        <a:rPr lang="en-GB" sz="2500">
                          <a:effectLst/>
                          <a:latin typeface="Calibri"/>
                        </a:rPr>
                        <a:t>-58</a:t>
                      </a:r>
                    </a:p>
                  </a:txBody>
                  <a:tcPr marL="0" marR="0" marT="0" marB="0" anchor="ctr"/>
                </a:tc>
                <a:extLst>
                  <a:ext uri="{0D108BD9-81ED-4DB2-BD59-A6C34878D82A}">
                    <a16:rowId xmlns:a16="http://schemas.microsoft.com/office/drawing/2014/main" val="2353763536"/>
                  </a:ext>
                </a:extLst>
              </a:tr>
              <a:tr h="435134">
                <a:tc>
                  <a:txBody>
                    <a:bodyPr/>
                    <a:lstStyle/>
                    <a:p>
                      <a:r>
                        <a:rPr lang="en-GB" sz="2500">
                          <a:effectLst/>
                          <a:latin typeface="Calibri"/>
                        </a:rPr>
                        <a:t>EPS in Rs</a:t>
                      </a:r>
                    </a:p>
                  </a:txBody>
                  <a:tcPr marL="0" marR="0" marT="0" marB="0" anchor="ctr"/>
                </a:tc>
                <a:tc>
                  <a:txBody>
                    <a:bodyPr/>
                    <a:lstStyle/>
                    <a:p>
                      <a:pPr algn="ctr"/>
                      <a:r>
                        <a:rPr lang="en-GB" sz="2500">
                          <a:effectLst/>
                          <a:latin typeface="Calibri"/>
                        </a:rPr>
                        <a:t>-11.83</a:t>
                      </a:r>
                    </a:p>
                  </a:txBody>
                  <a:tcPr marL="0" marR="0" marT="0" marB="0" anchor="ctr"/>
                </a:tc>
                <a:tc>
                  <a:txBody>
                    <a:bodyPr/>
                    <a:lstStyle/>
                    <a:p>
                      <a:pPr algn="ctr"/>
                      <a:r>
                        <a:rPr lang="en-GB" sz="2500">
                          <a:effectLst/>
                          <a:latin typeface="Calibri"/>
                        </a:rPr>
                        <a:t>-14.2</a:t>
                      </a:r>
                    </a:p>
                  </a:txBody>
                  <a:tcPr marL="0" marR="0" marT="0" marB="0" anchor="ctr"/>
                </a:tc>
                <a:extLst>
                  <a:ext uri="{0D108BD9-81ED-4DB2-BD59-A6C34878D82A}">
                    <a16:rowId xmlns:a16="http://schemas.microsoft.com/office/drawing/2014/main" val="1322268862"/>
                  </a:ext>
                </a:extLst>
              </a:tr>
              <a:tr h="435134">
                <a:tc>
                  <a:txBody>
                    <a:bodyPr/>
                    <a:lstStyle/>
                    <a:p>
                      <a:r>
                        <a:rPr lang="en-GB" sz="2500">
                          <a:effectLst/>
                          <a:latin typeface="Calibri"/>
                        </a:rPr>
                        <a:t>Dividend Payout %</a:t>
                      </a:r>
                    </a:p>
                  </a:txBody>
                  <a:tcPr marL="0" marR="0" marT="0" marB="0" anchor="ctr"/>
                </a:tc>
                <a:tc>
                  <a:txBody>
                    <a:bodyPr/>
                    <a:lstStyle/>
                    <a:p>
                      <a:pPr algn="ctr"/>
                      <a:r>
                        <a:rPr lang="en-GB" sz="2500">
                          <a:effectLst/>
                          <a:latin typeface="Calibri"/>
                        </a:rPr>
                        <a:t>0%</a:t>
                      </a:r>
                    </a:p>
                  </a:txBody>
                  <a:tcPr marL="0" marR="0" marT="0" marB="0" anchor="ctr"/>
                </a:tc>
                <a:tc>
                  <a:txBody>
                    <a:bodyPr/>
                    <a:lstStyle/>
                    <a:p>
                      <a:pPr algn="ctr"/>
                      <a:r>
                        <a:rPr lang="en-GB" sz="2500">
                          <a:effectLst/>
                          <a:latin typeface="Calibri"/>
                        </a:rPr>
                        <a:t>0%</a:t>
                      </a:r>
                    </a:p>
                  </a:txBody>
                  <a:tcPr marL="0" marR="0" marT="0" marB="0" anchor="ctr"/>
                </a:tc>
                <a:extLst>
                  <a:ext uri="{0D108BD9-81ED-4DB2-BD59-A6C34878D82A}">
                    <a16:rowId xmlns:a16="http://schemas.microsoft.com/office/drawing/2014/main" val="1278390990"/>
                  </a:ext>
                </a:extLst>
              </a:tr>
            </a:tbl>
          </a:graphicData>
        </a:graphic>
      </p:graphicFrame>
    </p:spTree>
    <p:extLst>
      <p:ext uri="{BB962C8B-B14F-4D97-AF65-F5344CB8AC3E}">
        <p14:creationId xmlns:p14="http://schemas.microsoft.com/office/powerpoint/2010/main" val="207489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DED2500-5CE0-AB1E-3047-F4983DCB899C}"/>
              </a:ext>
            </a:extLst>
          </p:cNvPr>
          <p:cNvSpPr>
            <a:spLocks noGrp="1"/>
          </p:cNvSpPr>
          <p:nvPr>
            <p:ph type="title"/>
          </p:nvPr>
        </p:nvSpPr>
        <p:spPr>
          <a:xfrm>
            <a:off x="838200" y="365125"/>
            <a:ext cx="9804918" cy="1325563"/>
          </a:xfrm>
        </p:spPr>
        <p:txBody>
          <a:bodyPr>
            <a:normAutofit/>
          </a:bodyPr>
          <a:lstStyle/>
          <a:p>
            <a:r>
              <a:rPr lang="en-GB" sz="4400">
                <a:solidFill>
                  <a:schemeClr val="bg1"/>
                </a:solidFill>
              </a:rPr>
              <a:t>STATEMENT OF CASH FLOWS             </a:t>
            </a:r>
            <a:br>
              <a:rPr lang="en-GB" sz="4400">
                <a:solidFill>
                  <a:schemeClr val="bg1"/>
                </a:solidFill>
              </a:rPr>
            </a:br>
            <a:r>
              <a:rPr lang="en-GB" sz="4400">
                <a:solidFill>
                  <a:schemeClr val="bg1"/>
                </a:solidFill>
              </a:rPr>
              <a:t>For the year March 31, 2022</a:t>
            </a:r>
          </a:p>
        </p:txBody>
      </p:sp>
      <p:cxnSp>
        <p:nvCxnSpPr>
          <p:cNvPr id="27" name="Straight Connector 26">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4">
            <a:extLst>
              <a:ext uri="{FF2B5EF4-FFF2-40B4-BE49-F238E27FC236}">
                <a16:creationId xmlns:a16="http://schemas.microsoft.com/office/drawing/2014/main" id="{2FB98C7C-2DE6-E7B4-2525-857B2BD1263B}"/>
              </a:ext>
            </a:extLst>
          </p:cNvPr>
          <p:cNvGraphicFramePr>
            <a:graphicFrameLocks noGrp="1"/>
          </p:cNvGraphicFramePr>
          <p:nvPr>
            <p:ph idx="1"/>
            <p:extLst>
              <p:ext uri="{D42A27DB-BD31-4B8C-83A1-F6EECF244321}">
                <p14:modId xmlns:p14="http://schemas.microsoft.com/office/powerpoint/2010/main" val="3444271978"/>
              </p:ext>
            </p:extLst>
          </p:nvPr>
        </p:nvGraphicFramePr>
        <p:xfrm>
          <a:off x="1682150" y="1811547"/>
          <a:ext cx="8834203" cy="4800600"/>
        </p:xfrm>
        <a:graphic>
          <a:graphicData uri="http://schemas.openxmlformats.org/drawingml/2006/table">
            <a:tbl>
              <a:tblPr firstRow="1" bandRow="1">
                <a:tableStyleId>{5C22544A-7EE6-4342-B048-85BDC9FD1C3A}</a:tableStyleId>
              </a:tblPr>
              <a:tblGrid>
                <a:gridCol w="5018321">
                  <a:extLst>
                    <a:ext uri="{9D8B030D-6E8A-4147-A177-3AD203B41FA5}">
                      <a16:colId xmlns:a16="http://schemas.microsoft.com/office/drawing/2014/main" val="1327781313"/>
                    </a:ext>
                  </a:extLst>
                </a:gridCol>
                <a:gridCol w="1907941">
                  <a:extLst>
                    <a:ext uri="{9D8B030D-6E8A-4147-A177-3AD203B41FA5}">
                      <a16:colId xmlns:a16="http://schemas.microsoft.com/office/drawing/2014/main" val="3473287866"/>
                    </a:ext>
                  </a:extLst>
                </a:gridCol>
                <a:gridCol w="1907941">
                  <a:extLst>
                    <a:ext uri="{9D8B030D-6E8A-4147-A177-3AD203B41FA5}">
                      <a16:colId xmlns:a16="http://schemas.microsoft.com/office/drawing/2014/main" val="3473486147"/>
                    </a:ext>
                  </a:extLst>
                </a:gridCol>
              </a:tblGrid>
              <a:tr h="318976">
                <a:tc>
                  <a:txBody>
                    <a:bodyPr/>
                    <a:lstStyle/>
                    <a:p>
                      <a:r>
                        <a:rPr lang="en-GB" sz="2100" dirty="0">
                          <a:effectLst/>
                          <a:latin typeface="Calibri"/>
                        </a:rPr>
                        <a:t>Particulars</a:t>
                      </a:r>
                    </a:p>
                  </a:txBody>
                  <a:tcPr marL="0" marR="0" marT="0" marB="0" anchor="ctr"/>
                </a:tc>
                <a:tc>
                  <a:txBody>
                    <a:bodyPr/>
                    <a:lstStyle/>
                    <a:p>
                      <a:pPr algn="ctr"/>
                      <a:r>
                        <a:rPr lang="en-GB" sz="2100" dirty="0">
                          <a:effectLst/>
                          <a:latin typeface="Calibri"/>
                        </a:rPr>
                        <a:t>Mar-21</a:t>
                      </a:r>
                    </a:p>
                  </a:txBody>
                  <a:tcPr marL="0" marR="0" marT="0" marB="0" anchor="ctr"/>
                </a:tc>
                <a:tc>
                  <a:txBody>
                    <a:bodyPr/>
                    <a:lstStyle/>
                    <a:p>
                      <a:pPr algn="ctr"/>
                      <a:r>
                        <a:rPr lang="en-GB" sz="2100" dirty="0">
                          <a:effectLst/>
                          <a:latin typeface="Calibri"/>
                        </a:rPr>
                        <a:t>Mar-22</a:t>
                      </a:r>
                    </a:p>
                  </a:txBody>
                  <a:tcPr marL="0" marR="0" marT="0" marB="0" anchor="ctr"/>
                </a:tc>
                <a:extLst>
                  <a:ext uri="{0D108BD9-81ED-4DB2-BD59-A6C34878D82A}">
                    <a16:rowId xmlns:a16="http://schemas.microsoft.com/office/drawing/2014/main" val="380654840"/>
                  </a:ext>
                </a:extLst>
              </a:tr>
              <a:tr h="290090">
                <a:tc>
                  <a:txBody>
                    <a:bodyPr/>
                    <a:lstStyle/>
                    <a:p>
                      <a:r>
                        <a:rPr lang="en-GB" sz="2100" b="1" dirty="0">
                          <a:effectLst/>
                          <a:latin typeface="Calibri"/>
                        </a:rPr>
                        <a:t>Cash Flow From Operating Activities</a:t>
                      </a:r>
                    </a:p>
                  </a:txBody>
                  <a:tcPr marL="0" marR="0" marT="0" marB="0" anchor="ctr"/>
                </a:tc>
                <a:tc>
                  <a:txBody>
                    <a:bodyPr/>
                    <a:lstStyle/>
                    <a:p>
                      <a:pPr algn="ctr"/>
                      <a:r>
                        <a:rPr lang="en-GB" sz="2100" dirty="0">
                          <a:effectLst/>
                          <a:latin typeface="Calibri"/>
                        </a:rPr>
                        <a:t>-5</a:t>
                      </a:r>
                    </a:p>
                  </a:txBody>
                  <a:tcPr marL="0" marR="0" marT="0" marB="0" anchor="ctr"/>
                </a:tc>
                <a:tc>
                  <a:txBody>
                    <a:bodyPr/>
                    <a:lstStyle/>
                    <a:p>
                      <a:pPr algn="ctr"/>
                      <a:r>
                        <a:rPr lang="en-GB" sz="2100" dirty="0">
                          <a:effectLst/>
                          <a:latin typeface="Calibri"/>
                        </a:rPr>
                        <a:t>-39</a:t>
                      </a:r>
                    </a:p>
                  </a:txBody>
                  <a:tcPr marL="0" marR="0" marT="0" marB="0" anchor="ctr"/>
                </a:tc>
                <a:extLst>
                  <a:ext uri="{0D108BD9-81ED-4DB2-BD59-A6C34878D82A}">
                    <a16:rowId xmlns:a16="http://schemas.microsoft.com/office/drawing/2014/main" val="1264677783"/>
                  </a:ext>
                </a:extLst>
              </a:tr>
              <a:tr h="290090">
                <a:tc>
                  <a:txBody>
                    <a:bodyPr/>
                    <a:lstStyle/>
                    <a:p>
                      <a:r>
                        <a:rPr lang="en-GB" sz="2100" dirty="0">
                          <a:effectLst/>
                          <a:latin typeface="Calibri"/>
                        </a:rPr>
                        <a:t>Profit from operations</a:t>
                      </a:r>
                    </a:p>
                  </a:txBody>
                  <a:tcPr marL="0" marR="0" marT="0" marB="0" anchor="ctr"/>
                </a:tc>
                <a:tc>
                  <a:txBody>
                    <a:bodyPr/>
                    <a:lstStyle/>
                    <a:p>
                      <a:pPr algn="ctr"/>
                      <a:r>
                        <a:rPr lang="en-GB" sz="2100" dirty="0">
                          <a:effectLst/>
                          <a:latin typeface="Calibri"/>
                        </a:rPr>
                        <a:t>-6</a:t>
                      </a:r>
                    </a:p>
                  </a:txBody>
                  <a:tcPr marL="0" marR="0" marT="0" marB="0" anchor="ctr"/>
                </a:tc>
                <a:tc>
                  <a:txBody>
                    <a:bodyPr/>
                    <a:lstStyle/>
                    <a:p>
                      <a:pPr algn="ctr"/>
                      <a:r>
                        <a:rPr lang="en-GB" sz="2100" dirty="0">
                          <a:effectLst/>
                          <a:latin typeface="Calibri"/>
                        </a:rPr>
                        <a:t>-33</a:t>
                      </a:r>
                    </a:p>
                  </a:txBody>
                  <a:tcPr marL="0" marR="0" marT="0" marB="0" anchor="ctr"/>
                </a:tc>
                <a:extLst>
                  <a:ext uri="{0D108BD9-81ED-4DB2-BD59-A6C34878D82A}">
                    <a16:rowId xmlns:a16="http://schemas.microsoft.com/office/drawing/2014/main" val="3511546178"/>
                  </a:ext>
                </a:extLst>
              </a:tr>
              <a:tr h="290090">
                <a:tc>
                  <a:txBody>
                    <a:bodyPr/>
                    <a:lstStyle/>
                    <a:p>
                      <a:r>
                        <a:rPr lang="en-GB" sz="2100" dirty="0">
                          <a:effectLst/>
                          <a:latin typeface="Calibri"/>
                        </a:rPr>
                        <a:t>Receivables</a:t>
                      </a:r>
                    </a:p>
                  </a:txBody>
                  <a:tcPr marL="0" marR="0" marT="0" marB="0" anchor="ctr"/>
                </a:tc>
                <a:tc>
                  <a:txBody>
                    <a:bodyPr/>
                    <a:lstStyle/>
                    <a:p>
                      <a:pPr algn="ctr"/>
                      <a:r>
                        <a:rPr lang="en-GB" sz="2100" dirty="0">
                          <a:effectLst/>
                          <a:latin typeface="Calibri"/>
                        </a:rPr>
                        <a:t>0</a:t>
                      </a:r>
                    </a:p>
                  </a:txBody>
                  <a:tcPr marL="0" marR="0" marT="0" marB="0" anchor="ctr"/>
                </a:tc>
                <a:tc>
                  <a:txBody>
                    <a:bodyPr/>
                    <a:lstStyle/>
                    <a:p>
                      <a:pPr algn="ctr"/>
                      <a:r>
                        <a:rPr lang="en-GB" sz="2100" dirty="0">
                          <a:effectLst/>
                          <a:latin typeface="Calibri"/>
                        </a:rPr>
                        <a:t>-3</a:t>
                      </a:r>
                    </a:p>
                  </a:txBody>
                  <a:tcPr marL="0" marR="0" marT="0" marB="0" anchor="ctr"/>
                </a:tc>
                <a:extLst>
                  <a:ext uri="{0D108BD9-81ED-4DB2-BD59-A6C34878D82A}">
                    <a16:rowId xmlns:a16="http://schemas.microsoft.com/office/drawing/2014/main" val="1901763453"/>
                  </a:ext>
                </a:extLst>
              </a:tr>
              <a:tr h="290090">
                <a:tc>
                  <a:txBody>
                    <a:bodyPr/>
                    <a:lstStyle/>
                    <a:p>
                      <a:r>
                        <a:rPr lang="en-GB" sz="2100" dirty="0">
                          <a:effectLst/>
                          <a:latin typeface="Calibri"/>
                        </a:rPr>
                        <a:t>Inventory</a:t>
                      </a:r>
                    </a:p>
                  </a:txBody>
                  <a:tcPr marL="0" marR="0" marT="0" marB="0" anchor="ctr"/>
                </a:tc>
                <a:tc>
                  <a:txBody>
                    <a:bodyPr/>
                    <a:lstStyle/>
                    <a:p>
                      <a:pPr algn="ctr"/>
                      <a:r>
                        <a:rPr lang="en-GB" sz="2100" dirty="0">
                          <a:effectLst/>
                          <a:latin typeface="Calibri"/>
                        </a:rPr>
                        <a:t>-1</a:t>
                      </a:r>
                    </a:p>
                  </a:txBody>
                  <a:tcPr marL="0" marR="0" marT="0" marB="0" anchor="ctr"/>
                </a:tc>
                <a:tc>
                  <a:txBody>
                    <a:bodyPr/>
                    <a:lstStyle/>
                    <a:p>
                      <a:pPr algn="ctr"/>
                      <a:r>
                        <a:rPr lang="en-GB" sz="2100" dirty="0">
                          <a:effectLst/>
                          <a:latin typeface="Calibri"/>
                        </a:rPr>
                        <a:t>0</a:t>
                      </a:r>
                    </a:p>
                  </a:txBody>
                  <a:tcPr marL="0" marR="0" marT="0" marB="0" anchor="ctr"/>
                </a:tc>
                <a:extLst>
                  <a:ext uri="{0D108BD9-81ED-4DB2-BD59-A6C34878D82A}">
                    <a16:rowId xmlns:a16="http://schemas.microsoft.com/office/drawing/2014/main" val="3116825075"/>
                  </a:ext>
                </a:extLst>
              </a:tr>
              <a:tr h="290090">
                <a:tc>
                  <a:txBody>
                    <a:bodyPr/>
                    <a:lstStyle/>
                    <a:p>
                      <a:r>
                        <a:rPr lang="en-GB" sz="2100" dirty="0">
                          <a:effectLst/>
                          <a:latin typeface="Calibri"/>
                        </a:rPr>
                        <a:t>Payables</a:t>
                      </a:r>
                    </a:p>
                  </a:txBody>
                  <a:tcPr marL="0" marR="0" marT="0" marB="0" anchor="ctr"/>
                </a:tc>
                <a:tc>
                  <a:txBody>
                    <a:bodyPr/>
                    <a:lstStyle/>
                    <a:p>
                      <a:pPr algn="ctr"/>
                      <a:r>
                        <a:rPr lang="en-GB" sz="2100" dirty="0">
                          <a:effectLst/>
                          <a:latin typeface="Calibri"/>
                        </a:rPr>
                        <a:t>3</a:t>
                      </a:r>
                    </a:p>
                  </a:txBody>
                  <a:tcPr marL="0" marR="0" marT="0" marB="0" anchor="ctr"/>
                </a:tc>
                <a:tc>
                  <a:txBody>
                    <a:bodyPr/>
                    <a:lstStyle/>
                    <a:p>
                      <a:pPr algn="ctr"/>
                      <a:r>
                        <a:rPr lang="en-GB" sz="2100" dirty="0">
                          <a:effectLst/>
                          <a:latin typeface="Calibri"/>
                        </a:rPr>
                        <a:t>12</a:t>
                      </a:r>
                    </a:p>
                  </a:txBody>
                  <a:tcPr marL="0" marR="0" marT="0" marB="0" anchor="ctr"/>
                </a:tc>
                <a:extLst>
                  <a:ext uri="{0D108BD9-81ED-4DB2-BD59-A6C34878D82A}">
                    <a16:rowId xmlns:a16="http://schemas.microsoft.com/office/drawing/2014/main" val="1228545662"/>
                  </a:ext>
                </a:extLst>
              </a:tr>
              <a:tr h="290090">
                <a:tc>
                  <a:txBody>
                    <a:bodyPr/>
                    <a:lstStyle/>
                    <a:p>
                      <a:r>
                        <a:rPr lang="en-GB" sz="2100" dirty="0">
                          <a:effectLst/>
                          <a:latin typeface="Calibri"/>
                        </a:rPr>
                        <a:t>Other WC items</a:t>
                      </a:r>
                    </a:p>
                  </a:txBody>
                  <a:tcPr marL="0" marR="0" marT="0" marB="0" anchor="ctr"/>
                </a:tc>
                <a:tc>
                  <a:txBody>
                    <a:bodyPr/>
                    <a:lstStyle/>
                    <a:p>
                      <a:pPr algn="ctr"/>
                      <a:r>
                        <a:rPr lang="en-GB" sz="2100" dirty="0">
                          <a:effectLst/>
                          <a:latin typeface="Calibri"/>
                        </a:rPr>
                        <a:t>-1</a:t>
                      </a:r>
                    </a:p>
                  </a:txBody>
                  <a:tcPr marL="0" marR="0" marT="0" marB="0" anchor="ctr"/>
                </a:tc>
                <a:tc>
                  <a:txBody>
                    <a:bodyPr/>
                    <a:lstStyle/>
                    <a:p>
                      <a:pPr algn="ctr"/>
                      <a:r>
                        <a:rPr lang="en-GB" sz="2100" dirty="0">
                          <a:effectLst/>
                          <a:latin typeface="Calibri"/>
                        </a:rPr>
                        <a:t>-11</a:t>
                      </a:r>
                    </a:p>
                  </a:txBody>
                  <a:tcPr marL="0" marR="0" marT="0" marB="0" anchor="ctr"/>
                </a:tc>
                <a:extLst>
                  <a:ext uri="{0D108BD9-81ED-4DB2-BD59-A6C34878D82A}">
                    <a16:rowId xmlns:a16="http://schemas.microsoft.com/office/drawing/2014/main" val="1539361098"/>
                  </a:ext>
                </a:extLst>
              </a:tr>
              <a:tr h="290090">
                <a:tc>
                  <a:txBody>
                    <a:bodyPr/>
                    <a:lstStyle/>
                    <a:p>
                      <a:r>
                        <a:rPr lang="en-GB" sz="2100" dirty="0">
                          <a:effectLst/>
                          <a:latin typeface="Calibri"/>
                        </a:rPr>
                        <a:t>Working capital changes</a:t>
                      </a:r>
                    </a:p>
                  </a:txBody>
                  <a:tcPr marL="0" marR="0" marT="0" marB="0" anchor="ctr"/>
                </a:tc>
                <a:tc>
                  <a:txBody>
                    <a:bodyPr/>
                    <a:lstStyle/>
                    <a:p>
                      <a:pPr algn="ctr"/>
                      <a:r>
                        <a:rPr lang="en-GB" sz="2100" dirty="0">
                          <a:effectLst/>
                          <a:latin typeface="Calibri"/>
                        </a:rPr>
                        <a:t>1</a:t>
                      </a:r>
                    </a:p>
                  </a:txBody>
                  <a:tcPr marL="0" marR="0" marT="0" marB="0" anchor="ctr"/>
                </a:tc>
                <a:tc>
                  <a:txBody>
                    <a:bodyPr/>
                    <a:lstStyle/>
                    <a:p>
                      <a:pPr algn="ctr"/>
                      <a:r>
                        <a:rPr lang="en-GB" sz="2100" dirty="0">
                          <a:effectLst/>
                          <a:latin typeface="Calibri"/>
                        </a:rPr>
                        <a:t>-2</a:t>
                      </a:r>
                    </a:p>
                  </a:txBody>
                  <a:tcPr marL="0" marR="0" marT="0" marB="0" anchor="ctr"/>
                </a:tc>
                <a:extLst>
                  <a:ext uri="{0D108BD9-81ED-4DB2-BD59-A6C34878D82A}">
                    <a16:rowId xmlns:a16="http://schemas.microsoft.com/office/drawing/2014/main" val="67242991"/>
                  </a:ext>
                </a:extLst>
              </a:tr>
              <a:tr h="290090">
                <a:tc>
                  <a:txBody>
                    <a:bodyPr/>
                    <a:lstStyle/>
                    <a:p>
                      <a:r>
                        <a:rPr lang="en-GB" sz="2100" dirty="0">
                          <a:effectLst/>
                          <a:latin typeface="Calibri"/>
                        </a:rPr>
                        <a:t>Direct taxes</a:t>
                      </a:r>
                    </a:p>
                  </a:txBody>
                  <a:tcPr marL="0" marR="0" marT="0" marB="0" anchor="ctr"/>
                </a:tc>
                <a:tc>
                  <a:txBody>
                    <a:bodyPr/>
                    <a:lstStyle/>
                    <a:p>
                      <a:pPr algn="ctr"/>
                      <a:r>
                        <a:rPr lang="en-GB" sz="2100" dirty="0">
                          <a:effectLst/>
                          <a:latin typeface="Calibri"/>
                        </a:rPr>
                        <a:t>0</a:t>
                      </a:r>
                    </a:p>
                  </a:txBody>
                  <a:tcPr marL="0" marR="0" marT="0" marB="0" anchor="ctr"/>
                </a:tc>
                <a:tc>
                  <a:txBody>
                    <a:bodyPr/>
                    <a:lstStyle/>
                    <a:p>
                      <a:pPr algn="ctr"/>
                      <a:r>
                        <a:rPr lang="en-GB" sz="2100" dirty="0">
                          <a:effectLst/>
                          <a:latin typeface="Calibri"/>
                        </a:rPr>
                        <a:t>-4</a:t>
                      </a:r>
                    </a:p>
                  </a:txBody>
                  <a:tcPr marL="0" marR="0" marT="0" marB="0" anchor="ctr"/>
                </a:tc>
                <a:extLst>
                  <a:ext uri="{0D108BD9-81ED-4DB2-BD59-A6C34878D82A}">
                    <a16:rowId xmlns:a16="http://schemas.microsoft.com/office/drawing/2014/main" val="1460643455"/>
                  </a:ext>
                </a:extLst>
              </a:tr>
              <a:tr h="290090">
                <a:tc>
                  <a:txBody>
                    <a:bodyPr/>
                    <a:lstStyle/>
                    <a:p>
                      <a:r>
                        <a:rPr lang="en-GB" sz="2100" b="1" dirty="0">
                          <a:effectLst/>
                          <a:latin typeface="Calibri"/>
                        </a:rPr>
                        <a:t>Cash Flow From Investing Activities</a:t>
                      </a:r>
                    </a:p>
                  </a:txBody>
                  <a:tcPr marL="0" marR="0" marT="0" marB="0" anchor="ctr"/>
                </a:tc>
                <a:tc>
                  <a:txBody>
                    <a:bodyPr/>
                    <a:lstStyle/>
                    <a:p>
                      <a:pPr algn="ctr"/>
                      <a:r>
                        <a:rPr lang="en-GB" sz="2100" dirty="0">
                          <a:effectLst/>
                          <a:latin typeface="Calibri"/>
                        </a:rPr>
                        <a:t>-6</a:t>
                      </a:r>
                    </a:p>
                  </a:txBody>
                  <a:tcPr marL="0" marR="0" marT="0" marB="0" anchor="ctr"/>
                </a:tc>
                <a:tc>
                  <a:txBody>
                    <a:bodyPr/>
                    <a:lstStyle/>
                    <a:p>
                      <a:pPr algn="ctr"/>
                      <a:r>
                        <a:rPr lang="en-GB" sz="2100" dirty="0">
                          <a:effectLst/>
                          <a:latin typeface="Calibri"/>
                        </a:rPr>
                        <a:t>-225</a:t>
                      </a:r>
                    </a:p>
                  </a:txBody>
                  <a:tcPr marL="0" marR="0" marT="0" marB="0" anchor="ctr"/>
                </a:tc>
                <a:extLst>
                  <a:ext uri="{0D108BD9-81ED-4DB2-BD59-A6C34878D82A}">
                    <a16:rowId xmlns:a16="http://schemas.microsoft.com/office/drawing/2014/main" val="1984147952"/>
                  </a:ext>
                </a:extLst>
              </a:tr>
              <a:tr h="290090">
                <a:tc>
                  <a:txBody>
                    <a:bodyPr/>
                    <a:lstStyle/>
                    <a:p>
                      <a:r>
                        <a:rPr lang="en-GB" sz="2100" dirty="0">
                          <a:effectLst/>
                          <a:latin typeface="Calibri"/>
                        </a:rPr>
                        <a:t>Fixed assets purchased</a:t>
                      </a:r>
                    </a:p>
                  </a:txBody>
                  <a:tcPr marL="0" marR="0" marT="0" marB="0" anchor="ctr"/>
                </a:tc>
                <a:tc>
                  <a:txBody>
                    <a:bodyPr/>
                    <a:lstStyle/>
                    <a:p>
                      <a:pPr algn="ctr"/>
                      <a:r>
                        <a:rPr lang="en-GB" sz="2100" dirty="0">
                          <a:effectLst/>
                          <a:latin typeface="Calibri"/>
                        </a:rPr>
                        <a:t>-6</a:t>
                      </a:r>
                    </a:p>
                  </a:txBody>
                  <a:tcPr marL="0" marR="0" marT="0" marB="0" anchor="ctr"/>
                </a:tc>
                <a:tc>
                  <a:txBody>
                    <a:bodyPr/>
                    <a:lstStyle/>
                    <a:p>
                      <a:pPr algn="ctr"/>
                      <a:r>
                        <a:rPr lang="en-GB" sz="2100" dirty="0">
                          <a:effectLst/>
                          <a:latin typeface="Calibri"/>
                        </a:rPr>
                        <a:t>-4</a:t>
                      </a:r>
                    </a:p>
                  </a:txBody>
                  <a:tcPr marL="0" marR="0" marT="0" marB="0" anchor="ctr"/>
                </a:tc>
                <a:extLst>
                  <a:ext uri="{0D108BD9-81ED-4DB2-BD59-A6C34878D82A}">
                    <a16:rowId xmlns:a16="http://schemas.microsoft.com/office/drawing/2014/main" val="996305662"/>
                  </a:ext>
                </a:extLst>
              </a:tr>
              <a:tr h="290090">
                <a:tc>
                  <a:txBody>
                    <a:bodyPr/>
                    <a:lstStyle/>
                    <a:p>
                      <a:r>
                        <a:rPr lang="en-GB" sz="2100" dirty="0">
                          <a:effectLst/>
                          <a:latin typeface="Calibri"/>
                        </a:rPr>
                        <a:t>Fixed assets sold</a:t>
                      </a:r>
                    </a:p>
                  </a:txBody>
                  <a:tcPr marL="0" marR="0" marT="0" marB="0" anchor="ctr"/>
                </a:tc>
                <a:tc>
                  <a:txBody>
                    <a:bodyPr/>
                    <a:lstStyle/>
                    <a:p>
                      <a:pPr algn="ctr"/>
                      <a:r>
                        <a:rPr lang="en-GB" sz="2100" dirty="0">
                          <a:effectLst/>
                          <a:latin typeface="Calibri"/>
                        </a:rPr>
                        <a:t>0</a:t>
                      </a:r>
                    </a:p>
                  </a:txBody>
                  <a:tcPr marL="0" marR="0" marT="0" marB="0" anchor="ctr"/>
                </a:tc>
                <a:tc>
                  <a:txBody>
                    <a:bodyPr/>
                    <a:lstStyle/>
                    <a:p>
                      <a:pPr algn="ctr"/>
                      <a:r>
                        <a:rPr lang="en-GB" sz="2100" dirty="0">
                          <a:effectLst/>
                          <a:latin typeface="Calibri"/>
                        </a:rPr>
                        <a:t>0</a:t>
                      </a:r>
                    </a:p>
                  </a:txBody>
                  <a:tcPr marL="0" marR="0" marT="0" marB="0" anchor="ctr"/>
                </a:tc>
                <a:extLst>
                  <a:ext uri="{0D108BD9-81ED-4DB2-BD59-A6C34878D82A}">
                    <a16:rowId xmlns:a16="http://schemas.microsoft.com/office/drawing/2014/main" val="2731367092"/>
                  </a:ext>
                </a:extLst>
              </a:tr>
              <a:tr h="290090">
                <a:tc>
                  <a:txBody>
                    <a:bodyPr/>
                    <a:lstStyle/>
                    <a:p>
                      <a:r>
                        <a:rPr lang="en-GB" sz="2100" dirty="0">
                          <a:effectLst/>
                          <a:latin typeface="Calibri"/>
                        </a:rPr>
                        <a:t>Interest received</a:t>
                      </a:r>
                    </a:p>
                  </a:txBody>
                  <a:tcPr marL="0" marR="0" marT="0" marB="0" anchor="ctr"/>
                </a:tc>
                <a:tc>
                  <a:txBody>
                    <a:bodyPr/>
                    <a:lstStyle/>
                    <a:p>
                      <a:pPr algn="ctr"/>
                      <a:r>
                        <a:rPr lang="en-GB" sz="2100" dirty="0">
                          <a:effectLst/>
                          <a:latin typeface="Calibri"/>
                        </a:rPr>
                        <a:t>0</a:t>
                      </a:r>
                    </a:p>
                  </a:txBody>
                  <a:tcPr marL="0" marR="0" marT="0" marB="0" anchor="ctr"/>
                </a:tc>
                <a:tc>
                  <a:txBody>
                    <a:bodyPr/>
                    <a:lstStyle/>
                    <a:p>
                      <a:pPr algn="ctr"/>
                      <a:r>
                        <a:rPr lang="en-GB" sz="2100" dirty="0">
                          <a:effectLst/>
                          <a:latin typeface="Calibri"/>
                        </a:rPr>
                        <a:t>0</a:t>
                      </a:r>
                    </a:p>
                  </a:txBody>
                  <a:tcPr marL="0" marR="0" marT="0" marB="0" anchor="ctr"/>
                </a:tc>
                <a:extLst>
                  <a:ext uri="{0D108BD9-81ED-4DB2-BD59-A6C34878D82A}">
                    <a16:rowId xmlns:a16="http://schemas.microsoft.com/office/drawing/2014/main" val="2155872414"/>
                  </a:ext>
                </a:extLst>
              </a:tr>
              <a:tr h="290090">
                <a:tc>
                  <a:txBody>
                    <a:bodyPr/>
                    <a:lstStyle/>
                    <a:p>
                      <a:r>
                        <a:rPr lang="en-GB" sz="2100" dirty="0">
                          <a:effectLst/>
                          <a:latin typeface="Calibri"/>
                        </a:rPr>
                        <a:t>Invest in subsidiaries</a:t>
                      </a:r>
                    </a:p>
                  </a:txBody>
                  <a:tcPr marL="0" marR="0" marT="0" marB="0" anchor="ctr"/>
                </a:tc>
                <a:tc>
                  <a:txBody>
                    <a:bodyPr/>
                    <a:lstStyle/>
                    <a:p>
                      <a:pPr algn="ctr"/>
                      <a:r>
                        <a:rPr lang="en-GB" sz="2100" dirty="0">
                          <a:effectLst/>
                          <a:latin typeface="Calibri"/>
                        </a:rPr>
                        <a:t>0</a:t>
                      </a:r>
                    </a:p>
                  </a:txBody>
                  <a:tcPr marL="0" marR="0" marT="0" marB="0" anchor="ctr"/>
                </a:tc>
                <a:tc>
                  <a:txBody>
                    <a:bodyPr/>
                    <a:lstStyle/>
                    <a:p>
                      <a:pPr algn="ctr"/>
                      <a:r>
                        <a:rPr lang="en-GB" sz="2100" dirty="0">
                          <a:effectLst/>
                          <a:latin typeface="Calibri"/>
                        </a:rPr>
                        <a:t>-196</a:t>
                      </a:r>
                    </a:p>
                  </a:txBody>
                  <a:tcPr marL="0" marR="0" marT="0" marB="0" anchor="ctr"/>
                </a:tc>
                <a:extLst>
                  <a:ext uri="{0D108BD9-81ED-4DB2-BD59-A6C34878D82A}">
                    <a16:rowId xmlns:a16="http://schemas.microsoft.com/office/drawing/2014/main" val="2475866161"/>
                  </a:ext>
                </a:extLst>
              </a:tr>
              <a:tr h="290090">
                <a:tc>
                  <a:txBody>
                    <a:bodyPr/>
                    <a:lstStyle/>
                    <a:p>
                      <a:r>
                        <a:rPr lang="en-GB" sz="2100" dirty="0">
                          <a:effectLst/>
                          <a:latin typeface="Calibri"/>
                        </a:rPr>
                        <a:t>Other investing items</a:t>
                      </a:r>
                    </a:p>
                  </a:txBody>
                  <a:tcPr marL="0" marR="0" marT="0" marB="0" anchor="ctr"/>
                </a:tc>
                <a:tc>
                  <a:txBody>
                    <a:bodyPr/>
                    <a:lstStyle/>
                    <a:p>
                      <a:pPr algn="ctr"/>
                      <a:r>
                        <a:rPr lang="en-GB" sz="2100" dirty="0">
                          <a:effectLst/>
                          <a:latin typeface="Calibri"/>
                        </a:rPr>
                        <a:t>0</a:t>
                      </a:r>
                    </a:p>
                  </a:txBody>
                  <a:tcPr marL="0" marR="0" marT="0" marB="0" anchor="ctr"/>
                </a:tc>
                <a:tc>
                  <a:txBody>
                    <a:bodyPr/>
                    <a:lstStyle/>
                    <a:p>
                      <a:pPr algn="ctr"/>
                      <a:r>
                        <a:rPr lang="en-GB" sz="2100" dirty="0">
                          <a:effectLst/>
                          <a:latin typeface="Calibri"/>
                        </a:rPr>
                        <a:t>-26</a:t>
                      </a:r>
                    </a:p>
                  </a:txBody>
                  <a:tcPr marL="0" marR="0" marT="0" marB="0" anchor="ctr"/>
                </a:tc>
                <a:extLst>
                  <a:ext uri="{0D108BD9-81ED-4DB2-BD59-A6C34878D82A}">
                    <a16:rowId xmlns:a16="http://schemas.microsoft.com/office/drawing/2014/main" val="441035811"/>
                  </a:ext>
                </a:extLst>
              </a:tr>
            </a:tbl>
          </a:graphicData>
        </a:graphic>
      </p:graphicFrame>
    </p:spTree>
    <p:extLst>
      <p:ext uri="{BB962C8B-B14F-4D97-AF65-F5344CB8AC3E}">
        <p14:creationId xmlns:p14="http://schemas.microsoft.com/office/powerpoint/2010/main" val="424698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7D0D920-C587-6249-3E06-D5114FC1E089}"/>
              </a:ext>
            </a:extLst>
          </p:cNvPr>
          <p:cNvSpPr>
            <a:spLocks noGrp="1"/>
          </p:cNvSpPr>
          <p:nvPr>
            <p:ph type="title"/>
          </p:nvPr>
        </p:nvSpPr>
        <p:spPr>
          <a:xfrm>
            <a:off x="3506755" y="365125"/>
            <a:ext cx="7161245" cy="1325563"/>
          </a:xfrm>
        </p:spPr>
        <p:txBody>
          <a:bodyPr>
            <a:normAutofit/>
          </a:bodyPr>
          <a:lstStyle/>
          <a:p>
            <a:r>
              <a:rPr lang="en-GB" sz="3100">
                <a:solidFill>
                  <a:schemeClr val="bg1"/>
                </a:solidFill>
                <a:ea typeface="+mj-lt"/>
                <a:cs typeface="+mj-lt"/>
              </a:rPr>
              <a:t>STATEMENT OF CASH FLOWS             </a:t>
            </a:r>
            <a:br>
              <a:rPr lang="en-GB" sz="3100">
                <a:solidFill>
                  <a:schemeClr val="bg1"/>
                </a:solidFill>
                <a:ea typeface="+mj-lt"/>
                <a:cs typeface="+mj-lt"/>
              </a:rPr>
            </a:br>
            <a:r>
              <a:rPr lang="en-GB" sz="3100">
                <a:solidFill>
                  <a:schemeClr val="bg1"/>
                </a:solidFill>
                <a:ea typeface="+mj-lt"/>
                <a:cs typeface="+mj-lt"/>
              </a:rPr>
              <a:t>For the year March 31, 2022</a:t>
            </a:r>
          </a:p>
          <a:p>
            <a:endParaRPr lang="en-GB" sz="3100">
              <a:solidFill>
                <a:schemeClr val="bg1"/>
              </a:solidFill>
              <a:ea typeface="+mj-lt"/>
              <a:cs typeface="+mj-lt"/>
            </a:endParaRPr>
          </a:p>
          <a:p>
            <a:endParaRPr lang="en-GB" sz="3100">
              <a:solidFill>
                <a:schemeClr val="bg1"/>
              </a:solidFill>
            </a:endParaRPr>
          </a:p>
        </p:txBody>
      </p:sp>
      <p:sp>
        <p:nvSpPr>
          <p:cNvPr id="109"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1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11" name="Straight Connector 1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2"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9" name="Content Placeholder 8">
            <a:extLst>
              <a:ext uri="{FF2B5EF4-FFF2-40B4-BE49-F238E27FC236}">
                <a16:creationId xmlns:a16="http://schemas.microsoft.com/office/drawing/2014/main" id="{BCBB3B89-0FA3-BEFE-524F-701F2D4704A0}"/>
              </a:ext>
            </a:extLst>
          </p:cNvPr>
          <p:cNvGraphicFramePr>
            <a:graphicFrameLocks noGrp="1"/>
          </p:cNvGraphicFramePr>
          <p:nvPr>
            <p:ph idx="1"/>
            <p:extLst>
              <p:ext uri="{D42A27DB-BD31-4B8C-83A1-F6EECF244321}">
                <p14:modId xmlns:p14="http://schemas.microsoft.com/office/powerpoint/2010/main" val="2704396043"/>
              </p:ext>
            </p:extLst>
          </p:nvPr>
        </p:nvGraphicFramePr>
        <p:xfrm>
          <a:off x="1148740" y="1825625"/>
          <a:ext cx="9894521" cy="4351340"/>
        </p:xfrm>
        <a:graphic>
          <a:graphicData uri="http://schemas.openxmlformats.org/drawingml/2006/table">
            <a:tbl>
              <a:tblPr firstRow="1" bandRow="1">
                <a:tableStyleId>{5C22544A-7EE6-4342-B048-85BDC9FD1C3A}</a:tableStyleId>
              </a:tblPr>
              <a:tblGrid>
                <a:gridCol w="6167657">
                  <a:extLst>
                    <a:ext uri="{9D8B030D-6E8A-4147-A177-3AD203B41FA5}">
                      <a16:colId xmlns:a16="http://schemas.microsoft.com/office/drawing/2014/main" val="1683157834"/>
                    </a:ext>
                  </a:extLst>
                </a:gridCol>
                <a:gridCol w="1863432">
                  <a:extLst>
                    <a:ext uri="{9D8B030D-6E8A-4147-A177-3AD203B41FA5}">
                      <a16:colId xmlns:a16="http://schemas.microsoft.com/office/drawing/2014/main" val="1131699800"/>
                    </a:ext>
                  </a:extLst>
                </a:gridCol>
                <a:gridCol w="1863432">
                  <a:extLst>
                    <a:ext uri="{9D8B030D-6E8A-4147-A177-3AD203B41FA5}">
                      <a16:colId xmlns:a16="http://schemas.microsoft.com/office/drawing/2014/main" val="4160449807"/>
                    </a:ext>
                  </a:extLst>
                </a:gridCol>
              </a:tblGrid>
              <a:tr h="435134">
                <a:tc>
                  <a:txBody>
                    <a:bodyPr/>
                    <a:lstStyle/>
                    <a:p>
                      <a:r>
                        <a:rPr lang="en-GB" sz="2600">
                          <a:effectLst/>
                          <a:latin typeface="Calibri"/>
                        </a:rPr>
                        <a:t>Particulars</a:t>
                      </a:r>
                    </a:p>
                  </a:txBody>
                  <a:tcPr marL="0" marR="0" marT="0" marB="0" anchor="ctr"/>
                </a:tc>
                <a:tc>
                  <a:txBody>
                    <a:bodyPr/>
                    <a:lstStyle/>
                    <a:p>
                      <a:pPr algn="ctr"/>
                      <a:r>
                        <a:rPr lang="en-GB" sz="2600">
                          <a:effectLst/>
                          <a:latin typeface="Calibri"/>
                        </a:rPr>
                        <a:t>Mar-21</a:t>
                      </a:r>
                    </a:p>
                  </a:txBody>
                  <a:tcPr marL="0" marR="0" marT="0" marB="0" anchor="ctr"/>
                </a:tc>
                <a:tc>
                  <a:txBody>
                    <a:bodyPr/>
                    <a:lstStyle/>
                    <a:p>
                      <a:pPr algn="ctr"/>
                      <a:r>
                        <a:rPr lang="en-GB" sz="2600">
                          <a:effectLst/>
                          <a:latin typeface="Calibri"/>
                        </a:rPr>
                        <a:t>Mar-22</a:t>
                      </a:r>
                    </a:p>
                  </a:txBody>
                  <a:tcPr marL="0" marR="0" marT="0" marB="0" anchor="ctr"/>
                </a:tc>
                <a:extLst>
                  <a:ext uri="{0D108BD9-81ED-4DB2-BD59-A6C34878D82A}">
                    <a16:rowId xmlns:a16="http://schemas.microsoft.com/office/drawing/2014/main" val="3746080902"/>
                  </a:ext>
                </a:extLst>
              </a:tr>
              <a:tr h="435134">
                <a:tc>
                  <a:txBody>
                    <a:bodyPr/>
                    <a:lstStyle/>
                    <a:p>
                      <a:r>
                        <a:rPr lang="en-GB" sz="2600" b="1">
                          <a:effectLst/>
                          <a:latin typeface="Calibri"/>
                        </a:rPr>
                        <a:t>Cash Flow From Financing Activities</a:t>
                      </a:r>
                    </a:p>
                  </a:txBody>
                  <a:tcPr marL="0" marR="0" marT="0" marB="0" anchor="ctr"/>
                </a:tc>
                <a:tc>
                  <a:txBody>
                    <a:bodyPr/>
                    <a:lstStyle/>
                    <a:p>
                      <a:pPr algn="ctr"/>
                      <a:r>
                        <a:rPr lang="en-GB" sz="2600">
                          <a:effectLst/>
                          <a:latin typeface="Calibri"/>
                        </a:rPr>
                        <a:t>12</a:t>
                      </a:r>
                    </a:p>
                  </a:txBody>
                  <a:tcPr marL="0" marR="0" marT="0" marB="0" anchor="ctr"/>
                </a:tc>
                <a:tc>
                  <a:txBody>
                    <a:bodyPr/>
                    <a:lstStyle/>
                    <a:p>
                      <a:pPr algn="ctr"/>
                      <a:r>
                        <a:rPr lang="en-GB" sz="2600">
                          <a:effectLst/>
                          <a:latin typeface="Calibri"/>
                        </a:rPr>
                        <a:t>313</a:t>
                      </a:r>
                    </a:p>
                  </a:txBody>
                  <a:tcPr marL="0" marR="0" marT="0" marB="0" anchor="ctr"/>
                </a:tc>
                <a:extLst>
                  <a:ext uri="{0D108BD9-81ED-4DB2-BD59-A6C34878D82A}">
                    <a16:rowId xmlns:a16="http://schemas.microsoft.com/office/drawing/2014/main" val="181577332"/>
                  </a:ext>
                </a:extLst>
              </a:tr>
              <a:tr h="435134">
                <a:tc>
                  <a:txBody>
                    <a:bodyPr/>
                    <a:lstStyle/>
                    <a:p>
                      <a:r>
                        <a:rPr lang="en-GB" sz="2600">
                          <a:effectLst/>
                          <a:latin typeface="Calibri"/>
                        </a:rPr>
                        <a:t>Proceeds from shares</a:t>
                      </a:r>
                    </a:p>
                  </a:txBody>
                  <a:tcPr marL="0" marR="0" marT="0" marB="0" anchor="ctr"/>
                </a:tc>
                <a:tc>
                  <a:txBody>
                    <a:bodyPr/>
                    <a:lstStyle/>
                    <a:p>
                      <a:pPr algn="ctr"/>
                      <a:r>
                        <a:rPr lang="en-GB" sz="2600">
                          <a:effectLst/>
                          <a:latin typeface="Calibri"/>
                        </a:rPr>
                        <a:t>7</a:t>
                      </a:r>
                    </a:p>
                  </a:txBody>
                  <a:tcPr marL="0" marR="0" marT="0" marB="0" anchor="ctr"/>
                </a:tc>
                <a:tc>
                  <a:txBody>
                    <a:bodyPr/>
                    <a:lstStyle/>
                    <a:p>
                      <a:pPr algn="ctr"/>
                      <a:r>
                        <a:rPr lang="en-GB" sz="2600">
                          <a:effectLst/>
                          <a:latin typeface="Calibri"/>
                        </a:rPr>
                        <a:t>82</a:t>
                      </a:r>
                    </a:p>
                  </a:txBody>
                  <a:tcPr marL="0" marR="0" marT="0" marB="0" anchor="ctr"/>
                </a:tc>
                <a:extLst>
                  <a:ext uri="{0D108BD9-81ED-4DB2-BD59-A6C34878D82A}">
                    <a16:rowId xmlns:a16="http://schemas.microsoft.com/office/drawing/2014/main" val="3646855041"/>
                  </a:ext>
                </a:extLst>
              </a:tr>
              <a:tr h="435134">
                <a:tc>
                  <a:txBody>
                    <a:bodyPr/>
                    <a:lstStyle/>
                    <a:p>
                      <a:r>
                        <a:rPr lang="en-GB" sz="2600">
                          <a:effectLst/>
                          <a:latin typeface="Calibri"/>
                        </a:rPr>
                        <a:t>Proceeds from borrowings</a:t>
                      </a:r>
                    </a:p>
                  </a:txBody>
                  <a:tcPr marL="0" marR="0" marT="0" marB="0" anchor="ctr"/>
                </a:tc>
                <a:tc>
                  <a:txBody>
                    <a:bodyPr/>
                    <a:lstStyle/>
                    <a:p>
                      <a:pPr algn="ctr"/>
                      <a:r>
                        <a:rPr lang="en-GB" sz="2600">
                          <a:effectLst/>
                          <a:latin typeface="Calibri"/>
                        </a:rPr>
                        <a:t>5</a:t>
                      </a:r>
                    </a:p>
                  </a:txBody>
                  <a:tcPr marL="0" marR="0" marT="0" marB="0" anchor="ctr"/>
                </a:tc>
                <a:tc>
                  <a:txBody>
                    <a:bodyPr/>
                    <a:lstStyle/>
                    <a:p>
                      <a:pPr algn="ctr"/>
                      <a:r>
                        <a:rPr lang="en-GB" sz="2600">
                          <a:effectLst/>
                          <a:latin typeface="Calibri"/>
                        </a:rPr>
                        <a:t>191</a:t>
                      </a:r>
                    </a:p>
                  </a:txBody>
                  <a:tcPr marL="0" marR="0" marT="0" marB="0" anchor="ctr"/>
                </a:tc>
                <a:extLst>
                  <a:ext uri="{0D108BD9-81ED-4DB2-BD59-A6C34878D82A}">
                    <a16:rowId xmlns:a16="http://schemas.microsoft.com/office/drawing/2014/main" val="982085003"/>
                  </a:ext>
                </a:extLst>
              </a:tr>
              <a:tr h="435134">
                <a:tc>
                  <a:txBody>
                    <a:bodyPr/>
                    <a:lstStyle/>
                    <a:p>
                      <a:r>
                        <a:rPr lang="en-GB" sz="2600">
                          <a:effectLst/>
                          <a:latin typeface="Calibri"/>
                        </a:rPr>
                        <a:t>Repayment of borrowings</a:t>
                      </a:r>
                    </a:p>
                  </a:txBody>
                  <a:tcPr marL="0" marR="0" marT="0" marB="0" anchor="ctr"/>
                </a:tc>
                <a:tc>
                  <a:txBody>
                    <a:bodyPr/>
                    <a:lstStyle/>
                    <a:p>
                      <a:pPr algn="ctr"/>
                      <a:r>
                        <a:rPr lang="en-GB" sz="2600">
                          <a:effectLst/>
                          <a:latin typeface="Calibri"/>
                        </a:rPr>
                        <a:t>0</a:t>
                      </a:r>
                    </a:p>
                  </a:txBody>
                  <a:tcPr marL="0" marR="0" marT="0" marB="0" anchor="ctr"/>
                </a:tc>
                <a:tc>
                  <a:txBody>
                    <a:bodyPr/>
                    <a:lstStyle/>
                    <a:p>
                      <a:pPr algn="ctr"/>
                      <a:r>
                        <a:rPr lang="en-GB" sz="2600">
                          <a:effectLst/>
                          <a:latin typeface="Calibri"/>
                        </a:rPr>
                        <a:t>-1</a:t>
                      </a:r>
                    </a:p>
                  </a:txBody>
                  <a:tcPr marL="0" marR="0" marT="0" marB="0" anchor="ctr"/>
                </a:tc>
                <a:extLst>
                  <a:ext uri="{0D108BD9-81ED-4DB2-BD59-A6C34878D82A}">
                    <a16:rowId xmlns:a16="http://schemas.microsoft.com/office/drawing/2014/main" val="944079646"/>
                  </a:ext>
                </a:extLst>
              </a:tr>
              <a:tr h="435134">
                <a:tc>
                  <a:txBody>
                    <a:bodyPr/>
                    <a:lstStyle/>
                    <a:p>
                      <a:r>
                        <a:rPr lang="en-GB" sz="2600">
                          <a:effectLst/>
                          <a:latin typeface="Calibri"/>
                        </a:rPr>
                        <a:t>Interest paid fin</a:t>
                      </a:r>
                    </a:p>
                  </a:txBody>
                  <a:tcPr marL="0" marR="0" marT="0" marB="0" anchor="ctr"/>
                </a:tc>
                <a:tc>
                  <a:txBody>
                    <a:bodyPr/>
                    <a:lstStyle/>
                    <a:p>
                      <a:pPr algn="ctr"/>
                      <a:r>
                        <a:rPr lang="en-GB" sz="2600">
                          <a:effectLst/>
                          <a:latin typeface="Calibri"/>
                        </a:rPr>
                        <a:t>0</a:t>
                      </a:r>
                    </a:p>
                  </a:txBody>
                  <a:tcPr marL="0" marR="0" marT="0" marB="0" anchor="ctr"/>
                </a:tc>
                <a:tc>
                  <a:txBody>
                    <a:bodyPr/>
                    <a:lstStyle/>
                    <a:p>
                      <a:pPr algn="ctr"/>
                      <a:r>
                        <a:rPr lang="en-GB" sz="2600">
                          <a:effectLst/>
                          <a:latin typeface="Calibri"/>
                        </a:rPr>
                        <a:t>-6</a:t>
                      </a:r>
                    </a:p>
                  </a:txBody>
                  <a:tcPr marL="0" marR="0" marT="0" marB="0" anchor="ctr"/>
                </a:tc>
                <a:extLst>
                  <a:ext uri="{0D108BD9-81ED-4DB2-BD59-A6C34878D82A}">
                    <a16:rowId xmlns:a16="http://schemas.microsoft.com/office/drawing/2014/main" val="4271864473"/>
                  </a:ext>
                </a:extLst>
              </a:tr>
              <a:tr h="435134">
                <a:tc>
                  <a:txBody>
                    <a:bodyPr/>
                    <a:lstStyle/>
                    <a:p>
                      <a:r>
                        <a:rPr lang="en-GB" sz="2600">
                          <a:effectLst/>
                          <a:latin typeface="Calibri"/>
                        </a:rPr>
                        <a:t>Financial liabilities</a:t>
                      </a:r>
                    </a:p>
                  </a:txBody>
                  <a:tcPr marL="0" marR="0" marT="0" marB="0" anchor="ctr"/>
                </a:tc>
                <a:tc>
                  <a:txBody>
                    <a:bodyPr/>
                    <a:lstStyle/>
                    <a:p>
                      <a:pPr algn="ctr"/>
                      <a:r>
                        <a:rPr lang="en-GB" sz="2600">
                          <a:effectLst/>
                          <a:latin typeface="Calibri"/>
                        </a:rPr>
                        <a:t>0</a:t>
                      </a:r>
                    </a:p>
                  </a:txBody>
                  <a:tcPr marL="0" marR="0" marT="0" marB="0" anchor="ctr"/>
                </a:tc>
                <a:tc>
                  <a:txBody>
                    <a:bodyPr/>
                    <a:lstStyle/>
                    <a:p>
                      <a:pPr algn="ctr"/>
                      <a:r>
                        <a:rPr lang="en-GB" sz="2600">
                          <a:effectLst/>
                          <a:latin typeface="Calibri"/>
                        </a:rPr>
                        <a:t>-1</a:t>
                      </a:r>
                    </a:p>
                  </a:txBody>
                  <a:tcPr marL="0" marR="0" marT="0" marB="0" anchor="ctr"/>
                </a:tc>
                <a:extLst>
                  <a:ext uri="{0D108BD9-81ED-4DB2-BD59-A6C34878D82A}">
                    <a16:rowId xmlns:a16="http://schemas.microsoft.com/office/drawing/2014/main" val="3396612831"/>
                  </a:ext>
                </a:extLst>
              </a:tr>
              <a:tr h="435134">
                <a:tc>
                  <a:txBody>
                    <a:bodyPr/>
                    <a:lstStyle/>
                    <a:p>
                      <a:r>
                        <a:rPr lang="en-GB" sz="2600">
                          <a:effectLst/>
                          <a:latin typeface="Calibri"/>
                        </a:rPr>
                        <a:t>Application money refund</a:t>
                      </a:r>
                    </a:p>
                  </a:txBody>
                  <a:tcPr marL="0" marR="0" marT="0" marB="0" anchor="ctr"/>
                </a:tc>
                <a:tc>
                  <a:txBody>
                    <a:bodyPr/>
                    <a:lstStyle/>
                    <a:p>
                      <a:pPr algn="ctr"/>
                      <a:r>
                        <a:rPr lang="en-GB" sz="2600">
                          <a:effectLst/>
                          <a:latin typeface="Calibri"/>
                        </a:rPr>
                        <a:t>0</a:t>
                      </a:r>
                    </a:p>
                  </a:txBody>
                  <a:tcPr marL="0" marR="0" marT="0" marB="0" anchor="ctr"/>
                </a:tc>
                <a:tc>
                  <a:txBody>
                    <a:bodyPr/>
                    <a:lstStyle/>
                    <a:p>
                      <a:pPr algn="ctr"/>
                      <a:r>
                        <a:rPr lang="en-GB" sz="2600">
                          <a:effectLst/>
                          <a:latin typeface="Calibri"/>
                        </a:rPr>
                        <a:t>47</a:t>
                      </a:r>
                    </a:p>
                  </a:txBody>
                  <a:tcPr marL="0" marR="0" marT="0" marB="0" anchor="ctr"/>
                </a:tc>
                <a:extLst>
                  <a:ext uri="{0D108BD9-81ED-4DB2-BD59-A6C34878D82A}">
                    <a16:rowId xmlns:a16="http://schemas.microsoft.com/office/drawing/2014/main" val="4024146291"/>
                  </a:ext>
                </a:extLst>
              </a:tr>
              <a:tr h="435134">
                <a:tc>
                  <a:txBody>
                    <a:bodyPr/>
                    <a:lstStyle/>
                    <a:p>
                      <a:r>
                        <a:rPr lang="en-GB" sz="2600">
                          <a:effectLst/>
                          <a:latin typeface="Calibri"/>
                        </a:rPr>
                        <a:t>Other financing items</a:t>
                      </a:r>
                    </a:p>
                  </a:txBody>
                  <a:tcPr marL="0" marR="0" marT="0" marB="0" anchor="ctr"/>
                </a:tc>
                <a:tc>
                  <a:txBody>
                    <a:bodyPr/>
                    <a:lstStyle/>
                    <a:p>
                      <a:pPr algn="ctr"/>
                      <a:r>
                        <a:rPr lang="en-GB" sz="2600">
                          <a:effectLst/>
                          <a:latin typeface="Calibri"/>
                        </a:rPr>
                        <a:t>0</a:t>
                      </a:r>
                    </a:p>
                  </a:txBody>
                  <a:tcPr marL="0" marR="0" marT="0" marB="0" anchor="ctr"/>
                </a:tc>
                <a:tc>
                  <a:txBody>
                    <a:bodyPr/>
                    <a:lstStyle/>
                    <a:p>
                      <a:pPr algn="ctr"/>
                      <a:r>
                        <a:rPr lang="en-GB" sz="2600">
                          <a:effectLst/>
                          <a:latin typeface="Calibri"/>
                        </a:rPr>
                        <a:t>0</a:t>
                      </a:r>
                    </a:p>
                  </a:txBody>
                  <a:tcPr marL="0" marR="0" marT="0" marB="0" anchor="ctr"/>
                </a:tc>
                <a:extLst>
                  <a:ext uri="{0D108BD9-81ED-4DB2-BD59-A6C34878D82A}">
                    <a16:rowId xmlns:a16="http://schemas.microsoft.com/office/drawing/2014/main" val="698353642"/>
                  </a:ext>
                </a:extLst>
              </a:tr>
              <a:tr h="435134">
                <a:tc>
                  <a:txBody>
                    <a:bodyPr/>
                    <a:lstStyle/>
                    <a:p>
                      <a:r>
                        <a:rPr lang="en-GB" sz="2600">
                          <a:effectLst/>
                        </a:rPr>
                        <a:t>Net Cash Flow</a:t>
                      </a:r>
                    </a:p>
                  </a:txBody>
                  <a:tcPr marL="0" marR="0" marT="0" marB="0" anchor="ctr"/>
                </a:tc>
                <a:tc>
                  <a:txBody>
                    <a:bodyPr/>
                    <a:lstStyle/>
                    <a:p>
                      <a:pPr algn="ctr"/>
                      <a:r>
                        <a:rPr lang="en-GB" sz="2600">
                          <a:effectLst/>
                        </a:rPr>
                        <a:t>0</a:t>
                      </a:r>
                    </a:p>
                  </a:txBody>
                  <a:tcPr marL="0" marR="0" marT="0" marB="0" anchor="ctr"/>
                </a:tc>
                <a:tc>
                  <a:txBody>
                    <a:bodyPr/>
                    <a:lstStyle/>
                    <a:p>
                      <a:pPr algn="ctr"/>
                      <a:r>
                        <a:rPr lang="en-GB" sz="2600">
                          <a:effectLst/>
                        </a:rPr>
                        <a:t>48</a:t>
                      </a:r>
                    </a:p>
                  </a:txBody>
                  <a:tcPr marL="0" marR="0" marT="0" marB="0" anchor="ctr"/>
                </a:tc>
                <a:extLst>
                  <a:ext uri="{0D108BD9-81ED-4DB2-BD59-A6C34878D82A}">
                    <a16:rowId xmlns:a16="http://schemas.microsoft.com/office/drawing/2014/main" val="2244333579"/>
                  </a:ext>
                </a:extLst>
              </a:tr>
            </a:tbl>
          </a:graphicData>
        </a:graphic>
      </p:graphicFrame>
    </p:spTree>
    <p:extLst>
      <p:ext uri="{BB962C8B-B14F-4D97-AF65-F5344CB8AC3E}">
        <p14:creationId xmlns:p14="http://schemas.microsoft.com/office/powerpoint/2010/main" val="28655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black and green logo&#10;&#10;Description automatically generated">
            <a:extLst>
              <a:ext uri="{FF2B5EF4-FFF2-40B4-BE49-F238E27FC236}">
                <a16:creationId xmlns:a16="http://schemas.microsoft.com/office/drawing/2014/main" id="{48E24475-4BBD-5609-6BDA-2A988AEC9FB7}"/>
              </a:ext>
            </a:extLst>
          </p:cNvPr>
          <p:cNvPicPr>
            <a:picLocks noChangeAspect="1"/>
          </p:cNvPicPr>
          <p:nvPr/>
        </p:nvPicPr>
        <p:blipFill rotWithShape="1">
          <a:blip r:embed="rId2">
            <a:duotone>
              <a:schemeClr val="accent1">
                <a:shade val="45000"/>
                <a:satMod val="135000"/>
              </a:schemeClr>
              <a:prstClr val="white"/>
            </a:duotone>
            <a:alphaModFix amt="35000"/>
          </a:blip>
          <a:srcRect t="20836" b="22914"/>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183D2EA-A066-8444-14B9-FCD3154446D9}"/>
              </a:ext>
            </a:extLst>
          </p:cNvPr>
          <p:cNvSpPr>
            <a:spLocks noGrp="1"/>
          </p:cNvSpPr>
          <p:nvPr>
            <p:ph type="title"/>
          </p:nvPr>
        </p:nvSpPr>
        <p:spPr>
          <a:xfrm>
            <a:off x="1188069" y="381935"/>
            <a:ext cx="5265399" cy="1669105"/>
          </a:xfrm>
        </p:spPr>
        <p:txBody>
          <a:bodyPr anchor="b">
            <a:normAutofit/>
          </a:bodyPr>
          <a:lstStyle/>
          <a:p>
            <a:r>
              <a:rPr lang="en-GB" sz="7200">
                <a:solidFill>
                  <a:srgbClr val="FFFFFF"/>
                </a:solidFill>
              </a:rPr>
              <a:t>IPO REVIEW</a:t>
            </a:r>
          </a:p>
        </p:txBody>
      </p:sp>
      <p:sp>
        <p:nvSpPr>
          <p:cNvPr id="7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7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8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7F7F10-545A-CAE6-8E16-A83CFA1B9AA1}"/>
              </a:ext>
            </a:extLst>
          </p:cNvPr>
          <p:cNvSpPr>
            <a:spLocks noGrp="1"/>
          </p:cNvSpPr>
          <p:nvPr>
            <p:ph idx="1"/>
          </p:nvPr>
        </p:nvSpPr>
        <p:spPr>
          <a:xfrm>
            <a:off x="1044296" y="2356042"/>
            <a:ext cx="10225588" cy="4002434"/>
          </a:xfrm>
        </p:spPr>
        <p:txBody>
          <a:bodyPr vert="horz" lIns="91440" tIns="45720" rIns="91440" bIns="45720" rtlCol="0" anchor="t">
            <a:noAutofit/>
          </a:bodyPr>
          <a:lstStyle/>
          <a:p>
            <a:r>
              <a:rPr lang="en-GB" sz="2200" b="1" dirty="0">
                <a:solidFill>
                  <a:srgbClr val="FFFFFF"/>
                </a:solidFill>
                <a:latin typeface="Calibri"/>
                <a:ea typeface="+mn-lt"/>
                <a:cs typeface="+mn-lt"/>
              </a:rPr>
              <a:t>The Veranda Learning Solutions Limited (VLSL) IPO was open for subscription from March 29 to March 31, 2022, priced at Rs 130 to Rs 137 per share. It was subscribed 1.05 times, with retail investors at 2.25 times, QIBs at 1.71 times, and HNIs at 0.42 times.</a:t>
            </a:r>
            <a:endParaRPr lang="en-GB" sz="2200" b="1">
              <a:solidFill>
                <a:srgbClr val="FFFFFF"/>
              </a:solidFill>
              <a:latin typeface="Calibri"/>
              <a:ea typeface="Calibri"/>
              <a:cs typeface="Calibri"/>
            </a:endParaRPr>
          </a:p>
          <a:p>
            <a:r>
              <a:rPr lang="en-GB" sz="2200" b="1" dirty="0">
                <a:solidFill>
                  <a:srgbClr val="FFFFFF"/>
                </a:solidFill>
                <a:latin typeface="Calibri"/>
                <a:ea typeface="+mn-lt"/>
                <a:cs typeface="+mn-lt"/>
              </a:rPr>
              <a:t>Concerns surround the IPO due to the company's consistent losses in the past three years, with a net loss of Rs 51.07 crore in FY2021. Additionally, costly acquisitions like </a:t>
            </a:r>
            <a:r>
              <a:rPr lang="en-GB" sz="2200" b="1" err="1">
                <a:solidFill>
                  <a:srgbClr val="FFFFFF"/>
                </a:solidFill>
                <a:latin typeface="Calibri"/>
                <a:ea typeface="+mn-lt"/>
                <a:cs typeface="+mn-lt"/>
              </a:rPr>
              <a:t>Edureka</a:t>
            </a:r>
            <a:r>
              <a:rPr lang="en-GB" sz="2200" b="1" dirty="0">
                <a:solidFill>
                  <a:srgbClr val="FFFFFF"/>
                </a:solidFill>
                <a:latin typeface="Calibri"/>
                <a:ea typeface="+mn-lt"/>
                <a:cs typeface="+mn-lt"/>
              </a:rPr>
              <a:t> (Rs 245 crore) in December 2021 and Chennai Race Coaching Institute (Rs 40 crore) in January 2022 have raised doubts.</a:t>
            </a:r>
            <a:endParaRPr lang="en-GB" sz="2200" b="1">
              <a:solidFill>
                <a:srgbClr val="FFFFFF"/>
              </a:solidFill>
              <a:latin typeface="Calibri"/>
              <a:ea typeface="Calibri"/>
              <a:cs typeface="Calibri"/>
            </a:endParaRPr>
          </a:p>
          <a:p>
            <a:r>
              <a:rPr lang="en-GB" sz="2200" b="1" dirty="0">
                <a:solidFill>
                  <a:srgbClr val="FFFFFF"/>
                </a:solidFill>
                <a:latin typeface="Calibri"/>
                <a:ea typeface="+mn-lt"/>
                <a:cs typeface="+mn-lt"/>
              </a:rPr>
              <a:t>Some analysts are optimistic, citing the company's potential in the online learning market, a strong brand, and a network of offline </a:t>
            </a:r>
            <a:r>
              <a:rPr lang="en-GB" sz="2200" b="1" dirty="0" err="1">
                <a:solidFill>
                  <a:srgbClr val="FFFFFF"/>
                </a:solidFill>
                <a:latin typeface="Calibri"/>
                <a:ea typeface="+mn-lt"/>
                <a:cs typeface="+mn-lt"/>
              </a:rPr>
              <a:t>centers</a:t>
            </a:r>
            <a:r>
              <a:rPr lang="en-GB" sz="2200" b="1" dirty="0">
                <a:solidFill>
                  <a:srgbClr val="FFFFFF"/>
                </a:solidFill>
                <a:latin typeface="Calibri"/>
                <a:ea typeface="+mn-lt"/>
                <a:cs typeface="+mn-lt"/>
              </a:rPr>
              <a:t>, along with a history of successful business integration.</a:t>
            </a:r>
            <a:endParaRPr lang="en-GB" sz="2200" b="1">
              <a:solidFill>
                <a:srgbClr val="FFFFFF"/>
              </a:solidFill>
              <a:latin typeface="Calibri"/>
              <a:ea typeface="Calibri"/>
              <a:cs typeface="Calibri"/>
            </a:endParaRPr>
          </a:p>
          <a:p>
            <a:r>
              <a:rPr lang="en-GB" sz="2200" b="1" dirty="0">
                <a:solidFill>
                  <a:srgbClr val="FFFFFF"/>
                </a:solidFill>
                <a:latin typeface="Calibri"/>
                <a:ea typeface="+mn-lt"/>
                <a:cs typeface="+mn-lt"/>
              </a:rPr>
              <a:t>In summary, the Veranda Learning Solutions Limited IPO presents risks, and investors should carefully assess these factors before considering an investment.</a:t>
            </a:r>
            <a:endParaRPr lang="en-GB" sz="2200" b="1">
              <a:solidFill>
                <a:srgbClr val="FFFFFF"/>
              </a:solidFill>
              <a:latin typeface="Calibri"/>
              <a:ea typeface="Calibri"/>
              <a:cs typeface="Calibri"/>
            </a:endParaRPr>
          </a:p>
          <a:p>
            <a:endParaRPr lang="en-GB" sz="2000" dirty="0">
              <a:solidFill>
                <a:srgbClr val="FFFFFF"/>
              </a:solidFill>
              <a:latin typeface="Calibri"/>
              <a:ea typeface="Calibri"/>
              <a:cs typeface="Calibri"/>
            </a:endParaRPr>
          </a:p>
        </p:txBody>
      </p:sp>
    </p:spTree>
    <p:extLst>
      <p:ext uri="{BB962C8B-B14F-4D97-AF65-F5344CB8AC3E}">
        <p14:creationId xmlns:p14="http://schemas.microsoft.com/office/powerpoint/2010/main" val="4359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57B86-75E6-4C00-6984-F3B52CA6C09E}"/>
              </a:ext>
            </a:extLst>
          </p:cNvPr>
          <p:cNvSpPr>
            <a:spLocks noGrp="1"/>
          </p:cNvSpPr>
          <p:nvPr>
            <p:ph type="ctrTitle"/>
          </p:nvPr>
        </p:nvSpPr>
        <p:spPr>
          <a:xfrm>
            <a:off x="242910" y="1598246"/>
            <a:ext cx="4626709" cy="5122985"/>
          </a:xfrm>
        </p:spPr>
        <p:txBody>
          <a:bodyPr vert="horz" lIns="91440" tIns="45720" rIns="91440" bIns="45720" rtlCol="0" anchor="t">
            <a:normAutofit/>
          </a:bodyPr>
          <a:lstStyle/>
          <a:p>
            <a:pPr algn="r"/>
            <a:r>
              <a:rPr lang="en-US" sz="8800" b="1" i="0" kern="1200" cap="all" baseline="0">
                <a:solidFill>
                  <a:schemeClr val="bg1"/>
                </a:solidFill>
                <a:latin typeface="+mj-lt"/>
                <a:ea typeface="+mj-ea"/>
                <a:cs typeface="+mj-cs"/>
              </a:rPr>
              <a:t>THANK YOU</a:t>
            </a:r>
          </a:p>
        </p:txBody>
      </p:sp>
      <p:sp>
        <p:nvSpPr>
          <p:cNvPr id="4" name="Subtitle 3">
            <a:extLst>
              <a:ext uri="{FF2B5EF4-FFF2-40B4-BE49-F238E27FC236}">
                <a16:creationId xmlns:a16="http://schemas.microsoft.com/office/drawing/2014/main" id="{3C0937AC-05EA-2E29-912A-212226F67F6C}"/>
              </a:ext>
            </a:extLst>
          </p:cNvPr>
          <p:cNvSpPr>
            <a:spLocks noGrp="1"/>
          </p:cNvSpPr>
          <p:nvPr>
            <p:ph type="subTitle" idx="1"/>
          </p:nvPr>
        </p:nvSpPr>
        <p:spPr>
          <a:xfrm>
            <a:off x="5792994" y="1590840"/>
            <a:ext cx="5672176" cy="5095221"/>
          </a:xfrm>
        </p:spPr>
        <p:txBody>
          <a:bodyPr vert="horz" lIns="91440" tIns="45720" rIns="91440" bIns="45720" rtlCol="0" anchor="t">
            <a:normAutofit/>
          </a:bodyPr>
          <a:lstStyle/>
          <a:p>
            <a:r>
              <a:rPr lang="en-GB" dirty="0">
                <a:solidFill>
                  <a:schemeClr val="bg1"/>
                </a:solidFill>
              </a:rPr>
              <a:t>Thank You </a:t>
            </a:r>
            <a:r>
              <a:rPr lang="en-GB" dirty="0" err="1">
                <a:solidFill>
                  <a:schemeClr val="bg1"/>
                </a:solidFill>
              </a:rPr>
              <a:t>Sidacleas</a:t>
            </a:r>
            <a:r>
              <a:rPr lang="en-GB" dirty="0">
                <a:solidFill>
                  <a:schemeClr val="bg1"/>
                </a:solidFill>
              </a:rPr>
              <a:t> Edutech for this wonderful internship opportunity. I am grateful for all the experiences, knowledge and the sills that I have gained. I look forward to carry the lessons I learned with me as I progress through my academic and professional career.</a:t>
            </a:r>
            <a:endParaRPr lang="en-US" dirty="0">
              <a:solidFill>
                <a:schemeClr val="bg1"/>
              </a:solidFill>
            </a:endParaRPr>
          </a:p>
          <a:p>
            <a:r>
              <a:rPr lang="en-GB" dirty="0">
                <a:solidFill>
                  <a:schemeClr val="bg1"/>
                </a:solidFill>
              </a:rPr>
              <a:t>Thank You Ashutosh Sir for your constant guidance and support throughout this internship. Your insights and advice were invaluable, and I learned so much from you. Thank You for helping me grow both personally and professionally.</a:t>
            </a:r>
          </a:p>
        </p:txBody>
      </p:sp>
      <p:cxnSp>
        <p:nvCxnSpPr>
          <p:cNvPr id="104" name="Straight Connector 10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7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1" name="Straight Connector 6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578043" y="590062"/>
            <a:ext cx="5309140" cy="2838938"/>
          </a:xfrm>
        </p:spPr>
        <p:txBody>
          <a:bodyPr vert="horz" lIns="91440" tIns="45720" rIns="91440" bIns="45720" rtlCol="0" anchor="b">
            <a:normAutofit/>
          </a:bodyPr>
          <a:lstStyle/>
          <a:p>
            <a:r>
              <a:rPr lang="en-US" sz="5000" b="1" i="0" kern="1200" cap="all" baseline="0">
                <a:solidFill>
                  <a:schemeClr val="bg1"/>
                </a:solidFill>
                <a:latin typeface="+mj-lt"/>
                <a:ea typeface="+mj-ea"/>
                <a:cs typeface="+mj-cs"/>
              </a:rPr>
              <a:t>VERANDA LEARNING SOLUTIONS LIMITED</a:t>
            </a:r>
          </a:p>
        </p:txBody>
      </p:sp>
      <p:sp>
        <p:nvSpPr>
          <p:cNvPr id="4" name="Text Placeholder 3">
            <a:extLst>
              <a:ext uri="{FF2B5EF4-FFF2-40B4-BE49-F238E27FC236}">
                <a16:creationId xmlns:a16="http://schemas.microsoft.com/office/drawing/2014/main" id="{B310077A-0DAD-7566-DCF9-D03A523B4B96}"/>
              </a:ext>
            </a:extLst>
          </p:cNvPr>
          <p:cNvSpPr>
            <a:spLocks noGrp="1"/>
          </p:cNvSpPr>
          <p:nvPr>
            <p:ph type="body" idx="1"/>
          </p:nvPr>
        </p:nvSpPr>
        <p:spPr>
          <a:xfrm>
            <a:off x="1578044" y="3739764"/>
            <a:ext cx="4517954" cy="1198120"/>
          </a:xfrm>
        </p:spPr>
        <p:txBody>
          <a:bodyPr vert="horz" lIns="91440" tIns="45720" rIns="91440" bIns="45720" rtlCol="0">
            <a:normAutofit/>
          </a:bodyPr>
          <a:lstStyle/>
          <a:p>
            <a:r>
              <a:rPr lang="en-US" sz="2000" kern="1200">
                <a:solidFill>
                  <a:schemeClr val="bg1"/>
                </a:solidFill>
                <a:latin typeface="+mn-lt"/>
                <a:ea typeface="+mn-ea"/>
                <a:cs typeface="+mn-cs"/>
              </a:rPr>
              <a:t>REPORT ON LAUNCH OF  VERANDA LEARNING SOLUTIONS LIMITED</a:t>
            </a:r>
          </a:p>
          <a:p>
            <a:endParaRPr lang="en-US" sz="2000" kern="1200">
              <a:solidFill>
                <a:schemeClr val="bg1"/>
              </a:solidFill>
              <a:latin typeface="+mn-lt"/>
              <a:ea typeface="+mn-ea"/>
              <a:cs typeface="+mn-cs"/>
            </a:endParaRPr>
          </a:p>
        </p:txBody>
      </p:sp>
      <p:sp>
        <p:nvSpPr>
          <p:cNvPr id="63"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4"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66"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7" name="Graphic 66">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68" name="Graphic 67">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69" name="Graphic 68">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3" name="Picture 2" descr="A green and white logo&#10;&#10;Description automatically generated">
            <a:extLst>
              <a:ext uri="{FF2B5EF4-FFF2-40B4-BE49-F238E27FC236}">
                <a16:creationId xmlns:a16="http://schemas.microsoft.com/office/drawing/2014/main" id="{CFB856EA-5F45-32D6-DFA2-2B00A6675297}"/>
              </a:ext>
            </a:extLst>
          </p:cNvPr>
          <p:cNvPicPr>
            <a:picLocks noChangeAspect="1"/>
          </p:cNvPicPr>
          <p:nvPr/>
        </p:nvPicPr>
        <p:blipFill rotWithShape="1">
          <a:blip r:embed="rId8"/>
          <a:srcRect t="3670" r="2"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77649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BF1CC-3504-20F5-6DB5-F5A72F8A7FAD}"/>
              </a:ext>
            </a:extLst>
          </p:cNvPr>
          <p:cNvSpPr>
            <a:spLocks noGrp="1"/>
          </p:cNvSpPr>
          <p:nvPr>
            <p:ph type="title"/>
          </p:nvPr>
        </p:nvSpPr>
        <p:spPr>
          <a:xfrm>
            <a:off x="1500136" y="590062"/>
            <a:ext cx="9052605" cy="725468"/>
          </a:xfrm>
        </p:spPr>
        <p:txBody>
          <a:bodyPr vert="horz" lIns="91440" tIns="45720" rIns="91440" bIns="45720" rtlCol="0" anchor="b">
            <a:normAutofit fontScale="90000"/>
          </a:bodyPr>
          <a:lstStyle/>
          <a:p>
            <a:r>
              <a:rPr lang="en-US" sz="5000" b="1" i="0" kern="1200" cap="all" baseline="0">
                <a:solidFill>
                  <a:schemeClr val="bg1"/>
                </a:solidFill>
                <a:latin typeface="+mj-lt"/>
                <a:ea typeface="+mj-ea"/>
                <a:cs typeface="+mj-cs"/>
              </a:rPr>
              <a:t>COMPANY'S INFORMATION</a:t>
            </a:r>
          </a:p>
        </p:txBody>
      </p:sp>
      <p:sp>
        <p:nvSpPr>
          <p:cNvPr id="3" name="Text Placeholder 2">
            <a:extLst>
              <a:ext uri="{FF2B5EF4-FFF2-40B4-BE49-F238E27FC236}">
                <a16:creationId xmlns:a16="http://schemas.microsoft.com/office/drawing/2014/main" id="{508A7F84-0206-75EC-3F7D-2D26625DFCF0}"/>
              </a:ext>
            </a:extLst>
          </p:cNvPr>
          <p:cNvSpPr>
            <a:spLocks noGrp="1"/>
          </p:cNvSpPr>
          <p:nvPr>
            <p:ph sz="half" idx="4294967295"/>
          </p:nvPr>
        </p:nvSpPr>
        <p:spPr>
          <a:xfrm>
            <a:off x="1500136" y="3505199"/>
            <a:ext cx="5141949" cy="1198120"/>
          </a:xfrm>
        </p:spPr>
        <p:txBody>
          <a:bodyPr vert="horz" lIns="91440" tIns="45720" rIns="91440" bIns="45720" rtlCol="0">
            <a:normAutofit/>
          </a:bodyPr>
          <a:lstStyle/>
          <a:p>
            <a:pPr marL="0" indent="0">
              <a:buNone/>
            </a:pPr>
            <a:br>
              <a:rPr lang="en-US" sz="2000" kern="1200">
                <a:solidFill>
                  <a:schemeClr val="bg1"/>
                </a:solidFill>
                <a:latin typeface="+mn-lt"/>
                <a:ea typeface="+mn-ea"/>
                <a:cs typeface="+mn-cs"/>
              </a:rPr>
            </a:br>
            <a:endParaRPr lang="en-US" sz="2000" kern="1200">
              <a:solidFill>
                <a:schemeClr val="bg1"/>
              </a:solidFill>
              <a:latin typeface="+mn-lt"/>
              <a:ea typeface="+mn-ea"/>
              <a:cs typeface="+mn-cs"/>
            </a:endParaRPr>
          </a:p>
        </p:txBody>
      </p:sp>
      <p:sp>
        <p:nvSpPr>
          <p:cNvPr id="4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Placeholder 4" descr="A sign with blue letters&#10;&#10;Description automatically generated">
            <a:extLst>
              <a:ext uri="{FF2B5EF4-FFF2-40B4-BE49-F238E27FC236}">
                <a16:creationId xmlns:a16="http://schemas.microsoft.com/office/drawing/2014/main" id="{9968AC2F-697D-49F4-1BCA-1F8247FCE8B6}"/>
              </a:ext>
            </a:extLst>
          </p:cNvPr>
          <p:cNvPicPr>
            <a:picLocks noGrp="1" noChangeAspect="1"/>
          </p:cNvPicPr>
          <p:nvPr>
            <p:ph idx="1"/>
          </p:nvPr>
        </p:nvPicPr>
        <p:blipFill>
          <a:blip r:embed="rId2"/>
          <a:stretch/>
        </p:blipFill>
        <p:spPr>
          <a:xfrm>
            <a:off x="8572978" y="4692335"/>
            <a:ext cx="3619022" cy="2165663"/>
          </a:xfrm>
          <a:prstGeom prst="rect">
            <a:avLst/>
          </a:prstGeom>
        </p:spPr>
      </p:pic>
      <p:sp>
        <p:nvSpPr>
          <p:cNvPr id="85" name="TextBox 84">
            <a:extLst>
              <a:ext uri="{FF2B5EF4-FFF2-40B4-BE49-F238E27FC236}">
                <a16:creationId xmlns:a16="http://schemas.microsoft.com/office/drawing/2014/main" id="{C8396B5F-03B6-483C-6E7C-2F51439FC62A}"/>
              </a:ext>
            </a:extLst>
          </p:cNvPr>
          <p:cNvSpPr txBox="1"/>
          <p:nvPr/>
        </p:nvSpPr>
        <p:spPr>
          <a:xfrm>
            <a:off x="948905" y="4696380"/>
            <a:ext cx="7539419"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a:solidFill>
                  <a:srgbClr val="E3E3E3"/>
                </a:solidFill>
                <a:ea typeface="+mn-lt"/>
                <a:cs typeface="+mn-lt"/>
              </a:rPr>
              <a:t>VLS has a strong presence in India, with over 100 physical </a:t>
            </a:r>
            <a:r>
              <a:rPr lang="en-GB" sz="2000" err="1">
                <a:solidFill>
                  <a:srgbClr val="E3E3E3"/>
                </a:solidFill>
                <a:ea typeface="+mn-lt"/>
                <a:cs typeface="+mn-lt"/>
              </a:rPr>
              <a:t>center's</a:t>
            </a:r>
            <a:r>
              <a:rPr lang="en-GB" sz="2000">
                <a:solidFill>
                  <a:srgbClr val="E3E3E3"/>
                </a:solidFill>
                <a:ea typeface="+mn-lt"/>
                <a:cs typeface="+mn-lt"/>
              </a:rPr>
              <a:t> and a network of over 5,000 certified trainers. VLS has over 1 million registered users and has helped over 100,000 students achieve their dream of getting into competitive exam's. VLS is a publicly listed company.</a:t>
            </a:r>
            <a:endParaRPr lang="en-GB" sz="2000">
              <a:solidFill>
                <a:srgbClr val="E3E3E3"/>
              </a:solidFill>
            </a:endParaRPr>
          </a:p>
          <a:p>
            <a:endParaRPr lang="en-GB" sz="1200">
              <a:solidFill>
                <a:srgbClr val="E3E3E3"/>
              </a:solidFill>
              <a:ea typeface="+mn-lt"/>
              <a:cs typeface="+mn-lt"/>
            </a:endParaRPr>
          </a:p>
          <a:p>
            <a:endParaRPr lang="en-GB" sz="1200">
              <a:solidFill>
                <a:srgbClr val="E3E3E3"/>
              </a:solidFill>
            </a:endParaRPr>
          </a:p>
        </p:txBody>
      </p:sp>
      <p:graphicFrame>
        <p:nvGraphicFramePr>
          <p:cNvPr id="91" name="TextBox 83">
            <a:extLst>
              <a:ext uri="{FF2B5EF4-FFF2-40B4-BE49-F238E27FC236}">
                <a16:creationId xmlns:a16="http://schemas.microsoft.com/office/drawing/2014/main" id="{C2963AC6-D7C2-C6DF-FCF4-B1A9184ABBE1}"/>
              </a:ext>
            </a:extLst>
          </p:cNvPr>
          <p:cNvGraphicFramePr/>
          <p:nvPr>
            <p:extLst>
              <p:ext uri="{D42A27DB-BD31-4B8C-83A1-F6EECF244321}">
                <p14:modId xmlns:p14="http://schemas.microsoft.com/office/powerpoint/2010/main" val="1770708629"/>
              </p:ext>
            </p:extLst>
          </p:nvPr>
        </p:nvGraphicFramePr>
        <p:xfrm>
          <a:off x="870666" y="1340102"/>
          <a:ext cx="11058528" cy="3354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248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Content Placeholder 4" descr="A target with darts in front of it&#10;&#10;Description automatically generated">
            <a:extLst>
              <a:ext uri="{FF2B5EF4-FFF2-40B4-BE49-F238E27FC236}">
                <a16:creationId xmlns:a16="http://schemas.microsoft.com/office/drawing/2014/main" id="{BDE9761B-171F-95CB-9D90-805485165AF3}"/>
              </a:ext>
            </a:extLst>
          </p:cNvPr>
          <p:cNvPicPr>
            <a:picLocks noChangeAspect="1"/>
          </p:cNvPicPr>
          <p:nvPr/>
        </p:nvPicPr>
        <p:blipFill rotWithShape="1">
          <a:blip r:embed="rId2">
            <a:duotone>
              <a:schemeClr val="accent1">
                <a:shade val="45000"/>
                <a:satMod val="135000"/>
              </a:schemeClr>
              <a:prstClr val="white"/>
            </a:duotone>
            <a:alphaModFix amt="35000"/>
          </a:blip>
          <a:srcRect t="23208"/>
          <a:stretch/>
        </p:blipFill>
        <p:spPr>
          <a:xfrm>
            <a:off x="20" y="-8877"/>
            <a:ext cx="12191980" cy="6858000"/>
          </a:xfrm>
          <a:prstGeom prst="rect">
            <a:avLst/>
          </a:prstGeom>
        </p:spPr>
      </p:pic>
      <p:sp>
        <p:nvSpPr>
          <p:cNvPr id="2" name="Title 1">
            <a:extLst>
              <a:ext uri="{FF2B5EF4-FFF2-40B4-BE49-F238E27FC236}">
                <a16:creationId xmlns:a16="http://schemas.microsoft.com/office/drawing/2014/main" id="{36F2262A-B252-7474-9A45-3CB3A6FAEB83}"/>
              </a:ext>
            </a:extLst>
          </p:cNvPr>
          <p:cNvSpPr>
            <a:spLocks noGrp="1"/>
          </p:cNvSpPr>
          <p:nvPr>
            <p:ph type="title"/>
          </p:nvPr>
        </p:nvSpPr>
        <p:spPr>
          <a:xfrm>
            <a:off x="699239" y="381935"/>
            <a:ext cx="10757549" cy="1094010"/>
          </a:xfrm>
        </p:spPr>
        <p:txBody>
          <a:bodyPr vert="horz" lIns="91440" tIns="45720" rIns="91440" bIns="45720" rtlCol="0" anchor="b">
            <a:normAutofit fontScale="90000"/>
          </a:bodyPr>
          <a:lstStyle/>
          <a:p>
            <a:r>
              <a:rPr lang="en-US" sz="7200">
                <a:solidFill>
                  <a:srgbClr val="FFFFFF"/>
                </a:solidFill>
              </a:rPr>
              <a:t>INITIAL PUBLIC OFFERING</a:t>
            </a:r>
            <a:endParaRPr lang="en-US" sz="7200" kern="1200">
              <a:solidFill>
                <a:srgbClr val="FFFFFF"/>
              </a:solidFill>
              <a:latin typeface="+mj-lt"/>
            </a:endParaRPr>
          </a:p>
        </p:txBody>
      </p:sp>
      <p:sp>
        <p:nvSpPr>
          <p:cNvPr id="1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aphicFrame>
        <p:nvGraphicFramePr>
          <p:cNvPr id="53" name="Content Placeholder 8">
            <a:extLst>
              <a:ext uri="{FF2B5EF4-FFF2-40B4-BE49-F238E27FC236}">
                <a16:creationId xmlns:a16="http://schemas.microsoft.com/office/drawing/2014/main" id="{4644EA3A-5098-B218-19CE-537B0FB1A4F9}"/>
              </a:ext>
            </a:extLst>
          </p:cNvPr>
          <p:cNvGraphicFramePr>
            <a:graphicFrameLocks noGrp="1"/>
          </p:cNvGraphicFramePr>
          <p:nvPr>
            <p:ph idx="1"/>
          </p:nvPr>
        </p:nvGraphicFramePr>
        <p:xfrm>
          <a:off x="699239" y="1852836"/>
          <a:ext cx="10815059" cy="413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028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6C7B4-5603-8235-50C0-15BA9C1A81A0}"/>
              </a:ext>
            </a:extLst>
          </p:cNvPr>
          <p:cNvSpPr>
            <a:spLocks noGrp="1"/>
          </p:cNvSpPr>
          <p:nvPr>
            <p:ph type="title"/>
          </p:nvPr>
        </p:nvSpPr>
        <p:spPr>
          <a:xfrm>
            <a:off x="6412091" y="501651"/>
            <a:ext cx="4395340" cy="1716255"/>
          </a:xfrm>
        </p:spPr>
        <p:txBody>
          <a:bodyPr anchor="b">
            <a:normAutofit/>
          </a:bodyPr>
          <a:lstStyle/>
          <a:p>
            <a:r>
              <a:rPr lang="en-GB" sz="3400"/>
              <a:t>IPO DETAILS OF VERANDA SOLUTIONS LIMITED</a:t>
            </a:r>
          </a:p>
        </p:txBody>
      </p:sp>
      <p:sp>
        <p:nvSpPr>
          <p:cNvPr id="102" name="Rectangle 10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black and green logo&#10;&#10;Description automatically generated">
            <a:extLst>
              <a:ext uri="{FF2B5EF4-FFF2-40B4-BE49-F238E27FC236}">
                <a16:creationId xmlns:a16="http://schemas.microsoft.com/office/drawing/2014/main" id="{D6F50D09-03BD-053E-7432-FF7342890C72}"/>
              </a:ext>
            </a:extLst>
          </p:cNvPr>
          <p:cNvPicPr>
            <a:picLocks noGrp="1" noChangeAspect="1"/>
          </p:cNvPicPr>
          <p:nvPr>
            <p:ph idx="1"/>
          </p:nvPr>
        </p:nvPicPr>
        <p:blipFill>
          <a:blip r:embed="rId2"/>
          <a:stretch>
            <a:fillRect/>
          </a:stretch>
        </p:blipFill>
        <p:spPr>
          <a:xfrm>
            <a:off x="6840900" y="3111564"/>
            <a:ext cx="3724993" cy="2103407"/>
          </a:xfrm>
        </p:spPr>
      </p:pic>
      <p:cxnSp>
        <p:nvCxnSpPr>
          <p:cNvPr id="104" name="Straight Connector 10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95" name="Content Placeholder 4">
            <a:extLst>
              <a:ext uri="{FF2B5EF4-FFF2-40B4-BE49-F238E27FC236}">
                <a16:creationId xmlns:a16="http://schemas.microsoft.com/office/drawing/2014/main" id="{714A03AD-32B6-059E-9D50-F6463ED06539}"/>
              </a:ext>
            </a:extLst>
          </p:cNvPr>
          <p:cNvGraphicFramePr>
            <a:graphicFrameLocks/>
          </p:cNvGraphicFramePr>
          <p:nvPr>
            <p:extLst>
              <p:ext uri="{D42A27DB-BD31-4B8C-83A1-F6EECF244321}">
                <p14:modId xmlns:p14="http://schemas.microsoft.com/office/powerpoint/2010/main" val="2271578543"/>
              </p:ext>
            </p:extLst>
          </p:nvPr>
        </p:nvGraphicFramePr>
        <p:xfrm>
          <a:off x="279143" y="1056242"/>
          <a:ext cx="5221626" cy="4745524"/>
        </p:xfrm>
        <a:graphic>
          <a:graphicData uri="http://schemas.openxmlformats.org/drawingml/2006/table">
            <a:tbl>
              <a:tblPr firstRow="1" bandRow="1">
                <a:solidFill>
                  <a:srgbClr val="F7F7F7"/>
                </a:solidFill>
                <a:tableStyleId>{5C22544A-7EE6-4342-B048-85BDC9FD1C3A}</a:tableStyleId>
              </a:tblPr>
              <a:tblGrid>
                <a:gridCol w="1663887">
                  <a:extLst>
                    <a:ext uri="{9D8B030D-6E8A-4147-A177-3AD203B41FA5}">
                      <a16:colId xmlns:a16="http://schemas.microsoft.com/office/drawing/2014/main" val="3027156827"/>
                    </a:ext>
                  </a:extLst>
                </a:gridCol>
                <a:gridCol w="3557739">
                  <a:extLst>
                    <a:ext uri="{9D8B030D-6E8A-4147-A177-3AD203B41FA5}">
                      <a16:colId xmlns:a16="http://schemas.microsoft.com/office/drawing/2014/main" val="3027299873"/>
                    </a:ext>
                  </a:extLst>
                </a:gridCol>
              </a:tblGrid>
              <a:tr h="810412">
                <a:tc>
                  <a:txBody>
                    <a:bodyPr/>
                    <a:lstStyle/>
                    <a:p>
                      <a:r>
                        <a:rPr lang="en-GB" sz="1800" b="1" cap="all" spc="60">
                          <a:solidFill>
                            <a:schemeClr val="tx1"/>
                          </a:solidFill>
                          <a:effectLst/>
                        </a:rPr>
                        <a:t>IPO Date</a:t>
                      </a:r>
                    </a:p>
                  </a:txBody>
                  <a:tcPr marL="120710" marR="120710" marT="120710" marB="120710">
                    <a:lnL w="12700" cmpd="sng">
                      <a:noFill/>
                    </a:lnL>
                    <a:lnR w="12700" cmpd="sng">
                      <a:noFill/>
                    </a:lnR>
                    <a:lnT w="12700" cmpd="sng">
                      <a:noFill/>
                    </a:lnT>
                    <a:lnB w="38100" cmpd="sng">
                      <a:noFill/>
                    </a:lnB>
                    <a:noFill/>
                  </a:tcPr>
                </a:tc>
                <a:tc>
                  <a:txBody>
                    <a:bodyPr/>
                    <a:lstStyle/>
                    <a:p>
                      <a:r>
                        <a:rPr lang="en-GB" sz="1800" b="1" cap="all" spc="60">
                          <a:solidFill>
                            <a:schemeClr val="tx1"/>
                          </a:solidFill>
                          <a:effectLst/>
                        </a:rPr>
                        <a:t>March 29, 2022 to March 31, 2022</a:t>
                      </a:r>
                    </a:p>
                  </a:txBody>
                  <a:tcPr marL="120710" marR="120710" marT="120710" marB="120710">
                    <a:lnL w="12700" cmpd="sng">
                      <a:noFill/>
                    </a:lnL>
                    <a:lnR w="12700" cmpd="sng">
                      <a:noFill/>
                    </a:lnR>
                    <a:lnT w="12700" cmpd="sng">
                      <a:noFill/>
                    </a:lnT>
                    <a:lnB w="38100" cmpd="sng">
                      <a:noFill/>
                    </a:lnB>
                    <a:noFill/>
                  </a:tcPr>
                </a:tc>
                <a:extLst>
                  <a:ext uri="{0D108BD9-81ED-4DB2-BD59-A6C34878D82A}">
                    <a16:rowId xmlns:a16="http://schemas.microsoft.com/office/drawing/2014/main" val="220703974"/>
                  </a:ext>
                </a:extLst>
              </a:tr>
              <a:tr h="424791">
                <a:tc>
                  <a:txBody>
                    <a:bodyPr/>
                    <a:lstStyle/>
                    <a:p>
                      <a:r>
                        <a:rPr lang="en-GB" sz="1800" cap="none" spc="0">
                          <a:solidFill>
                            <a:schemeClr val="tx1"/>
                          </a:solidFill>
                          <a:effectLst/>
                          <a:latin typeface="Calibri"/>
                        </a:rPr>
                        <a:t>Listing Date</a:t>
                      </a:r>
                    </a:p>
                  </a:txBody>
                  <a:tcPr marL="87435" marR="87435" marT="43718" marB="80474">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1800" cap="none" spc="0">
                          <a:solidFill>
                            <a:schemeClr val="tx1"/>
                          </a:solidFill>
                          <a:effectLst/>
                          <a:latin typeface="Calibri"/>
                        </a:rPr>
                        <a:t>April 11, 2022</a:t>
                      </a:r>
                    </a:p>
                  </a:txBody>
                  <a:tcPr marL="87435" marR="87435" marT="43718" marB="80474">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925759831"/>
                  </a:ext>
                </a:extLst>
              </a:tr>
              <a:tr h="424791">
                <a:tc>
                  <a:txBody>
                    <a:bodyPr/>
                    <a:lstStyle/>
                    <a:p>
                      <a:r>
                        <a:rPr lang="en-GB" sz="1800" cap="none" spc="0">
                          <a:solidFill>
                            <a:schemeClr val="tx1"/>
                          </a:solidFill>
                          <a:effectLst/>
                          <a:latin typeface="Calibri"/>
                        </a:rPr>
                        <a:t>Face Value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effectLst/>
                          <a:latin typeface="Calibri"/>
                        </a:rPr>
                        <a:t>₹10 per share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55308275"/>
                  </a:ext>
                </a:extLst>
              </a:tr>
              <a:tr h="424791">
                <a:tc>
                  <a:txBody>
                    <a:bodyPr/>
                    <a:lstStyle/>
                    <a:p>
                      <a:r>
                        <a:rPr lang="en-GB" sz="1800" cap="none" spc="0">
                          <a:solidFill>
                            <a:schemeClr val="tx1"/>
                          </a:solidFill>
                          <a:effectLst/>
                          <a:latin typeface="Calibri"/>
                        </a:rPr>
                        <a:t>Price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effectLst/>
                          <a:latin typeface="Calibri"/>
                        </a:rPr>
                        <a:t>₹130 to ₹137 per share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630321503"/>
                  </a:ext>
                </a:extLst>
              </a:tr>
              <a:tr h="424791">
                <a:tc>
                  <a:txBody>
                    <a:bodyPr/>
                    <a:lstStyle/>
                    <a:p>
                      <a:r>
                        <a:rPr lang="en-GB" sz="1800" cap="none" spc="0">
                          <a:solidFill>
                            <a:schemeClr val="tx1"/>
                          </a:solidFill>
                          <a:effectLst/>
                          <a:latin typeface="Calibri"/>
                        </a:rPr>
                        <a:t>Lot Size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effectLst/>
                          <a:latin typeface="Calibri"/>
                        </a:rPr>
                        <a:t>100 Shares</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411964286"/>
                  </a:ext>
                </a:extLst>
              </a:tr>
              <a:tr h="693183">
                <a:tc>
                  <a:txBody>
                    <a:bodyPr/>
                    <a:lstStyle/>
                    <a:p>
                      <a:r>
                        <a:rPr lang="en-GB" sz="1800" cap="none" spc="0">
                          <a:solidFill>
                            <a:schemeClr val="tx1"/>
                          </a:solidFill>
                          <a:effectLst/>
                          <a:latin typeface="Calibri"/>
                        </a:rPr>
                        <a:t>Total Issue Size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effectLst/>
                          <a:latin typeface="Calibri"/>
                        </a:rPr>
                        <a:t>[.] shares</a:t>
                      </a:r>
                      <a:br>
                        <a:rPr lang="en-GB" sz="1800" cap="none" spc="0">
                          <a:solidFill>
                            <a:srgbClr val="000000"/>
                          </a:solidFill>
                          <a:effectLst/>
                          <a:latin typeface="Calibri"/>
                        </a:rPr>
                      </a:br>
                      <a:r>
                        <a:rPr lang="en-GB" sz="1800" cap="none" spc="0">
                          <a:solidFill>
                            <a:schemeClr val="tx1"/>
                          </a:solidFill>
                          <a:effectLst/>
                          <a:latin typeface="Calibri"/>
                        </a:rPr>
                        <a:t>(aggregating up to ₹200.00 Cr)</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010096455"/>
                  </a:ext>
                </a:extLst>
              </a:tr>
              <a:tr h="693183">
                <a:tc>
                  <a:txBody>
                    <a:bodyPr/>
                    <a:lstStyle/>
                    <a:p>
                      <a:r>
                        <a:rPr lang="en-GB" sz="1800" cap="none" spc="0">
                          <a:solidFill>
                            <a:schemeClr val="tx1"/>
                          </a:solidFill>
                          <a:effectLst/>
                          <a:latin typeface="Calibri"/>
                        </a:rPr>
                        <a:t>Fresh Issue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effectLst/>
                          <a:latin typeface="Calibri"/>
                        </a:rPr>
                        <a:t>[.] shares</a:t>
                      </a:r>
                      <a:br>
                        <a:rPr lang="en-GB" sz="1800" cap="none" spc="0">
                          <a:solidFill>
                            <a:srgbClr val="000000"/>
                          </a:solidFill>
                          <a:effectLst/>
                          <a:latin typeface="Calibri"/>
                        </a:rPr>
                      </a:br>
                      <a:r>
                        <a:rPr lang="en-GB" sz="1800" cap="none" spc="0">
                          <a:solidFill>
                            <a:schemeClr val="tx1"/>
                          </a:solidFill>
                          <a:effectLst/>
                          <a:latin typeface="Calibri"/>
                        </a:rPr>
                        <a:t>(aggregating up to ₹200.00 Cr)</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929439093"/>
                  </a:ext>
                </a:extLst>
              </a:tr>
              <a:tr h="424791">
                <a:tc>
                  <a:txBody>
                    <a:bodyPr/>
                    <a:lstStyle/>
                    <a:p>
                      <a:r>
                        <a:rPr lang="en-GB" sz="1800" cap="none" spc="0">
                          <a:solidFill>
                            <a:schemeClr val="tx1"/>
                          </a:solidFill>
                          <a:effectLst/>
                          <a:latin typeface="Calibri"/>
                        </a:rPr>
                        <a:t>Issue Type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effectLst/>
                          <a:latin typeface="Calibri"/>
                        </a:rPr>
                        <a:t>Book Built Issue IPO</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519057212"/>
                  </a:ext>
                </a:extLst>
              </a:tr>
              <a:tr h="424791">
                <a:tc>
                  <a:txBody>
                    <a:bodyPr/>
                    <a:lstStyle/>
                    <a:p>
                      <a:r>
                        <a:rPr lang="en-GB" sz="1800" cap="none" spc="0">
                          <a:solidFill>
                            <a:schemeClr val="tx1"/>
                          </a:solidFill>
                          <a:effectLst/>
                          <a:latin typeface="Calibri"/>
                        </a:rPr>
                        <a:t>Listing At</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effectLst/>
                          <a:latin typeface="Calibri"/>
                        </a:rPr>
                        <a:t>BSE, NSE</a:t>
                      </a:r>
                    </a:p>
                  </a:txBody>
                  <a:tcPr marL="87435" marR="87435" marT="43718" marB="8047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999041636"/>
                  </a:ext>
                </a:extLst>
              </a:tr>
            </a:tbl>
          </a:graphicData>
        </a:graphic>
      </p:graphicFrame>
    </p:spTree>
    <p:extLst>
      <p:ext uri="{BB962C8B-B14F-4D97-AF65-F5344CB8AC3E}">
        <p14:creationId xmlns:p14="http://schemas.microsoft.com/office/powerpoint/2010/main" val="85028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1177C-6BED-F5F9-2849-0C610B4CE755}"/>
              </a:ext>
            </a:extLst>
          </p:cNvPr>
          <p:cNvSpPr>
            <a:spLocks noGrp="1"/>
          </p:cNvSpPr>
          <p:nvPr>
            <p:ph type="ctrTitle"/>
          </p:nvPr>
        </p:nvSpPr>
        <p:spPr>
          <a:xfrm>
            <a:off x="466730" y="1598246"/>
            <a:ext cx="4554659" cy="5034817"/>
          </a:xfrm>
        </p:spPr>
        <p:txBody>
          <a:bodyPr vert="horz" lIns="91440" tIns="45720" rIns="91440" bIns="45720" rtlCol="0" anchor="t">
            <a:normAutofit/>
          </a:bodyPr>
          <a:lstStyle/>
          <a:p>
            <a:r>
              <a:rPr lang="en-US" sz="5500">
                <a:solidFill>
                  <a:schemeClr val="bg1"/>
                </a:solidFill>
              </a:rPr>
              <a:t>LIVE SHARE PRICE OF VERANDA LEARNING SOLUTIONS LIMITED</a:t>
            </a:r>
            <a:endParaRPr lang="en-US" sz="5500" b="1" i="0" kern="1200" cap="all" baseline="0">
              <a:solidFill>
                <a:schemeClr val="bg1"/>
              </a:solidFill>
              <a:latin typeface="+mj-lt"/>
              <a:ea typeface="+mj-ea"/>
              <a:cs typeface="+mj-cs"/>
            </a:endParaRPr>
          </a:p>
        </p:txBody>
      </p:sp>
      <p:sp>
        <p:nvSpPr>
          <p:cNvPr id="4" name="Subtitle 3">
            <a:extLst>
              <a:ext uri="{FF2B5EF4-FFF2-40B4-BE49-F238E27FC236}">
                <a16:creationId xmlns:a16="http://schemas.microsoft.com/office/drawing/2014/main" id="{94B4BA7F-E027-D51A-779A-04E0FA9132B1}"/>
              </a:ext>
            </a:extLst>
          </p:cNvPr>
          <p:cNvSpPr>
            <a:spLocks noGrp="1"/>
          </p:cNvSpPr>
          <p:nvPr>
            <p:ph type="subTitle" idx="1"/>
          </p:nvPr>
        </p:nvSpPr>
        <p:spPr>
          <a:xfrm>
            <a:off x="5792994" y="1590840"/>
            <a:ext cx="5010506" cy="5007531"/>
          </a:xfrm>
        </p:spPr>
        <p:txBody>
          <a:bodyPr vert="horz" lIns="91440" tIns="45720" rIns="91440" bIns="45720" rtlCol="0">
            <a:normAutofit/>
          </a:bodyPr>
          <a:lstStyle/>
          <a:p>
            <a:r>
              <a:rPr lang="en-GB" sz="4400">
                <a:solidFill>
                  <a:schemeClr val="bg1"/>
                </a:solidFill>
              </a:rPr>
              <a:t>BSE-</a:t>
            </a:r>
            <a:r>
              <a:rPr lang="en-GB" sz="4400">
                <a:solidFill>
                  <a:schemeClr val="bg1"/>
                </a:solidFill>
                <a:ea typeface="+mn-lt"/>
                <a:cs typeface="+mn-lt"/>
              </a:rPr>
              <a:t>202.15</a:t>
            </a:r>
          </a:p>
          <a:p>
            <a:r>
              <a:rPr lang="en-GB" sz="4400">
                <a:solidFill>
                  <a:schemeClr val="bg1"/>
                </a:solidFill>
              </a:rPr>
              <a:t>NSE-</a:t>
            </a:r>
            <a:r>
              <a:rPr lang="en-GB" sz="4400">
                <a:solidFill>
                  <a:schemeClr val="bg1"/>
                </a:solidFill>
                <a:ea typeface="+mn-lt"/>
                <a:cs typeface="+mn-lt"/>
              </a:rPr>
              <a:t>202.00</a:t>
            </a:r>
            <a:endParaRPr lang="en-GB" sz="4400">
              <a:solidFill>
                <a:schemeClr val="bg1"/>
              </a:solidFill>
            </a:endParaRP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5"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7"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439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1C6628E-9CC2-3377-FFE6-1BE1A7B1EBA5}"/>
              </a:ext>
            </a:extLst>
          </p:cNvPr>
          <p:cNvSpPr>
            <a:spLocks noGrp="1"/>
          </p:cNvSpPr>
          <p:nvPr>
            <p:ph type="title"/>
          </p:nvPr>
        </p:nvSpPr>
        <p:spPr>
          <a:xfrm>
            <a:off x="3506755" y="365125"/>
            <a:ext cx="7161245" cy="1325563"/>
          </a:xfrm>
        </p:spPr>
        <p:txBody>
          <a:bodyPr>
            <a:normAutofit/>
          </a:bodyPr>
          <a:lstStyle/>
          <a:p>
            <a:r>
              <a:rPr lang="en-GB" sz="3600">
                <a:solidFill>
                  <a:schemeClr val="bg1"/>
                </a:solidFill>
              </a:rPr>
              <a:t>BALANCE SHEET As on 31 March, 2022</a:t>
            </a:r>
          </a:p>
        </p:txBody>
      </p:sp>
      <p:sp>
        <p:nvSpPr>
          <p:cNvPr id="8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8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85" name="Straight Connector 8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8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4">
            <a:extLst>
              <a:ext uri="{FF2B5EF4-FFF2-40B4-BE49-F238E27FC236}">
                <a16:creationId xmlns:a16="http://schemas.microsoft.com/office/drawing/2014/main" id="{BC78202C-1362-5BB6-2AE8-A9E80F46EFA0}"/>
              </a:ext>
            </a:extLst>
          </p:cNvPr>
          <p:cNvGraphicFramePr>
            <a:graphicFrameLocks noGrp="1"/>
          </p:cNvGraphicFramePr>
          <p:nvPr>
            <p:ph idx="1"/>
            <p:extLst>
              <p:ext uri="{D42A27DB-BD31-4B8C-83A1-F6EECF244321}">
                <p14:modId xmlns:p14="http://schemas.microsoft.com/office/powerpoint/2010/main" val="395452615"/>
              </p:ext>
            </p:extLst>
          </p:nvPr>
        </p:nvGraphicFramePr>
        <p:xfrm>
          <a:off x="1534546" y="1825625"/>
          <a:ext cx="9122909" cy="4351340"/>
        </p:xfrm>
        <a:graphic>
          <a:graphicData uri="http://schemas.openxmlformats.org/drawingml/2006/table">
            <a:tbl>
              <a:tblPr firstRow="1" bandRow="1">
                <a:tableStyleId>{5C22544A-7EE6-4342-B048-85BDC9FD1C3A}</a:tableStyleId>
              </a:tblPr>
              <a:tblGrid>
                <a:gridCol w="5496607">
                  <a:extLst>
                    <a:ext uri="{9D8B030D-6E8A-4147-A177-3AD203B41FA5}">
                      <a16:colId xmlns:a16="http://schemas.microsoft.com/office/drawing/2014/main" val="4010514518"/>
                    </a:ext>
                  </a:extLst>
                </a:gridCol>
                <a:gridCol w="1813151">
                  <a:extLst>
                    <a:ext uri="{9D8B030D-6E8A-4147-A177-3AD203B41FA5}">
                      <a16:colId xmlns:a16="http://schemas.microsoft.com/office/drawing/2014/main" val="3053983402"/>
                    </a:ext>
                  </a:extLst>
                </a:gridCol>
                <a:gridCol w="1813151">
                  <a:extLst>
                    <a:ext uri="{9D8B030D-6E8A-4147-A177-3AD203B41FA5}">
                      <a16:colId xmlns:a16="http://schemas.microsoft.com/office/drawing/2014/main" val="860759416"/>
                    </a:ext>
                  </a:extLst>
                </a:gridCol>
              </a:tblGrid>
              <a:tr h="310810">
                <a:tc>
                  <a:txBody>
                    <a:bodyPr/>
                    <a:lstStyle/>
                    <a:p>
                      <a:r>
                        <a:rPr lang="en-GB" sz="1800">
                          <a:effectLst/>
                          <a:latin typeface="Calibri"/>
                        </a:rPr>
                        <a:t>Particulars</a:t>
                      </a:r>
                    </a:p>
                  </a:txBody>
                  <a:tcPr marL="0" marR="0" marT="0" marB="0" anchor="ctr"/>
                </a:tc>
                <a:tc>
                  <a:txBody>
                    <a:bodyPr/>
                    <a:lstStyle/>
                    <a:p>
                      <a:pPr algn="ctr"/>
                      <a:r>
                        <a:rPr lang="en-GB" sz="1800">
                          <a:effectLst/>
                          <a:latin typeface="Calibri"/>
                        </a:rPr>
                        <a:t>Mar-21</a:t>
                      </a:r>
                    </a:p>
                  </a:txBody>
                  <a:tcPr marL="0" marR="0" marT="0" marB="0" anchor="ctr"/>
                </a:tc>
                <a:tc>
                  <a:txBody>
                    <a:bodyPr/>
                    <a:lstStyle/>
                    <a:p>
                      <a:pPr algn="ctr"/>
                      <a:r>
                        <a:rPr lang="en-GB" sz="1800">
                          <a:effectLst/>
                          <a:latin typeface="Calibri"/>
                        </a:rPr>
                        <a:t>Mar-22</a:t>
                      </a:r>
                    </a:p>
                  </a:txBody>
                  <a:tcPr marL="0" marR="0" marT="0" marB="0" anchor="ctr"/>
                </a:tc>
                <a:extLst>
                  <a:ext uri="{0D108BD9-81ED-4DB2-BD59-A6C34878D82A}">
                    <a16:rowId xmlns:a16="http://schemas.microsoft.com/office/drawing/2014/main" val="3734128494"/>
                  </a:ext>
                </a:extLst>
              </a:tr>
              <a:tr h="310810">
                <a:tc>
                  <a:txBody>
                    <a:bodyPr/>
                    <a:lstStyle/>
                    <a:p>
                      <a:r>
                        <a:rPr lang="en-GB" sz="1800" b="1">
                          <a:effectLst/>
                          <a:latin typeface="Calibri"/>
                        </a:rPr>
                        <a:t>Share Capital</a:t>
                      </a:r>
                    </a:p>
                  </a:txBody>
                  <a:tcPr marL="0" marR="0" marT="0" marB="0" anchor="ctr"/>
                </a:tc>
                <a:tc>
                  <a:txBody>
                    <a:bodyPr/>
                    <a:lstStyle/>
                    <a:p>
                      <a:pPr algn="ctr"/>
                      <a:r>
                        <a:rPr lang="en-GB" sz="1800">
                          <a:effectLst/>
                          <a:latin typeface="Calibri"/>
                        </a:rPr>
                        <a:t>7</a:t>
                      </a:r>
                    </a:p>
                  </a:txBody>
                  <a:tcPr marL="0" marR="0" marT="0" marB="0" anchor="ctr"/>
                </a:tc>
                <a:tc>
                  <a:txBody>
                    <a:bodyPr/>
                    <a:lstStyle/>
                    <a:p>
                      <a:pPr algn="ctr"/>
                      <a:r>
                        <a:rPr lang="en-GB" sz="1800">
                          <a:effectLst/>
                          <a:latin typeface="Calibri"/>
                        </a:rPr>
                        <a:t>41</a:t>
                      </a:r>
                    </a:p>
                  </a:txBody>
                  <a:tcPr marL="0" marR="0" marT="0" marB="0" anchor="ctr"/>
                </a:tc>
                <a:extLst>
                  <a:ext uri="{0D108BD9-81ED-4DB2-BD59-A6C34878D82A}">
                    <a16:rowId xmlns:a16="http://schemas.microsoft.com/office/drawing/2014/main" val="769568955"/>
                  </a:ext>
                </a:extLst>
              </a:tr>
              <a:tr h="310810">
                <a:tc>
                  <a:txBody>
                    <a:bodyPr/>
                    <a:lstStyle/>
                    <a:p>
                      <a:r>
                        <a:rPr lang="en-GB" sz="1800">
                          <a:effectLst/>
                          <a:latin typeface="Calibri"/>
                        </a:rPr>
                        <a:t>Equity Capital</a:t>
                      </a:r>
                    </a:p>
                  </a:txBody>
                  <a:tcPr marL="0" marR="0" marT="0" marB="0" anchor="ctr"/>
                </a:tc>
                <a:tc>
                  <a:txBody>
                    <a:bodyPr/>
                    <a:lstStyle/>
                    <a:p>
                      <a:pPr algn="ctr"/>
                      <a:r>
                        <a:rPr lang="en-GB" sz="1800">
                          <a:effectLst/>
                          <a:latin typeface="Calibri"/>
                        </a:rPr>
                        <a:t>7</a:t>
                      </a:r>
                    </a:p>
                  </a:txBody>
                  <a:tcPr marL="0" marR="0" marT="0" marB="0" anchor="ctr"/>
                </a:tc>
                <a:tc>
                  <a:txBody>
                    <a:bodyPr/>
                    <a:lstStyle/>
                    <a:p>
                      <a:pPr algn="ctr"/>
                      <a:r>
                        <a:rPr lang="en-GB" sz="1800">
                          <a:effectLst/>
                          <a:latin typeface="Calibri"/>
                        </a:rPr>
                        <a:t>41</a:t>
                      </a:r>
                    </a:p>
                  </a:txBody>
                  <a:tcPr marL="0" marR="0" marT="0" marB="0" anchor="ctr"/>
                </a:tc>
                <a:extLst>
                  <a:ext uri="{0D108BD9-81ED-4DB2-BD59-A6C34878D82A}">
                    <a16:rowId xmlns:a16="http://schemas.microsoft.com/office/drawing/2014/main" val="382470017"/>
                  </a:ext>
                </a:extLst>
              </a:tr>
              <a:tr h="310810">
                <a:tc>
                  <a:txBody>
                    <a:bodyPr/>
                    <a:lstStyle/>
                    <a:p>
                      <a:r>
                        <a:rPr lang="en-GB" sz="1800">
                          <a:effectLst/>
                          <a:latin typeface="Calibri"/>
                        </a:rPr>
                        <a:t>Reserves</a:t>
                      </a:r>
                    </a:p>
                  </a:txBody>
                  <a:tcPr marL="0" marR="0" marT="0" marB="0" anchor="ctr"/>
                </a:tc>
                <a:tc>
                  <a:txBody>
                    <a:bodyPr/>
                    <a:lstStyle/>
                    <a:p>
                      <a:pPr algn="ctr"/>
                      <a:r>
                        <a:rPr lang="en-GB" sz="1800">
                          <a:effectLst/>
                          <a:latin typeface="Calibri"/>
                        </a:rPr>
                        <a:t>-7</a:t>
                      </a:r>
                    </a:p>
                  </a:txBody>
                  <a:tcPr marL="0" marR="0" marT="0" marB="0" anchor="ctr"/>
                </a:tc>
                <a:tc>
                  <a:txBody>
                    <a:bodyPr/>
                    <a:lstStyle/>
                    <a:p>
                      <a:pPr algn="ctr"/>
                      <a:r>
                        <a:rPr lang="en-GB" sz="1800">
                          <a:effectLst/>
                          <a:latin typeface="Calibri"/>
                        </a:rPr>
                        <a:t>36</a:t>
                      </a:r>
                    </a:p>
                  </a:txBody>
                  <a:tcPr marL="0" marR="0" marT="0" marB="0" anchor="ctr"/>
                </a:tc>
                <a:extLst>
                  <a:ext uri="{0D108BD9-81ED-4DB2-BD59-A6C34878D82A}">
                    <a16:rowId xmlns:a16="http://schemas.microsoft.com/office/drawing/2014/main" val="4119175244"/>
                  </a:ext>
                </a:extLst>
              </a:tr>
              <a:tr h="310810">
                <a:tc>
                  <a:txBody>
                    <a:bodyPr/>
                    <a:lstStyle/>
                    <a:p>
                      <a:pPr lvl="0">
                        <a:buNone/>
                      </a:pPr>
                      <a:r>
                        <a:rPr lang="en-GB" sz="1800" b="1">
                          <a:effectLst/>
                          <a:latin typeface="Calibri"/>
                        </a:rPr>
                        <a:t>Borrowings</a:t>
                      </a:r>
                    </a:p>
                  </a:txBody>
                  <a:tcPr marL="0" marR="0" marT="0" marB="0" anchor="ctr"/>
                </a:tc>
                <a:tc>
                  <a:txBody>
                    <a:bodyPr/>
                    <a:lstStyle/>
                    <a:p>
                      <a:pPr algn="ctr"/>
                      <a:r>
                        <a:rPr lang="en-GB" sz="1800">
                          <a:effectLst/>
                          <a:latin typeface="Calibri"/>
                        </a:rPr>
                        <a:t>7</a:t>
                      </a:r>
                    </a:p>
                  </a:txBody>
                  <a:tcPr marL="0" marR="0" marT="0" marB="0" anchor="ctr"/>
                </a:tc>
                <a:tc>
                  <a:txBody>
                    <a:bodyPr/>
                    <a:lstStyle/>
                    <a:p>
                      <a:pPr algn="ctr"/>
                      <a:r>
                        <a:rPr lang="en-GB" sz="1800">
                          <a:effectLst/>
                          <a:latin typeface="Calibri"/>
                        </a:rPr>
                        <a:t>203</a:t>
                      </a:r>
                    </a:p>
                  </a:txBody>
                  <a:tcPr marL="0" marR="0" marT="0" marB="0" anchor="ctr"/>
                </a:tc>
                <a:extLst>
                  <a:ext uri="{0D108BD9-81ED-4DB2-BD59-A6C34878D82A}">
                    <a16:rowId xmlns:a16="http://schemas.microsoft.com/office/drawing/2014/main" val="1697993494"/>
                  </a:ext>
                </a:extLst>
              </a:tr>
              <a:tr h="310810">
                <a:tc>
                  <a:txBody>
                    <a:bodyPr/>
                    <a:lstStyle/>
                    <a:p>
                      <a:r>
                        <a:rPr lang="en-GB" sz="1800">
                          <a:effectLst/>
                          <a:latin typeface="Calibri"/>
                        </a:rPr>
                        <a:t>Long term Borrowings</a:t>
                      </a:r>
                    </a:p>
                  </a:txBody>
                  <a:tcPr marL="0" marR="0" marT="0" marB="0" anchor="ctr"/>
                </a:tc>
                <a:tc>
                  <a:txBody>
                    <a:bodyPr/>
                    <a:lstStyle/>
                    <a:p>
                      <a:pPr algn="ctr"/>
                      <a:r>
                        <a:rPr lang="en-GB" sz="1800">
                          <a:effectLst/>
                          <a:latin typeface="Calibri"/>
                        </a:rPr>
                        <a:t>0</a:t>
                      </a:r>
                    </a:p>
                  </a:txBody>
                  <a:tcPr marL="0" marR="0" marT="0" marB="0" anchor="ctr"/>
                </a:tc>
                <a:tc>
                  <a:txBody>
                    <a:bodyPr/>
                    <a:lstStyle/>
                    <a:p>
                      <a:pPr algn="ctr"/>
                      <a:r>
                        <a:rPr lang="en-GB" sz="1800">
                          <a:effectLst/>
                          <a:latin typeface="Calibri"/>
                        </a:rPr>
                        <a:t>121</a:t>
                      </a:r>
                    </a:p>
                  </a:txBody>
                  <a:tcPr marL="0" marR="0" marT="0" marB="0" anchor="ctr"/>
                </a:tc>
                <a:extLst>
                  <a:ext uri="{0D108BD9-81ED-4DB2-BD59-A6C34878D82A}">
                    <a16:rowId xmlns:a16="http://schemas.microsoft.com/office/drawing/2014/main" val="1874680489"/>
                  </a:ext>
                </a:extLst>
              </a:tr>
              <a:tr h="310810">
                <a:tc>
                  <a:txBody>
                    <a:bodyPr/>
                    <a:lstStyle/>
                    <a:p>
                      <a:r>
                        <a:rPr lang="en-GB" sz="1800">
                          <a:effectLst/>
                          <a:latin typeface="Calibri"/>
                        </a:rPr>
                        <a:t>Short term Borrowings</a:t>
                      </a:r>
                    </a:p>
                  </a:txBody>
                  <a:tcPr marL="0" marR="0" marT="0" marB="0" anchor="ctr"/>
                </a:tc>
                <a:tc>
                  <a:txBody>
                    <a:bodyPr/>
                    <a:lstStyle/>
                    <a:p>
                      <a:pPr algn="ctr"/>
                      <a:r>
                        <a:rPr lang="en-GB" sz="1800">
                          <a:effectLst/>
                          <a:latin typeface="Calibri"/>
                        </a:rPr>
                        <a:t>6</a:t>
                      </a:r>
                    </a:p>
                  </a:txBody>
                  <a:tcPr marL="0" marR="0" marT="0" marB="0" anchor="ctr"/>
                </a:tc>
                <a:tc>
                  <a:txBody>
                    <a:bodyPr/>
                    <a:lstStyle/>
                    <a:p>
                      <a:pPr algn="ctr"/>
                      <a:r>
                        <a:rPr lang="en-GB" sz="1800">
                          <a:effectLst/>
                          <a:latin typeface="Calibri"/>
                        </a:rPr>
                        <a:t>83</a:t>
                      </a:r>
                    </a:p>
                  </a:txBody>
                  <a:tcPr marL="0" marR="0" marT="0" marB="0" anchor="ctr"/>
                </a:tc>
                <a:extLst>
                  <a:ext uri="{0D108BD9-81ED-4DB2-BD59-A6C34878D82A}">
                    <a16:rowId xmlns:a16="http://schemas.microsoft.com/office/drawing/2014/main" val="3671762578"/>
                  </a:ext>
                </a:extLst>
              </a:tr>
              <a:tr h="310810">
                <a:tc>
                  <a:txBody>
                    <a:bodyPr/>
                    <a:lstStyle/>
                    <a:p>
                      <a:r>
                        <a:rPr lang="en-GB" sz="1800">
                          <a:effectLst/>
                          <a:latin typeface="Calibri"/>
                        </a:rPr>
                        <a:t>Lease Liabilities</a:t>
                      </a:r>
                    </a:p>
                  </a:txBody>
                  <a:tcPr marL="0" marR="0" marT="0" marB="0" anchor="ctr"/>
                </a:tc>
                <a:tc>
                  <a:txBody>
                    <a:bodyPr/>
                    <a:lstStyle/>
                    <a:p>
                      <a:pPr algn="ctr"/>
                      <a:r>
                        <a:rPr lang="en-GB" sz="1800">
                          <a:effectLst/>
                          <a:latin typeface="Calibri"/>
                        </a:rPr>
                        <a:t>1</a:t>
                      </a:r>
                    </a:p>
                  </a:txBody>
                  <a:tcPr marL="0" marR="0" marT="0" marB="0" anchor="ctr"/>
                </a:tc>
                <a:tc>
                  <a:txBody>
                    <a:bodyPr/>
                    <a:lstStyle/>
                    <a:p>
                      <a:pPr algn="ctr"/>
                      <a:r>
                        <a:rPr lang="en-GB" sz="1800">
                          <a:effectLst/>
                          <a:latin typeface="Calibri"/>
                        </a:rPr>
                        <a:t>0</a:t>
                      </a:r>
                    </a:p>
                  </a:txBody>
                  <a:tcPr marL="0" marR="0" marT="0" marB="0" anchor="ctr"/>
                </a:tc>
                <a:extLst>
                  <a:ext uri="{0D108BD9-81ED-4DB2-BD59-A6C34878D82A}">
                    <a16:rowId xmlns:a16="http://schemas.microsoft.com/office/drawing/2014/main" val="2427831579"/>
                  </a:ext>
                </a:extLst>
              </a:tr>
              <a:tr h="310810">
                <a:tc>
                  <a:txBody>
                    <a:bodyPr/>
                    <a:lstStyle/>
                    <a:p>
                      <a:r>
                        <a:rPr lang="en-GB" sz="1800">
                          <a:effectLst/>
                          <a:latin typeface="Calibri"/>
                        </a:rPr>
                        <a:t>Other Borrowings</a:t>
                      </a:r>
                    </a:p>
                  </a:txBody>
                  <a:tcPr marL="0" marR="0" marT="0" marB="0" anchor="ctr"/>
                </a:tc>
                <a:tc>
                  <a:txBody>
                    <a:bodyPr/>
                    <a:lstStyle/>
                    <a:p>
                      <a:pPr algn="ctr"/>
                      <a:r>
                        <a:rPr lang="en-GB" sz="1800">
                          <a:effectLst/>
                          <a:latin typeface="Calibri"/>
                        </a:rPr>
                        <a:t>0</a:t>
                      </a:r>
                    </a:p>
                  </a:txBody>
                  <a:tcPr marL="0" marR="0" marT="0" marB="0" anchor="ctr"/>
                </a:tc>
                <a:tc>
                  <a:txBody>
                    <a:bodyPr/>
                    <a:lstStyle/>
                    <a:p>
                      <a:pPr algn="ctr"/>
                      <a:r>
                        <a:rPr lang="en-GB" sz="1800">
                          <a:effectLst/>
                          <a:latin typeface="Calibri"/>
                        </a:rPr>
                        <a:t>0</a:t>
                      </a:r>
                    </a:p>
                  </a:txBody>
                  <a:tcPr marL="0" marR="0" marT="0" marB="0" anchor="ctr"/>
                </a:tc>
                <a:extLst>
                  <a:ext uri="{0D108BD9-81ED-4DB2-BD59-A6C34878D82A}">
                    <a16:rowId xmlns:a16="http://schemas.microsoft.com/office/drawing/2014/main" val="2226632145"/>
                  </a:ext>
                </a:extLst>
              </a:tr>
              <a:tr h="310810">
                <a:tc>
                  <a:txBody>
                    <a:bodyPr/>
                    <a:lstStyle/>
                    <a:p>
                      <a:r>
                        <a:rPr lang="en-GB" sz="1800" b="1">
                          <a:effectLst/>
                          <a:latin typeface="Calibri"/>
                        </a:rPr>
                        <a:t>Other Liabilities</a:t>
                      </a:r>
                    </a:p>
                  </a:txBody>
                  <a:tcPr marL="0" marR="0" marT="0" marB="0" anchor="ctr"/>
                </a:tc>
                <a:tc>
                  <a:txBody>
                    <a:bodyPr/>
                    <a:lstStyle/>
                    <a:p>
                      <a:pPr algn="ctr"/>
                      <a:r>
                        <a:rPr lang="en-GB" sz="1800">
                          <a:effectLst/>
                          <a:latin typeface="Calibri"/>
                        </a:rPr>
                        <a:t>5</a:t>
                      </a:r>
                    </a:p>
                  </a:txBody>
                  <a:tcPr marL="0" marR="0" marT="0" marB="0" anchor="ctr"/>
                </a:tc>
                <a:tc>
                  <a:txBody>
                    <a:bodyPr/>
                    <a:lstStyle/>
                    <a:p>
                      <a:pPr algn="ctr"/>
                      <a:r>
                        <a:rPr lang="en-GB" sz="1800">
                          <a:effectLst/>
                          <a:latin typeface="Calibri"/>
                        </a:rPr>
                        <a:t>100</a:t>
                      </a:r>
                    </a:p>
                  </a:txBody>
                  <a:tcPr marL="0" marR="0" marT="0" marB="0" anchor="ctr"/>
                </a:tc>
                <a:extLst>
                  <a:ext uri="{0D108BD9-81ED-4DB2-BD59-A6C34878D82A}">
                    <a16:rowId xmlns:a16="http://schemas.microsoft.com/office/drawing/2014/main" val="1761027176"/>
                  </a:ext>
                </a:extLst>
              </a:tr>
              <a:tr h="310810">
                <a:tc>
                  <a:txBody>
                    <a:bodyPr/>
                    <a:lstStyle/>
                    <a:p>
                      <a:r>
                        <a:rPr lang="en-GB" sz="1800">
                          <a:effectLst/>
                          <a:latin typeface="Calibri"/>
                        </a:rPr>
                        <a:t>Trade Payables</a:t>
                      </a:r>
                    </a:p>
                  </a:txBody>
                  <a:tcPr marL="0" marR="0" marT="0" marB="0" anchor="ctr"/>
                </a:tc>
                <a:tc>
                  <a:txBody>
                    <a:bodyPr/>
                    <a:lstStyle/>
                    <a:p>
                      <a:pPr algn="ctr"/>
                      <a:r>
                        <a:rPr lang="en-GB" sz="1800">
                          <a:effectLst/>
                          <a:latin typeface="Calibri"/>
                        </a:rPr>
                        <a:t>3</a:t>
                      </a:r>
                    </a:p>
                  </a:txBody>
                  <a:tcPr marL="0" marR="0" marT="0" marB="0" anchor="ctr"/>
                </a:tc>
                <a:tc>
                  <a:txBody>
                    <a:bodyPr/>
                    <a:lstStyle/>
                    <a:p>
                      <a:pPr algn="ctr"/>
                      <a:r>
                        <a:rPr lang="en-GB" sz="1800">
                          <a:effectLst/>
                          <a:latin typeface="Calibri"/>
                        </a:rPr>
                        <a:t>35</a:t>
                      </a:r>
                    </a:p>
                  </a:txBody>
                  <a:tcPr marL="0" marR="0" marT="0" marB="0" anchor="ctr"/>
                </a:tc>
                <a:extLst>
                  <a:ext uri="{0D108BD9-81ED-4DB2-BD59-A6C34878D82A}">
                    <a16:rowId xmlns:a16="http://schemas.microsoft.com/office/drawing/2014/main" val="1555435207"/>
                  </a:ext>
                </a:extLst>
              </a:tr>
              <a:tr h="310810">
                <a:tc>
                  <a:txBody>
                    <a:bodyPr/>
                    <a:lstStyle/>
                    <a:p>
                      <a:r>
                        <a:rPr lang="en-GB" sz="1800">
                          <a:effectLst/>
                          <a:latin typeface="Calibri"/>
                        </a:rPr>
                        <a:t>Advance from Customers</a:t>
                      </a:r>
                    </a:p>
                  </a:txBody>
                  <a:tcPr marL="0" marR="0" marT="0" marB="0" anchor="ctr"/>
                </a:tc>
                <a:tc>
                  <a:txBody>
                    <a:bodyPr/>
                    <a:lstStyle/>
                    <a:p>
                      <a:pPr algn="ctr"/>
                      <a:r>
                        <a:rPr lang="en-GB" sz="1800">
                          <a:effectLst/>
                          <a:latin typeface="Calibri"/>
                        </a:rPr>
                        <a:t>0</a:t>
                      </a:r>
                    </a:p>
                  </a:txBody>
                  <a:tcPr marL="0" marR="0" marT="0" marB="0" anchor="ctr"/>
                </a:tc>
                <a:tc>
                  <a:txBody>
                    <a:bodyPr/>
                    <a:lstStyle/>
                    <a:p>
                      <a:pPr algn="ctr"/>
                      <a:r>
                        <a:rPr lang="en-GB" sz="1800">
                          <a:effectLst/>
                          <a:latin typeface="Calibri"/>
                        </a:rPr>
                        <a:t>0</a:t>
                      </a:r>
                    </a:p>
                  </a:txBody>
                  <a:tcPr marL="0" marR="0" marT="0" marB="0" anchor="ctr"/>
                </a:tc>
                <a:extLst>
                  <a:ext uri="{0D108BD9-81ED-4DB2-BD59-A6C34878D82A}">
                    <a16:rowId xmlns:a16="http://schemas.microsoft.com/office/drawing/2014/main" val="2194600570"/>
                  </a:ext>
                </a:extLst>
              </a:tr>
              <a:tr h="310810">
                <a:tc>
                  <a:txBody>
                    <a:bodyPr/>
                    <a:lstStyle/>
                    <a:p>
                      <a:r>
                        <a:rPr lang="en-GB" sz="1800">
                          <a:effectLst/>
                          <a:latin typeface="Calibri"/>
                        </a:rPr>
                        <a:t>Other liability items</a:t>
                      </a:r>
                    </a:p>
                  </a:txBody>
                  <a:tcPr marL="0" marR="0" marT="0" marB="0" anchor="ctr"/>
                </a:tc>
                <a:tc>
                  <a:txBody>
                    <a:bodyPr/>
                    <a:lstStyle/>
                    <a:p>
                      <a:pPr algn="ctr"/>
                      <a:r>
                        <a:rPr lang="en-GB" sz="1800">
                          <a:effectLst/>
                          <a:latin typeface="Calibri"/>
                        </a:rPr>
                        <a:t>1</a:t>
                      </a:r>
                    </a:p>
                  </a:txBody>
                  <a:tcPr marL="0" marR="0" marT="0" marB="0" anchor="ctr"/>
                </a:tc>
                <a:tc>
                  <a:txBody>
                    <a:bodyPr/>
                    <a:lstStyle/>
                    <a:p>
                      <a:pPr algn="ctr"/>
                      <a:r>
                        <a:rPr lang="en-GB" sz="1800">
                          <a:effectLst/>
                          <a:latin typeface="Calibri"/>
                        </a:rPr>
                        <a:t>64</a:t>
                      </a:r>
                    </a:p>
                  </a:txBody>
                  <a:tcPr marL="0" marR="0" marT="0" marB="0" anchor="ctr"/>
                </a:tc>
                <a:extLst>
                  <a:ext uri="{0D108BD9-81ED-4DB2-BD59-A6C34878D82A}">
                    <a16:rowId xmlns:a16="http://schemas.microsoft.com/office/drawing/2014/main" val="3323667715"/>
                  </a:ext>
                </a:extLst>
              </a:tr>
              <a:tr h="310810">
                <a:tc>
                  <a:txBody>
                    <a:bodyPr/>
                    <a:lstStyle/>
                    <a:p>
                      <a:r>
                        <a:rPr lang="en-GB" sz="1800" b="1">
                          <a:effectLst/>
                          <a:latin typeface="Calibri"/>
                        </a:rPr>
                        <a:t>Total Liabilities</a:t>
                      </a:r>
                    </a:p>
                  </a:txBody>
                  <a:tcPr marL="0" marR="0" marT="0" marB="0" anchor="ctr"/>
                </a:tc>
                <a:tc>
                  <a:txBody>
                    <a:bodyPr/>
                    <a:lstStyle/>
                    <a:p>
                      <a:pPr algn="ctr"/>
                      <a:r>
                        <a:rPr lang="en-GB" sz="1800">
                          <a:effectLst/>
                          <a:latin typeface="Calibri"/>
                        </a:rPr>
                        <a:t>12</a:t>
                      </a:r>
                    </a:p>
                  </a:txBody>
                  <a:tcPr marL="0" marR="0" marT="0" marB="0" anchor="ctr"/>
                </a:tc>
                <a:tc>
                  <a:txBody>
                    <a:bodyPr/>
                    <a:lstStyle/>
                    <a:p>
                      <a:pPr algn="ctr"/>
                      <a:r>
                        <a:rPr lang="en-GB" sz="1800">
                          <a:effectLst/>
                          <a:latin typeface="Calibri"/>
                        </a:rPr>
                        <a:t>380</a:t>
                      </a:r>
                    </a:p>
                  </a:txBody>
                  <a:tcPr marL="0" marR="0" marT="0" marB="0" anchor="ctr"/>
                </a:tc>
                <a:extLst>
                  <a:ext uri="{0D108BD9-81ED-4DB2-BD59-A6C34878D82A}">
                    <a16:rowId xmlns:a16="http://schemas.microsoft.com/office/drawing/2014/main" val="1866797670"/>
                  </a:ext>
                </a:extLst>
              </a:tr>
            </a:tbl>
          </a:graphicData>
        </a:graphic>
      </p:graphicFrame>
    </p:spTree>
    <p:extLst>
      <p:ext uri="{BB962C8B-B14F-4D97-AF65-F5344CB8AC3E}">
        <p14:creationId xmlns:p14="http://schemas.microsoft.com/office/powerpoint/2010/main" val="246686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8B6076B-695F-F3D0-3104-4C7B53141CD2}"/>
              </a:ext>
            </a:extLst>
          </p:cNvPr>
          <p:cNvGraphicFramePr>
            <a:graphicFrameLocks noGrp="1"/>
          </p:cNvGraphicFramePr>
          <p:nvPr>
            <p:extLst>
              <p:ext uri="{D42A27DB-BD31-4B8C-83A1-F6EECF244321}">
                <p14:modId xmlns:p14="http://schemas.microsoft.com/office/powerpoint/2010/main" val="3656741924"/>
              </p:ext>
            </p:extLst>
          </p:nvPr>
        </p:nvGraphicFramePr>
        <p:xfrm>
          <a:off x="977660" y="431320"/>
          <a:ext cx="10865993" cy="6027936"/>
        </p:xfrm>
        <a:graphic>
          <a:graphicData uri="http://schemas.openxmlformats.org/drawingml/2006/table">
            <a:tbl>
              <a:tblPr firstRow="1" bandRow="1">
                <a:tableStyleId>{5C22544A-7EE6-4342-B048-85BDC9FD1C3A}</a:tableStyleId>
              </a:tblPr>
              <a:tblGrid>
                <a:gridCol w="6500619">
                  <a:extLst>
                    <a:ext uri="{9D8B030D-6E8A-4147-A177-3AD203B41FA5}">
                      <a16:colId xmlns:a16="http://schemas.microsoft.com/office/drawing/2014/main" val="644603657"/>
                    </a:ext>
                  </a:extLst>
                </a:gridCol>
                <a:gridCol w="2182687">
                  <a:extLst>
                    <a:ext uri="{9D8B030D-6E8A-4147-A177-3AD203B41FA5}">
                      <a16:colId xmlns:a16="http://schemas.microsoft.com/office/drawing/2014/main" val="2990498062"/>
                    </a:ext>
                  </a:extLst>
                </a:gridCol>
                <a:gridCol w="2182687">
                  <a:extLst>
                    <a:ext uri="{9D8B030D-6E8A-4147-A177-3AD203B41FA5}">
                      <a16:colId xmlns:a16="http://schemas.microsoft.com/office/drawing/2014/main" val="91049327"/>
                    </a:ext>
                  </a:extLst>
                </a:gridCol>
              </a:tblGrid>
              <a:tr h="301255">
                <a:tc>
                  <a:txBody>
                    <a:bodyPr/>
                    <a:lstStyle/>
                    <a:p>
                      <a:r>
                        <a:rPr lang="en-GB" sz="2000">
                          <a:effectLst/>
                          <a:latin typeface="Calibri"/>
                        </a:rPr>
                        <a:t>Fixed Assets</a:t>
                      </a:r>
                    </a:p>
                  </a:txBody>
                  <a:tcPr marL="0" marR="0" marT="0" marB="0" anchor="ctr"/>
                </a:tc>
                <a:tc>
                  <a:txBody>
                    <a:bodyPr/>
                    <a:lstStyle/>
                    <a:p>
                      <a:pPr algn="ctr"/>
                      <a:r>
                        <a:rPr lang="en-GB" sz="2000">
                          <a:effectLst/>
                          <a:latin typeface="Calibri"/>
                        </a:rPr>
                        <a:t>4</a:t>
                      </a:r>
                    </a:p>
                  </a:txBody>
                  <a:tcPr marL="0" marR="0" marT="0" marB="0" anchor="ctr"/>
                </a:tc>
                <a:tc>
                  <a:txBody>
                    <a:bodyPr/>
                    <a:lstStyle/>
                    <a:p>
                      <a:pPr algn="ctr"/>
                      <a:r>
                        <a:rPr lang="en-GB" sz="2000">
                          <a:effectLst/>
                          <a:latin typeface="Calibri"/>
                        </a:rPr>
                        <a:t>255</a:t>
                      </a:r>
                    </a:p>
                  </a:txBody>
                  <a:tcPr marL="0" marR="0" marT="0" marB="0" anchor="ctr"/>
                </a:tc>
                <a:extLst>
                  <a:ext uri="{0D108BD9-81ED-4DB2-BD59-A6C34878D82A}">
                    <a16:rowId xmlns:a16="http://schemas.microsoft.com/office/drawing/2014/main" val="3524412964"/>
                  </a:ext>
                </a:extLst>
              </a:tr>
              <a:tr h="317952">
                <a:tc>
                  <a:txBody>
                    <a:bodyPr/>
                    <a:lstStyle/>
                    <a:p>
                      <a:r>
                        <a:rPr lang="en-GB" sz="2000">
                          <a:effectLst/>
                          <a:latin typeface="Calibri"/>
                        </a:rPr>
                        <a:t>Building</a:t>
                      </a:r>
                    </a:p>
                  </a:txBody>
                  <a:tcPr marL="0" marR="0" marT="0" marB="0" anchor="ctr"/>
                </a:tc>
                <a:tc>
                  <a:txBody>
                    <a:bodyPr/>
                    <a:lstStyle/>
                    <a:p>
                      <a:pPr algn="ctr"/>
                      <a:r>
                        <a:rPr lang="en-GB" sz="2000">
                          <a:effectLst/>
                          <a:latin typeface="Calibri"/>
                        </a:rPr>
                        <a:t>1</a:t>
                      </a:r>
                    </a:p>
                  </a:txBody>
                  <a:tcPr marL="0" marR="0" marT="0" marB="0" anchor="ctr"/>
                </a:tc>
                <a:tc>
                  <a:txBody>
                    <a:bodyPr/>
                    <a:lstStyle/>
                    <a:p>
                      <a:pPr algn="ctr"/>
                      <a:r>
                        <a:rPr lang="en-GB" sz="2000">
                          <a:effectLst/>
                          <a:latin typeface="Calibri"/>
                        </a:rPr>
                        <a:t>0</a:t>
                      </a:r>
                    </a:p>
                  </a:txBody>
                  <a:tcPr marL="0" marR="0" marT="0" marB="0" anchor="ctr"/>
                </a:tc>
                <a:extLst>
                  <a:ext uri="{0D108BD9-81ED-4DB2-BD59-A6C34878D82A}">
                    <a16:rowId xmlns:a16="http://schemas.microsoft.com/office/drawing/2014/main" val="58846463"/>
                  </a:ext>
                </a:extLst>
              </a:tr>
              <a:tr h="317952">
                <a:tc>
                  <a:txBody>
                    <a:bodyPr/>
                    <a:lstStyle/>
                    <a:p>
                      <a:r>
                        <a:rPr lang="en-GB" sz="2000">
                          <a:effectLst/>
                          <a:latin typeface="Calibri"/>
                        </a:rPr>
                        <a:t>Equipment's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0</a:t>
                      </a:r>
                    </a:p>
                  </a:txBody>
                  <a:tcPr marL="0" marR="0" marT="0" marB="0" anchor="ctr"/>
                </a:tc>
                <a:extLst>
                  <a:ext uri="{0D108BD9-81ED-4DB2-BD59-A6C34878D82A}">
                    <a16:rowId xmlns:a16="http://schemas.microsoft.com/office/drawing/2014/main" val="2600101215"/>
                  </a:ext>
                </a:extLst>
              </a:tr>
              <a:tr h="317952">
                <a:tc>
                  <a:txBody>
                    <a:bodyPr/>
                    <a:lstStyle/>
                    <a:p>
                      <a:r>
                        <a:rPr lang="en-GB" sz="2000">
                          <a:effectLst/>
                          <a:latin typeface="Calibri"/>
                        </a:rPr>
                        <a:t>Computers</a:t>
                      </a:r>
                    </a:p>
                  </a:txBody>
                  <a:tcPr marL="0" marR="0" marT="0" marB="0" anchor="ctr"/>
                </a:tc>
                <a:tc>
                  <a:txBody>
                    <a:bodyPr/>
                    <a:lstStyle/>
                    <a:p>
                      <a:pPr algn="ctr"/>
                      <a:r>
                        <a:rPr lang="en-GB" sz="2000">
                          <a:effectLst/>
                          <a:latin typeface="Calibri"/>
                        </a:rPr>
                        <a:t>1</a:t>
                      </a:r>
                    </a:p>
                  </a:txBody>
                  <a:tcPr marL="0" marR="0" marT="0" marB="0" anchor="ctr"/>
                </a:tc>
                <a:tc>
                  <a:txBody>
                    <a:bodyPr/>
                    <a:lstStyle/>
                    <a:p>
                      <a:pPr algn="ctr"/>
                      <a:r>
                        <a:rPr lang="en-GB" sz="2000">
                          <a:effectLst/>
                          <a:latin typeface="Calibri"/>
                        </a:rPr>
                        <a:t>3</a:t>
                      </a:r>
                    </a:p>
                  </a:txBody>
                  <a:tcPr marL="0" marR="0" marT="0" marB="0" anchor="ctr"/>
                </a:tc>
                <a:extLst>
                  <a:ext uri="{0D108BD9-81ED-4DB2-BD59-A6C34878D82A}">
                    <a16:rowId xmlns:a16="http://schemas.microsoft.com/office/drawing/2014/main" val="1282859661"/>
                  </a:ext>
                </a:extLst>
              </a:tr>
              <a:tr h="317952">
                <a:tc>
                  <a:txBody>
                    <a:bodyPr/>
                    <a:lstStyle/>
                    <a:p>
                      <a:r>
                        <a:rPr lang="en-GB" sz="2000">
                          <a:effectLst/>
                          <a:latin typeface="Calibri"/>
                        </a:rPr>
                        <a:t>Furniture n fittings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0</a:t>
                      </a:r>
                    </a:p>
                  </a:txBody>
                  <a:tcPr marL="0" marR="0" marT="0" marB="0" anchor="ctr"/>
                </a:tc>
                <a:extLst>
                  <a:ext uri="{0D108BD9-81ED-4DB2-BD59-A6C34878D82A}">
                    <a16:rowId xmlns:a16="http://schemas.microsoft.com/office/drawing/2014/main" val="1690131632"/>
                  </a:ext>
                </a:extLst>
              </a:tr>
              <a:tr h="317952">
                <a:tc>
                  <a:txBody>
                    <a:bodyPr/>
                    <a:lstStyle/>
                    <a:p>
                      <a:r>
                        <a:rPr lang="en-GB" sz="2000">
                          <a:effectLst/>
                          <a:latin typeface="Calibri"/>
                        </a:rPr>
                        <a:t>Vehicles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1</a:t>
                      </a:r>
                    </a:p>
                  </a:txBody>
                  <a:tcPr marL="0" marR="0" marT="0" marB="0" anchor="ctr"/>
                </a:tc>
                <a:extLst>
                  <a:ext uri="{0D108BD9-81ED-4DB2-BD59-A6C34878D82A}">
                    <a16:rowId xmlns:a16="http://schemas.microsoft.com/office/drawing/2014/main" val="1061554781"/>
                  </a:ext>
                </a:extLst>
              </a:tr>
              <a:tr h="317952">
                <a:tc>
                  <a:txBody>
                    <a:bodyPr/>
                    <a:lstStyle/>
                    <a:p>
                      <a:r>
                        <a:rPr lang="en-GB" sz="2000">
                          <a:effectLst/>
                          <a:latin typeface="Calibri"/>
                        </a:rPr>
                        <a:t>Intangible Assets</a:t>
                      </a:r>
                    </a:p>
                  </a:txBody>
                  <a:tcPr marL="0" marR="0" marT="0" marB="0" anchor="ctr"/>
                </a:tc>
                <a:tc>
                  <a:txBody>
                    <a:bodyPr/>
                    <a:lstStyle/>
                    <a:p>
                      <a:pPr algn="ctr"/>
                      <a:r>
                        <a:rPr lang="en-GB" sz="2000">
                          <a:effectLst/>
                          <a:latin typeface="Calibri"/>
                        </a:rPr>
                        <a:t>2</a:t>
                      </a:r>
                    </a:p>
                  </a:txBody>
                  <a:tcPr marL="0" marR="0" marT="0" marB="0" anchor="ctr"/>
                </a:tc>
                <a:tc>
                  <a:txBody>
                    <a:bodyPr/>
                    <a:lstStyle/>
                    <a:p>
                      <a:pPr algn="ctr"/>
                      <a:r>
                        <a:rPr lang="en-GB" sz="2000">
                          <a:effectLst/>
                          <a:latin typeface="Calibri"/>
                        </a:rPr>
                        <a:t>200</a:t>
                      </a:r>
                    </a:p>
                  </a:txBody>
                  <a:tcPr marL="0" marR="0" marT="0" marB="0" anchor="ctr"/>
                </a:tc>
                <a:extLst>
                  <a:ext uri="{0D108BD9-81ED-4DB2-BD59-A6C34878D82A}">
                    <a16:rowId xmlns:a16="http://schemas.microsoft.com/office/drawing/2014/main" val="1862229352"/>
                  </a:ext>
                </a:extLst>
              </a:tr>
              <a:tr h="317952">
                <a:tc>
                  <a:txBody>
                    <a:bodyPr/>
                    <a:lstStyle/>
                    <a:p>
                      <a:r>
                        <a:rPr lang="en-GB" sz="2000">
                          <a:effectLst/>
                          <a:latin typeface="Calibri"/>
                        </a:rPr>
                        <a:t>Other fixed assets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66</a:t>
                      </a:r>
                    </a:p>
                  </a:txBody>
                  <a:tcPr marL="0" marR="0" marT="0" marB="0" anchor="ctr"/>
                </a:tc>
                <a:extLst>
                  <a:ext uri="{0D108BD9-81ED-4DB2-BD59-A6C34878D82A}">
                    <a16:rowId xmlns:a16="http://schemas.microsoft.com/office/drawing/2014/main" val="2706117193"/>
                  </a:ext>
                </a:extLst>
              </a:tr>
              <a:tr h="317952">
                <a:tc>
                  <a:txBody>
                    <a:bodyPr/>
                    <a:lstStyle/>
                    <a:p>
                      <a:r>
                        <a:rPr lang="en-GB" sz="2000">
                          <a:effectLst/>
                          <a:latin typeface="Calibri"/>
                        </a:rPr>
                        <a:t>Gross Block</a:t>
                      </a:r>
                    </a:p>
                  </a:txBody>
                  <a:tcPr marL="0" marR="0" marT="0" marB="0" anchor="ctr"/>
                </a:tc>
                <a:tc>
                  <a:txBody>
                    <a:bodyPr/>
                    <a:lstStyle/>
                    <a:p>
                      <a:pPr algn="ctr"/>
                      <a:r>
                        <a:rPr lang="en-GB" sz="2000">
                          <a:effectLst/>
                          <a:latin typeface="Calibri"/>
                        </a:rPr>
                        <a:t>4</a:t>
                      </a:r>
                    </a:p>
                  </a:txBody>
                  <a:tcPr marL="0" marR="0" marT="0" marB="0" anchor="ctr"/>
                </a:tc>
                <a:tc>
                  <a:txBody>
                    <a:bodyPr/>
                    <a:lstStyle/>
                    <a:p>
                      <a:pPr algn="ctr"/>
                      <a:r>
                        <a:rPr lang="en-GB" sz="2000">
                          <a:effectLst/>
                          <a:latin typeface="Calibri"/>
                        </a:rPr>
                        <a:t>270</a:t>
                      </a:r>
                    </a:p>
                  </a:txBody>
                  <a:tcPr marL="0" marR="0" marT="0" marB="0" anchor="ctr"/>
                </a:tc>
                <a:extLst>
                  <a:ext uri="{0D108BD9-81ED-4DB2-BD59-A6C34878D82A}">
                    <a16:rowId xmlns:a16="http://schemas.microsoft.com/office/drawing/2014/main" val="4198329119"/>
                  </a:ext>
                </a:extLst>
              </a:tr>
              <a:tr h="317952">
                <a:tc>
                  <a:txBody>
                    <a:bodyPr/>
                    <a:lstStyle/>
                    <a:p>
                      <a:r>
                        <a:rPr lang="en-GB" sz="2000">
                          <a:effectLst/>
                          <a:latin typeface="Calibri"/>
                        </a:rPr>
                        <a:t>Accumulated Depreciation</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15</a:t>
                      </a:r>
                    </a:p>
                  </a:txBody>
                  <a:tcPr marL="0" marR="0" marT="0" marB="0" anchor="ctr"/>
                </a:tc>
                <a:extLst>
                  <a:ext uri="{0D108BD9-81ED-4DB2-BD59-A6C34878D82A}">
                    <a16:rowId xmlns:a16="http://schemas.microsoft.com/office/drawing/2014/main" val="1965968275"/>
                  </a:ext>
                </a:extLst>
              </a:tr>
              <a:tr h="317952">
                <a:tc>
                  <a:txBody>
                    <a:bodyPr/>
                    <a:lstStyle/>
                    <a:p>
                      <a:r>
                        <a:rPr lang="en-GB" sz="2000">
                          <a:effectLst/>
                          <a:latin typeface="Calibri"/>
                        </a:rPr>
                        <a:t>CWIP</a:t>
                      </a:r>
                    </a:p>
                  </a:txBody>
                  <a:tcPr marL="0" marR="0" marT="0" marB="0" anchor="ctr"/>
                </a:tc>
                <a:tc>
                  <a:txBody>
                    <a:bodyPr/>
                    <a:lstStyle/>
                    <a:p>
                      <a:pPr algn="ctr"/>
                      <a:r>
                        <a:rPr lang="en-GB" sz="2000">
                          <a:effectLst/>
                          <a:latin typeface="Calibri"/>
                        </a:rPr>
                        <a:t>2</a:t>
                      </a:r>
                    </a:p>
                  </a:txBody>
                  <a:tcPr marL="0" marR="0" marT="0" marB="0" anchor="ctr"/>
                </a:tc>
                <a:tc>
                  <a:txBody>
                    <a:bodyPr/>
                    <a:lstStyle/>
                    <a:p>
                      <a:pPr algn="ctr"/>
                      <a:r>
                        <a:rPr lang="en-GB" sz="2000">
                          <a:effectLst/>
                          <a:latin typeface="Calibri"/>
                        </a:rPr>
                        <a:t>0</a:t>
                      </a:r>
                    </a:p>
                  </a:txBody>
                  <a:tcPr marL="0" marR="0" marT="0" marB="0" anchor="ctr"/>
                </a:tc>
                <a:extLst>
                  <a:ext uri="{0D108BD9-81ED-4DB2-BD59-A6C34878D82A}">
                    <a16:rowId xmlns:a16="http://schemas.microsoft.com/office/drawing/2014/main" val="1056188788"/>
                  </a:ext>
                </a:extLst>
              </a:tr>
              <a:tr h="317952">
                <a:tc>
                  <a:txBody>
                    <a:bodyPr/>
                    <a:lstStyle/>
                    <a:p>
                      <a:r>
                        <a:rPr lang="en-GB" sz="2000">
                          <a:effectLst/>
                          <a:latin typeface="Calibri"/>
                        </a:rPr>
                        <a:t>Investments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0</a:t>
                      </a:r>
                    </a:p>
                  </a:txBody>
                  <a:tcPr marL="0" marR="0" marT="0" marB="0" anchor="ctr"/>
                </a:tc>
                <a:extLst>
                  <a:ext uri="{0D108BD9-81ED-4DB2-BD59-A6C34878D82A}">
                    <a16:rowId xmlns:a16="http://schemas.microsoft.com/office/drawing/2014/main" val="1080358201"/>
                  </a:ext>
                </a:extLst>
              </a:tr>
              <a:tr h="317952">
                <a:tc>
                  <a:txBody>
                    <a:bodyPr/>
                    <a:lstStyle/>
                    <a:p>
                      <a:r>
                        <a:rPr lang="en-GB" sz="2000">
                          <a:effectLst/>
                          <a:latin typeface="Calibri"/>
                        </a:rPr>
                        <a:t>Other Assets</a:t>
                      </a:r>
                    </a:p>
                  </a:txBody>
                  <a:tcPr marL="0" marR="0" marT="0" marB="0" anchor="ctr"/>
                </a:tc>
                <a:tc>
                  <a:txBody>
                    <a:bodyPr/>
                    <a:lstStyle/>
                    <a:p>
                      <a:pPr algn="ctr"/>
                      <a:r>
                        <a:rPr lang="en-GB" sz="2000">
                          <a:effectLst/>
                          <a:latin typeface="Calibri"/>
                        </a:rPr>
                        <a:t>6</a:t>
                      </a:r>
                    </a:p>
                  </a:txBody>
                  <a:tcPr marL="0" marR="0" marT="0" marB="0" anchor="ctr"/>
                </a:tc>
                <a:tc>
                  <a:txBody>
                    <a:bodyPr/>
                    <a:lstStyle/>
                    <a:p>
                      <a:pPr algn="ctr"/>
                      <a:r>
                        <a:rPr lang="en-GB" sz="2000">
                          <a:effectLst/>
                          <a:latin typeface="Calibri"/>
                        </a:rPr>
                        <a:t>125</a:t>
                      </a:r>
                    </a:p>
                  </a:txBody>
                  <a:tcPr marL="0" marR="0" marT="0" marB="0" anchor="ctr"/>
                </a:tc>
                <a:extLst>
                  <a:ext uri="{0D108BD9-81ED-4DB2-BD59-A6C34878D82A}">
                    <a16:rowId xmlns:a16="http://schemas.microsoft.com/office/drawing/2014/main" val="884261840"/>
                  </a:ext>
                </a:extLst>
              </a:tr>
              <a:tr h="317952">
                <a:tc>
                  <a:txBody>
                    <a:bodyPr/>
                    <a:lstStyle/>
                    <a:p>
                      <a:r>
                        <a:rPr lang="en-GB" sz="2000">
                          <a:effectLst/>
                          <a:latin typeface="Calibri"/>
                        </a:rPr>
                        <a:t>Inventories</a:t>
                      </a:r>
                    </a:p>
                  </a:txBody>
                  <a:tcPr marL="0" marR="0" marT="0" marB="0" anchor="ctr"/>
                </a:tc>
                <a:tc>
                  <a:txBody>
                    <a:bodyPr/>
                    <a:lstStyle/>
                    <a:p>
                      <a:pPr algn="ctr"/>
                      <a:r>
                        <a:rPr lang="en-GB" sz="2000">
                          <a:effectLst/>
                          <a:latin typeface="Calibri"/>
                        </a:rPr>
                        <a:t>1</a:t>
                      </a:r>
                    </a:p>
                  </a:txBody>
                  <a:tcPr marL="0" marR="0" marT="0" marB="0" anchor="ctr"/>
                </a:tc>
                <a:tc>
                  <a:txBody>
                    <a:bodyPr/>
                    <a:lstStyle/>
                    <a:p>
                      <a:pPr algn="ctr"/>
                      <a:r>
                        <a:rPr lang="en-GB" sz="2000">
                          <a:effectLst/>
                          <a:latin typeface="Calibri"/>
                        </a:rPr>
                        <a:t>1</a:t>
                      </a:r>
                    </a:p>
                  </a:txBody>
                  <a:tcPr marL="0" marR="0" marT="0" marB="0" anchor="ctr"/>
                </a:tc>
                <a:extLst>
                  <a:ext uri="{0D108BD9-81ED-4DB2-BD59-A6C34878D82A}">
                    <a16:rowId xmlns:a16="http://schemas.microsoft.com/office/drawing/2014/main" val="4628497"/>
                  </a:ext>
                </a:extLst>
              </a:tr>
              <a:tr h="317952">
                <a:tc>
                  <a:txBody>
                    <a:bodyPr/>
                    <a:lstStyle/>
                    <a:p>
                      <a:r>
                        <a:rPr lang="en-GB" sz="2000">
                          <a:effectLst/>
                          <a:latin typeface="Calibri"/>
                        </a:rPr>
                        <a:t>Trade receivables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3</a:t>
                      </a:r>
                    </a:p>
                  </a:txBody>
                  <a:tcPr marL="0" marR="0" marT="0" marB="0" anchor="ctr"/>
                </a:tc>
                <a:extLst>
                  <a:ext uri="{0D108BD9-81ED-4DB2-BD59-A6C34878D82A}">
                    <a16:rowId xmlns:a16="http://schemas.microsoft.com/office/drawing/2014/main" val="3788150925"/>
                  </a:ext>
                </a:extLst>
              </a:tr>
              <a:tr h="317952">
                <a:tc>
                  <a:txBody>
                    <a:bodyPr/>
                    <a:lstStyle/>
                    <a:p>
                      <a:r>
                        <a:rPr lang="en-GB" sz="2000">
                          <a:effectLst/>
                          <a:latin typeface="Calibri"/>
                        </a:rPr>
                        <a:t>Cash Equivalents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76</a:t>
                      </a:r>
                    </a:p>
                  </a:txBody>
                  <a:tcPr marL="0" marR="0" marT="0" marB="0" anchor="ctr"/>
                </a:tc>
                <a:extLst>
                  <a:ext uri="{0D108BD9-81ED-4DB2-BD59-A6C34878D82A}">
                    <a16:rowId xmlns:a16="http://schemas.microsoft.com/office/drawing/2014/main" val="2286733776"/>
                  </a:ext>
                </a:extLst>
              </a:tr>
              <a:tr h="317952">
                <a:tc>
                  <a:txBody>
                    <a:bodyPr/>
                    <a:lstStyle/>
                    <a:p>
                      <a:r>
                        <a:rPr lang="en-GB" sz="2000">
                          <a:effectLst/>
                          <a:latin typeface="Calibri"/>
                        </a:rPr>
                        <a:t>Short term loans</a:t>
                      </a:r>
                    </a:p>
                  </a:txBody>
                  <a:tcPr marL="0" marR="0" marT="0" marB="0" anchor="ctr"/>
                </a:tc>
                <a:tc>
                  <a:txBody>
                    <a:bodyPr/>
                    <a:lstStyle/>
                    <a:p>
                      <a:pPr algn="ctr"/>
                      <a:r>
                        <a:rPr lang="en-GB" sz="2000">
                          <a:effectLst/>
                          <a:latin typeface="Calibri"/>
                        </a:rPr>
                        <a:t>0</a:t>
                      </a:r>
                    </a:p>
                  </a:txBody>
                  <a:tcPr marL="0" marR="0" marT="0" marB="0" anchor="ctr"/>
                </a:tc>
                <a:tc>
                  <a:txBody>
                    <a:bodyPr/>
                    <a:lstStyle/>
                    <a:p>
                      <a:pPr algn="ctr"/>
                      <a:r>
                        <a:rPr lang="en-GB" sz="2000">
                          <a:effectLst/>
                          <a:latin typeface="Calibri"/>
                        </a:rPr>
                        <a:t>0</a:t>
                      </a:r>
                    </a:p>
                  </a:txBody>
                  <a:tcPr marL="0" marR="0" marT="0" marB="0" anchor="ctr"/>
                </a:tc>
                <a:extLst>
                  <a:ext uri="{0D108BD9-81ED-4DB2-BD59-A6C34878D82A}">
                    <a16:rowId xmlns:a16="http://schemas.microsoft.com/office/drawing/2014/main" val="4030436962"/>
                  </a:ext>
                </a:extLst>
              </a:tr>
              <a:tr h="317952">
                <a:tc>
                  <a:txBody>
                    <a:bodyPr/>
                    <a:lstStyle/>
                    <a:p>
                      <a:r>
                        <a:rPr lang="en-GB" sz="2000">
                          <a:effectLst/>
                          <a:latin typeface="Calibri"/>
                        </a:rPr>
                        <a:t>Other asset items</a:t>
                      </a:r>
                    </a:p>
                  </a:txBody>
                  <a:tcPr marL="0" marR="0" marT="0" marB="0" anchor="ctr"/>
                </a:tc>
                <a:tc>
                  <a:txBody>
                    <a:bodyPr/>
                    <a:lstStyle/>
                    <a:p>
                      <a:pPr algn="ctr"/>
                      <a:r>
                        <a:rPr lang="en-GB" sz="2000">
                          <a:effectLst/>
                          <a:latin typeface="Calibri"/>
                        </a:rPr>
                        <a:t>4</a:t>
                      </a:r>
                    </a:p>
                  </a:txBody>
                  <a:tcPr marL="0" marR="0" marT="0" marB="0" anchor="ctr"/>
                </a:tc>
                <a:tc>
                  <a:txBody>
                    <a:bodyPr/>
                    <a:lstStyle/>
                    <a:p>
                      <a:pPr algn="ctr"/>
                      <a:r>
                        <a:rPr lang="en-GB" sz="2000">
                          <a:effectLst/>
                          <a:latin typeface="Calibri"/>
                        </a:rPr>
                        <a:t>45</a:t>
                      </a:r>
                    </a:p>
                  </a:txBody>
                  <a:tcPr marL="0" marR="0" marT="0" marB="0" anchor="ctr"/>
                </a:tc>
                <a:extLst>
                  <a:ext uri="{0D108BD9-81ED-4DB2-BD59-A6C34878D82A}">
                    <a16:rowId xmlns:a16="http://schemas.microsoft.com/office/drawing/2014/main" val="811398004"/>
                  </a:ext>
                </a:extLst>
              </a:tr>
              <a:tr h="317952">
                <a:tc>
                  <a:txBody>
                    <a:bodyPr/>
                    <a:lstStyle/>
                    <a:p>
                      <a:r>
                        <a:rPr lang="en-GB" sz="2000">
                          <a:effectLst/>
                          <a:latin typeface="Calibri"/>
                        </a:rPr>
                        <a:t>Total Assets</a:t>
                      </a:r>
                    </a:p>
                  </a:txBody>
                  <a:tcPr marL="0" marR="0" marT="0" marB="0" anchor="ctr"/>
                </a:tc>
                <a:tc>
                  <a:txBody>
                    <a:bodyPr/>
                    <a:lstStyle/>
                    <a:p>
                      <a:pPr algn="ctr"/>
                      <a:r>
                        <a:rPr lang="en-GB" sz="2000">
                          <a:effectLst/>
                          <a:latin typeface="Calibri"/>
                        </a:rPr>
                        <a:t>12</a:t>
                      </a:r>
                    </a:p>
                  </a:txBody>
                  <a:tcPr marL="0" marR="0" marT="0" marB="0" anchor="ctr"/>
                </a:tc>
                <a:tc>
                  <a:txBody>
                    <a:bodyPr/>
                    <a:lstStyle/>
                    <a:p>
                      <a:pPr algn="ctr"/>
                      <a:r>
                        <a:rPr lang="en-GB" sz="2000">
                          <a:effectLst/>
                          <a:latin typeface="Calibri"/>
                        </a:rPr>
                        <a:t>380</a:t>
                      </a:r>
                    </a:p>
                  </a:txBody>
                  <a:tcPr marL="0" marR="0" marT="0" marB="0" anchor="ctr"/>
                </a:tc>
                <a:extLst>
                  <a:ext uri="{0D108BD9-81ED-4DB2-BD59-A6C34878D82A}">
                    <a16:rowId xmlns:a16="http://schemas.microsoft.com/office/drawing/2014/main" val="1843163319"/>
                  </a:ext>
                </a:extLst>
              </a:tr>
            </a:tbl>
          </a:graphicData>
        </a:graphic>
      </p:graphicFrame>
    </p:spTree>
    <p:extLst>
      <p:ext uri="{BB962C8B-B14F-4D97-AF65-F5344CB8AC3E}">
        <p14:creationId xmlns:p14="http://schemas.microsoft.com/office/powerpoint/2010/main" val="171944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0F436A3-ACBD-113E-A0B6-84A589850536}"/>
              </a:ext>
            </a:extLst>
          </p:cNvPr>
          <p:cNvSpPr>
            <a:spLocks noGrp="1"/>
          </p:cNvSpPr>
          <p:nvPr>
            <p:ph type="title"/>
          </p:nvPr>
        </p:nvSpPr>
        <p:spPr>
          <a:xfrm>
            <a:off x="838200" y="365125"/>
            <a:ext cx="9804918" cy="1325563"/>
          </a:xfrm>
        </p:spPr>
        <p:txBody>
          <a:bodyPr>
            <a:normAutofit/>
          </a:bodyPr>
          <a:lstStyle/>
          <a:p>
            <a:r>
              <a:rPr lang="en-GB" sz="3700" dirty="0">
                <a:solidFill>
                  <a:schemeClr val="bg1"/>
                </a:solidFill>
              </a:rPr>
              <a:t>STATEMENT OF PROFIT AND LOSS           </a:t>
            </a:r>
            <a:br>
              <a:rPr lang="en-GB" sz="3700" dirty="0">
                <a:solidFill>
                  <a:schemeClr val="bg1"/>
                </a:solidFill>
              </a:rPr>
            </a:br>
            <a:r>
              <a:rPr lang="en-GB" sz="3700" dirty="0">
                <a:solidFill>
                  <a:schemeClr val="bg1"/>
                </a:solidFill>
              </a:rPr>
              <a:t>For the year ending 31 March 2022</a:t>
            </a:r>
          </a:p>
        </p:txBody>
      </p:sp>
      <p:cxnSp>
        <p:nvCxnSpPr>
          <p:cNvPr id="48" name="Straight Connector 4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9"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5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EF50A076-15EC-28D5-8DC9-8C8827C177FE}"/>
              </a:ext>
            </a:extLst>
          </p:cNvPr>
          <p:cNvGraphicFramePr>
            <a:graphicFrameLocks noGrp="1"/>
          </p:cNvGraphicFramePr>
          <p:nvPr>
            <p:ph idx="1"/>
            <p:extLst>
              <p:ext uri="{D42A27DB-BD31-4B8C-83A1-F6EECF244321}">
                <p14:modId xmlns:p14="http://schemas.microsoft.com/office/powerpoint/2010/main" val="4168048686"/>
              </p:ext>
            </p:extLst>
          </p:nvPr>
        </p:nvGraphicFramePr>
        <p:xfrm>
          <a:off x="1544825" y="1825625"/>
          <a:ext cx="9102351" cy="4351347"/>
        </p:xfrm>
        <a:graphic>
          <a:graphicData uri="http://schemas.openxmlformats.org/drawingml/2006/table">
            <a:tbl>
              <a:tblPr firstRow="1" bandRow="1">
                <a:tableStyleId>{5C22544A-7EE6-4342-B048-85BDC9FD1C3A}</a:tableStyleId>
              </a:tblPr>
              <a:tblGrid>
                <a:gridCol w="5204903">
                  <a:extLst>
                    <a:ext uri="{9D8B030D-6E8A-4147-A177-3AD203B41FA5}">
                      <a16:colId xmlns:a16="http://schemas.microsoft.com/office/drawing/2014/main" val="979168434"/>
                    </a:ext>
                  </a:extLst>
                </a:gridCol>
                <a:gridCol w="1948724">
                  <a:extLst>
                    <a:ext uri="{9D8B030D-6E8A-4147-A177-3AD203B41FA5}">
                      <a16:colId xmlns:a16="http://schemas.microsoft.com/office/drawing/2014/main" val="1550178966"/>
                    </a:ext>
                  </a:extLst>
                </a:gridCol>
                <a:gridCol w="1948724">
                  <a:extLst>
                    <a:ext uri="{9D8B030D-6E8A-4147-A177-3AD203B41FA5}">
                      <a16:colId xmlns:a16="http://schemas.microsoft.com/office/drawing/2014/main" val="2275554149"/>
                    </a:ext>
                  </a:extLst>
                </a:gridCol>
              </a:tblGrid>
              <a:tr h="334719">
                <a:tc>
                  <a:txBody>
                    <a:bodyPr/>
                    <a:lstStyle/>
                    <a:p>
                      <a:r>
                        <a:rPr lang="en-GB" sz="2000" dirty="0">
                          <a:effectLst/>
                          <a:latin typeface="Calibri"/>
                        </a:rPr>
                        <a:t>Particulars</a:t>
                      </a:r>
                    </a:p>
                  </a:txBody>
                  <a:tcPr marL="0" marR="0" marT="0" marB="0" anchor="ctr"/>
                </a:tc>
                <a:tc>
                  <a:txBody>
                    <a:bodyPr/>
                    <a:lstStyle/>
                    <a:p>
                      <a:pPr algn="ctr"/>
                      <a:r>
                        <a:rPr lang="en-GB" sz="2000" dirty="0">
                          <a:effectLst/>
                          <a:latin typeface="Calibri"/>
                        </a:rPr>
                        <a:t>Mar-21</a:t>
                      </a:r>
                    </a:p>
                  </a:txBody>
                  <a:tcPr marL="0" marR="0" marT="0" marB="0" anchor="ctr"/>
                </a:tc>
                <a:tc>
                  <a:txBody>
                    <a:bodyPr/>
                    <a:lstStyle/>
                    <a:p>
                      <a:pPr algn="ctr"/>
                      <a:r>
                        <a:rPr lang="en-GB" sz="2000" dirty="0">
                          <a:effectLst/>
                          <a:latin typeface="Calibri"/>
                        </a:rPr>
                        <a:t>Mar-22</a:t>
                      </a:r>
                    </a:p>
                  </a:txBody>
                  <a:tcPr marL="0" marR="0" marT="0" marB="0" anchor="ctr"/>
                </a:tc>
                <a:extLst>
                  <a:ext uri="{0D108BD9-81ED-4DB2-BD59-A6C34878D82A}">
                    <a16:rowId xmlns:a16="http://schemas.microsoft.com/office/drawing/2014/main" val="940638299"/>
                  </a:ext>
                </a:extLst>
              </a:tr>
              <a:tr h="334719">
                <a:tc>
                  <a:txBody>
                    <a:bodyPr/>
                    <a:lstStyle/>
                    <a:p>
                      <a:r>
                        <a:rPr lang="en-GB" sz="2000" dirty="0">
                          <a:effectLst/>
                          <a:latin typeface="Calibri"/>
                        </a:rPr>
                        <a:t>Sales</a:t>
                      </a:r>
                    </a:p>
                  </a:txBody>
                  <a:tcPr marL="0" marR="0" marT="0" marB="0" anchor="ctr"/>
                </a:tc>
                <a:tc>
                  <a:txBody>
                    <a:bodyPr/>
                    <a:lstStyle/>
                    <a:p>
                      <a:pPr algn="ctr"/>
                      <a:r>
                        <a:rPr lang="en-GB" sz="2000" dirty="0">
                          <a:effectLst/>
                          <a:latin typeface="Calibri"/>
                        </a:rPr>
                        <a:t>3</a:t>
                      </a:r>
                    </a:p>
                  </a:txBody>
                  <a:tcPr marL="0" marR="0" marT="0" marB="0" anchor="ctr"/>
                </a:tc>
                <a:tc>
                  <a:txBody>
                    <a:bodyPr/>
                    <a:lstStyle/>
                    <a:p>
                      <a:pPr algn="ctr"/>
                      <a:r>
                        <a:rPr lang="en-GB" sz="2000" dirty="0">
                          <a:effectLst/>
                          <a:latin typeface="Calibri"/>
                        </a:rPr>
                        <a:t>75</a:t>
                      </a:r>
                    </a:p>
                  </a:txBody>
                  <a:tcPr marL="0" marR="0" marT="0" marB="0" anchor="ctr"/>
                </a:tc>
                <a:extLst>
                  <a:ext uri="{0D108BD9-81ED-4DB2-BD59-A6C34878D82A}">
                    <a16:rowId xmlns:a16="http://schemas.microsoft.com/office/drawing/2014/main" val="3763670176"/>
                  </a:ext>
                </a:extLst>
              </a:tr>
              <a:tr h="334719">
                <a:tc>
                  <a:txBody>
                    <a:bodyPr/>
                    <a:lstStyle/>
                    <a:p>
                      <a:r>
                        <a:rPr lang="en-GB" sz="2000" dirty="0">
                          <a:effectLst/>
                          <a:latin typeface="Calibri"/>
                        </a:rPr>
                        <a:t>Expenses</a:t>
                      </a:r>
                    </a:p>
                  </a:txBody>
                  <a:tcPr marL="0" marR="0" marT="0" marB="0" anchor="ctr"/>
                </a:tc>
                <a:tc>
                  <a:txBody>
                    <a:bodyPr/>
                    <a:lstStyle/>
                    <a:p>
                      <a:pPr algn="ctr"/>
                      <a:r>
                        <a:rPr lang="en-GB" sz="2000" dirty="0">
                          <a:effectLst/>
                          <a:latin typeface="Calibri"/>
                        </a:rPr>
                        <a:t>10</a:t>
                      </a:r>
                    </a:p>
                  </a:txBody>
                  <a:tcPr marL="0" marR="0" marT="0" marB="0" anchor="ctr"/>
                </a:tc>
                <a:tc>
                  <a:txBody>
                    <a:bodyPr/>
                    <a:lstStyle/>
                    <a:p>
                      <a:pPr algn="ctr"/>
                      <a:r>
                        <a:rPr lang="en-GB" sz="2000" dirty="0">
                          <a:effectLst/>
                          <a:latin typeface="Calibri"/>
                        </a:rPr>
                        <a:t>114</a:t>
                      </a:r>
                    </a:p>
                  </a:txBody>
                  <a:tcPr marL="0" marR="0" marT="0" marB="0" anchor="ctr"/>
                </a:tc>
                <a:extLst>
                  <a:ext uri="{0D108BD9-81ED-4DB2-BD59-A6C34878D82A}">
                    <a16:rowId xmlns:a16="http://schemas.microsoft.com/office/drawing/2014/main" val="4265954751"/>
                  </a:ext>
                </a:extLst>
              </a:tr>
              <a:tr h="334719">
                <a:tc>
                  <a:txBody>
                    <a:bodyPr/>
                    <a:lstStyle/>
                    <a:p>
                      <a:r>
                        <a:rPr lang="en-GB" sz="2000" dirty="0">
                          <a:effectLst/>
                          <a:latin typeface="Calibri"/>
                        </a:rPr>
                        <a:t>Material Cost %</a:t>
                      </a:r>
                    </a:p>
                  </a:txBody>
                  <a:tcPr marL="0" marR="0" marT="0" marB="0" anchor="ctr"/>
                </a:tc>
                <a:tc>
                  <a:txBody>
                    <a:bodyPr/>
                    <a:lstStyle/>
                    <a:p>
                      <a:pPr algn="ctr"/>
                      <a:r>
                        <a:rPr lang="en-GB" sz="2000" dirty="0">
                          <a:effectLst/>
                          <a:latin typeface="Calibri"/>
                        </a:rPr>
                        <a:t>10%</a:t>
                      </a:r>
                    </a:p>
                  </a:txBody>
                  <a:tcPr marL="0" marR="0" marT="0" marB="0" anchor="ctr"/>
                </a:tc>
                <a:tc>
                  <a:txBody>
                    <a:bodyPr/>
                    <a:lstStyle/>
                    <a:p>
                      <a:pPr algn="ctr"/>
                      <a:r>
                        <a:rPr lang="en-GB" sz="2000" dirty="0">
                          <a:effectLst/>
                          <a:latin typeface="Calibri"/>
                        </a:rPr>
                        <a:t>4%</a:t>
                      </a:r>
                    </a:p>
                  </a:txBody>
                  <a:tcPr marL="0" marR="0" marT="0" marB="0" anchor="ctr"/>
                </a:tc>
                <a:extLst>
                  <a:ext uri="{0D108BD9-81ED-4DB2-BD59-A6C34878D82A}">
                    <a16:rowId xmlns:a16="http://schemas.microsoft.com/office/drawing/2014/main" val="1981955810"/>
                  </a:ext>
                </a:extLst>
              </a:tr>
              <a:tr h="334719">
                <a:tc>
                  <a:txBody>
                    <a:bodyPr/>
                    <a:lstStyle/>
                    <a:p>
                      <a:r>
                        <a:rPr lang="en-GB" sz="2000" dirty="0">
                          <a:effectLst/>
                          <a:latin typeface="Calibri"/>
                        </a:rPr>
                        <a:t>Manufacturing Cost %</a:t>
                      </a:r>
                    </a:p>
                  </a:txBody>
                  <a:tcPr marL="0" marR="0" marT="0" marB="0" anchor="ctr"/>
                </a:tc>
                <a:tc>
                  <a:txBody>
                    <a:bodyPr/>
                    <a:lstStyle/>
                    <a:p>
                      <a:pPr algn="ctr"/>
                      <a:r>
                        <a:rPr lang="en-GB" sz="2000" dirty="0">
                          <a:effectLst/>
                          <a:latin typeface="Calibri"/>
                        </a:rPr>
                        <a:t>43%</a:t>
                      </a:r>
                    </a:p>
                  </a:txBody>
                  <a:tcPr marL="0" marR="0" marT="0" marB="0" anchor="ctr"/>
                </a:tc>
                <a:tc>
                  <a:txBody>
                    <a:bodyPr/>
                    <a:lstStyle/>
                    <a:p>
                      <a:pPr algn="ctr"/>
                      <a:r>
                        <a:rPr lang="en-GB" sz="2000" dirty="0">
                          <a:effectLst/>
                          <a:latin typeface="Calibri"/>
                        </a:rPr>
                        <a:t>9%</a:t>
                      </a:r>
                    </a:p>
                  </a:txBody>
                  <a:tcPr marL="0" marR="0" marT="0" marB="0" anchor="ctr"/>
                </a:tc>
                <a:extLst>
                  <a:ext uri="{0D108BD9-81ED-4DB2-BD59-A6C34878D82A}">
                    <a16:rowId xmlns:a16="http://schemas.microsoft.com/office/drawing/2014/main" val="1761383227"/>
                  </a:ext>
                </a:extLst>
              </a:tr>
              <a:tr h="334719">
                <a:tc>
                  <a:txBody>
                    <a:bodyPr/>
                    <a:lstStyle/>
                    <a:p>
                      <a:r>
                        <a:rPr lang="en-GB" sz="2000" dirty="0">
                          <a:effectLst/>
                          <a:latin typeface="Calibri"/>
                        </a:rPr>
                        <a:t>Employee Cost %</a:t>
                      </a:r>
                    </a:p>
                  </a:txBody>
                  <a:tcPr marL="0" marR="0" marT="0" marB="0" anchor="ctr"/>
                </a:tc>
                <a:tc>
                  <a:txBody>
                    <a:bodyPr/>
                    <a:lstStyle/>
                    <a:p>
                      <a:pPr algn="ctr"/>
                      <a:r>
                        <a:rPr lang="en-GB" sz="2000" dirty="0">
                          <a:effectLst/>
                          <a:latin typeface="Calibri"/>
                        </a:rPr>
                        <a:t>126%</a:t>
                      </a:r>
                    </a:p>
                  </a:txBody>
                  <a:tcPr marL="0" marR="0" marT="0" marB="0" anchor="ctr"/>
                </a:tc>
                <a:tc>
                  <a:txBody>
                    <a:bodyPr/>
                    <a:lstStyle/>
                    <a:p>
                      <a:pPr algn="ctr"/>
                      <a:r>
                        <a:rPr lang="en-GB" sz="2000" dirty="0">
                          <a:effectLst/>
                          <a:latin typeface="Calibri"/>
                        </a:rPr>
                        <a:t>42%</a:t>
                      </a:r>
                    </a:p>
                  </a:txBody>
                  <a:tcPr marL="0" marR="0" marT="0" marB="0" anchor="ctr"/>
                </a:tc>
                <a:extLst>
                  <a:ext uri="{0D108BD9-81ED-4DB2-BD59-A6C34878D82A}">
                    <a16:rowId xmlns:a16="http://schemas.microsoft.com/office/drawing/2014/main" val="3721955955"/>
                  </a:ext>
                </a:extLst>
              </a:tr>
              <a:tr h="334719">
                <a:tc>
                  <a:txBody>
                    <a:bodyPr/>
                    <a:lstStyle/>
                    <a:p>
                      <a:r>
                        <a:rPr lang="en-GB" sz="2000" dirty="0">
                          <a:effectLst/>
                          <a:latin typeface="Calibri"/>
                        </a:rPr>
                        <a:t>Other Cost %</a:t>
                      </a:r>
                    </a:p>
                  </a:txBody>
                  <a:tcPr marL="0" marR="0" marT="0" marB="0" anchor="ctr"/>
                </a:tc>
                <a:tc>
                  <a:txBody>
                    <a:bodyPr/>
                    <a:lstStyle/>
                    <a:p>
                      <a:pPr algn="ctr"/>
                      <a:r>
                        <a:rPr lang="en-GB" sz="2000" dirty="0">
                          <a:effectLst/>
                          <a:latin typeface="Calibri"/>
                        </a:rPr>
                        <a:t>221%</a:t>
                      </a:r>
                    </a:p>
                  </a:txBody>
                  <a:tcPr marL="0" marR="0" marT="0" marB="0" anchor="ctr"/>
                </a:tc>
                <a:tc>
                  <a:txBody>
                    <a:bodyPr/>
                    <a:lstStyle/>
                    <a:p>
                      <a:pPr algn="ctr"/>
                      <a:r>
                        <a:rPr lang="en-GB" sz="2000" dirty="0">
                          <a:effectLst/>
                          <a:latin typeface="Calibri"/>
                        </a:rPr>
                        <a:t>97%</a:t>
                      </a:r>
                    </a:p>
                  </a:txBody>
                  <a:tcPr marL="0" marR="0" marT="0" marB="0" anchor="ctr"/>
                </a:tc>
                <a:extLst>
                  <a:ext uri="{0D108BD9-81ED-4DB2-BD59-A6C34878D82A}">
                    <a16:rowId xmlns:a16="http://schemas.microsoft.com/office/drawing/2014/main" val="4194440853"/>
                  </a:ext>
                </a:extLst>
              </a:tr>
              <a:tr h="334719">
                <a:tc>
                  <a:txBody>
                    <a:bodyPr/>
                    <a:lstStyle/>
                    <a:p>
                      <a:r>
                        <a:rPr lang="en-GB" sz="2000" dirty="0">
                          <a:effectLst/>
                          <a:latin typeface="Calibri"/>
                        </a:rPr>
                        <a:t>Operating Profit</a:t>
                      </a:r>
                    </a:p>
                  </a:txBody>
                  <a:tcPr marL="0" marR="0" marT="0" marB="0" anchor="ctr"/>
                </a:tc>
                <a:tc>
                  <a:txBody>
                    <a:bodyPr/>
                    <a:lstStyle/>
                    <a:p>
                      <a:pPr algn="ctr"/>
                      <a:r>
                        <a:rPr lang="en-GB" sz="2000" dirty="0">
                          <a:effectLst/>
                          <a:latin typeface="Calibri"/>
                        </a:rPr>
                        <a:t>-8</a:t>
                      </a:r>
                    </a:p>
                  </a:txBody>
                  <a:tcPr marL="0" marR="0" marT="0" marB="0" anchor="ctr"/>
                </a:tc>
                <a:tc>
                  <a:txBody>
                    <a:bodyPr/>
                    <a:lstStyle/>
                    <a:p>
                      <a:pPr algn="ctr"/>
                      <a:r>
                        <a:rPr lang="en-GB" sz="2000" dirty="0">
                          <a:effectLst/>
                          <a:latin typeface="Calibri"/>
                        </a:rPr>
                        <a:t>-39</a:t>
                      </a:r>
                    </a:p>
                  </a:txBody>
                  <a:tcPr marL="0" marR="0" marT="0" marB="0" anchor="ctr"/>
                </a:tc>
                <a:extLst>
                  <a:ext uri="{0D108BD9-81ED-4DB2-BD59-A6C34878D82A}">
                    <a16:rowId xmlns:a16="http://schemas.microsoft.com/office/drawing/2014/main" val="2310636781"/>
                  </a:ext>
                </a:extLst>
              </a:tr>
              <a:tr h="334719">
                <a:tc>
                  <a:txBody>
                    <a:bodyPr/>
                    <a:lstStyle/>
                    <a:p>
                      <a:r>
                        <a:rPr lang="en-GB" sz="2000" dirty="0">
                          <a:effectLst/>
                          <a:latin typeface="Calibri"/>
                        </a:rPr>
                        <a:t>OPM %</a:t>
                      </a:r>
                    </a:p>
                  </a:txBody>
                  <a:tcPr marL="0" marR="0" marT="0" marB="0" anchor="ctr"/>
                </a:tc>
                <a:tc>
                  <a:txBody>
                    <a:bodyPr/>
                    <a:lstStyle/>
                    <a:p>
                      <a:pPr algn="ctr"/>
                      <a:r>
                        <a:rPr lang="en-GB" sz="2000" dirty="0">
                          <a:effectLst/>
                          <a:latin typeface="Calibri"/>
                        </a:rPr>
                        <a:t>-300%</a:t>
                      </a:r>
                    </a:p>
                  </a:txBody>
                  <a:tcPr marL="0" marR="0" marT="0" marB="0" anchor="ctr"/>
                </a:tc>
                <a:tc>
                  <a:txBody>
                    <a:bodyPr/>
                    <a:lstStyle/>
                    <a:p>
                      <a:pPr algn="ctr"/>
                      <a:r>
                        <a:rPr lang="en-GB" sz="2000" dirty="0">
                          <a:effectLst/>
                          <a:latin typeface="Calibri"/>
                        </a:rPr>
                        <a:t>-52%</a:t>
                      </a:r>
                    </a:p>
                  </a:txBody>
                  <a:tcPr marL="0" marR="0" marT="0" marB="0" anchor="ctr"/>
                </a:tc>
                <a:extLst>
                  <a:ext uri="{0D108BD9-81ED-4DB2-BD59-A6C34878D82A}">
                    <a16:rowId xmlns:a16="http://schemas.microsoft.com/office/drawing/2014/main" val="298543025"/>
                  </a:ext>
                </a:extLst>
              </a:tr>
              <a:tr h="334719">
                <a:tc>
                  <a:txBody>
                    <a:bodyPr/>
                    <a:lstStyle/>
                    <a:p>
                      <a:r>
                        <a:rPr lang="en-GB" sz="2000" dirty="0">
                          <a:effectLst/>
                          <a:latin typeface="Calibri"/>
                        </a:rPr>
                        <a:t>Other Income</a:t>
                      </a:r>
                    </a:p>
                  </a:txBody>
                  <a:tcPr marL="0" marR="0" marT="0" marB="0" anchor="ctr"/>
                </a:tc>
                <a:tc>
                  <a:txBody>
                    <a:bodyPr/>
                    <a:lstStyle/>
                    <a:p>
                      <a:pPr algn="ctr"/>
                      <a:r>
                        <a:rPr lang="en-GB" sz="2000" dirty="0">
                          <a:effectLst/>
                          <a:latin typeface="Calibri"/>
                        </a:rPr>
                        <a:t>0</a:t>
                      </a:r>
                    </a:p>
                  </a:txBody>
                  <a:tcPr marL="0" marR="0" marT="0" marB="0" anchor="ctr"/>
                </a:tc>
                <a:tc>
                  <a:txBody>
                    <a:bodyPr/>
                    <a:lstStyle/>
                    <a:p>
                      <a:pPr algn="ctr"/>
                      <a:r>
                        <a:rPr lang="en-GB" sz="2000" dirty="0">
                          <a:effectLst/>
                          <a:latin typeface="Calibri"/>
                        </a:rPr>
                        <a:t>1</a:t>
                      </a:r>
                    </a:p>
                  </a:txBody>
                  <a:tcPr marL="0" marR="0" marT="0" marB="0" anchor="ctr"/>
                </a:tc>
                <a:extLst>
                  <a:ext uri="{0D108BD9-81ED-4DB2-BD59-A6C34878D82A}">
                    <a16:rowId xmlns:a16="http://schemas.microsoft.com/office/drawing/2014/main" val="241249493"/>
                  </a:ext>
                </a:extLst>
              </a:tr>
              <a:tr h="334719">
                <a:tc>
                  <a:txBody>
                    <a:bodyPr/>
                    <a:lstStyle/>
                    <a:p>
                      <a:r>
                        <a:rPr lang="en-GB" sz="2000" dirty="0">
                          <a:effectLst/>
                          <a:latin typeface="Calibri"/>
                        </a:rPr>
                        <a:t>Other income normal</a:t>
                      </a:r>
                    </a:p>
                  </a:txBody>
                  <a:tcPr marL="0" marR="0" marT="0" marB="0" anchor="ctr"/>
                </a:tc>
                <a:tc>
                  <a:txBody>
                    <a:bodyPr/>
                    <a:lstStyle/>
                    <a:p>
                      <a:pPr algn="ctr"/>
                      <a:r>
                        <a:rPr lang="en-GB" sz="2000" dirty="0">
                          <a:effectLst/>
                          <a:latin typeface="Calibri"/>
                        </a:rPr>
                        <a:t>0</a:t>
                      </a:r>
                    </a:p>
                  </a:txBody>
                  <a:tcPr marL="0" marR="0" marT="0" marB="0" anchor="ctr"/>
                </a:tc>
                <a:tc>
                  <a:txBody>
                    <a:bodyPr/>
                    <a:lstStyle/>
                    <a:p>
                      <a:pPr algn="ctr"/>
                      <a:r>
                        <a:rPr lang="en-GB" sz="2000" dirty="0">
                          <a:effectLst/>
                          <a:latin typeface="Calibri"/>
                        </a:rPr>
                        <a:t>0.55</a:t>
                      </a:r>
                    </a:p>
                  </a:txBody>
                  <a:tcPr marL="0" marR="0" marT="0" marB="0" anchor="ctr"/>
                </a:tc>
                <a:extLst>
                  <a:ext uri="{0D108BD9-81ED-4DB2-BD59-A6C34878D82A}">
                    <a16:rowId xmlns:a16="http://schemas.microsoft.com/office/drawing/2014/main" val="2650797250"/>
                  </a:ext>
                </a:extLst>
              </a:tr>
              <a:tr h="334719">
                <a:tc>
                  <a:txBody>
                    <a:bodyPr/>
                    <a:lstStyle/>
                    <a:p>
                      <a:r>
                        <a:rPr lang="en-GB" sz="2000" dirty="0">
                          <a:effectLst/>
                          <a:latin typeface="Calibri"/>
                        </a:rPr>
                        <a:t>Interest</a:t>
                      </a:r>
                    </a:p>
                  </a:txBody>
                  <a:tcPr marL="0" marR="0" marT="0" marB="0" anchor="ctr"/>
                </a:tc>
                <a:tc>
                  <a:txBody>
                    <a:bodyPr/>
                    <a:lstStyle/>
                    <a:p>
                      <a:pPr algn="ctr"/>
                      <a:r>
                        <a:rPr lang="en-GB" sz="2000" dirty="0">
                          <a:effectLst/>
                          <a:latin typeface="Calibri"/>
                        </a:rPr>
                        <a:t>0</a:t>
                      </a:r>
                    </a:p>
                  </a:txBody>
                  <a:tcPr marL="0" marR="0" marT="0" marB="0" anchor="ctr"/>
                </a:tc>
                <a:tc>
                  <a:txBody>
                    <a:bodyPr/>
                    <a:lstStyle/>
                    <a:p>
                      <a:pPr algn="ctr"/>
                      <a:r>
                        <a:rPr lang="en-GB" sz="2000" dirty="0">
                          <a:effectLst/>
                          <a:latin typeface="Calibri"/>
                        </a:rPr>
                        <a:t>9</a:t>
                      </a:r>
                    </a:p>
                  </a:txBody>
                  <a:tcPr marL="0" marR="0" marT="0" marB="0" anchor="ctr"/>
                </a:tc>
                <a:extLst>
                  <a:ext uri="{0D108BD9-81ED-4DB2-BD59-A6C34878D82A}">
                    <a16:rowId xmlns:a16="http://schemas.microsoft.com/office/drawing/2014/main" val="3886774242"/>
                  </a:ext>
                </a:extLst>
              </a:tr>
              <a:tr h="334719">
                <a:tc>
                  <a:txBody>
                    <a:bodyPr/>
                    <a:lstStyle/>
                    <a:p>
                      <a:r>
                        <a:rPr lang="en-GB" sz="2000" dirty="0">
                          <a:effectLst/>
                          <a:latin typeface="Calibri"/>
                        </a:rPr>
                        <a:t>Depreciation</a:t>
                      </a:r>
                    </a:p>
                  </a:txBody>
                  <a:tcPr marL="0" marR="0" marT="0" marB="0" anchor="ctr"/>
                </a:tc>
                <a:tc>
                  <a:txBody>
                    <a:bodyPr/>
                    <a:lstStyle/>
                    <a:p>
                      <a:pPr algn="ctr"/>
                      <a:r>
                        <a:rPr lang="en-GB" sz="2000" dirty="0">
                          <a:effectLst/>
                          <a:latin typeface="Calibri"/>
                        </a:rPr>
                        <a:t>1</a:t>
                      </a:r>
                    </a:p>
                  </a:txBody>
                  <a:tcPr marL="0" marR="0" marT="0" marB="0" anchor="ctr"/>
                </a:tc>
                <a:tc>
                  <a:txBody>
                    <a:bodyPr/>
                    <a:lstStyle/>
                    <a:p>
                      <a:pPr algn="ctr"/>
                      <a:r>
                        <a:rPr lang="en-GB" sz="2000" dirty="0">
                          <a:effectLst/>
                          <a:latin typeface="Calibri"/>
                        </a:rPr>
                        <a:t>14</a:t>
                      </a:r>
                    </a:p>
                  </a:txBody>
                  <a:tcPr marL="0" marR="0" marT="0" marB="0" anchor="ctr"/>
                </a:tc>
                <a:extLst>
                  <a:ext uri="{0D108BD9-81ED-4DB2-BD59-A6C34878D82A}">
                    <a16:rowId xmlns:a16="http://schemas.microsoft.com/office/drawing/2014/main" val="1518646167"/>
                  </a:ext>
                </a:extLst>
              </a:tr>
            </a:tbl>
          </a:graphicData>
        </a:graphic>
      </p:graphicFrame>
    </p:spTree>
    <p:extLst>
      <p:ext uri="{BB962C8B-B14F-4D97-AF65-F5344CB8AC3E}">
        <p14:creationId xmlns:p14="http://schemas.microsoft.com/office/powerpoint/2010/main" val="85548263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GradientVTI</vt:lpstr>
      <vt:lpstr>WEEKLY TASK: 5 TASK NAME: REPORT ON LAUNCH OF IPO  NAME: VENCEL  TEAM: ASHUTOSH (b14) </vt:lpstr>
      <vt:lpstr>VERANDA LEARNING SOLUTIONS LIMITED</vt:lpstr>
      <vt:lpstr>COMPANY'S INFORMATION</vt:lpstr>
      <vt:lpstr>INITIAL PUBLIC OFFERING</vt:lpstr>
      <vt:lpstr>IPO DETAILS OF VERANDA SOLUTIONS LIMITED</vt:lpstr>
      <vt:lpstr>LIVE SHARE PRICE OF VERANDA LEARNING SOLUTIONS LIMITED</vt:lpstr>
      <vt:lpstr>BALANCE SHEET As on 31 March, 2022</vt:lpstr>
      <vt:lpstr>PowerPoint Presentation</vt:lpstr>
      <vt:lpstr>STATEMENT OF PROFIT AND LOSS            For the year ending 31 March 2022</vt:lpstr>
      <vt:lpstr>STATEMENT OF PROFIT AND LOSS            For the year ending 31 March 2022 </vt:lpstr>
      <vt:lpstr>STATEMENT OF CASH FLOWS              For the year March 31, 2022</vt:lpstr>
      <vt:lpstr>STATEMENT OF CASH FLOWS              For the year March 31, 2022  </vt:lpstr>
      <vt:lpstr>IPO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175</cp:revision>
  <dcterms:created xsi:type="dcterms:W3CDTF">2023-09-02T15:22:35Z</dcterms:created>
  <dcterms:modified xsi:type="dcterms:W3CDTF">2023-09-06T12:57:26Z</dcterms:modified>
</cp:coreProperties>
</file>