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f0c9831aa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f0c9831aa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f0c9831aa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f0c9831aa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f0c9831aa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f0c9831aa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f0c9831aa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f0c9831aa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f0c9831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f0c9831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f0c9831a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f0c9831a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f0c9831a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f0c9831a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f0c9831a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f0c9831a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f0c9831a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f0c9831a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f0c9831aa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f0c9831aa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f0c9831aa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f0c9831a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f0c9831aa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f0c9831aa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0.jpg"/><Relationship Id="rId5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6.jpg"/><Relationship Id="rId5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7333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Firebase MLKit</a:t>
            </a:r>
            <a:r>
              <a:rPr lang="ko" sz="4000"/>
              <a:t>을 이용한 </a:t>
            </a:r>
            <a:endParaRPr sz="4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Branch내 Face Detection 구현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 Application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case1 : 얼굴 인식 안되었을 때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                                    →                                                     →</a:t>
            </a:r>
            <a:r>
              <a:rPr lang="ko"/>
              <a:t> 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2350"/>
            <a:ext cx="1728734" cy="3551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7637" y="1592344"/>
            <a:ext cx="1728726" cy="3551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5275" y="1592344"/>
            <a:ext cx="1728726" cy="3551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 Application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case2 : 얼굴 인식 되었을 때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                                →                                                     →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2373"/>
            <a:ext cx="1728726" cy="35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7649" y="1592374"/>
            <a:ext cx="1728726" cy="35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5275" y="1592362"/>
            <a:ext cx="1728726" cy="3551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6. Issues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Gradle</a:t>
            </a:r>
            <a:r>
              <a:rPr lang="ko"/>
              <a:t>의 기존 Firebase &amp; Google 관련 종속성들과 버전 충돌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기존에 10.x.x 였던 Firebase &amp; Google 관련 종속성 버전들을 16.x.x 버전으로 업그레이드(최신화)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Firebase core는 16.0.0으로 맞춰야 작동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Branch에 적용 완료 상태, 현재까지 앱 구동 이상 X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7. 기타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Firebase에</a:t>
            </a:r>
            <a:r>
              <a:rPr lang="ko"/>
              <a:t>서 </a:t>
            </a:r>
            <a:r>
              <a:rPr lang="ko"/>
              <a:t>detect한</a:t>
            </a:r>
            <a:r>
              <a:rPr lang="ko"/>
              <a:t> face 객체에 제공해주는 다양한 기능들 활용 방안 검토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152474"/>
            <a:ext cx="3901451" cy="202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"/>
              <a:t>실</a:t>
            </a:r>
            <a:r>
              <a:rPr lang="ko"/>
              <a:t>행 환경 설정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Gradle</a:t>
            </a:r>
            <a:r>
              <a:rPr lang="ko"/>
              <a:t>에 종속성 추가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7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"/>
              <a:t>실행 환</a:t>
            </a:r>
            <a:r>
              <a:rPr lang="ko"/>
              <a:t>경 설정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Manifest에도 추가 설정을 해주면 좋다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Firebaes의 얼굴 추적 기준 모델을 앱 다운로드시 같이 다운받게 해주는 기능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Optional이므로 추가하지 않아도 되며, 이 경우 Firebase Face Detector를 처음 실행했을 때 다운로드한다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detectFace() method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Bitmap 객체 </a:t>
            </a:r>
            <a:r>
              <a:rPr lang="ko"/>
              <a:t>속 얼굴 정보 추적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추적에 대한 다양한 옵션을 추가할 수 있음(다음페이지)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궁극적으로 detector.detectInImage(image) 메소드를 통해 face detection을 실행하며, 이에 대한 결과를 리스너로 받아서 처리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2" cy="9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</a:t>
            </a:r>
            <a:r>
              <a:rPr lang="ko"/>
              <a:t>2. detectFace() method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426" y="1152475"/>
            <a:ext cx="55451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Using detectFace()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8" cy="22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Test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case1 : 셀카</a:t>
            </a:r>
            <a:r>
              <a:rPr lang="ko"/>
              <a:t>로 테스트(브랜치 앱에서 가장 많이 수요예상)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정상 작동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7552" y="574300"/>
            <a:ext cx="1944749" cy="3994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Test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case2 : 여러개</a:t>
            </a:r>
            <a:r>
              <a:rPr lang="ko"/>
              <a:t>의 얼굴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여러 얼굴을 카메라로 찍음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정상 작동하나, 몇몇 얼굴은 인식하지 못하는 경우도 있으므로 Minimum face size 등의 옵션값 조정이 필요해보임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925" y="482850"/>
            <a:ext cx="2594274" cy="33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0727" y="188550"/>
            <a:ext cx="1912826" cy="392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 Application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125" y="912101"/>
            <a:ext cx="7675750" cy="4231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