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007804-9F7E-43D3-ABC5-FBD69B4D7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8C323E-5CD7-4BD8-87C6-2B8E7A34B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E4CD8F-687D-433A-BBC1-C7A5CB4E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A07B54A-FE4B-4646-A4F5-8A653615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8E548C-D1FE-4A48-8C82-629056B7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896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8E0238-24B8-4012-AD85-E471C0D7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7FA363B-4719-4B4B-AACB-D86924DCF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D3A8F1-7733-461A-BCD4-CC4E9376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DFE454-E566-400D-A595-F7E5E71D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BAFCF6-738B-48D4-8218-6F78D7B3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8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B7B2181-E14A-4905-B109-D3C4B76A4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DB72C7B-8A5B-437D-8505-36DED68CF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E787A5-73F1-4C00-9C08-49E4D841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45F580-430B-40FE-9D2E-24D91B54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843651-D461-424B-9E20-C884BCAA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37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BCA900-4CCD-4123-AAB1-78EE8C9D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7EAC9E-21D7-4725-B79F-3EE29B9D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8385C2-B497-4F1D-8116-D4690AC1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005163-4B68-4EAA-84BA-6BD59F2F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DC9C0B-2299-4601-A06D-1A6848F7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16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469C15-FB49-4A5E-AF93-B8BADE02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952735-47FE-4AC3-BCA6-FD9967CE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EC8952-B55F-4ED8-A8AB-5B6994DB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317845-5157-462B-8B81-B66B39D8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D0FAC1-43EA-496E-8620-FEEF243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48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7A74C8-9B09-4AFB-B138-42808428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1A766B-BB2F-450D-9BE8-1C0CA4AD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0209812-E8F4-427D-B26C-BDF4A0688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5C43B0-BA02-4157-B7B4-A04819B3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286A78-FC5E-469A-8A32-B7F6C3DC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ABA26A8-91BB-45D4-81E6-3DCC141D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44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93DF2A-075B-423B-8C49-0A1D6977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EC29E1-86D1-4059-A14A-CA064C34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79AC066-9EDC-41E8-9995-44476930B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1A154C7-8D73-4721-82D8-492192533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078C7D-2E59-4B01-AD38-8EB272BC9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CA66AEB-5746-4EDC-A90A-6DE9AE2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25712BE-28CB-49CB-803A-BEB0ECA1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47A32B-7EF9-4418-8CEC-0F821387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25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01A32-F811-4225-A648-9731C231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ABD2BD7-928D-436E-B9C7-04FEA7B8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1E72264-5AEA-4E52-8A19-ECF1DA52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04229CF-BFD2-40DC-A72D-810BEEA5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64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D108BE7-CA97-4342-BEAD-C2BCD57D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D11F1A-DF62-4CC0-AE28-BCD18B5D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092593D-6E1B-4801-AE22-C72BF935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0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40A8B4-3402-4C2E-9C10-B8651314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252B4C-4F29-445C-90D1-5B394E56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42251E-3598-49D6-A203-6DEA37965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C9CCCF-B7E2-48FD-A8EF-A1196B19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300A45-FC48-4DC3-9E94-EB7C4A89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DCC8DC-D2B5-4AAC-A742-95466BB8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80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14CEB-FE19-4FDA-909B-4EC5B7D0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750045B-74DA-4D12-BF42-6427798EF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7BA4AF-A2D9-4282-BF95-4C25B3CA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BE65D3F-5CCD-4E99-A381-3A838E31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57E36D-2809-4C4A-92FD-4A46F614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730023-2FC4-4A14-BB71-4D8E4F7B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8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703B77B-D590-4CD9-B627-727BCA40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49A093-AD45-4061-A5D5-57ECBA1E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D8A54B-815D-4B16-A864-E4BFDEA94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7D2F6-08B9-44B6-885F-784256B81A7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1B06AA-9C8D-4152-AFA6-573F09822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840CE7-A421-4363-989A-5EA0414D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952F-9209-4DD1-904C-DED653A1C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51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F40C99-7D57-433A-B498-6286208FE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A</a:t>
            </a:r>
            <a:br>
              <a:rPr lang="hu-HU"/>
            </a:b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3A21EB-934A-49FE-B70D-89F9C405B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26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</dc:title>
  <dc:creator>Vencz László</dc:creator>
  <cp:lastModifiedBy>Vencz László</cp:lastModifiedBy>
  <cp:revision>1</cp:revision>
  <dcterms:created xsi:type="dcterms:W3CDTF">2021-11-04T12:02:13Z</dcterms:created>
  <dcterms:modified xsi:type="dcterms:W3CDTF">2021-11-04T12:02:20Z</dcterms:modified>
</cp:coreProperties>
</file>