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74" r:id="rId6"/>
    <p:sldId id="267" r:id="rId7"/>
    <p:sldId id="259" r:id="rId8"/>
    <p:sldId id="268" r:id="rId9"/>
    <p:sldId id="269" r:id="rId10"/>
    <p:sldId id="266" r:id="rId11"/>
    <p:sldId id="258" r:id="rId12"/>
    <p:sldId id="257" r:id="rId13"/>
    <p:sldId id="264" r:id="rId14"/>
    <p:sldId id="270" r:id="rId15"/>
    <p:sldId id="263" r:id="rId16"/>
    <p:sldId id="271" r:id="rId17"/>
    <p:sldId id="272" r:id="rId18"/>
    <p:sldId id="26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464" autoAdjust="0"/>
  </p:normalViewPr>
  <p:slideViewPr>
    <p:cSldViewPr snapToGrid="0">
      <p:cViewPr varScale="1">
        <p:scale>
          <a:sx n="67" d="100"/>
          <a:sy n="67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42304-2744-49AB-A6C4-596F7B368BE8}" type="datetimeFigureOut">
              <a:rPr lang="hu-HU" smtClean="0"/>
              <a:t>2021. 09. 08.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A274-3459-452C-BD66-E7D56A62FF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122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B06C19-505D-4F01-81F8-DD0710684C37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B05A-4E10-486F-BA5C-74B37FB0786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83D5-4430-443A-B0BA-BEAC5DEA9E26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0389-EDAB-485A-B799-216C34A0500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7AE0-76A8-4BC3-8197-9E4F1C83897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A4E-6CD7-4ED5-8B14-BD01C32377B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0B41-BD84-40F0-9FF2-F1FC837E9EC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DDE694-6A2B-47B0-A5D0-69DD1578175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A53F47-A574-4715-9C1A-098E8B6FB19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D1A0-EDF3-4866-BC4C-93E28F7F01E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54D-6679-4C0E-BDA1-139F8767A836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461C-06CF-4A36-BB95-CD60B3AC6630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D21D-8858-4FBC-B92C-92A7D377121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3025-5AA2-4F13-8C91-F70F00A32E0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F6CF1-7EF9-4A6D-AE19-766C1DC3AF1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E616-97BE-4E36-8D02-7C2021E4880A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E0DC-98CF-4E7A-A33D-0A656743903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FB446D-A9A1-4ACB-B973-8CD485891A5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zit.hu/doku.php?id=oktatas:programozas:verziokontroll:git:a_git_hasznalata" TargetMode="External"/><Relationship Id="rId2" Type="http://schemas.openxmlformats.org/officeDocument/2006/relationships/hyperlink" Target="http://szit.hu/doku.php?id=oktatas:programozas:verziokontroll:git:a_git_hasznalata#a_git_hasznal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smtClean="0"/>
              <a:t> verziókezelő rendszer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Első </a:t>
            </a:r>
            <a:r>
              <a:rPr lang="hu-HU" dirty="0" smtClean="0"/>
              <a:t>lépések</a:t>
            </a:r>
          </a:p>
          <a:p>
            <a:r>
              <a:rPr lang="hu-HU" dirty="0" smtClean="0"/>
              <a:t>Szerkesztette: Nagy Szilvia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544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Head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dirty="0"/>
              <a:t>mutató, ami a munkánk során az aktuális </a:t>
            </a:r>
            <a:r>
              <a:rPr lang="hu-HU" dirty="0" err="1"/>
              <a:t>branch-ra</a:t>
            </a:r>
            <a:r>
              <a:rPr lang="hu-HU" dirty="0"/>
              <a:t> mutat.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Branch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Kommitok</a:t>
            </a:r>
            <a:r>
              <a:rPr lang="hu-HU" dirty="0"/>
              <a:t> egymásutáni sorozata (</a:t>
            </a:r>
            <a:r>
              <a:rPr lang="hu-HU" dirty="0" err="1"/>
              <a:t>kommit</a:t>
            </a:r>
            <a:r>
              <a:rPr lang="hu-HU" dirty="0"/>
              <a:t> pötty, </a:t>
            </a:r>
            <a:r>
              <a:rPr lang="hu-HU" dirty="0" err="1"/>
              <a:t>branch</a:t>
            </a:r>
            <a:r>
              <a:rPr lang="hu-HU" dirty="0"/>
              <a:t> vonal) </a:t>
            </a:r>
            <a:r>
              <a:rPr lang="hu-HU" dirty="0" err="1"/>
              <a:t>master</a:t>
            </a:r>
            <a:r>
              <a:rPr lang="hu-HU" dirty="0"/>
              <a:t>: automatikusan létrejön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Kommit</a:t>
            </a:r>
            <a:r>
              <a:rPr lang="hu-HU" dirty="0"/>
              <a:t>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Elemi egység, a fájlokról elmentett pillanatkép. Minél gyakrabban és minél kisebb </a:t>
            </a:r>
            <a:r>
              <a:rPr lang="hu-HU" dirty="0" err="1"/>
              <a:t>logikailag</a:t>
            </a:r>
            <a:r>
              <a:rPr lang="hu-HU" dirty="0"/>
              <a:t> összetartozó egységet </a:t>
            </a:r>
            <a:r>
              <a:rPr lang="hu-HU" dirty="0" err="1" smtClean="0"/>
              <a:t>kommitoljunk</a:t>
            </a:r>
            <a:r>
              <a:rPr lang="hu-HU" dirty="0" smtClean="0"/>
              <a:t>. </a:t>
            </a:r>
            <a:r>
              <a:rPr lang="hu-HU" dirty="0"/>
              <a:t>A </a:t>
            </a:r>
            <a:r>
              <a:rPr lang="hu-HU" dirty="0" err="1"/>
              <a:t>kommitokank</a:t>
            </a:r>
            <a:r>
              <a:rPr lang="hu-HU" dirty="0"/>
              <a:t> van gyereke és szülője. HEAD: utolsó </a:t>
            </a:r>
            <a:r>
              <a:rPr lang="hu-HU" dirty="0" err="1"/>
              <a:t>kommit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Pillanatképek (</a:t>
            </a:r>
            <a:r>
              <a:rPr lang="hu-HU" dirty="0" err="1" smtClean="0"/>
              <a:t>kommit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9966" y="2272553"/>
            <a:ext cx="6817937" cy="426271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</a:t>
            </a:r>
            <a:r>
              <a:rPr lang="hu-HU" dirty="0" err="1"/>
              <a:t>git</a:t>
            </a:r>
            <a:r>
              <a:rPr lang="hu-HU" dirty="0"/>
              <a:t> segítségével a munkánkról pillanatfelvételeket </a:t>
            </a:r>
            <a:r>
              <a:rPr lang="hu-HU" dirty="0" smtClean="0"/>
              <a:t>készítünk (</a:t>
            </a:r>
            <a:r>
              <a:rPr lang="hu-HU" dirty="0" err="1"/>
              <a:t>k</a:t>
            </a:r>
            <a:r>
              <a:rPr lang="hu-HU" dirty="0" err="1" smtClean="0"/>
              <a:t>ommit</a:t>
            </a:r>
            <a:r>
              <a:rPr lang="hu-HU" dirty="0" smtClean="0"/>
              <a:t>). </a:t>
            </a:r>
            <a:r>
              <a:rPr lang="hu-HU" dirty="0"/>
              <a:t>Minden felvétel kap egy azonosítót</a:t>
            </a:r>
            <a:r>
              <a:rPr lang="hu-HU" dirty="0" smtClean="0"/>
              <a:t>.</a:t>
            </a:r>
            <a:r>
              <a:rPr lang="hu-HU" dirty="0"/>
              <a:t> A </a:t>
            </a:r>
            <a:r>
              <a:rPr lang="hu-HU" dirty="0" err="1"/>
              <a:t>kommit</a:t>
            </a:r>
            <a:r>
              <a:rPr lang="hu-HU" dirty="0"/>
              <a:t> a legelemibb tárolandó egység. Érdemes minél sűrűbben </a:t>
            </a:r>
            <a:r>
              <a:rPr lang="hu-HU" dirty="0" err="1" smtClean="0"/>
              <a:t>kommitolni</a:t>
            </a:r>
            <a:r>
              <a:rPr lang="hu-HU" dirty="0" smtClean="0"/>
              <a:t>. A </a:t>
            </a:r>
            <a:r>
              <a:rPr lang="hu-HU" dirty="0" err="1"/>
              <a:t>git</a:t>
            </a:r>
            <a:r>
              <a:rPr lang="hu-HU" dirty="0"/>
              <a:t> rendszerben </a:t>
            </a:r>
            <a:r>
              <a:rPr lang="hu-HU" dirty="0" err="1"/>
              <a:t>commit</a:t>
            </a:r>
            <a:r>
              <a:rPr lang="hu-HU" dirty="0"/>
              <a:t> </a:t>
            </a:r>
            <a:r>
              <a:rPr lang="hu-HU" dirty="0" err="1"/>
              <a:t>alparanccsal</a:t>
            </a:r>
            <a:r>
              <a:rPr lang="hu-HU" dirty="0"/>
              <a:t> használjuk.</a:t>
            </a:r>
            <a:endParaRPr lang="hu-HU" dirty="0" smtClean="0"/>
          </a:p>
          <a:p>
            <a:endParaRPr lang="hu-HU" dirty="0"/>
          </a:p>
          <a:p>
            <a:r>
              <a:rPr lang="hu-HU" dirty="0"/>
              <a:t>Amikor elindítjuk a fejlesztések pillanatfelvételeit egy úgynevezett </a:t>
            </a:r>
            <a:r>
              <a:rPr lang="hu-HU" dirty="0" err="1"/>
              <a:t>master</a:t>
            </a:r>
            <a:r>
              <a:rPr lang="hu-HU" dirty="0"/>
              <a:t> ágat, vagy angolosan </a:t>
            </a:r>
            <a:r>
              <a:rPr lang="hu-HU" dirty="0" err="1"/>
              <a:t>branch</a:t>
            </a:r>
            <a:r>
              <a:rPr lang="hu-HU" dirty="0"/>
              <a:t>-et hozunk létre. Később más ágakat is fogunk használni, és mindig a HEAD mondja meg éppen melyik ággal dolgozunk.</a:t>
            </a:r>
          </a:p>
          <a:p>
            <a:endParaRPr lang="hu-HU" dirty="0"/>
          </a:p>
          <a:p>
            <a:r>
              <a:rPr lang="hu-HU" dirty="0"/>
              <a:t>Minden pillanatkép tartalmaz egy mutatót az előző pillanatképre.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903" y="189441"/>
            <a:ext cx="4714875" cy="3905250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0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/>
              <a:t>stage</a:t>
            </a:r>
            <a:r>
              <a:rPr lang="hu-HU" dirty="0"/>
              <a:t> egy átmeneti hely. Azokat az állományokat, amelyeket most hoztunk létre vagy módosítottuk a </a:t>
            </a:r>
            <a:r>
              <a:rPr lang="hu-HU" dirty="0" err="1"/>
              <a:t>stage</a:t>
            </a:r>
            <a:r>
              <a:rPr lang="hu-HU" dirty="0"/>
              <a:t> helyre kell tenni, ha szeretnénk követett állapotba tenni.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4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Fájlok állapota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5" y="2603500"/>
            <a:ext cx="5953054" cy="3416300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A fájlok a munkakönyvtárunkban alapvetően két állapota lehet: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untracked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- nem követett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tracked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- követett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modified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- módosult a </a:t>
            </a: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commit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óta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unmodified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- a </a:t>
            </a: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commit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óta nem módosult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staged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- a legközelebbi </a:t>
            </a:r>
            <a:r>
              <a:rPr lang="hu-HU" dirty="0" err="1">
                <a:solidFill>
                  <a:srgbClr val="333333"/>
                </a:solidFill>
                <a:latin typeface="Arial" panose="020B0604020202020204" pitchFamily="34" charset="0"/>
              </a:rPr>
              <a:t>commit</a:t>
            </a:r>
            <a:r>
              <a:rPr lang="hu-HU" dirty="0">
                <a:solidFill>
                  <a:srgbClr val="333333"/>
                </a:solidFill>
                <a:latin typeface="Arial" panose="020B0604020202020204" pitchFamily="34" charset="0"/>
              </a:rPr>
              <a:t> esetén tárolásra kerül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008" y="973668"/>
            <a:ext cx="5083992" cy="4307596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Repository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Tároló</a:t>
            </a:r>
            <a:r>
              <a:rPr lang="hu-HU" dirty="0"/>
              <a:t>, ahol a fájlok tárolásra kerülnek. A helyi gépen a tároló valójában a .</a:t>
            </a:r>
            <a:r>
              <a:rPr lang="hu-HU" dirty="0" err="1"/>
              <a:t>git</a:t>
            </a:r>
            <a:r>
              <a:rPr lang="hu-HU" dirty="0"/>
              <a:t> könyvtárban van. A távolig szerveren, egy .</a:t>
            </a:r>
            <a:r>
              <a:rPr lang="hu-HU" dirty="0" err="1"/>
              <a:t>git</a:t>
            </a:r>
            <a:r>
              <a:rPr lang="hu-HU" dirty="0"/>
              <a:t> kiterjesztésű könyvtár a szokásos tárolási hely.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3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Helyi tároló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59118" y="3633162"/>
            <a:ext cx="6193863" cy="66413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helyi tároló a munkakönyvtár, a </a:t>
            </a:r>
            <a:r>
              <a:rPr lang="hu-HU" dirty="0" err="1"/>
              <a:t>stage</a:t>
            </a:r>
            <a:r>
              <a:rPr lang="hu-HU" dirty="0"/>
              <a:t> hely és a </a:t>
            </a:r>
            <a:r>
              <a:rPr lang="hu-HU" dirty="0" err="1"/>
              <a:t>repository</a:t>
            </a:r>
            <a:r>
              <a:rPr lang="hu-HU" dirty="0"/>
              <a:t> helyek együttese.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817" y="2209576"/>
            <a:ext cx="4843183" cy="3511308"/>
          </a:xfrm>
          <a:prstGeom prst="rect">
            <a:avLst/>
          </a:prstGeom>
        </p:spPr>
      </p:pic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4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764" y="572340"/>
            <a:ext cx="8374063" cy="5357813"/>
          </a:xfrm>
          <a:prstGeom prst="rect">
            <a:avLst/>
          </a:prstGeom>
        </p:spPr>
      </p:pic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8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„Bemutatkozás” </a:t>
            </a:r>
            <a:r>
              <a:rPr lang="hu-HU" dirty="0" err="1" smtClean="0"/>
              <a:t>Gitnek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számára meg kell adni egy teljes nevet, és egy e-mail címet. Ez a név és cím fog megjelenni, minden </a:t>
            </a:r>
            <a:r>
              <a:rPr lang="hu-HU" dirty="0" err="1"/>
              <a:t>kommitban</a:t>
            </a:r>
            <a:r>
              <a:rPr lang="hu-HU" dirty="0" smtClean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b="1" i="1" dirty="0" err="1">
                <a:solidFill>
                  <a:srgbClr val="FF0000"/>
                </a:solidFill>
              </a:rPr>
              <a:t>git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config</a:t>
            </a:r>
            <a:r>
              <a:rPr lang="en-US" b="1" i="1" dirty="0">
                <a:solidFill>
                  <a:srgbClr val="FF0000"/>
                </a:solidFill>
              </a:rPr>
              <a:t> --global user.name "</a:t>
            </a:r>
            <a:r>
              <a:rPr lang="en-US" b="1" i="1" dirty="0" err="1">
                <a:solidFill>
                  <a:srgbClr val="FF0000"/>
                </a:solidFill>
              </a:rPr>
              <a:t>Keresztnév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Vezetéknév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b="1" i="1" dirty="0" err="1">
                <a:solidFill>
                  <a:srgbClr val="FF0000"/>
                </a:solidFill>
              </a:rPr>
              <a:t>git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config</a:t>
            </a:r>
            <a:r>
              <a:rPr lang="en-US" b="1" i="1" dirty="0">
                <a:solidFill>
                  <a:srgbClr val="FF0000"/>
                </a:solidFill>
              </a:rPr>
              <a:t> --global </a:t>
            </a:r>
            <a:r>
              <a:rPr lang="en-US" b="1" i="1" dirty="0" err="1">
                <a:solidFill>
                  <a:srgbClr val="FF0000"/>
                </a:solidFill>
              </a:rPr>
              <a:t>user.email</a:t>
            </a:r>
            <a:r>
              <a:rPr lang="en-US" b="1" i="1" dirty="0">
                <a:solidFill>
                  <a:srgbClr val="FF0000"/>
                </a:solidFill>
              </a:rPr>
              <a:t> "</a:t>
            </a:r>
            <a:r>
              <a:rPr lang="en-US" b="1" i="1" dirty="0" err="1">
                <a:solidFill>
                  <a:srgbClr val="FF0000"/>
                </a:solidFill>
              </a:rPr>
              <a:t>joska@zold.and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endParaRPr lang="hu-HU" b="1" i="1" dirty="0">
              <a:solidFill>
                <a:srgbClr val="FF0000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 tanuláshoz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szit.hu/doku.php?id=oktatas:programozas:verziokontroll:git:a_git_hasznalata#a_git_hasznalata</a:t>
            </a:r>
            <a:endParaRPr lang="hu-HU" dirty="0" smtClean="0"/>
          </a:p>
          <a:p>
            <a:r>
              <a:rPr lang="hu-HU" dirty="0">
                <a:hlinkClick r:id="rId3"/>
              </a:rPr>
              <a:t>http://szit.hu/doku.php?id=oktatas:programozas:verziokontroll:git:a_git_hasznalata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6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 céljai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Git</a:t>
            </a:r>
            <a:r>
              <a:rPr lang="hu-HU" dirty="0"/>
              <a:t> egy elosztott verziókövető rendszer. Angolul </a:t>
            </a:r>
            <a:r>
              <a:rPr lang="hu-HU" dirty="0" err="1"/>
              <a:t>Decentralized</a:t>
            </a:r>
            <a:r>
              <a:rPr lang="hu-HU" dirty="0"/>
              <a:t> Version </a:t>
            </a:r>
            <a:r>
              <a:rPr lang="hu-HU" dirty="0" err="1"/>
              <a:t>Control</a:t>
            </a:r>
            <a:r>
              <a:rPr lang="hu-HU" dirty="0"/>
              <a:t> System, röviden DVCS, de </a:t>
            </a:r>
            <a:r>
              <a:rPr lang="hu-HU" dirty="0" err="1"/>
              <a:t>Distributed</a:t>
            </a:r>
            <a:r>
              <a:rPr lang="hu-HU" dirty="0"/>
              <a:t> Version </a:t>
            </a:r>
            <a:r>
              <a:rPr lang="hu-HU" dirty="0" err="1"/>
              <a:t>Control</a:t>
            </a:r>
            <a:r>
              <a:rPr lang="hu-HU" dirty="0"/>
              <a:t> System rövidítésének is tartják. Ez azt jelenti, hogy a felhasználó nem csak az aktuális verziót tartja a gépén, hanem az egész tároló (</a:t>
            </a:r>
            <a:r>
              <a:rPr lang="hu-HU" dirty="0" err="1"/>
              <a:t>repository</a:t>
            </a:r>
            <a:r>
              <a:rPr lang="hu-HU" dirty="0"/>
              <a:t>) tartalmát, ellentétben a központosított rendszerekkel. Ennek az az előnye, hogy hálózat nélkül is tudunk dolgozni (offline).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/>
              <a:t>Gitet</a:t>
            </a:r>
            <a:r>
              <a:rPr lang="hu-HU" dirty="0"/>
              <a:t> eredetileg a Linux projekt számára hozta létre Linus </a:t>
            </a:r>
            <a:r>
              <a:rPr lang="hu-HU" dirty="0" err="1"/>
              <a:t>Torvalds</a:t>
            </a:r>
            <a:r>
              <a:rPr lang="hu-HU" dirty="0"/>
              <a:t>. Alkalmas nagy projektek használatára. A Gittel parancssorban dolgozunk, de rendelkezésre áll néhány grafikus felületű program is.</a:t>
            </a:r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3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</a:t>
            </a:r>
            <a:r>
              <a:rPr lang="hu-HU" dirty="0" smtClean="0"/>
              <a:t> alapvető szolgáltatásai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git</a:t>
            </a:r>
            <a:r>
              <a:rPr lang="hu-HU" dirty="0"/>
              <a:t> szerver-kliens alapú, de használható szerver nélkül is, mivel kliens oldalon is </a:t>
            </a:r>
            <a:r>
              <a:rPr lang="hu-HU" dirty="0" err="1"/>
              <a:t>tárolódik</a:t>
            </a:r>
            <a:r>
              <a:rPr lang="hu-HU" dirty="0"/>
              <a:t> az összes állomány. Alapvetően egy helyi tárolóban dolgozunk, a szerverre egy </a:t>
            </a:r>
            <a:r>
              <a:rPr lang="hu-HU" dirty="0" err="1"/>
              <a:t>push</a:t>
            </a:r>
            <a:r>
              <a:rPr lang="hu-HU" dirty="0"/>
              <a:t> művelettel töltjük fel az </a:t>
            </a:r>
            <a:r>
              <a:rPr lang="hu-HU" dirty="0" smtClean="0"/>
              <a:t>adatainkat</a:t>
            </a:r>
            <a:r>
              <a:rPr lang="hu-HU" dirty="0"/>
              <a:t> </a:t>
            </a:r>
            <a:r>
              <a:rPr lang="hu-HU" dirty="0" smtClean="0"/>
              <a:t>(a </a:t>
            </a:r>
            <a:r>
              <a:rPr lang="hu-HU" dirty="0"/>
              <a:t>letöltés, </a:t>
            </a:r>
            <a:r>
              <a:rPr lang="hu-HU" dirty="0" err="1"/>
              <a:t>clone</a:t>
            </a:r>
            <a:r>
              <a:rPr lang="hu-HU" dirty="0"/>
              <a:t>, </a:t>
            </a:r>
            <a:r>
              <a:rPr lang="hu-HU" dirty="0" err="1"/>
              <a:t>pull</a:t>
            </a:r>
            <a:r>
              <a:rPr lang="hu-HU" dirty="0"/>
              <a:t> és </a:t>
            </a:r>
            <a:r>
              <a:rPr lang="hu-HU" dirty="0" err="1"/>
              <a:t>fecth</a:t>
            </a:r>
            <a:r>
              <a:rPr lang="hu-HU" dirty="0"/>
              <a:t> műveletekkel </a:t>
            </a:r>
            <a:r>
              <a:rPr lang="hu-HU" dirty="0" smtClean="0"/>
              <a:t>lehetséges).</a:t>
            </a:r>
          </a:p>
          <a:p>
            <a:r>
              <a:rPr lang="hu-HU" dirty="0"/>
              <a:t>A </a:t>
            </a:r>
            <a:r>
              <a:rPr lang="hu-HU" dirty="0" err="1"/>
              <a:t>gitben</a:t>
            </a:r>
            <a:r>
              <a:rPr lang="hu-HU" dirty="0"/>
              <a:t>, amikor fájlokon és más erőforrásokon dolgozunk, minden helyben történik, nincs szükség hálózati kapcsolatra. Így a munkánk gyors és offline lehet. A munkánkat bármikor szinkronizálhatjuk egy központi tárolóval.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1383554" y="1016530"/>
            <a:ext cx="8761413" cy="706964"/>
          </a:xfrm>
        </p:spPr>
        <p:txBody>
          <a:bodyPr/>
          <a:lstStyle/>
          <a:p>
            <a:r>
              <a:rPr lang="hu-HU" dirty="0" smtClean="0"/>
              <a:t>                    ALAPFOGALMAK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9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Branch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Fejlesztés egy ága. Amikor készítünk egy projektet és azt a </a:t>
            </a:r>
            <a:r>
              <a:rPr lang="hu-HU" dirty="0" err="1"/>
              <a:t>Git</a:t>
            </a:r>
            <a:r>
              <a:rPr lang="hu-HU" dirty="0"/>
              <a:t>-be helyezzük, lesz egy fő (</a:t>
            </a:r>
            <a:r>
              <a:rPr lang="hu-HU" dirty="0" err="1"/>
              <a:t>master</a:t>
            </a:r>
            <a:r>
              <a:rPr lang="hu-HU" dirty="0"/>
              <a:t>) </a:t>
            </a:r>
            <a:r>
              <a:rPr lang="hu-HU" dirty="0" err="1"/>
              <a:t>baranch-ünk</a:t>
            </a:r>
            <a:r>
              <a:rPr lang="hu-HU" dirty="0"/>
              <a:t>. Ebből újabb </a:t>
            </a:r>
            <a:r>
              <a:rPr lang="hu-HU" dirty="0" err="1"/>
              <a:t>branchokat</a:t>
            </a:r>
            <a:r>
              <a:rPr lang="hu-HU" dirty="0"/>
              <a:t> hozhatunk létre. A háttérben egy </a:t>
            </a:r>
            <a:r>
              <a:rPr lang="hu-HU" dirty="0" err="1"/>
              <a:t>branch</a:t>
            </a:r>
            <a:r>
              <a:rPr lang="hu-HU" dirty="0"/>
              <a:t> létrehozása egy mutató az utolsó állapotra. Egy </a:t>
            </a:r>
            <a:r>
              <a:rPr lang="hu-HU" dirty="0" err="1"/>
              <a:t>branch</a:t>
            </a:r>
            <a:r>
              <a:rPr lang="hu-HU" dirty="0"/>
              <a:t> tulajdonképpen </a:t>
            </a:r>
            <a:r>
              <a:rPr lang="hu-HU" dirty="0" err="1"/>
              <a:t>kommitok</a:t>
            </a:r>
            <a:r>
              <a:rPr lang="hu-HU" dirty="0"/>
              <a:t> összessége.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6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Clone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Távoli </a:t>
            </a:r>
            <a:r>
              <a:rPr lang="hu-HU" dirty="0"/>
              <a:t>gépről másolatot készíthetünk egy </a:t>
            </a:r>
            <a:r>
              <a:rPr lang="hu-HU" dirty="0" err="1"/>
              <a:t>branch-ről</a:t>
            </a:r>
            <a:r>
              <a:rPr lang="hu-HU" dirty="0"/>
              <a:t>.</a:t>
            </a:r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Checkout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/>
              <a:t>branchek</a:t>
            </a:r>
            <a:r>
              <a:rPr lang="hu-HU" dirty="0"/>
              <a:t> közötti váltásra használható.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8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Push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Ha kiadok egy </a:t>
            </a:r>
            <a:r>
              <a:rPr lang="hu-HU" dirty="0" err="1"/>
              <a:t>commit</a:t>
            </a:r>
            <a:r>
              <a:rPr lang="hu-HU" dirty="0"/>
              <a:t> parancsot, akkor az csak helyben </a:t>
            </a:r>
            <a:r>
              <a:rPr lang="hu-HU" dirty="0" smtClean="0"/>
              <a:t>történik. </a:t>
            </a:r>
            <a:r>
              <a:rPr lang="hu-HU" dirty="0"/>
              <a:t>A központi szerverrel való szinkronizáláshoz szükségünk van a </a:t>
            </a:r>
            <a:r>
              <a:rPr lang="hu-HU" dirty="0" err="1"/>
              <a:t>Push</a:t>
            </a:r>
            <a:r>
              <a:rPr lang="hu-HU" dirty="0"/>
              <a:t> műveletre a </a:t>
            </a:r>
            <a:r>
              <a:rPr lang="hu-HU" dirty="0" err="1"/>
              <a:t>push</a:t>
            </a:r>
            <a:r>
              <a:rPr lang="hu-HU" dirty="0"/>
              <a:t> paranccsal.</a:t>
            </a: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Szerző: Sallai András. Copyright © Sallai András, 2014, 2015, 2016, 2019, 2020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5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487</TotalTime>
  <Words>962</Words>
  <Application>Microsoft Office PowerPoint</Application>
  <PresentationFormat>Szélesvásznú</PresentationFormat>
  <Paragraphs>107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Tanácsterem</vt:lpstr>
      <vt:lpstr>Git verziókezelő rendszer</vt:lpstr>
      <vt:lpstr>Források tanuláshoz</vt:lpstr>
      <vt:lpstr>Git céljai</vt:lpstr>
      <vt:lpstr>Git alapvető szolgáltatásai</vt:lpstr>
      <vt:lpstr>                    ALAPFOGALMAK</vt:lpstr>
      <vt:lpstr>Branch</vt:lpstr>
      <vt:lpstr>Clone</vt:lpstr>
      <vt:lpstr>Checkout</vt:lpstr>
      <vt:lpstr>Push</vt:lpstr>
      <vt:lpstr>Head</vt:lpstr>
      <vt:lpstr>Branch</vt:lpstr>
      <vt:lpstr>Kommit:</vt:lpstr>
      <vt:lpstr>Pillanatképek (kommit)</vt:lpstr>
      <vt:lpstr>Stage</vt:lpstr>
      <vt:lpstr>Fájlok állapota</vt:lpstr>
      <vt:lpstr>Repository</vt:lpstr>
      <vt:lpstr>Helyi tároló</vt:lpstr>
      <vt:lpstr>PowerPoint-bemutató</vt:lpstr>
      <vt:lpstr>„Bemutatkozás” Gitnek </vt:lpstr>
    </vt:vector>
  </TitlesOfParts>
  <Company>Nemes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Szilvia</dc:creator>
  <cp:lastModifiedBy>Nagy Szilvia</cp:lastModifiedBy>
  <cp:revision>37</cp:revision>
  <dcterms:created xsi:type="dcterms:W3CDTF">2021-02-16T14:25:20Z</dcterms:created>
  <dcterms:modified xsi:type="dcterms:W3CDTF">2021-09-08T16:35:35Z</dcterms:modified>
</cp:coreProperties>
</file>