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0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0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87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2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79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64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7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82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5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AC8B-7813-4A15-A188-DC0DED9E0B4F}" type="datetimeFigureOut">
              <a:rPr lang="hu-HU" smtClean="0"/>
              <a:t>2021. 02. 24.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FB94-6E80-44A2-9023-8A6856EDFC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18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Gyakorlás-</a:t>
            </a:r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72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0965" y="2691467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Commitok</a:t>
            </a:r>
            <a:r>
              <a:rPr lang="hu-HU" dirty="0" smtClean="0"/>
              <a:t> </a:t>
            </a:r>
            <a:r>
              <a:rPr lang="hu-HU" dirty="0" err="1" smtClean="0"/>
              <a:t>kilistázása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24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0" y="1676400"/>
            <a:ext cx="8407397" cy="48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68" y="1927131"/>
            <a:ext cx="9787020" cy="16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75" y="2051517"/>
            <a:ext cx="9758624" cy="17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4753" y="2731808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Távoli tevékenységek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550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1219199"/>
            <a:ext cx="7440146" cy="54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23" y="1489821"/>
            <a:ext cx="10021410" cy="444033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21" y="2352394"/>
            <a:ext cx="4181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6" y="1625133"/>
            <a:ext cx="10543195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5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" y="1166812"/>
            <a:ext cx="10341347" cy="53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65" y="1457324"/>
            <a:ext cx="7158598" cy="56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7" y="1638300"/>
            <a:ext cx="8791098" cy="47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1119187"/>
            <a:ext cx="7816103" cy="62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73143"/>
            <a:ext cx="7453593" cy="59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3" y="158038"/>
            <a:ext cx="6833627" cy="66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3562"/>
            <a:ext cx="7162800" cy="46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2364" y="3189007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423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7" y="1609725"/>
            <a:ext cx="6508656" cy="53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0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6" y="1981199"/>
            <a:ext cx="7853922" cy="4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</Words>
  <Application>Microsoft Office PowerPoint</Application>
  <PresentationFormat>Szélesvásznú</PresentationFormat>
  <Paragraphs>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Gyakorlás-Git</vt:lpstr>
      <vt:lpstr>PowerPoint-bemutató</vt:lpstr>
      <vt:lpstr>PowerPoint-bemutató</vt:lpstr>
      <vt:lpstr>PowerPoint-bemutató</vt:lpstr>
      <vt:lpstr>PowerPoint-bemutató</vt:lpstr>
      <vt:lpstr>PowerPoint-bemutató</vt:lpstr>
      <vt:lpstr>Commit</vt:lpstr>
      <vt:lpstr>PowerPoint-bemutató</vt:lpstr>
      <vt:lpstr>PowerPoint-bemutató</vt:lpstr>
      <vt:lpstr>Commitok kilistázása</vt:lpstr>
      <vt:lpstr>PowerPoint-bemutató</vt:lpstr>
      <vt:lpstr>PowerPoint-bemutató</vt:lpstr>
      <vt:lpstr>PowerPoint-bemutató</vt:lpstr>
      <vt:lpstr>Távoli tevékenységek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Nemes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Gyakorlás-Git</dc:title>
  <dc:creator>Nagy Szilvia</dc:creator>
  <cp:lastModifiedBy>Nagy Szilvia</cp:lastModifiedBy>
  <cp:revision>14</cp:revision>
  <dcterms:created xsi:type="dcterms:W3CDTF">2021-02-24T10:09:51Z</dcterms:created>
  <dcterms:modified xsi:type="dcterms:W3CDTF">2021-02-24T12:10:55Z</dcterms:modified>
</cp:coreProperties>
</file>