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tsszunk-egyutt.hu/ingyenes_jatekok/" TargetMode="External"/><Relationship Id="rId2" Type="http://schemas.openxmlformats.org/officeDocument/2006/relationships/hyperlink" Target="https://www.microsoft.com/hu-hu/store/top-free/games/p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thon.info/blog/2018/07/11/a-hobbim-a-munkam-cegek-ahol-jatekfejlesztessel-foglalkozhatsz/" TargetMode="External"/><Relationship Id="rId3" Type="http://schemas.openxmlformats.org/officeDocument/2006/relationships/hyperlink" Target="http://www.pchogyan.net/wp/jatekfejlesztesre-optimalizalt-programozasi-nyelvek-listaja/" TargetMode="External"/><Relationship Id="rId7" Type="http://schemas.openxmlformats.org/officeDocument/2006/relationships/hyperlink" Target="https://www.microsoft.com/hu-hu/store/top-free/games/pc" TargetMode="External"/><Relationship Id="rId2" Type="http://schemas.openxmlformats.org/officeDocument/2006/relationships/hyperlink" Target="http://www.pchogyan.net/wp/hogyan-kezdjunk-el-jatekot-fejleszteni-mi-kell-hozz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node-tricks.com/10-best-game-making-software" TargetMode="External"/><Relationship Id="rId5" Type="http://schemas.openxmlformats.org/officeDocument/2006/relationships/hyperlink" Target="http://www.pchogyan.net/wp/3d-jatekfejleszto-programokjatek-motorok-listaja/" TargetMode="External"/><Relationship Id="rId10" Type="http://schemas.openxmlformats.org/officeDocument/2006/relationships/hyperlink" Target="https://skamilinux.hu/gdevelop-jatek-keszites-programozoi-tudas-nelkul/" TargetMode="External"/><Relationship Id="rId4" Type="http://schemas.openxmlformats.org/officeDocument/2006/relationships/hyperlink" Target="http://www.pchogyan.net/wp/2d-jatekfejleszto-programokjatek-motorok-listaja/" TargetMode="External"/><Relationship Id="rId9" Type="http://schemas.openxmlformats.org/officeDocument/2006/relationships/hyperlink" Target="https://www.playdome.hu/cikk/25925/szamitogepes-jatek-keszitese-hazila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ntt.hu/projektterv-keszites-lepese-10-pontban-osszefoglalva/#Mi-a-projekt" TargetMode="External"/><Relationship Id="rId2" Type="http://schemas.openxmlformats.org/officeDocument/2006/relationships/hyperlink" Target="https://mek.oszk.hu/14000/14009/pdf/14009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Projektterv készítésének lépése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32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projekt?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Egyszerűen úgy lehet megfogalmazni, hogy egy határozott idejű vállalkozás, ahol egy új, és egyedi termék kerül létrehozásra.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Ötlet, kezdeményezés &gt; Tervezés &gt; Építés &gt; Teszt &gt; Lezárás</a:t>
            </a:r>
          </a:p>
          <a:p>
            <a:pPr marL="0" indent="0">
              <a:buNone/>
            </a:pPr>
            <a:r>
              <a:rPr lang="hu-HU" dirty="0"/>
              <a:t>A végső termék lehet kézzel fogható, szolgáltatás vagy egy eredmény, amit el kell elérni.</a:t>
            </a:r>
            <a:br>
              <a:rPr lang="hu-HU" dirty="0"/>
            </a:br>
            <a:r>
              <a:rPr lang="hu-HU" dirty="0" smtClean="0"/>
              <a:t>Időben </a:t>
            </a:r>
            <a:r>
              <a:rPr lang="hu-HU" dirty="0"/>
              <a:t>meg van határozva</a:t>
            </a:r>
            <a:r>
              <a:rPr lang="hu-HU" b="1" dirty="0"/>
              <a:t> egy eleji, és egy végdátum.</a:t>
            </a:r>
            <a:r>
              <a:rPr lang="hu-HU" dirty="0"/>
              <a:t> Előfordul, hogy a dátumok változnak a projekt során, azonban a cél megmarad, amit véghez szükséges vinni.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86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projektháromszög jelentése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620262"/>
            <a:ext cx="8596668" cy="3880773"/>
          </a:xfrm>
        </p:spPr>
        <p:txBody>
          <a:bodyPr/>
          <a:lstStyle/>
          <a:p>
            <a:r>
              <a:rPr lang="hu-HU" dirty="0"/>
              <a:t>Egy </a:t>
            </a:r>
            <a:r>
              <a:rPr lang="hu-HU" b="1" dirty="0"/>
              <a:t>célt</a:t>
            </a:r>
            <a:r>
              <a:rPr lang="hu-HU" dirty="0"/>
              <a:t>, ami előre meg van határozva, teljesíteni kell egy előre kijelölt </a:t>
            </a:r>
            <a:r>
              <a:rPr lang="hu-HU" b="1" dirty="0"/>
              <a:t>időre</a:t>
            </a:r>
            <a:r>
              <a:rPr lang="hu-HU" dirty="0"/>
              <a:t>, adott </a:t>
            </a:r>
            <a:r>
              <a:rPr lang="hu-HU" b="1" dirty="0"/>
              <a:t>költségen</a:t>
            </a:r>
            <a:r>
              <a:rPr lang="hu-HU" dirty="0"/>
              <a:t> belül, valamint egy megállapodott </a:t>
            </a:r>
            <a:r>
              <a:rPr lang="hu-HU" b="1" dirty="0"/>
              <a:t>minőségben</a:t>
            </a:r>
            <a:r>
              <a:rPr lang="hu-HU" dirty="0"/>
              <a:t>.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l="18658" t="8186" r="13621" b="5553"/>
          <a:stretch/>
        </p:blipFill>
        <p:spPr>
          <a:xfrm>
            <a:off x="3392093" y="2941062"/>
            <a:ext cx="3167149" cy="3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definiálása során megválaszolandó kérdések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729" y="376843"/>
            <a:ext cx="4736096" cy="63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ötletbörze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hlinkClick r:id="rId2"/>
              </a:rPr>
              <a:t>Top ingyenes </a:t>
            </a:r>
            <a:r>
              <a:rPr lang="hu-HU" b="1" dirty="0" smtClean="0">
                <a:hlinkClick r:id="rId2"/>
              </a:rPr>
              <a:t>játékok</a:t>
            </a:r>
            <a:endParaRPr lang="hu-HU" b="1" dirty="0" smtClean="0"/>
          </a:p>
          <a:p>
            <a:pPr fontAlgn="base"/>
            <a:r>
              <a:rPr lang="hu-HU" dirty="0"/>
              <a:t> </a:t>
            </a:r>
          </a:p>
          <a:p>
            <a:pPr fontAlgn="base"/>
            <a:r>
              <a:rPr lang="hu-HU" dirty="0" smtClean="0">
                <a:hlinkClick r:id="rId3"/>
              </a:rPr>
              <a:t>Fejlesztő játék </a:t>
            </a:r>
            <a:r>
              <a:rPr lang="hu-HU" dirty="0" err="1" smtClean="0">
                <a:hlinkClick r:id="rId3"/>
              </a:rPr>
              <a:t>ovodásoknak</a:t>
            </a:r>
            <a:endParaRPr lang="hu-HU" dirty="0" smtClean="0"/>
          </a:p>
          <a:p>
            <a:pPr fontAlgn="base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239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Projekt 1 </a:t>
            </a:r>
            <a:br>
              <a:rPr lang="hu-HU" dirty="0" smtClean="0"/>
            </a:br>
            <a:r>
              <a:rPr lang="hu-HU" dirty="0" smtClean="0"/>
              <a:t>(játékfejlesztés)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>
                <a:hlinkClick r:id="rId2"/>
              </a:rPr>
              <a:t>Hogyan kezdjünk el játékot fejleszteni, mi kell hozzá?</a:t>
            </a:r>
            <a:endParaRPr lang="hu-HU" dirty="0"/>
          </a:p>
          <a:p>
            <a:endParaRPr lang="hu-HU" dirty="0" smtClean="0">
              <a:hlinkClick r:id="rId2"/>
            </a:endParaRPr>
          </a:p>
          <a:p>
            <a:r>
              <a:rPr lang="hu-HU" dirty="0" smtClean="0">
                <a:hlinkClick r:id="rId3"/>
              </a:rPr>
              <a:t>Játékfejlesztésre </a:t>
            </a:r>
            <a:r>
              <a:rPr lang="hu-HU" dirty="0">
                <a:hlinkClick r:id="rId3"/>
              </a:rPr>
              <a:t>optimalizált programozási nyelvek listája</a:t>
            </a:r>
            <a:endParaRPr lang="hu-HU" dirty="0"/>
          </a:p>
          <a:p>
            <a:endParaRPr lang="hu-HU" dirty="0" smtClean="0"/>
          </a:p>
          <a:p>
            <a:r>
              <a:rPr lang="hu-HU" dirty="0">
                <a:hlinkClick r:id="rId4"/>
              </a:rPr>
              <a:t>2D játékfejlesztő programok, játék motorok </a:t>
            </a:r>
            <a:r>
              <a:rPr lang="hu-HU" dirty="0" smtClean="0">
                <a:hlinkClick r:id="rId4"/>
              </a:rPr>
              <a:t>listája</a:t>
            </a:r>
            <a:endParaRPr lang="hu-HU" dirty="0" smtClean="0"/>
          </a:p>
          <a:p>
            <a:r>
              <a:rPr lang="hu-HU" dirty="0">
                <a:hlinkClick r:id="rId5"/>
              </a:rPr>
              <a:t>3D játékfejlesztő programok, játék motorok listája</a:t>
            </a:r>
            <a:endParaRPr lang="hu-HU" dirty="0"/>
          </a:p>
          <a:p>
            <a:r>
              <a:rPr lang="hu-HU" b="1" dirty="0">
                <a:hlinkClick r:id="rId6"/>
              </a:rPr>
              <a:t>10 legjobb játékkészítő szoftver PC-felhasználók számára</a:t>
            </a:r>
            <a:endParaRPr lang="hu-HU" b="1" dirty="0"/>
          </a:p>
          <a:p>
            <a:endParaRPr lang="hu-HU" dirty="0" smtClean="0"/>
          </a:p>
          <a:p>
            <a:r>
              <a:rPr lang="hu-HU" b="1" dirty="0">
                <a:hlinkClick r:id="rId7"/>
              </a:rPr>
              <a:t>Top ingyenes játékok</a:t>
            </a:r>
            <a:endParaRPr lang="hu-HU" b="1" dirty="0"/>
          </a:p>
          <a:p>
            <a:endParaRPr lang="hu-HU" dirty="0"/>
          </a:p>
          <a:p>
            <a:r>
              <a:rPr lang="hu-HU" b="1" dirty="0">
                <a:hlinkClick r:id="rId8"/>
              </a:rPr>
              <a:t>A hobbim a munkám – Cégek, ahol játékfejlesztéssel </a:t>
            </a:r>
            <a:r>
              <a:rPr lang="hu-HU" b="1" dirty="0" smtClean="0">
                <a:hlinkClick r:id="rId8"/>
              </a:rPr>
              <a:t>foglalkozhatsz</a:t>
            </a:r>
            <a:endParaRPr lang="hu-HU" b="1" dirty="0" smtClean="0"/>
          </a:p>
          <a:p>
            <a:r>
              <a:rPr lang="hu-HU" b="1" dirty="0">
                <a:hlinkClick r:id="rId9"/>
              </a:rPr>
              <a:t>Számítógépes játék készítése </a:t>
            </a:r>
            <a:r>
              <a:rPr lang="hu-HU" b="1" dirty="0" smtClean="0">
                <a:hlinkClick r:id="rId9"/>
              </a:rPr>
              <a:t>házilag</a:t>
            </a:r>
            <a:endParaRPr lang="hu-HU" b="1" dirty="0" smtClean="0"/>
          </a:p>
          <a:p>
            <a:r>
              <a:rPr lang="hu-HU" b="1" dirty="0" err="1">
                <a:hlinkClick r:id="rId10"/>
              </a:rPr>
              <a:t>Gdevelop</a:t>
            </a:r>
            <a:r>
              <a:rPr lang="hu-HU" b="1" dirty="0">
                <a:hlinkClick r:id="rId10"/>
              </a:rPr>
              <a:t> – játék készítés programozói tudás nélkül?</a:t>
            </a:r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273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mek.oszk.hu/14000/14009/pdf/14009.pdf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https://gantt.hu/projektterv-keszites-lepese-10-pontban-osszefoglalva/#Mi-a-projekt</a:t>
            </a:r>
            <a:r>
              <a:rPr lang="hu-HU" dirty="0" smtClean="0"/>
              <a:t>?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52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Sajéát</a:t>
            </a:r>
            <a:r>
              <a:rPr lang="hu-HU" dirty="0" smtClean="0"/>
              <a:t> gyűjtemény nem a témához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http://www.bitbazis.hu/index.php/hirmorzsak/55-15-szuper-oktatojatek-hogy-megtanulj-programozni</a:t>
            </a:r>
          </a:p>
        </p:txBody>
      </p:sp>
    </p:spTree>
    <p:extLst>
      <p:ext uri="{BB962C8B-B14F-4D97-AF65-F5344CB8AC3E}">
        <p14:creationId xmlns:p14="http://schemas.microsoft.com/office/powerpoint/2010/main" val="43402064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226</Words>
  <Application>Microsoft Office PowerPoint</Application>
  <PresentationFormat>Szélesvásznú</PresentationFormat>
  <Paragraphs>33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Fazetta</vt:lpstr>
      <vt:lpstr>Projektterv készítésének lépése</vt:lpstr>
      <vt:lpstr>Mi a projekt? </vt:lpstr>
      <vt:lpstr>A projektháromszög jelentése </vt:lpstr>
      <vt:lpstr>A projekt definiálása során megválaszolandó kérdések</vt:lpstr>
      <vt:lpstr>Projekt ötletbörze</vt:lpstr>
      <vt:lpstr>Projekt 1  (játékfejlesztés)</vt:lpstr>
      <vt:lpstr>Források:</vt:lpstr>
      <vt:lpstr>Sajéát gyűjtemény nem a témához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Projektterv készítésének lépése</dc:title>
  <dc:creator>Nagy Szilvia</dc:creator>
  <cp:lastModifiedBy>Nagy Szilvia</cp:lastModifiedBy>
  <cp:revision>20</cp:revision>
  <dcterms:created xsi:type="dcterms:W3CDTF">2021-08-27T08:18:40Z</dcterms:created>
  <dcterms:modified xsi:type="dcterms:W3CDTF">2021-08-27T10:08:13Z</dcterms:modified>
</cp:coreProperties>
</file>