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8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1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9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9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8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26031" y="774700"/>
            <a:ext cx="5035138" cy="5845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사진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캠핑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31" y="774700"/>
            <a:ext cx="5035138" cy="58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5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아래쪽 화살표 8"/>
          <p:cNvSpPr/>
          <p:nvPr/>
        </p:nvSpPr>
        <p:spPr>
          <a:xfrm>
            <a:off x="8813348" y="544398"/>
            <a:ext cx="255320" cy="87557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25395" y="1537238"/>
            <a:ext cx="1018310" cy="973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Id/pw </a:t>
            </a:r>
            <a:r>
              <a:rPr lang="ko-KR" altLang="en-US" sz="1200" dirty="0" smtClean="0">
                <a:solidFill>
                  <a:schemeClr val="tx1"/>
                </a:solidFill>
              </a:rPr>
              <a:t>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8107877" y="537357"/>
            <a:ext cx="255320" cy="88424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13963" y="1538869"/>
            <a:ext cx="849085" cy="11465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Dark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Grey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white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 테마 변경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3485408" y="560872"/>
            <a:ext cx="255320" cy="85909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45080" y="1550717"/>
            <a:ext cx="1377538" cy="7573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페이지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900611" y="560872"/>
            <a:ext cx="219694" cy="83721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2384" y="1550717"/>
            <a:ext cx="1143091" cy="1143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자유 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추천 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경매 게시판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유머게시판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6879523" y="550715"/>
            <a:ext cx="219694" cy="83721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22892" y="1540502"/>
            <a:ext cx="932956" cy="12264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이벤트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178405" y="550715"/>
            <a:ext cx="204582" cy="83721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97822" y="1537238"/>
            <a:ext cx="864490" cy="13095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 매물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기업 매물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86347" y="1349664"/>
            <a:ext cx="5153891" cy="47958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4790" y="1514763"/>
            <a:ext cx="1330036" cy="4339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암호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차 암호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이메일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1542" y="2774931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597731" y="4128163"/>
            <a:ext cx="765958" cy="30727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79473" y="3509442"/>
            <a:ext cx="1223160" cy="1395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 탈퇴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쓰이는 용도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6240483" y="4494811"/>
            <a:ext cx="219694" cy="60564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24847" y="5358598"/>
            <a:ext cx="2458192" cy="590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 시 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1396" y="695858"/>
            <a:ext cx="1347848" cy="330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1543" y="3138542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81544" y="3509442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87483" y="3884786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87484" y="4236664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54187" y="1209308"/>
            <a:ext cx="3538847" cy="5094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3972" y="1279751"/>
            <a:ext cx="739240" cy="283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0442" y="1725231"/>
            <a:ext cx="3186301" cy="4096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0620" y="791369"/>
            <a:ext cx="1514103" cy="261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테마메뉴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3398" y="2477903"/>
            <a:ext cx="2762124" cy="361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BLACK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03398" y="3050314"/>
            <a:ext cx="2762124" cy="350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PINK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3398" y="3594447"/>
            <a:ext cx="2762124" cy="322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ORANGE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03398" y="4102781"/>
            <a:ext cx="2762124" cy="3302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GREY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3398" y="1975112"/>
            <a:ext cx="2762124" cy="325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기본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8044420" y="2394242"/>
            <a:ext cx="532533" cy="25828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20374" y="2076945"/>
            <a:ext cx="1353788" cy="8019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별 선택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홈페이지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74526" y="699652"/>
            <a:ext cx="1040573" cy="294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2259" y="1186211"/>
            <a:ext cx="6964878" cy="5410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27383" y="1390566"/>
            <a:ext cx="5985163" cy="409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기업 매물 등록 시 양식 대로 작성 하도록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7383" y="2065976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브랜드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27383" y="2686462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모델명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7383" y="3335151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7383" y="3948212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판매 수량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27383" y="4568690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연락처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7383" y="5183212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거래 방법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72298" y="757217"/>
            <a:ext cx="1286988" cy="3008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자유 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9740" y="1197759"/>
            <a:ext cx="8662060" cy="5505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95995" y="1921659"/>
            <a:ext cx="444005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95995" y="1337459"/>
            <a:ext cx="60564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22600" y="1337459"/>
            <a:ext cx="280670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7980" y="1337459"/>
            <a:ext cx="79812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추천수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35800" y="1337459"/>
            <a:ext cx="86360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28000" y="1337459"/>
            <a:ext cx="102870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2600" y="1337459"/>
            <a:ext cx="100330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날자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145</Words>
  <Application>Microsoft Office PowerPoint</Application>
  <PresentationFormat>와이드스크린</PresentationFormat>
  <Paragraphs>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윤관</dc:creator>
  <cp:lastModifiedBy>최 윤관</cp:lastModifiedBy>
  <cp:revision>14</cp:revision>
  <dcterms:created xsi:type="dcterms:W3CDTF">2020-12-16T01:03:38Z</dcterms:created>
  <dcterms:modified xsi:type="dcterms:W3CDTF">2020-12-17T00:39:37Z</dcterms:modified>
</cp:coreProperties>
</file>