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45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18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29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1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57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95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29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2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480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21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9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84E96-4A0B-4697-AF6D-68EB00C5B72C}" type="datetimeFigureOut">
              <a:rPr lang="ko-KR" altLang="en-US" smtClean="0"/>
              <a:t>2020-12-17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E263E-B0C9-45E9-B3A6-C6B966BC6B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0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26031" y="774700"/>
            <a:ext cx="5035138" cy="584579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메인 사진 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캠핑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031" y="774700"/>
            <a:ext cx="5035138" cy="584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5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아래쪽 화살표 8"/>
          <p:cNvSpPr/>
          <p:nvPr/>
        </p:nvSpPr>
        <p:spPr>
          <a:xfrm>
            <a:off x="8813348" y="544398"/>
            <a:ext cx="255320" cy="87557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725395" y="1537238"/>
            <a:ext cx="1018310" cy="973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Id/pw </a:t>
            </a:r>
            <a:r>
              <a:rPr lang="ko-KR" altLang="en-US" sz="1200" dirty="0" smtClean="0">
                <a:solidFill>
                  <a:schemeClr val="tx1"/>
                </a:solidFill>
              </a:rPr>
              <a:t>찾기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아래쪽 화살표 14"/>
          <p:cNvSpPr/>
          <p:nvPr/>
        </p:nvSpPr>
        <p:spPr>
          <a:xfrm>
            <a:off x="8107877" y="537357"/>
            <a:ext cx="255320" cy="884244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813963" y="1538869"/>
            <a:ext cx="849085" cy="114658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Dark</a:t>
            </a: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Grey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white</a:t>
            </a: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등 테마 변경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20" name="아래쪽 화살표 19"/>
          <p:cNvSpPr/>
          <p:nvPr/>
        </p:nvSpPr>
        <p:spPr>
          <a:xfrm>
            <a:off x="3485408" y="560872"/>
            <a:ext cx="255320" cy="859097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45080" y="1550717"/>
            <a:ext cx="1377538" cy="75737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메인 페이지 이동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4900611" y="560872"/>
            <a:ext cx="219694" cy="83721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2384" y="1550717"/>
            <a:ext cx="1143091" cy="1143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자유 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추천 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경매 게시판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유머게시판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아래쪽 화살표 27"/>
          <p:cNvSpPr/>
          <p:nvPr/>
        </p:nvSpPr>
        <p:spPr>
          <a:xfrm>
            <a:off x="6879523" y="550715"/>
            <a:ext cx="219694" cy="83721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522892" y="1540502"/>
            <a:ext cx="932956" cy="122644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공지사항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이벤트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아래쪽 화살표 29"/>
          <p:cNvSpPr/>
          <p:nvPr/>
        </p:nvSpPr>
        <p:spPr>
          <a:xfrm>
            <a:off x="6178405" y="550715"/>
            <a:ext cx="204582" cy="837213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597822" y="1537238"/>
            <a:ext cx="864490" cy="13095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개인 매물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기업 매물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54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86347" y="1349664"/>
            <a:ext cx="5153891" cy="479581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734790" y="1514763"/>
            <a:ext cx="1330036" cy="4339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닉네임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생년월일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핸드폰 번호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암호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r>
              <a:rPr lang="ko-KR" altLang="en-US" sz="1200" dirty="0" smtClean="0">
                <a:solidFill>
                  <a:schemeClr val="tx1"/>
                </a:solidFill>
              </a:rPr>
              <a:t>차 암호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이메일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287484" y="2656195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1" name="오른쪽 화살표 10"/>
          <p:cNvSpPr/>
          <p:nvPr/>
        </p:nvSpPr>
        <p:spPr>
          <a:xfrm>
            <a:off x="8597731" y="4128163"/>
            <a:ext cx="765958" cy="307274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79473" y="3509442"/>
            <a:ext cx="1223160" cy="139535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비밀번호 찾기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회원 탈퇴 시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쓰이는 용도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824847" y="5358598"/>
            <a:ext cx="2458192" cy="59093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아이디 찾기 시 사용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391396" y="695858"/>
            <a:ext cx="1347848" cy="33036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회원가입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287485" y="3019806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5287486" y="3390706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5293425" y="3766050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293426" y="4117928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305300" y="4441367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05299" y="4764806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4" name="아래쪽 화살표 13"/>
          <p:cNvSpPr/>
          <p:nvPr/>
        </p:nvSpPr>
        <p:spPr>
          <a:xfrm>
            <a:off x="6240483" y="4655126"/>
            <a:ext cx="219694" cy="665015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아래쪽 화살표 22"/>
          <p:cNvSpPr/>
          <p:nvPr/>
        </p:nvSpPr>
        <p:spPr>
          <a:xfrm>
            <a:off x="7366660" y="3577580"/>
            <a:ext cx="219694" cy="1742561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5282291" y="2317029"/>
            <a:ext cx="3194463" cy="27313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23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54187" y="1209308"/>
            <a:ext cx="3538847" cy="50945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943972" y="1279751"/>
            <a:ext cx="739240" cy="2833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720442" y="1725231"/>
            <a:ext cx="3186301" cy="409698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60620" y="791369"/>
            <a:ext cx="1514103" cy="26191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</a:rPr>
              <a:t>테마메뉴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903398" y="2477903"/>
            <a:ext cx="2762124" cy="3611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BLACK </a:t>
            </a:r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903398" y="3050314"/>
            <a:ext cx="2762124" cy="350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PINK </a:t>
            </a:r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03398" y="3594447"/>
            <a:ext cx="2762124" cy="3226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ORANGE </a:t>
            </a:r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903398" y="4102781"/>
            <a:ext cx="2762124" cy="33020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GREY </a:t>
            </a:r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903398" y="1975112"/>
            <a:ext cx="2762124" cy="3255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기본</a:t>
            </a:r>
            <a:r>
              <a:rPr lang="en-US" altLang="ko-KR" sz="1200" dirty="0" smtClean="0">
                <a:solidFill>
                  <a:schemeClr val="tx1"/>
                </a:solidFill>
              </a:rPr>
              <a:t> </a:t>
            </a:r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오른쪽 화살표 13"/>
          <p:cNvSpPr/>
          <p:nvPr/>
        </p:nvSpPr>
        <p:spPr>
          <a:xfrm>
            <a:off x="8044420" y="2394242"/>
            <a:ext cx="532533" cy="258289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8620374" y="2076945"/>
            <a:ext cx="1353788" cy="8019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별 선택 시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홈페이지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 변경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47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474526" y="699652"/>
            <a:ext cx="1040573" cy="294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 메뉴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642259" y="1186211"/>
            <a:ext cx="6964878" cy="54105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027383" y="1390566"/>
            <a:ext cx="5985163" cy="4096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개인</a:t>
            </a:r>
            <a:r>
              <a:rPr lang="en-US" altLang="ko-KR" sz="1200" dirty="0" smtClean="0">
                <a:solidFill>
                  <a:schemeClr val="tx1"/>
                </a:solidFill>
              </a:rPr>
              <a:t>, </a:t>
            </a:r>
            <a:r>
              <a:rPr lang="ko-KR" altLang="en-US" sz="1200" dirty="0" smtClean="0">
                <a:solidFill>
                  <a:schemeClr val="tx1"/>
                </a:solidFill>
              </a:rPr>
              <a:t>기업 매물 등록 시 양식 대로 작성 하도록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27383" y="2065976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브랜드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27383" y="2686462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상품명</a:t>
            </a:r>
            <a:r>
              <a:rPr lang="en-US" altLang="ko-KR" sz="1200" dirty="0" smtClean="0">
                <a:solidFill>
                  <a:schemeClr val="tx1"/>
                </a:solidFill>
              </a:rPr>
              <a:t>(</a:t>
            </a:r>
            <a:r>
              <a:rPr lang="ko-KR" altLang="en-US" sz="1200" dirty="0" smtClean="0">
                <a:solidFill>
                  <a:schemeClr val="tx1"/>
                </a:solidFill>
              </a:rPr>
              <a:t>모델명</a:t>
            </a:r>
            <a:r>
              <a:rPr lang="en-US" altLang="ko-KR" sz="1200" dirty="0" smtClean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27383" y="3299523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가격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027383" y="3912584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판매 수량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027383" y="4533062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연락처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027383" y="5147584"/>
            <a:ext cx="1894114" cy="4987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거래 방법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921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472298" y="757217"/>
            <a:ext cx="1286988" cy="30084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자유 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929740" y="1197759"/>
            <a:ext cx="8662060" cy="5505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95995" y="1921659"/>
            <a:ext cx="444005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095995" y="1337459"/>
            <a:ext cx="60564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chemeClr val="tx1"/>
                </a:solidFill>
              </a:rPr>
              <a:t>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022600" y="1337459"/>
            <a:ext cx="280670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제목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97980" y="1337459"/>
            <a:ext cx="79812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추천수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035800" y="1337459"/>
            <a:ext cx="86360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조회수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8128000" y="1337459"/>
            <a:ext cx="102870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작성자 </a:t>
            </a:r>
            <a:endParaRPr lang="en-US" altLang="ko-KR" sz="12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닉네임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9372600" y="1337459"/>
            <a:ext cx="1003300" cy="4445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날자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38203" y="148442"/>
            <a:ext cx="6555179" cy="4690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8620374" y="265710"/>
            <a:ext cx="641268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로그인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900060" y="265710"/>
            <a:ext cx="676893" cy="23453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테마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945080" y="265710"/>
            <a:ext cx="1377538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392384" y="265710"/>
            <a:ext cx="1294412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CAMPER </a:t>
            </a:r>
            <a:r>
              <a:rPr lang="ko-KR" altLang="en-US" sz="1200" dirty="0" smtClean="0">
                <a:solidFill>
                  <a:schemeClr val="tx1"/>
                </a:solidFill>
              </a:rPr>
              <a:t>전용관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94813" y="265710"/>
            <a:ext cx="564077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장터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615298" y="265710"/>
            <a:ext cx="528451" cy="2434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공지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80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150</Words>
  <Application>Microsoft Office PowerPoint</Application>
  <PresentationFormat>와이드스크린</PresentationFormat>
  <Paragraphs>100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윤관</dc:creator>
  <cp:lastModifiedBy>최 윤관</cp:lastModifiedBy>
  <cp:revision>15</cp:revision>
  <dcterms:created xsi:type="dcterms:W3CDTF">2020-12-16T01:03:38Z</dcterms:created>
  <dcterms:modified xsi:type="dcterms:W3CDTF">2020-12-17T08:24:40Z</dcterms:modified>
</cp:coreProperties>
</file>