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9" r:id="rId2"/>
    <p:sldMasterId id="2147483682" r:id="rId3"/>
  </p:sldMasterIdLst>
  <p:notesMasterIdLst>
    <p:notesMasterId r:id="rId29"/>
  </p:notesMasterIdLst>
  <p:handoutMasterIdLst>
    <p:handoutMasterId r:id="rId30"/>
  </p:handoutMasterIdLst>
  <p:sldIdLst>
    <p:sldId id="3331" r:id="rId4"/>
    <p:sldId id="3337" r:id="rId5"/>
    <p:sldId id="3332" r:id="rId6"/>
    <p:sldId id="1069" r:id="rId7"/>
    <p:sldId id="1061" r:id="rId8"/>
    <p:sldId id="1058" r:id="rId9"/>
    <p:sldId id="1059" r:id="rId10"/>
    <p:sldId id="3333" r:id="rId11"/>
    <p:sldId id="1056" r:id="rId12"/>
    <p:sldId id="1065" r:id="rId13"/>
    <p:sldId id="1053" r:id="rId14"/>
    <p:sldId id="1055" r:id="rId15"/>
    <p:sldId id="3334" r:id="rId16"/>
    <p:sldId id="1063" r:id="rId17"/>
    <p:sldId id="1068" r:id="rId18"/>
    <p:sldId id="1067" r:id="rId19"/>
    <p:sldId id="1062" r:id="rId20"/>
    <p:sldId id="3335" r:id="rId21"/>
    <p:sldId id="1060" r:id="rId22"/>
    <p:sldId id="3306" r:id="rId23"/>
    <p:sldId id="1057" r:id="rId24"/>
    <p:sldId id="1066" r:id="rId25"/>
    <p:sldId id="1064" r:id="rId26"/>
    <p:sldId id="3336" r:id="rId27"/>
    <p:sldId id="3338" r:id="rId28"/>
  </p:sldIdLst>
  <p:sldSz cx="9144000" cy="5143500" type="screen16x9"/>
  <p:notesSz cx="6858000" cy="9144000"/>
  <p:custDataLst>
    <p:tags r:id="rId31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2">
          <p15:clr>
            <a:srgbClr val="A4A3A4"/>
          </p15:clr>
        </p15:guide>
        <p15:guide id="2" pos="28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DC2"/>
    <a:srgbClr val="4B5050"/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14" autoAdjust="0"/>
  </p:normalViewPr>
  <p:slideViewPr>
    <p:cSldViewPr snapToGrid="0" showGuides="1">
      <p:cViewPr varScale="1">
        <p:scale>
          <a:sx n="143" d="100"/>
          <a:sy n="143" d="100"/>
        </p:scale>
        <p:origin x="684" y="120"/>
      </p:cViewPr>
      <p:guideLst>
        <p:guide orient="horz" pos="1592"/>
        <p:guide pos="28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08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867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587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2F313-D051-4284-95AD-6163FA12869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865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738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E0A07-2C1C-45C5-985B-D6CD99FDD0F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431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640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4F346-9435-41B1-AD1D-461963F20BE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954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791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84203-20BB-4E94-8778-90C0AA34F37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772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42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4932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767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B3542-9305-48F3-9F36-5F01403ED0E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549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66DFD-D77D-44AB-A44B-39D08D78940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556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1229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84203-20BB-4E94-8778-90C0AA34F37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0222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FAB2B-D77A-4486-826C-4471D40F7AD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075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1804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972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722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36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980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147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992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649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853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2020/12/26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2020/12/26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2020/12/26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2020/12/26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2020/12/26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2020/12/26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2020/12/26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2020/12/26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2020/12/26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2020/12/26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2020/12/26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>
          <a:xfrm>
            <a:off x="-1" y="3665444"/>
            <a:ext cx="9144001" cy="1478057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0" y="4065665"/>
            <a:ext cx="9144000" cy="1077836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9" name="任意多边形: 形状 8"/>
          <p:cNvSpPr/>
          <p:nvPr/>
        </p:nvSpPr>
        <p:spPr>
          <a:xfrm>
            <a:off x="0" y="4292590"/>
            <a:ext cx="9144000" cy="850912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0" name="任意多边形 30"/>
          <p:cNvSpPr/>
          <p:nvPr/>
        </p:nvSpPr>
        <p:spPr>
          <a:xfrm rot="20700000" flipH="1">
            <a:off x="6794222" y="320026"/>
            <a:ext cx="671667" cy="464398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50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0800000">
            <a:off x="903305" y="2510175"/>
            <a:ext cx="200428" cy="20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0800000">
            <a:off x="1435139" y="2535227"/>
            <a:ext cx="150321" cy="150321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 rot="10800000">
            <a:off x="1910734" y="2560281"/>
            <a:ext cx="100214" cy="100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037132" y="2510175"/>
            <a:ext cx="200428" cy="20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558541" y="2535227"/>
            <a:ext cx="150321" cy="150321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130056" y="2560281"/>
            <a:ext cx="100214" cy="100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166257" y="1929631"/>
            <a:ext cx="4811486" cy="817147"/>
          </a:xfrm>
        </p:spPr>
        <p:txBody>
          <a:bodyPr anchor="b">
            <a:normAutofit/>
          </a:bodyPr>
          <a:lstStyle>
            <a:lvl1pPr algn="ctr">
              <a:defRPr sz="405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6257" y="2768662"/>
            <a:ext cx="4811486" cy="346249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7E32B8C-E81A-4559-905F-EA468C4AE0F6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 rot="10800000">
            <a:off x="961044" y="2472026"/>
            <a:ext cx="200428" cy="20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 rot="10800000">
            <a:off x="1435139" y="2496590"/>
            <a:ext cx="150321" cy="150321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rot="10800000">
            <a:off x="1863624" y="2521644"/>
            <a:ext cx="100214" cy="100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987782" y="2472026"/>
            <a:ext cx="200428" cy="20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558541" y="2496590"/>
            <a:ext cx="150321" cy="150321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180163" y="2521644"/>
            <a:ext cx="100214" cy="100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420397" y="2565520"/>
            <a:ext cx="330343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: 形状 13"/>
          <p:cNvSpPr/>
          <p:nvPr/>
        </p:nvSpPr>
        <p:spPr>
          <a:xfrm>
            <a:off x="2" y="3661979"/>
            <a:ext cx="9143999" cy="1481524"/>
          </a:xfrm>
          <a:custGeom>
            <a:avLst/>
            <a:gdLst>
              <a:gd name="connsiteX0" fmla="*/ 4408996 w 12191999"/>
              <a:gd name="connsiteY0" fmla="*/ 0 h 1975365"/>
              <a:gd name="connsiteX1" fmla="*/ 5790561 w 12191999"/>
              <a:gd name="connsiteY1" fmla="*/ 551581 h 1975365"/>
              <a:gd name="connsiteX2" fmla="*/ 5801495 w 12191999"/>
              <a:gd name="connsiteY2" fmla="*/ 563959 h 1975365"/>
              <a:gd name="connsiteX3" fmla="*/ 5826131 w 12191999"/>
              <a:gd name="connsiteY3" fmla="*/ 553912 h 1975365"/>
              <a:gd name="connsiteX4" fmla="*/ 6523038 w 12191999"/>
              <a:gd name="connsiteY4" fmla="*/ 434799 h 1975365"/>
              <a:gd name="connsiteX5" fmla="*/ 7789046 w 12191999"/>
              <a:gd name="connsiteY5" fmla="*/ 878743 h 1975365"/>
              <a:gd name="connsiteX6" fmla="*/ 7859692 w 12191999"/>
              <a:gd name="connsiteY6" fmla="*/ 944547 h 1975365"/>
              <a:gd name="connsiteX7" fmla="*/ 7890845 w 12191999"/>
              <a:gd name="connsiteY7" fmla="*/ 901137 h 1975365"/>
              <a:gd name="connsiteX8" fmla="*/ 9633465 w 12191999"/>
              <a:gd name="connsiteY8" fmla="*/ 116746 h 1975365"/>
              <a:gd name="connsiteX9" fmla="*/ 11376086 w 12191999"/>
              <a:gd name="connsiteY9" fmla="*/ 901137 h 1975365"/>
              <a:gd name="connsiteX10" fmla="*/ 11381374 w 12191999"/>
              <a:gd name="connsiteY10" fmla="*/ 908506 h 1975365"/>
              <a:gd name="connsiteX11" fmla="*/ 11472015 w 12191999"/>
              <a:gd name="connsiteY11" fmla="*/ 824077 h 1975365"/>
              <a:gd name="connsiteX12" fmla="*/ 12041117 w 12191999"/>
              <a:gd name="connsiteY12" fmla="*/ 499246 h 1975365"/>
              <a:gd name="connsiteX13" fmla="*/ 12191999 w 12191999"/>
              <a:gd name="connsiteY13" fmla="*/ 452495 h 1975365"/>
              <a:gd name="connsiteX14" fmla="*/ 12191999 w 12191999"/>
              <a:gd name="connsiteY14" fmla="*/ 1975365 h 1975365"/>
              <a:gd name="connsiteX15" fmla="*/ 0 w 12191999"/>
              <a:gd name="connsiteY15" fmla="*/ 1975365 h 1975365"/>
              <a:gd name="connsiteX16" fmla="*/ 0 w 12191999"/>
              <a:gd name="connsiteY16" fmla="*/ 373214 h 1975365"/>
              <a:gd name="connsiteX17" fmla="*/ 103466 w 12191999"/>
              <a:gd name="connsiteY17" fmla="*/ 416152 h 1975365"/>
              <a:gd name="connsiteX18" fmla="*/ 712248 w 12191999"/>
              <a:gd name="connsiteY18" fmla="*/ 843689 h 1975365"/>
              <a:gd name="connsiteX19" fmla="*/ 815917 w 12191999"/>
              <a:gd name="connsiteY19" fmla="*/ 961054 h 1975365"/>
              <a:gd name="connsiteX20" fmla="*/ 821465 w 12191999"/>
              <a:gd name="connsiteY20" fmla="*/ 955887 h 1975365"/>
              <a:gd name="connsiteX21" fmla="*/ 2307470 w 12191999"/>
              <a:gd name="connsiteY21" fmla="*/ 434799 h 1975365"/>
              <a:gd name="connsiteX22" fmla="*/ 2932400 w 12191999"/>
              <a:gd name="connsiteY22" fmla="*/ 514784 h 1975365"/>
              <a:gd name="connsiteX23" fmla="*/ 3033353 w 12191999"/>
              <a:gd name="connsiteY23" fmla="*/ 546065 h 1975365"/>
              <a:gd name="connsiteX24" fmla="*/ 3142988 w 12191999"/>
              <a:gd name="connsiteY24" fmla="*/ 443944 h 1975365"/>
              <a:gd name="connsiteX25" fmla="*/ 4408996 w 12191999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1999" h="1975365">
                <a:moveTo>
                  <a:pt x="4408996" y="0"/>
                </a:moveTo>
                <a:cubicBezTo>
                  <a:pt x="4965206" y="0"/>
                  <a:pt x="5462174" y="214716"/>
                  <a:pt x="5790561" y="551581"/>
                </a:cubicBezTo>
                <a:lnTo>
                  <a:pt x="5801495" y="563959"/>
                </a:lnTo>
                <a:lnTo>
                  <a:pt x="5826131" y="553912"/>
                </a:lnTo>
                <a:cubicBezTo>
                  <a:pt x="6040333" y="477212"/>
                  <a:pt x="6275835" y="434799"/>
                  <a:pt x="6523038" y="434799"/>
                </a:cubicBezTo>
                <a:cubicBezTo>
                  <a:pt x="7017445" y="434799"/>
                  <a:pt x="7465046" y="604452"/>
                  <a:pt x="7789046" y="878743"/>
                </a:cubicBezTo>
                <a:lnTo>
                  <a:pt x="7859692" y="944547"/>
                </a:lnTo>
                <a:lnTo>
                  <a:pt x="7890845" y="901137"/>
                </a:lnTo>
                <a:cubicBezTo>
                  <a:pt x="8268504" y="427892"/>
                  <a:pt x="8908064" y="116746"/>
                  <a:pt x="9633465" y="116746"/>
                </a:cubicBezTo>
                <a:cubicBezTo>
                  <a:pt x="10358867" y="116746"/>
                  <a:pt x="10998426" y="427892"/>
                  <a:pt x="11376086" y="901137"/>
                </a:cubicBezTo>
                <a:lnTo>
                  <a:pt x="11381374" y="908506"/>
                </a:lnTo>
                <a:lnTo>
                  <a:pt x="11472015" y="824077"/>
                </a:lnTo>
                <a:cubicBezTo>
                  <a:pt x="11634015" y="686932"/>
                  <a:pt x="11826915" y="575946"/>
                  <a:pt x="12041117" y="499246"/>
                </a:cubicBezTo>
                <a:lnTo>
                  <a:pt x="12191999" y="452495"/>
                </a:lnTo>
                <a:lnTo>
                  <a:pt x="12191999" y="1975365"/>
                </a:lnTo>
                <a:lnTo>
                  <a:pt x="0" y="1975365"/>
                </a:lnTo>
                <a:lnTo>
                  <a:pt x="0" y="373214"/>
                </a:lnTo>
                <a:lnTo>
                  <a:pt x="103466" y="416152"/>
                </a:lnTo>
                <a:cubicBezTo>
                  <a:pt x="337103" y="525156"/>
                  <a:pt x="543613" y="670701"/>
                  <a:pt x="712248" y="843689"/>
                </a:cubicBezTo>
                <a:lnTo>
                  <a:pt x="815917" y="961054"/>
                </a:lnTo>
                <a:lnTo>
                  <a:pt x="821465" y="955887"/>
                </a:lnTo>
                <a:cubicBezTo>
                  <a:pt x="1201766" y="633932"/>
                  <a:pt x="1727148" y="434799"/>
                  <a:pt x="2307470" y="434799"/>
                </a:cubicBezTo>
                <a:cubicBezTo>
                  <a:pt x="2525090" y="434799"/>
                  <a:pt x="2734985" y="462802"/>
                  <a:pt x="2932400" y="514784"/>
                </a:cubicBezTo>
                <a:lnTo>
                  <a:pt x="3033353" y="546065"/>
                </a:lnTo>
                <a:lnTo>
                  <a:pt x="3142988" y="443944"/>
                </a:lnTo>
                <a:cubicBezTo>
                  <a:pt x="3466988" y="169652"/>
                  <a:pt x="3914590" y="0"/>
                  <a:pt x="4408996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-1" y="4059608"/>
            <a:ext cx="9144001" cy="1083893"/>
          </a:xfrm>
          <a:custGeom>
            <a:avLst/>
            <a:gdLst>
              <a:gd name="connsiteX0" fmla="*/ 3246538 w 12192001"/>
              <a:gd name="connsiteY0" fmla="*/ 0 h 1445191"/>
              <a:gd name="connsiteX1" fmla="*/ 3888381 w 12192001"/>
              <a:gd name="connsiteY1" fmla="*/ 335498 h 1445191"/>
              <a:gd name="connsiteX2" fmla="*/ 3925176 w 12192001"/>
              <a:gd name="connsiteY2" fmla="*/ 402142 h 1445191"/>
              <a:gd name="connsiteX3" fmla="*/ 4047372 w 12192001"/>
              <a:gd name="connsiteY3" fmla="*/ 336937 h 1445191"/>
              <a:gd name="connsiteX4" fmla="*/ 4348662 w 12192001"/>
              <a:gd name="connsiteY4" fmla="*/ 277137 h 1445191"/>
              <a:gd name="connsiteX5" fmla="*/ 4990506 w 12192001"/>
              <a:gd name="connsiteY5" fmla="*/ 612635 h 1445191"/>
              <a:gd name="connsiteX6" fmla="*/ 4990587 w 12192001"/>
              <a:gd name="connsiteY6" fmla="*/ 612785 h 1445191"/>
              <a:gd name="connsiteX7" fmla="*/ 5017399 w 12192001"/>
              <a:gd name="connsiteY7" fmla="*/ 564223 h 1445191"/>
              <a:gd name="connsiteX8" fmla="*/ 5836210 w 12192001"/>
              <a:gd name="connsiteY8" fmla="*/ 136221 h 1445191"/>
              <a:gd name="connsiteX9" fmla="*/ 6306886 w 12192001"/>
              <a:gd name="connsiteY9" fmla="*/ 253387 h 1445191"/>
              <a:gd name="connsiteX10" fmla="*/ 6347988 w 12192001"/>
              <a:gd name="connsiteY10" fmla="*/ 277935 h 1445191"/>
              <a:gd name="connsiteX11" fmla="*/ 6394194 w 12192001"/>
              <a:gd name="connsiteY11" fmla="*/ 222879 h 1445191"/>
              <a:gd name="connsiteX12" fmla="*/ 6941520 w 12192001"/>
              <a:gd name="connsiteY12" fmla="*/ 0 h 1445191"/>
              <a:gd name="connsiteX13" fmla="*/ 7488846 w 12192001"/>
              <a:gd name="connsiteY13" fmla="*/ 222879 h 1445191"/>
              <a:gd name="connsiteX14" fmla="*/ 7529289 w 12192001"/>
              <a:gd name="connsiteY14" fmla="*/ 271069 h 1445191"/>
              <a:gd name="connsiteX15" fmla="*/ 7537925 w 12192001"/>
              <a:gd name="connsiteY15" fmla="*/ 265911 h 1445191"/>
              <a:gd name="connsiteX16" fmla="*/ 8008603 w 12192001"/>
              <a:gd name="connsiteY16" fmla="*/ 148745 h 1445191"/>
              <a:gd name="connsiteX17" fmla="*/ 8755262 w 12192001"/>
              <a:gd name="connsiteY17" fmla="*/ 484217 h 1445191"/>
              <a:gd name="connsiteX18" fmla="*/ 8852685 w 12192001"/>
              <a:gd name="connsiteY18" fmla="*/ 615575 h 1445191"/>
              <a:gd name="connsiteX19" fmla="*/ 8854308 w 12192001"/>
              <a:gd name="connsiteY19" fmla="*/ 612634 h 1445191"/>
              <a:gd name="connsiteX20" fmla="*/ 9496151 w 12192001"/>
              <a:gd name="connsiteY20" fmla="*/ 277136 h 1445191"/>
              <a:gd name="connsiteX21" fmla="*/ 9928922 w 12192001"/>
              <a:gd name="connsiteY21" fmla="*/ 407095 h 1445191"/>
              <a:gd name="connsiteX22" fmla="*/ 9938225 w 12192001"/>
              <a:gd name="connsiteY22" fmla="*/ 414641 h 1445191"/>
              <a:gd name="connsiteX23" fmla="*/ 9981920 w 12192001"/>
              <a:gd name="connsiteY23" fmla="*/ 335498 h 1445191"/>
              <a:gd name="connsiteX24" fmla="*/ 10623763 w 12192001"/>
              <a:gd name="connsiteY24" fmla="*/ 0 h 1445191"/>
              <a:gd name="connsiteX25" fmla="*/ 11265607 w 12192001"/>
              <a:gd name="connsiteY25" fmla="*/ 335498 h 1445191"/>
              <a:gd name="connsiteX26" fmla="*/ 11291202 w 12192001"/>
              <a:gd name="connsiteY26" fmla="*/ 381858 h 1445191"/>
              <a:gd name="connsiteX27" fmla="*/ 11306415 w 12192001"/>
              <a:gd name="connsiteY27" fmla="*/ 369518 h 1445191"/>
              <a:gd name="connsiteX28" fmla="*/ 11739186 w 12192001"/>
              <a:gd name="connsiteY28" fmla="*/ 239559 h 1445191"/>
              <a:gd name="connsiteX29" fmla="*/ 12171956 w 12192001"/>
              <a:gd name="connsiteY29" fmla="*/ 369518 h 1445191"/>
              <a:gd name="connsiteX30" fmla="*/ 12192001 w 12192001"/>
              <a:gd name="connsiteY30" fmla="*/ 385777 h 1445191"/>
              <a:gd name="connsiteX31" fmla="*/ 12192001 w 12192001"/>
              <a:gd name="connsiteY31" fmla="*/ 1445191 h 1445191"/>
              <a:gd name="connsiteX32" fmla="*/ 0 w 12192001"/>
              <a:gd name="connsiteY32" fmla="*/ 1445191 h 1445191"/>
              <a:gd name="connsiteX33" fmla="*/ 0 w 12192001"/>
              <a:gd name="connsiteY33" fmla="*/ 160691 h 1445191"/>
              <a:gd name="connsiteX34" fmla="*/ 41876 w 12192001"/>
              <a:gd name="connsiteY34" fmla="*/ 184935 h 1445191"/>
              <a:gd name="connsiteX35" fmla="*/ 134451 w 12192001"/>
              <a:gd name="connsiteY35" fmla="*/ 253847 h 1445191"/>
              <a:gd name="connsiteX36" fmla="*/ 135221 w 12192001"/>
              <a:gd name="connsiteY36" fmla="*/ 253387 h 1445191"/>
              <a:gd name="connsiteX37" fmla="*/ 605900 w 12192001"/>
              <a:gd name="connsiteY37" fmla="*/ 136221 h 1445191"/>
              <a:gd name="connsiteX38" fmla="*/ 1450394 w 12192001"/>
              <a:gd name="connsiteY38" fmla="*/ 603610 h 1445191"/>
              <a:gd name="connsiteX39" fmla="*/ 1457193 w 12192001"/>
              <a:gd name="connsiteY39" fmla="*/ 617070 h 1445191"/>
              <a:gd name="connsiteX40" fmla="*/ 1531063 w 12192001"/>
              <a:gd name="connsiteY40" fmla="*/ 529051 h 1445191"/>
              <a:gd name="connsiteX41" fmla="*/ 2118933 w 12192001"/>
              <a:gd name="connsiteY41" fmla="*/ 289663 h 1445191"/>
              <a:gd name="connsiteX42" fmla="*/ 2532753 w 12192001"/>
              <a:gd name="connsiteY42" fmla="*/ 397949 h 1445191"/>
              <a:gd name="connsiteX43" fmla="*/ 2559976 w 12192001"/>
              <a:gd name="connsiteY43" fmla="*/ 416495 h 1445191"/>
              <a:gd name="connsiteX44" fmla="*/ 2604696 w 12192001"/>
              <a:gd name="connsiteY44" fmla="*/ 335498 h 1445191"/>
              <a:gd name="connsiteX45" fmla="*/ 3246538 w 12192001"/>
              <a:gd name="connsiteY4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192001" h="1445191">
                <a:moveTo>
                  <a:pt x="3246538" y="0"/>
                </a:moveTo>
                <a:cubicBezTo>
                  <a:pt x="3513718" y="0"/>
                  <a:pt x="3749281" y="133083"/>
                  <a:pt x="3888381" y="335498"/>
                </a:cubicBezTo>
                <a:lnTo>
                  <a:pt x="3925176" y="402142"/>
                </a:lnTo>
                <a:lnTo>
                  <a:pt x="4047372" y="336937"/>
                </a:lnTo>
                <a:cubicBezTo>
                  <a:pt x="4139977" y="298430"/>
                  <a:pt x="4241791" y="277137"/>
                  <a:pt x="4348662" y="277137"/>
                </a:cubicBezTo>
                <a:cubicBezTo>
                  <a:pt x="4615842" y="277137"/>
                  <a:pt x="4851406" y="410220"/>
                  <a:pt x="4990506" y="612635"/>
                </a:cubicBezTo>
                <a:lnTo>
                  <a:pt x="4990587" y="612785"/>
                </a:lnTo>
                <a:lnTo>
                  <a:pt x="5017399" y="564223"/>
                </a:lnTo>
                <a:cubicBezTo>
                  <a:pt x="5194852" y="305997"/>
                  <a:pt x="5495363" y="136221"/>
                  <a:pt x="5836210" y="136221"/>
                </a:cubicBezTo>
                <a:cubicBezTo>
                  <a:pt x="6006632" y="136221"/>
                  <a:pt x="6166972" y="178665"/>
                  <a:pt x="6306886" y="253387"/>
                </a:cubicBezTo>
                <a:lnTo>
                  <a:pt x="6347988" y="277935"/>
                </a:lnTo>
                <a:lnTo>
                  <a:pt x="6394194" y="222879"/>
                </a:lnTo>
                <a:cubicBezTo>
                  <a:pt x="6534266" y="85173"/>
                  <a:pt x="6727776" y="0"/>
                  <a:pt x="6941520" y="0"/>
                </a:cubicBezTo>
                <a:cubicBezTo>
                  <a:pt x="7155263" y="0"/>
                  <a:pt x="7348773" y="85173"/>
                  <a:pt x="7488846" y="222879"/>
                </a:cubicBezTo>
                <a:lnTo>
                  <a:pt x="7529289" y="271069"/>
                </a:lnTo>
                <a:lnTo>
                  <a:pt x="7537925" y="265911"/>
                </a:lnTo>
                <a:cubicBezTo>
                  <a:pt x="7677840" y="191189"/>
                  <a:pt x="7838181" y="148745"/>
                  <a:pt x="8008603" y="148745"/>
                </a:cubicBezTo>
                <a:cubicBezTo>
                  <a:pt x="8306843" y="148745"/>
                  <a:pt x="8574203" y="278730"/>
                  <a:pt x="8755262" y="484217"/>
                </a:cubicBezTo>
                <a:lnTo>
                  <a:pt x="8852685" y="615575"/>
                </a:lnTo>
                <a:lnTo>
                  <a:pt x="8854308" y="612634"/>
                </a:lnTo>
                <a:cubicBezTo>
                  <a:pt x="8993408" y="410219"/>
                  <a:pt x="9228971" y="277136"/>
                  <a:pt x="9496151" y="277136"/>
                </a:cubicBezTo>
                <a:cubicBezTo>
                  <a:pt x="9656459" y="277136"/>
                  <a:pt x="9805385" y="325046"/>
                  <a:pt x="9928922" y="407095"/>
                </a:cubicBezTo>
                <a:lnTo>
                  <a:pt x="9938225" y="414641"/>
                </a:lnTo>
                <a:lnTo>
                  <a:pt x="9981920" y="335498"/>
                </a:lnTo>
                <a:cubicBezTo>
                  <a:pt x="10121021" y="133083"/>
                  <a:pt x="10356583" y="0"/>
                  <a:pt x="10623763" y="0"/>
                </a:cubicBezTo>
                <a:cubicBezTo>
                  <a:pt x="10890944" y="0"/>
                  <a:pt x="11126506" y="133083"/>
                  <a:pt x="11265607" y="335498"/>
                </a:cubicBezTo>
                <a:lnTo>
                  <a:pt x="11291202" y="381858"/>
                </a:lnTo>
                <a:lnTo>
                  <a:pt x="11306415" y="369518"/>
                </a:lnTo>
                <a:cubicBezTo>
                  <a:pt x="11429952" y="287469"/>
                  <a:pt x="11578878" y="239559"/>
                  <a:pt x="11739186" y="239559"/>
                </a:cubicBezTo>
                <a:cubicBezTo>
                  <a:pt x="11899494" y="239559"/>
                  <a:pt x="12048420" y="287469"/>
                  <a:pt x="12171956" y="369518"/>
                </a:cubicBezTo>
                <a:lnTo>
                  <a:pt x="12192001" y="385777"/>
                </a:lnTo>
                <a:lnTo>
                  <a:pt x="12192001" y="1445191"/>
                </a:lnTo>
                <a:lnTo>
                  <a:pt x="0" y="1445191"/>
                </a:lnTo>
                <a:lnTo>
                  <a:pt x="0" y="160691"/>
                </a:lnTo>
                <a:lnTo>
                  <a:pt x="41876" y="184935"/>
                </a:lnTo>
                <a:lnTo>
                  <a:pt x="134451" y="253847"/>
                </a:lnTo>
                <a:lnTo>
                  <a:pt x="135221" y="253387"/>
                </a:lnTo>
                <a:cubicBezTo>
                  <a:pt x="275136" y="178665"/>
                  <a:pt x="435476" y="136221"/>
                  <a:pt x="605900" y="136221"/>
                </a:cubicBezTo>
                <a:cubicBezTo>
                  <a:pt x="963788" y="136221"/>
                  <a:pt x="1277208" y="323399"/>
                  <a:pt x="1450394" y="603610"/>
                </a:cubicBezTo>
                <a:lnTo>
                  <a:pt x="1457193" y="617070"/>
                </a:lnTo>
                <a:lnTo>
                  <a:pt x="1531063" y="529051"/>
                </a:lnTo>
                <a:cubicBezTo>
                  <a:pt x="1681511" y="381145"/>
                  <a:pt x="1889354" y="289663"/>
                  <a:pt x="2118933" y="289663"/>
                </a:cubicBezTo>
                <a:cubicBezTo>
                  <a:pt x="2269592" y="289663"/>
                  <a:pt x="2410892" y="329061"/>
                  <a:pt x="2532753" y="397949"/>
                </a:cubicBezTo>
                <a:lnTo>
                  <a:pt x="2559976" y="416495"/>
                </a:lnTo>
                <a:lnTo>
                  <a:pt x="2604696" y="335498"/>
                </a:lnTo>
                <a:cubicBezTo>
                  <a:pt x="2743795" y="133083"/>
                  <a:pt x="2979358" y="0"/>
                  <a:pt x="3246538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6" name="任意多边形: 形状 15"/>
          <p:cNvSpPr/>
          <p:nvPr/>
        </p:nvSpPr>
        <p:spPr>
          <a:xfrm>
            <a:off x="1" y="4293497"/>
            <a:ext cx="9144001" cy="850004"/>
          </a:xfrm>
          <a:custGeom>
            <a:avLst/>
            <a:gdLst>
              <a:gd name="connsiteX0" fmla="*/ 4783442 w 12192001"/>
              <a:gd name="connsiteY0" fmla="*/ 0 h 1133339"/>
              <a:gd name="connsiteX1" fmla="*/ 5390536 w 12192001"/>
              <a:gd name="connsiteY1" fmla="*/ 268294 h 1133339"/>
              <a:gd name="connsiteX2" fmla="*/ 5418659 w 12192001"/>
              <a:gd name="connsiteY2" fmla="*/ 311359 h 1133339"/>
              <a:gd name="connsiteX3" fmla="*/ 5445718 w 12192001"/>
              <a:gd name="connsiteY3" fmla="*/ 309092 h 1133339"/>
              <a:gd name="connsiteX4" fmla="*/ 5966086 w 12192001"/>
              <a:gd name="connsiteY4" fmla="*/ 539058 h 1133339"/>
              <a:gd name="connsiteX5" fmla="*/ 5998471 w 12192001"/>
              <a:gd name="connsiteY5" fmla="*/ 588645 h 1133339"/>
              <a:gd name="connsiteX6" fmla="*/ 6084786 w 12192001"/>
              <a:gd name="connsiteY6" fmla="*/ 549703 h 1133339"/>
              <a:gd name="connsiteX7" fmla="*/ 6329055 w 12192001"/>
              <a:gd name="connsiteY7" fmla="*/ 508714 h 1133339"/>
              <a:gd name="connsiteX8" fmla="*/ 6382291 w 12192001"/>
              <a:gd name="connsiteY8" fmla="*/ 512618 h 1133339"/>
              <a:gd name="connsiteX9" fmla="*/ 6419886 w 12192001"/>
              <a:gd name="connsiteY9" fmla="*/ 474742 h 1133339"/>
              <a:gd name="connsiteX10" fmla="*/ 6863627 w 12192001"/>
              <a:gd name="connsiteY10" fmla="*/ 321971 h 1133339"/>
              <a:gd name="connsiteX11" fmla="*/ 7107895 w 12192001"/>
              <a:gd name="connsiteY11" fmla="*/ 362960 h 1133339"/>
              <a:gd name="connsiteX12" fmla="*/ 7202810 w 12192001"/>
              <a:gd name="connsiteY12" fmla="*/ 405780 h 1133339"/>
              <a:gd name="connsiteX13" fmla="*/ 7213903 w 12192001"/>
              <a:gd name="connsiteY13" fmla="*/ 398172 h 1133339"/>
              <a:gd name="connsiteX14" fmla="*/ 7564766 w 12192001"/>
              <a:gd name="connsiteY14" fmla="*/ 309092 h 1133339"/>
              <a:gd name="connsiteX15" fmla="*/ 8008506 w 12192001"/>
              <a:gd name="connsiteY15" fmla="*/ 461863 h 1133339"/>
              <a:gd name="connsiteX16" fmla="*/ 8052822 w 12192001"/>
              <a:gd name="connsiteY16" fmla="*/ 506507 h 1133339"/>
              <a:gd name="connsiteX17" fmla="*/ 8060557 w 12192001"/>
              <a:gd name="connsiteY17" fmla="*/ 501203 h 1133339"/>
              <a:gd name="connsiteX18" fmla="*/ 8411422 w 12192001"/>
              <a:gd name="connsiteY18" fmla="*/ 412123 h 1133339"/>
              <a:gd name="connsiteX19" fmla="*/ 8989649 w 12192001"/>
              <a:gd name="connsiteY19" fmla="*/ 730689 h 1133339"/>
              <a:gd name="connsiteX20" fmla="*/ 8994011 w 12192001"/>
              <a:gd name="connsiteY20" fmla="*/ 742369 h 1133339"/>
              <a:gd name="connsiteX21" fmla="*/ 9000624 w 12192001"/>
              <a:gd name="connsiteY21" fmla="*/ 732242 h 1133339"/>
              <a:gd name="connsiteX22" fmla="*/ 9520993 w 12192001"/>
              <a:gd name="connsiteY22" fmla="*/ 502276 h 1133339"/>
              <a:gd name="connsiteX23" fmla="*/ 9736762 w 12192001"/>
              <a:gd name="connsiteY23" fmla="*/ 533926 h 1133339"/>
              <a:gd name="connsiteX24" fmla="*/ 9822666 w 12192001"/>
              <a:gd name="connsiteY24" fmla="*/ 567236 h 1133339"/>
              <a:gd name="connsiteX25" fmla="*/ 9849091 w 12192001"/>
              <a:gd name="connsiteY25" fmla="*/ 526771 h 1133339"/>
              <a:gd name="connsiteX26" fmla="*/ 10216623 w 12192001"/>
              <a:gd name="connsiteY26" fmla="*/ 364348 h 1133339"/>
              <a:gd name="connsiteX27" fmla="*/ 10584155 w 12192001"/>
              <a:gd name="connsiteY27" fmla="*/ 526771 h 1133339"/>
              <a:gd name="connsiteX28" fmla="*/ 10607270 w 12192001"/>
              <a:gd name="connsiteY28" fmla="*/ 562169 h 1133339"/>
              <a:gd name="connsiteX29" fmla="*/ 10634903 w 12192001"/>
              <a:gd name="connsiteY29" fmla="*/ 549703 h 1133339"/>
              <a:gd name="connsiteX30" fmla="*/ 10879171 w 12192001"/>
              <a:gd name="connsiteY30" fmla="*/ 508714 h 1133339"/>
              <a:gd name="connsiteX31" fmla="*/ 11415862 w 12192001"/>
              <a:gd name="connsiteY31" fmla="*/ 759843 h 1133339"/>
              <a:gd name="connsiteX32" fmla="*/ 11427708 w 12192001"/>
              <a:gd name="connsiteY32" fmla="*/ 779672 h 1133339"/>
              <a:gd name="connsiteX33" fmla="*/ 11443598 w 12192001"/>
              <a:gd name="connsiteY33" fmla="*/ 737128 h 1133339"/>
              <a:gd name="connsiteX34" fmla="*/ 12021824 w 12192001"/>
              <a:gd name="connsiteY34" fmla="*/ 418562 h 1133339"/>
              <a:gd name="connsiteX35" fmla="*/ 12148296 w 12192001"/>
              <a:gd name="connsiteY35" fmla="*/ 429159 h 1133339"/>
              <a:gd name="connsiteX36" fmla="*/ 12192001 w 12192001"/>
              <a:gd name="connsiteY36" fmla="*/ 440435 h 1133339"/>
              <a:gd name="connsiteX37" fmla="*/ 12192001 w 12192001"/>
              <a:gd name="connsiteY37" fmla="*/ 1133339 h 1133339"/>
              <a:gd name="connsiteX38" fmla="*/ 0 w 12192001"/>
              <a:gd name="connsiteY38" fmla="*/ 1133339 h 1133339"/>
              <a:gd name="connsiteX39" fmla="*/ 0 w 12192001"/>
              <a:gd name="connsiteY39" fmla="*/ 510365 h 1133339"/>
              <a:gd name="connsiteX40" fmla="*/ 22512 w 12192001"/>
              <a:gd name="connsiteY40" fmla="*/ 508714 h 1133339"/>
              <a:gd name="connsiteX41" fmla="*/ 497027 w 12192001"/>
              <a:gd name="connsiteY41" fmla="*/ 688964 h 1133339"/>
              <a:gd name="connsiteX42" fmla="*/ 501680 w 12192001"/>
              <a:gd name="connsiteY42" fmla="*/ 694269 h 1133339"/>
              <a:gd name="connsiteX43" fmla="*/ 518573 w 12192001"/>
              <a:gd name="connsiteY43" fmla="*/ 668401 h 1133339"/>
              <a:gd name="connsiteX44" fmla="*/ 1083912 w 12192001"/>
              <a:gd name="connsiteY44" fmla="*/ 418562 h 1133339"/>
              <a:gd name="connsiteX45" fmla="*/ 1349289 w 12192001"/>
              <a:gd name="connsiteY45" fmla="*/ 463094 h 1133339"/>
              <a:gd name="connsiteX46" fmla="*/ 1420528 w 12192001"/>
              <a:gd name="connsiteY46" fmla="*/ 495232 h 1133339"/>
              <a:gd name="connsiteX47" fmla="*/ 1453652 w 12192001"/>
              <a:gd name="connsiteY47" fmla="*/ 461863 h 1133339"/>
              <a:gd name="connsiteX48" fmla="*/ 1897391 w 12192001"/>
              <a:gd name="connsiteY48" fmla="*/ 309092 h 1133339"/>
              <a:gd name="connsiteX49" fmla="*/ 2141659 w 12192001"/>
              <a:gd name="connsiteY49" fmla="*/ 350081 h 1133339"/>
              <a:gd name="connsiteX50" fmla="*/ 2242051 w 12192001"/>
              <a:gd name="connsiteY50" fmla="*/ 395372 h 1133339"/>
              <a:gd name="connsiteX51" fmla="*/ 2306042 w 12192001"/>
              <a:gd name="connsiteY51" fmla="*/ 366503 h 1133339"/>
              <a:gd name="connsiteX52" fmla="*/ 2571419 w 12192001"/>
              <a:gd name="connsiteY52" fmla="*/ 321971 h 1133339"/>
              <a:gd name="connsiteX53" fmla="*/ 3199618 w 12192001"/>
              <a:gd name="connsiteY53" fmla="*/ 668067 h 1133339"/>
              <a:gd name="connsiteX54" fmla="*/ 3225139 w 12192001"/>
              <a:gd name="connsiteY54" fmla="*/ 736404 h 1133339"/>
              <a:gd name="connsiteX55" fmla="*/ 3242934 w 12192001"/>
              <a:gd name="connsiteY55" fmla="*/ 731813 h 1133339"/>
              <a:gd name="connsiteX56" fmla="*/ 3369406 w 12192001"/>
              <a:gd name="connsiteY56" fmla="*/ 721216 h 1133339"/>
              <a:gd name="connsiteX57" fmla="*/ 3391102 w 12192001"/>
              <a:gd name="connsiteY57" fmla="*/ 722353 h 1133339"/>
              <a:gd name="connsiteX58" fmla="*/ 3426468 w 12192001"/>
              <a:gd name="connsiteY58" fmla="*/ 627658 h 1133339"/>
              <a:gd name="connsiteX59" fmla="*/ 4004695 w 12192001"/>
              <a:gd name="connsiteY59" fmla="*/ 309092 h 1133339"/>
              <a:gd name="connsiteX60" fmla="*/ 4131167 w 12192001"/>
              <a:gd name="connsiteY60" fmla="*/ 319689 h 1133339"/>
              <a:gd name="connsiteX61" fmla="*/ 4141105 w 12192001"/>
              <a:gd name="connsiteY61" fmla="*/ 322253 h 1133339"/>
              <a:gd name="connsiteX62" fmla="*/ 4176342 w 12192001"/>
              <a:gd name="connsiteY62" fmla="*/ 268294 h 1133339"/>
              <a:gd name="connsiteX63" fmla="*/ 4783442 w 12192001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1" h="1133339">
                <a:moveTo>
                  <a:pt x="4783442" y="0"/>
                </a:moveTo>
                <a:cubicBezTo>
                  <a:pt x="5036157" y="0"/>
                  <a:pt x="5258967" y="106424"/>
                  <a:pt x="5390536" y="268294"/>
                </a:cubicBezTo>
                <a:lnTo>
                  <a:pt x="5418659" y="311359"/>
                </a:lnTo>
                <a:lnTo>
                  <a:pt x="5445718" y="309092"/>
                </a:lnTo>
                <a:cubicBezTo>
                  <a:pt x="5662331" y="309092"/>
                  <a:pt x="5853314" y="400313"/>
                  <a:pt x="5966086" y="539058"/>
                </a:cubicBezTo>
                <a:lnTo>
                  <a:pt x="5998471" y="588645"/>
                </a:lnTo>
                <a:lnTo>
                  <a:pt x="6084786" y="549703"/>
                </a:lnTo>
                <a:cubicBezTo>
                  <a:pt x="6159865" y="523309"/>
                  <a:pt x="6242409" y="508714"/>
                  <a:pt x="6329055" y="508714"/>
                </a:cubicBezTo>
                <a:lnTo>
                  <a:pt x="6382291" y="512618"/>
                </a:lnTo>
                <a:lnTo>
                  <a:pt x="6419886" y="474742"/>
                </a:lnTo>
                <a:cubicBezTo>
                  <a:pt x="6533449" y="380352"/>
                  <a:pt x="6690336" y="321971"/>
                  <a:pt x="6863627" y="321971"/>
                </a:cubicBezTo>
                <a:cubicBezTo>
                  <a:pt x="6950273" y="321971"/>
                  <a:pt x="7032817" y="336566"/>
                  <a:pt x="7107895" y="362960"/>
                </a:cubicBezTo>
                <a:lnTo>
                  <a:pt x="7202810" y="405780"/>
                </a:lnTo>
                <a:lnTo>
                  <a:pt x="7213903" y="398172"/>
                </a:lnTo>
                <a:cubicBezTo>
                  <a:pt x="7314059" y="341931"/>
                  <a:pt x="7434800" y="309092"/>
                  <a:pt x="7564766" y="309092"/>
                </a:cubicBezTo>
                <a:cubicBezTo>
                  <a:pt x="7738057" y="309092"/>
                  <a:pt x="7894943" y="367473"/>
                  <a:pt x="8008506" y="461863"/>
                </a:cubicBezTo>
                <a:lnTo>
                  <a:pt x="8052822" y="506507"/>
                </a:lnTo>
                <a:lnTo>
                  <a:pt x="8060557" y="501203"/>
                </a:lnTo>
                <a:cubicBezTo>
                  <a:pt x="8160713" y="444962"/>
                  <a:pt x="8281454" y="412123"/>
                  <a:pt x="8411422" y="412123"/>
                </a:cubicBezTo>
                <a:cubicBezTo>
                  <a:pt x="8671358" y="412123"/>
                  <a:pt x="8894382" y="543481"/>
                  <a:pt x="8989649" y="730689"/>
                </a:cubicBezTo>
                <a:lnTo>
                  <a:pt x="8994011" y="742369"/>
                </a:lnTo>
                <a:lnTo>
                  <a:pt x="9000624" y="732242"/>
                </a:lnTo>
                <a:cubicBezTo>
                  <a:pt x="9113399" y="593497"/>
                  <a:pt x="9304380" y="502276"/>
                  <a:pt x="9520993" y="502276"/>
                </a:cubicBezTo>
                <a:cubicBezTo>
                  <a:pt x="9596808" y="502276"/>
                  <a:pt x="9669483" y="513450"/>
                  <a:pt x="9736762" y="533926"/>
                </a:cubicBezTo>
                <a:lnTo>
                  <a:pt x="9822666" y="567236"/>
                </a:lnTo>
                <a:lnTo>
                  <a:pt x="9849091" y="526771"/>
                </a:lnTo>
                <a:cubicBezTo>
                  <a:pt x="9928743" y="428776"/>
                  <a:pt x="10063630" y="364348"/>
                  <a:pt x="10216623" y="364348"/>
                </a:cubicBezTo>
                <a:cubicBezTo>
                  <a:pt x="10369615" y="364348"/>
                  <a:pt x="10504503" y="428776"/>
                  <a:pt x="10584155" y="526771"/>
                </a:cubicBezTo>
                <a:lnTo>
                  <a:pt x="10607270" y="562169"/>
                </a:lnTo>
                <a:lnTo>
                  <a:pt x="10634903" y="549703"/>
                </a:lnTo>
                <a:cubicBezTo>
                  <a:pt x="10709981" y="523309"/>
                  <a:pt x="10792525" y="508714"/>
                  <a:pt x="10879171" y="508714"/>
                </a:cubicBezTo>
                <a:cubicBezTo>
                  <a:pt x="11106615" y="508714"/>
                  <a:pt x="11305799" y="609285"/>
                  <a:pt x="11415862" y="759843"/>
                </a:cubicBezTo>
                <a:lnTo>
                  <a:pt x="11427708" y="779672"/>
                </a:lnTo>
                <a:lnTo>
                  <a:pt x="11443598" y="737128"/>
                </a:lnTo>
                <a:cubicBezTo>
                  <a:pt x="11538863" y="549920"/>
                  <a:pt x="11761888" y="418562"/>
                  <a:pt x="12021824" y="418562"/>
                </a:cubicBezTo>
                <a:cubicBezTo>
                  <a:pt x="12065147" y="418562"/>
                  <a:pt x="12107444" y="422211"/>
                  <a:pt x="12148296" y="429159"/>
                </a:cubicBezTo>
                <a:lnTo>
                  <a:pt x="12192001" y="440435"/>
                </a:lnTo>
                <a:lnTo>
                  <a:pt x="12192001" y="1133339"/>
                </a:lnTo>
                <a:lnTo>
                  <a:pt x="0" y="1133339"/>
                </a:lnTo>
                <a:lnTo>
                  <a:pt x="0" y="510365"/>
                </a:lnTo>
                <a:lnTo>
                  <a:pt x="22512" y="508714"/>
                </a:lnTo>
                <a:cubicBezTo>
                  <a:pt x="212048" y="508714"/>
                  <a:pt x="381960" y="578555"/>
                  <a:pt x="497027" y="688964"/>
                </a:cubicBezTo>
                <a:lnTo>
                  <a:pt x="501680" y="694269"/>
                </a:lnTo>
                <a:lnTo>
                  <a:pt x="518573" y="668401"/>
                </a:lnTo>
                <a:cubicBezTo>
                  <a:pt x="641094" y="517666"/>
                  <a:pt x="848579" y="418562"/>
                  <a:pt x="1083912" y="418562"/>
                </a:cubicBezTo>
                <a:cubicBezTo>
                  <a:pt x="1178045" y="418562"/>
                  <a:pt x="1267722" y="434418"/>
                  <a:pt x="1349289" y="463094"/>
                </a:cubicBezTo>
                <a:lnTo>
                  <a:pt x="1420528" y="495232"/>
                </a:lnTo>
                <a:lnTo>
                  <a:pt x="1453652" y="461863"/>
                </a:lnTo>
                <a:cubicBezTo>
                  <a:pt x="1567215" y="367473"/>
                  <a:pt x="1724100" y="309092"/>
                  <a:pt x="1897391" y="309092"/>
                </a:cubicBezTo>
                <a:cubicBezTo>
                  <a:pt x="1984036" y="309092"/>
                  <a:pt x="2066580" y="323687"/>
                  <a:pt x="2141659" y="350081"/>
                </a:cubicBezTo>
                <a:lnTo>
                  <a:pt x="2242051" y="395372"/>
                </a:lnTo>
                <a:lnTo>
                  <a:pt x="2306042" y="366503"/>
                </a:lnTo>
                <a:cubicBezTo>
                  <a:pt x="2387609" y="337827"/>
                  <a:pt x="2477286" y="321971"/>
                  <a:pt x="2571419" y="321971"/>
                </a:cubicBezTo>
                <a:cubicBezTo>
                  <a:pt x="2853820" y="321971"/>
                  <a:pt x="3096119" y="464681"/>
                  <a:pt x="3199618" y="668067"/>
                </a:cubicBezTo>
                <a:lnTo>
                  <a:pt x="3225139" y="736404"/>
                </a:lnTo>
                <a:lnTo>
                  <a:pt x="3242934" y="731813"/>
                </a:lnTo>
                <a:cubicBezTo>
                  <a:pt x="3283786" y="724865"/>
                  <a:pt x="3326083" y="721216"/>
                  <a:pt x="3369406" y="721216"/>
                </a:cubicBezTo>
                <a:lnTo>
                  <a:pt x="3391102" y="722353"/>
                </a:lnTo>
                <a:lnTo>
                  <a:pt x="3426468" y="627658"/>
                </a:lnTo>
                <a:cubicBezTo>
                  <a:pt x="3521734" y="440450"/>
                  <a:pt x="3744758" y="309092"/>
                  <a:pt x="4004695" y="309092"/>
                </a:cubicBezTo>
                <a:cubicBezTo>
                  <a:pt x="4048018" y="309092"/>
                  <a:pt x="4090315" y="312741"/>
                  <a:pt x="4131167" y="319689"/>
                </a:cubicBezTo>
                <a:lnTo>
                  <a:pt x="4141105" y="322253"/>
                </a:lnTo>
                <a:lnTo>
                  <a:pt x="4176342" y="268294"/>
                </a:lnTo>
                <a:cubicBezTo>
                  <a:pt x="4307913" y="106424"/>
                  <a:pt x="4530723" y="0"/>
                  <a:pt x="478344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7" name="任意多边形 19"/>
          <p:cNvSpPr/>
          <p:nvPr/>
        </p:nvSpPr>
        <p:spPr>
          <a:xfrm rot="20700000" flipH="1">
            <a:off x="6646542" y="335754"/>
            <a:ext cx="664807" cy="459654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20396" y="1924616"/>
            <a:ext cx="3611776" cy="623248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0396" y="2611646"/>
            <a:ext cx="3611776" cy="346249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95942" y="216694"/>
            <a:ext cx="5350445" cy="99417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533522" y="2510175"/>
            <a:ext cx="6076956" cy="200428"/>
            <a:chOff x="1204405" y="3346898"/>
            <a:chExt cx="8102608" cy="267237"/>
          </a:xfrm>
        </p:grpSpPr>
        <p:grpSp>
          <p:nvGrpSpPr>
            <p:cNvPr id="8" name="组合 7"/>
            <p:cNvGrpSpPr/>
            <p:nvPr/>
          </p:nvGrpSpPr>
          <p:grpSpPr>
            <a:xfrm>
              <a:off x="1204405" y="3346898"/>
              <a:ext cx="1476859" cy="267237"/>
              <a:chOff x="1204405" y="3346898"/>
              <a:chExt cx="1476859" cy="267237"/>
            </a:xfrm>
          </p:grpSpPr>
          <p:sp>
            <p:nvSpPr>
              <p:cNvPr id="14" name="椭圆 13"/>
              <p:cNvSpPr/>
              <p:nvPr/>
            </p:nvSpPr>
            <p:spPr>
              <a:xfrm rot="10800000">
                <a:off x="1204405" y="3346898"/>
                <a:ext cx="267237" cy="26723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 rot="10800000">
                <a:off x="1913518" y="3380302"/>
                <a:ext cx="200428" cy="200428"/>
              </a:xfrm>
              <a:prstGeom prst="ellipse">
                <a:avLst/>
              </a:prstGeom>
              <a:solidFill>
                <a:schemeClr val="accent2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 rot="10800000">
                <a:off x="2547645" y="3413706"/>
                <a:ext cx="133619" cy="133619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830341" y="3346898"/>
              <a:ext cx="1476672" cy="267237"/>
              <a:chOff x="9506741" y="3346898"/>
              <a:chExt cx="1476672" cy="267237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0716176" y="3346898"/>
                <a:ext cx="267237" cy="26723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078054" y="3380303"/>
                <a:ext cx="200428" cy="200428"/>
              </a:xfrm>
              <a:prstGeom prst="ellipse">
                <a:avLst/>
              </a:prstGeom>
              <a:solidFill>
                <a:schemeClr val="accent2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9506741" y="3413706"/>
                <a:ext cx="133619" cy="133619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11" name="任意多边形: 形状 10"/>
          <p:cNvSpPr/>
          <p:nvPr/>
        </p:nvSpPr>
        <p:spPr>
          <a:xfrm>
            <a:off x="-1" y="3640041"/>
            <a:ext cx="9144001" cy="1503459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2" name="任意多边形: 形状 11"/>
          <p:cNvSpPr/>
          <p:nvPr/>
        </p:nvSpPr>
        <p:spPr>
          <a:xfrm>
            <a:off x="0" y="4033913"/>
            <a:ext cx="9144000" cy="1083893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0" y="4292590"/>
            <a:ext cx="9144000" cy="850004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30223" y="1793082"/>
            <a:ext cx="3883556" cy="931808"/>
          </a:xfrm>
        </p:spPr>
        <p:txBody>
          <a:bodyPr anchor="b" anchorCtr="0">
            <a:normAutofit/>
          </a:bodyPr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任意多边形 30"/>
          <p:cNvSpPr/>
          <p:nvPr/>
        </p:nvSpPr>
        <p:spPr>
          <a:xfrm rot="20700000" flipH="1">
            <a:off x="4095853" y="1153775"/>
            <a:ext cx="952292" cy="658424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49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2630223" y="2739177"/>
            <a:ext cx="3883556" cy="532661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单机此处编辑文本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0" y="342900"/>
            <a:ext cx="3123900" cy="1200150"/>
          </a:xfrm>
        </p:spPr>
        <p:txBody>
          <a:bodyPr anchor="t" anchorCtr="0">
            <a:normAutofit/>
          </a:bodyPr>
          <a:lstStyle>
            <a:lvl1pPr algn="l">
              <a:defRPr sz="27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342900"/>
            <a:ext cx="4627800" cy="40527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0" y="1543050"/>
            <a:ext cx="3123900" cy="28586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2020/12/26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81926" y="273844"/>
            <a:ext cx="733425" cy="4358879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7086600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659"/>
            <a:ext cx="7886700" cy="416922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95EA7536-D96F-400A-84FA-EE0431868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D80802C-D1E2-4C80-BE8C-D027A1D80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55BE6F8-219E-413C-B399-2A6399D6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479AEE5-26EE-4C85-8E5E-E8601177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AC8C42C-BCED-4376-A8E1-FBA47CCF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F8CD92C1-49CC-4A26-AA0A-6CACEDCFC082}"/>
              </a:ext>
            </a:extLst>
          </p:cNvPr>
          <p:cNvSpPr/>
          <p:nvPr userDrawn="1"/>
        </p:nvSpPr>
        <p:spPr>
          <a:xfrm>
            <a:off x="1037327" y="2453283"/>
            <a:ext cx="4572000" cy="20774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感谢您下载平台上提供的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作品，为了您</a:t>
            </a:r>
            <a:r>
              <a:rPr lang="zh-CN" altLang="en-US" sz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和优品</a:t>
            </a:r>
            <a:r>
              <a:rPr lang="en-US" altLang="zh-CN" sz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以及</a:t>
            </a:r>
            <a:r>
              <a:rPr lang="zh-CN" altLang="en-US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原创作者的利益，请勿复制、传播、销售，否则将承担法律责任</a:t>
            </a:r>
            <a:r>
              <a:rPr lang="zh-CN" altLang="en-US" sz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！优品</a:t>
            </a:r>
            <a:r>
              <a:rPr lang="en-US" altLang="zh-CN" sz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3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</a:t>
            </a:r>
            <a:r>
              <a:rPr lang="zh-CN" altLang="en-US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对作品进行维权，按照传播下载次数进行十倍的索取赔偿！</a:t>
            </a:r>
            <a:endParaRPr lang="en-US" altLang="zh-CN" sz="3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www.tukuppt.com</a:t>
            </a:r>
          </a:p>
        </p:txBody>
      </p:sp>
    </p:spTree>
    <p:extLst>
      <p:ext uri="{BB962C8B-B14F-4D97-AF65-F5344CB8AC3E}">
        <p14:creationId xmlns:p14="http://schemas.microsoft.com/office/powerpoint/2010/main" val="775740211"/>
      </p:ext>
    </p:extLst>
  </p:cSld>
  <p:clrMapOvr>
    <a:masterClrMapping/>
  </p:clrMapOvr>
  <p:transition spd="slow">
    <p:cover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6175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4626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837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5092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7664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4988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905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4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2020/12/26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3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5676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14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2020/12/26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2020/12/26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2020/12/26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2020/12/26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2020/12/26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tags" Target="../tags/tag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slow">
    <p:cover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7246385" y="670715"/>
            <a:ext cx="1307931" cy="200428"/>
            <a:chOff x="8626149" y="409857"/>
            <a:chExt cx="1743908" cy="267237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10102820" y="409857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331080" y="443263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8626149" y="476666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flipH="1">
            <a:off x="588011" y="661251"/>
            <a:ext cx="1307931" cy="200428"/>
            <a:chOff x="8626149" y="409857"/>
            <a:chExt cx="1743908" cy="267237"/>
          </a:xfrm>
          <a:solidFill>
            <a:schemeClr val="accent1"/>
          </a:solidFill>
        </p:grpSpPr>
        <p:sp>
          <p:nvSpPr>
            <p:cNvPr id="12" name="椭圆 11"/>
            <p:cNvSpPr/>
            <p:nvPr/>
          </p:nvSpPr>
          <p:spPr>
            <a:xfrm>
              <a:off x="10102820" y="409857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9331080" y="443263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626149" y="476666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895942" y="273845"/>
            <a:ext cx="535044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D7E32B8C-E81A-4559-905F-EA468C4AE0F6}" type="datetimeFigureOut">
              <a:rPr lang="zh-CN" altLang="en-US" smtClean="0"/>
              <a:pPr/>
              <a:t>2020/12/26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ea typeface="微软雅黑 Light" panose="020B0502040204020203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ransition spd="slow">
    <p:cover/>
  </p:transition>
  <p:txStyles>
    <p:titleStyle>
      <a:lvl1pPr algn="ctr" defTabSz="685165" rtl="0" eaLnBrk="1" latinLnBrk="0" hangingPunct="1">
        <a:lnSpc>
          <a:spcPct val="12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微软雅黑 Light" panose="020B0502040204020203" pitchFamily="34" charset="-122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1pPr>
      <a:lvl2pPr marL="514350" indent="-171450" algn="l" defTabSz="685165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2pPr>
      <a:lvl3pPr marL="857250" indent="-171450" algn="l" defTabSz="685165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3pPr>
      <a:lvl4pPr marL="1200150" indent="-171450" algn="l" defTabSz="685165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4pPr>
      <a:lvl5pPr marL="1543050" indent="-171450" algn="l" defTabSz="685165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95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slideLayout" Target="../slideLayouts/slideLayout27.xml"/><Relationship Id="rId5" Type="http://schemas.openxmlformats.org/officeDocument/2006/relationships/tags" Target="../tags/tag13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单机此次添加标题</a:t>
            </a:r>
            <a:endParaRPr lang="en-US" altLang="zh-CN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/>
              <a:t>Lorem ipsum dolor sit amet, consectetur adipisicing elit.</a:t>
            </a:r>
            <a:endParaRPr lang="en-US" altLang="zh-CN" dirty="0"/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3217070" y="935246"/>
            <a:ext cx="2712244" cy="98334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indent="0" algn="ctr" defTabSz="913765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600">
                <a:solidFill>
                  <a:schemeClr val="bg1"/>
                </a:solidFill>
              </a:defRPr>
            </a:lvl1pPr>
            <a:lvl2pPr marL="685800" indent="-228600" defTabSz="913765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 defTabSz="913765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 defTabSz="913765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 defTabSz="913765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 defTabSz="91376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376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376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376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4950" dirty="0">
                <a:ea typeface="微软雅黑 Light" panose="020B0502040204020203" pitchFamily="34" charset="-122"/>
              </a:rPr>
              <a:t>2021</a:t>
            </a: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39269" y="1326194"/>
            <a:ext cx="1034496" cy="1034494"/>
            <a:chOff x="8078975" y="519953"/>
            <a:chExt cx="1603375" cy="1603375"/>
          </a:xfrm>
        </p:grpSpPr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8078975" y="519953"/>
              <a:ext cx="1603375" cy="1603375"/>
            </a:xfrm>
            <a:prstGeom prst="ellipse">
              <a:avLst/>
            </a:prstGeom>
            <a:solidFill>
              <a:srgbClr val="F58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8078975" y="519953"/>
              <a:ext cx="1603375" cy="16033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dirty="0">
                <a:latin typeface="Calibri" panose="020F050202020403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34" name="Oval 29"/>
            <p:cNvSpPr>
              <a:spLocks noChangeArrowheads="1"/>
            </p:cNvSpPr>
            <p:nvPr/>
          </p:nvSpPr>
          <p:spPr bwMode="auto">
            <a:xfrm>
              <a:off x="8425050" y="1094628"/>
              <a:ext cx="76200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5" name="Oval 30"/>
            <p:cNvSpPr>
              <a:spLocks noChangeArrowheads="1"/>
            </p:cNvSpPr>
            <p:nvPr/>
          </p:nvSpPr>
          <p:spPr bwMode="auto">
            <a:xfrm>
              <a:off x="8625075" y="1094628"/>
              <a:ext cx="77788" cy="746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6" name="Oval 31"/>
            <p:cNvSpPr>
              <a:spLocks noChangeArrowheads="1"/>
            </p:cNvSpPr>
            <p:nvPr/>
          </p:nvSpPr>
          <p:spPr bwMode="auto">
            <a:xfrm>
              <a:off x="8847325" y="1094628"/>
              <a:ext cx="74613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7" name="Oval 32"/>
            <p:cNvSpPr>
              <a:spLocks noChangeArrowheads="1"/>
            </p:cNvSpPr>
            <p:nvPr/>
          </p:nvSpPr>
          <p:spPr bwMode="auto">
            <a:xfrm>
              <a:off x="9066400" y="1094628"/>
              <a:ext cx="74613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9269600" y="1094628"/>
              <a:ext cx="77788" cy="777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39" name="Freeform 39"/>
            <p:cNvSpPr/>
            <p:nvPr/>
          </p:nvSpPr>
          <p:spPr bwMode="auto">
            <a:xfrm>
              <a:off x="8461563" y="1127966"/>
              <a:ext cx="846138" cy="454025"/>
            </a:xfrm>
            <a:custGeom>
              <a:avLst/>
              <a:gdLst>
                <a:gd name="T0" fmla="*/ 407 w 533"/>
                <a:gd name="T1" fmla="*/ 164 h 286"/>
                <a:gd name="T2" fmla="*/ 407 w 533"/>
                <a:gd name="T3" fmla="*/ 0 h 286"/>
                <a:gd name="T4" fmla="*/ 320 w 533"/>
                <a:gd name="T5" fmla="*/ 159 h 286"/>
                <a:gd name="T6" fmla="*/ 267 w 533"/>
                <a:gd name="T7" fmla="*/ 0 h 286"/>
                <a:gd name="T8" fmla="*/ 213 w 533"/>
                <a:gd name="T9" fmla="*/ 159 h 286"/>
                <a:gd name="T10" fmla="*/ 128 w 533"/>
                <a:gd name="T11" fmla="*/ 0 h 286"/>
                <a:gd name="T12" fmla="*/ 128 w 533"/>
                <a:gd name="T13" fmla="*/ 164 h 286"/>
                <a:gd name="T14" fmla="*/ 0 w 533"/>
                <a:gd name="T15" fmla="*/ 5 h 286"/>
                <a:gd name="T16" fmla="*/ 98 w 533"/>
                <a:gd name="T17" fmla="*/ 286 h 286"/>
                <a:gd name="T18" fmla="*/ 267 w 533"/>
                <a:gd name="T19" fmla="*/ 286 h 286"/>
                <a:gd name="T20" fmla="*/ 437 w 533"/>
                <a:gd name="T21" fmla="*/ 286 h 286"/>
                <a:gd name="T22" fmla="*/ 533 w 533"/>
                <a:gd name="T23" fmla="*/ 5 h 286"/>
                <a:gd name="T24" fmla="*/ 407 w 533"/>
                <a:gd name="T25" fmla="*/ 164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3" h="286">
                  <a:moveTo>
                    <a:pt x="407" y="164"/>
                  </a:moveTo>
                  <a:lnTo>
                    <a:pt x="407" y="0"/>
                  </a:lnTo>
                  <a:lnTo>
                    <a:pt x="320" y="159"/>
                  </a:lnTo>
                  <a:lnTo>
                    <a:pt x="267" y="0"/>
                  </a:lnTo>
                  <a:lnTo>
                    <a:pt x="213" y="159"/>
                  </a:lnTo>
                  <a:lnTo>
                    <a:pt x="128" y="0"/>
                  </a:lnTo>
                  <a:lnTo>
                    <a:pt x="128" y="164"/>
                  </a:lnTo>
                  <a:lnTo>
                    <a:pt x="0" y="5"/>
                  </a:lnTo>
                  <a:lnTo>
                    <a:pt x="98" y="286"/>
                  </a:lnTo>
                  <a:lnTo>
                    <a:pt x="267" y="286"/>
                  </a:lnTo>
                  <a:lnTo>
                    <a:pt x="437" y="286"/>
                  </a:lnTo>
                  <a:lnTo>
                    <a:pt x="533" y="5"/>
                  </a:lnTo>
                  <a:lnTo>
                    <a:pt x="407" y="1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8609200" y="1635966"/>
              <a:ext cx="531813" cy="74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" name="Group 3"/>
          <p:cNvGrpSpPr/>
          <p:nvPr/>
        </p:nvGrpSpPr>
        <p:grpSpPr>
          <a:xfrm>
            <a:off x="739269" y="3025732"/>
            <a:ext cx="1034496" cy="1036544"/>
            <a:chOff x="2008375" y="2602753"/>
            <a:chExt cx="1603375" cy="1606550"/>
          </a:xfrm>
        </p:grpSpPr>
        <p:sp>
          <p:nvSpPr>
            <p:cNvPr id="41" name="Oval 10"/>
            <p:cNvSpPr>
              <a:spLocks noChangeArrowheads="1"/>
            </p:cNvSpPr>
            <p:nvPr/>
          </p:nvSpPr>
          <p:spPr bwMode="auto">
            <a:xfrm>
              <a:off x="2008375" y="2602753"/>
              <a:ext cx="1603375" cy="16065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2360800" y="3144091"/>
              <a:ext cx="898525" cy="511175"/>
            </a:xfrm>
            <a:custGeom>
              <a:avLst/>
              <a:gdLst>
                <a:gd name="T0" fmla="*/ 269 w 324"/>
                <a:gd name="T1" fmla="*/ 184 h 184"/>
                <a:gd name="T2" fmla="*/ 55 w 324"/>
                <a:gd name="T3" fmla="*/ 184 h 184"/>
                <a:gd name="T4" fmla="*/ 0 w 324"/>
                <a:gd name="T5" fmla="*/ 88 h 184"/>
                <a:gd name="T6" fmla="*/ 88 w 324"/>
                <a:gd name="T7" fmla="*/ 0 h 184"/>
                <a:gd name="T8" fmla="*/ 131 w 324"/>
                <a:gd name="T9" fmla="*/ 0 h 184"/>
                <a:gd name="T10" fmla="*/ 131 w 324"/>
                <a:gd name="T11" fmla="*/ 121 h 184"/>
                <a:gd name="T12" fmla="*/ 193 w 324"/>
                <a:gd name="T13" fmla="*/ 121 h 184"/>
                <a:gd name="T14" fmla="*/ 193 w 324"/>
                <a:gd name="T15" fmla="*/ 0 h 184"/>
                <a:gd name="T16" fmla="*/ 236 w 324"/>
                <a:gd name="T17" fmla="*/ 0 h 184"/>
                <a:gd name="T18" fmla="*/ 324 w 324"/>
                <a:gd name="T19" fmla="*/ 88 h 184"/>
                <a:gd name="T20" fmla="*/ 269 w 324"/>
                <a:gd name="T21" fmla="*/ 184 h 184"/>
                <a:gd name="T22" fmla="*/ 57 w 324"/>
                <a:gd name="T23" fmla="*/ 172 h 184"/>
                <a:gd name="T24" fmla="*/ 268 w 324"/>
                <a:gd name="T25" fmla="*/ 172 h 184"/>
                <a:gd name="T26" fmla="*/ 312 w 324"/>
                <a:gd name="T27" fmla="*/ 88 h 184"/>
                <a:gd name="T28" fmla="*/ 236 w 324"/>
                <a:gd name="T29" fmla="*/ 12 h 184"/>
                <a:gd name="T30" fmla="*/ 205 w 324"/>
                <a:gd name="T31" fmla="*/ 12 h 184"/>
                <a:gd name="T32" fmla="*/ 205 w 324"/>
                <a:gd name="T33" fmla="*/ 133 h 184"/>
                <a:gd name="T34" fmla="*/ 119 w 324"/>
                <a:gd name="T35" fmla="*/ 133 h 184"/>
                <a:gd name="T36" fmla="*/ 119 w 324"/>
                <a:gd name="T37" fmla="*/ 12 h 184"/>
                <a:gd name="T38" fmla="*/ 88 w 324"/>
                <a:gd name="T39" fmla="*/ 12 h 184"/>
                <a:gd name="T40" fmla="*/ 12 w 324"/>
                <a:gd name="T41" fmla="*/ 88 h 184"/>
                <a:gd name="T42" fmla="*/ 57 w 324"/>
                <a:gd name="T43" fmla="*/ 17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4" h="184">
                  <a:moveTo>
                    <a:pt x="269" y="184"/>
                  </a:moveTo>
                  <a:cubicBezTo>
                    <a:pt x="55" y="184"/>
                    <a:pt x="55" y="184"/>
                    <a:pt x="55" y="184"/>
                  </a:cubicBezTo>
                  <a:cubicBezTo>
                    <a:pt x="53" y="183"/>
                    <a:pt x="0" y="173"/>
                    <a:pt x="0" y="88"/>
                  </a:cubicBezTo>
                  <a:cubicBezTo>
                    <a:pt x="0" y="2"/>
                    <a:pt x="87" y="0"/>
                    <a:pt x="88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121"/>
                    <a:pt x="131" y="121"/>
                    <a:pt x="131" y="121"/>
                  </a:cubicBezTo>
                  <a:cubicBezTo>
                    <a:pt x="193" y="121"/>
                    <a:pt x="193" y="121"/>
                    <a:pt x="193" y="12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7" y="0"/>
                    <a:pt x="324" y="2"/>
                    <a:pt x="324" y="88"/>
                  </a:cubicBezTo>
                  <a:cubicBezTo>
                    <a:pt x="324" y="173"/>
                    <a:pt x="272" y="183"/>
                    <a:pt x="269" y="184"/>
                  </a:cubicBezTo>
                  <a:close/>
                  <a:moveTo>
                    <a:pt x="57" y="172"/>
                  </a:moveTo>
                  <a:cubicBezTo>
                    <a:pt x="268" y="172"/>
                    <a:pt x="268" y="172"/>
                    <a:pt x="268" y="172"/>
                  </a:cubicBezTo>
                  <a:cubicBezTo>
                    <a:pt x="273" y="171"/>
                    <a:pt x="312" y="159"/>
                    <a:pt x="312" y="88"/>
                  </a:cubicBezTo>
                  <a:cubicBezTo>
                    <a:pt x="312" y="14"/>
                    <a:pt x="239" y="12"/>
                    <a:pt x="236" y="12"/>
                  </a:cubicBezTo>
                  <a:cubicBezTo>
                    <a:pt x="205" y="12"/>
                    <a:pt x="205" y="12"/>
                    <a:pt x="205" y="12"/>
                  </a:cubicBezTo>
                  <a:cubicBezTo>
                    <a:pt x="205" y="133"/>
                    <a:pt x="205" y="133"/>
                    <a:pt x="205" y="133"/>
                  </a:cubicBezTo>
                  <a:cubicBezTo>
                    <a:pt x="119" y="133"/>
                    <a:pt x="119" y="133"/>
                    <a:pt x="119" y="133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5" y="12"/>
                    <a:pt x="12" y="14"/>
                    <a:pt x="12" y="88"/>
                  </a:cubicBezTo>
                  <a:cubicBezTo>
                    <a:pt x="12" y="159"/>
                    <a:pt x="52" y="171"/>
                    <a:pt x="57" y="1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2786250" y="2913903"/>
              <a:ext cx="49213" cy="415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683063" y="3017091"/>
              <a:ext cx="255588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2500500" y="3710828"/>
              <a:ext cx="623888" cy="666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4859982" y="1323976"/>
            <a:ext cx="1036546" cy="1036544"/>
            <a:chOff x="4030850" y="2602753"/>
            <a:chExt cx="1606550" cy="1606550"/>
          </a:xfrm>
        </p:grpSpPr>
        <p:sp>
          <p:nvSpPr>
            <p:cNvPr id="46" name="Oval 11"/>
            <p:cNvSpPr>
              <a:spLocks noChangeArrowheads="1"/>
            </p:cNvSpPr>
            <p:nvPr/>
          </p:nvSpPr>
          <p:spPr bwMode="auto">
            <a:xfrm>
              <a:off x="4030850" y="2602753"/>
              <a:ext cx="1606550" cy="16065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dirty="0">
                <a:latin typeface="Calibri" panose="020F050202020403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4368988" y="3144091"/>
              <a:ext cx="946150" cy="511175"/>
            </a:xfrm>
            <a:custGeom>
              <a:avLst/>
              <a:gdLst>
                <a:gd name="T0" fmla="*/ 274 w 341"/>
                <a:gd name="T1" fmla="*/ 184 h 184"/>
                <a:gd name="T2" fmla="*/ 67 w 341"/>
                <a:gd name="T3" fmla="*/ 184 h 184"/>
                <a:gd name="T4" fmla="*/ 0 w 341"/>
                <a:gd name="T5" fmla="*/ 90 h 184"/>
                <a:gd name="T6" fmla="*/ 89 w 341"/>
                <a:gd name="T7" fmla="*/ 0 h 184"/>
                <a:gd name="T8" fmla="*/ 90 w 341"/>
                <a:gd name="T9" fmla="*/ 0 h 184"/>
                <a:gd name="T10" fmla="*/ 252 w 341"/>
                <a:gd name="T11" fmla="*/ 0 h 184"/>
                <a:gd name="T12" fmla="*/ 341 w 341"/>
                <a:gd name="T13" fmla="*/ 90 h 184"/>
                <a:gd name="T14" fmla="*/ 274 w 341"/>
                <a:gd name="T15" fmla="*/ 184 h 184"/>
                <a:gd name="T16" fmla="*/ 69 w 341"/>
                <a:gd name="T17" fmla="*/ 172 h 184"/>
                <a:gd name="T18" fmla="*/ 273 w 341"/>
                <a:gd name="T19" fmla="*/ 172 h 184"/>
                <a:gd name="T20" fmla="*/ 329 w 341"/>
                <a:gd name="T21" fmla="*/ 90 h 184"/>
                <a:gd name="T22" fmla="*/ 251 w 341"/>
                <a:gd name="T23" fmla="*/ 12 h 184"/>
                <a:gd name="T24" fmla="*/ 90 w 341"/>
                <a:gd name="T25" fmla="*/ 12 h 184"/>
                <a:gd name="T26" fmla="*/ 12 w 341"/>
                <a:gd name="T27" fmla="*/ 90 h 184"/>
                <a:gd name="T28" fmla="*/ 69 w 341"/>
                <a:gd name="T29" fmla="*/ 17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1" h="184">
                  <a:moveTo>
                    <a:pt x="274" y="184"/>
                  </a:moveTo>
                  <a:cubicBezTo>
                    <a:pt x="67" y="184"/>
                    <a:pt x="67" y="184"/>
                    <a:pt x="67" y="184"/>
                  </a:cubicBezTo>
                  <a:cubicBezTo>
                    <a:pt x="66" y="184"/>
                    <a:pt x="0" y="169"/>
                    <a:pt x="0" y="90"/>
                  </a:cubicBezTo>
                  <a:cubicBezTo>
                    <a:pt x="0" y="10"/>
                    <a:pt x="88" y="0"/>
                    <a:pt x="89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53" y="0"/>
                    <a:pt x="341" y="10"/>
                    <a:pt x="341" y="90"/>
                  </a:cubicBezTo>
                  <a:cubicBezTo>
                    <a:pt x="341" y="169"/>
                    <a:pt x="275" y="184"/>
                    <a:pt x="274" y="184"/>
                  </a:cubicBezTo>
                  <a:close/>
                  <a:moveTo>
                    <a:pt x="69" y="172"/>
                  </a:moveTo>
                  <a:cubicBezTo>
                    <a:pt x="273" y="172"/>
                    <a:pt x="273" y="172"/>
                    <a:pt x="273" y="172"/>
                  </a:cubicBezTo>
                  <a:cubicBezTo>
                    <a:pt x="279" y="170"/>
                    <a:pt x="329" y="156"/>
                    <a:pt x="329" y="90"/>
                  </a:cubicBezTo>
                  <a:cubicBezTo>
                    <a:pt x="329" y="22"/>
                    <a:pt x="257" y="13"/>
                    <a:pt x="251" y="1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84" y="13"/>
                    <a:pt x="12" y="22"/>
                    <a:pt x="12" y="90"/>
                  </a:cubicBezTo>
                  <a:cubicBezTo>
                    <a:pt x="12" y="156"/>
                    <a:pt x="63" y="171"/>
                    <a:pt x="69" y="1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8" name="Freeform 46"/>
            <p:cNvSpPr/>
            <p:nvPr/>
          </p:nvSpPr>
          <p:spPr bwMode="auto">
            <a:xfrm>
              <a:off x="4446775" y="3053603"/>
              <a:ext cx="788988" cy="584200"/>
            </a:xfrm>
            <a:custGeom>
              <a:avLst/>
              <a:gdLst>
                <a:gd name="T0" fmla="*/ 142 w 284"/>
                <a:gd name="T1" fmla="*/ 0 h 211"/>
                <a:gd name="T2" fmla="*/ 142 w 284"/>
                <a:gd name="T3" fmla="*/ 211 h 211"/>
                <a:gd name="T4" fmla="*/ 142 w 284"/>
                <a:gd name="T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4" h="211">
                  <a:moveTo>
                    <a:pt x="142" y="0"/>
                  </a:moveTo>
                  <a:cubicBezTo>
                    <a:pt x="142" y="0"/>
                    <a:pt x="0" y="119"/>
                    <a:pt x="142" y="211"/>
                  </a:cubicBezTo>
                  <a:cubicBezTo>
                    <a:pt x="284" y="119"/>
                    <a:pt x="142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auto">
            <a:xfrm>
              <a:off x="4746813" y="2958353"/>
              <a:ext cx="192088" cy="1889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4519800" y="3707653"/>
              <a:ext cx="628650" cy="777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4861007" y="3025732"/>
            <a:ext cx="1034496" cy="1036544"/>
            <a:chOff x="8078975" y="2602753"/>
            <a:chExt cx="1603375" cy="1606550"/>
          </a:xfrm>
        </p:grpSpPr>
        <p:sp>
          <p:nvSpPr>
            <p:cNvPr id="51" name="Oval 13"/>
            <p:cNvSpPr>
              <a:spLocks noChangeArrowheads="1"/>
            </p:cNvSpPr>
            <p:nvPr/>
          </p:nvSpPr>
          <p:spPr bwMode="auto">
            <a:xfrm>
              <a:off x="8078975" y="2602753"/>
              <a:ext cx="1603375" cy="16065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52" name="Freeform 55"/>
            <p:cNvSpPr/>
            <p:nvPr/>
          </p:nvSpPr>
          <p:spPr bwMode="auto">
            <a:xfrm>
              <a:off x="8453625" y="3152028"/>
              <a:ext cx="882650" cy="500063"/>
            </a:xfrm>
            <a:custGeom>
              <a:avLst/>
              <a:gdLst>
                <a:gd name="T0" fmla="*/ 487 w 556"/>
                <a:gd name="T1" fmla="*/ 41 h 315"/>
                <a:gd name="T2" fmla="*/ 414 w 556"/>
                <a:gd name="T3" fmla="*/ 140 h 315"/>
                <a:gd name="T4" fmla="*/ 356 w 556"/>
                <a:gd name="T5" fmla="*/ 140 h 315"/>
                <a:gd name="T6" fmla="*/ 330 w 556"/>
                <a:gd name="T7" fmla="*/ 0 h 315"/>
                <a:gd name="T8" fmla="*/ 278 w 556"/>
                <a:gd name="T9" fmla="*/ 0 h 315"/>
                <a:gd name="T10" fmla="*/ 225 w 556"/>
                <a:gd name="T11" fmla="*/ 0 h 315"/>
                <a:gd name="T12" fmla="*/ 197 w 556"/>
                <a:gd name="T13" fmla="*/ 140 h 315"/>
                <a:gd name="T14" fmla="*/ 140 w 556"/>
                <a:gd name="T15" fmla="*/ 140 h 315"/>
                <a:gd name="T16" fmla="*/ 68 w 556"/>
                <a:gd name="T17" fmla="*/ 41 h 315"/>
                <a:gd name="T18" fmla="*/ 0 w 556"/>
                <a:gd name="T19" fmla="*/ 84 h 315"/>
                <a:gd name="T20" fmla="*/ 75 w 556"/>
                <a:gd name="T21" fmla="*/ 315 h 315"/>
                <a:gd name="T22" fmla="*/ 278 w 556"/>
                <a:gd name="T23" fmla="*/ 315 h 315"/>
                <a:gd name="T24" fmla="*/ 479 w 556"/>
                <a:gd name="T25" fmla="*/ 315 h 315"/>
                <a:gd name="T26" fmla="*/ 556 w 556"/>
                <a:gd name="T27" fmla="*/ 84 h 315"/>
                <a:gd name="T28" fmla="*/ 487 w 556"/>
                <a:gd name="T29" fmla="*/ 41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6" h="315">
                  <a:moveTo>
                    <a:pt x="487" y="41"/>
                  </a:moveTo>
                  <a:lnTo>
                    <a:pt x="414" y="140"/>
                  </a:lnTo>
                  <a:lnTo>
                    <a:pt x="356" y="140"/>
                  </a:lnTo>
                  <a:lnTo>
                    <a:pt x="330" y="0"/>
                  </a:lnTo>
                  <a:lnTo>
                    <a:pt x="278" y="0"/>
                  </a:lnTo>
                  <a:lnTo>
                    <a:pt x="225" y="0"/>
                  </a:lnTo>
                  <a:lnTo>
                    <a:pt x="197" y="140"/>
                  </a:lnTo>
                  <a:lnTo>
                    <a:pt x="140" y="140"/>
                  </a:lnTo>
                  <a:lnTo>
                    <a:pt x="68" y="41"/>
                  </a:lnTo>
                  <a:lnTo>
                    <a:pt x="0" y="84"/>
                  </a:lnTo>
                  <a:lnTo>
                    <a:pt x="75" y="315"/>
                  </a:lnTo>
                  <a:lnTo>
                    <a:pt x="278" y="315"/>
                  </a:lnTo>
                  <a:lnTo>
                    <a:pt x="479" y="315"/>
                  </a:lnTo>
                  <a:lnTo>
                    <a:pt x="556" y="84"/>
                  </a:lnTo>
                  <a:lnTo>
                    <a:pt x="487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53" name="Rectangle 56"/>
            <p:cNvSpPr>
              <a:spLocks noChangeArrowheads="1"/>
            </p:cNvSpPr>
            <p:nvPr/>
          </p:nvSpPr>
          <p:spPr bwMode="auto">
            <a:xfrm>
              <a:off x="8580625" y="3710828"/>
              <a:ext cx="619125" cy="666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8453625" y="3152028"/>
              <a:ext cx="441325" cy="500063"/>
            </a:xfrm>
            <a:custGeom>
              <a:avLst/>
              <a:gdLst>
                <a:gd name="T0" fmla="*/ 75 w 278"/>
                <a:gd name="T1" fmla="*/ 315 h 315"/>
                <a:gd name="T2" fmla="*/ 0 w 278"/>
                <a:gd name="T3" fmla="*/ 84 h 315"/>
                <a:gd name="T4" fmla="*/ 68 w 278"/>
                <a:gd name="T5" fmla="*/ 41 h 315"/>
                <a:gd name="T6" fmla="*/ 140 w 278"/>
                <a:gd name="T7" fmla="*/ 140 h 315"/>
                <a:gd name="T8" fmla="*/ 197 w 278"/>
                <a:gd name="T9" fmla="*/ 140 h 315"/>
                <a:gd name="T10" fmla="*/ 225 w 278"/>
                <a:gd name="T11" fmla="*/ 0 h 315"/>
                <a:gd name="T12" fmla="*/ 278 w 278"/>
                <a:gd name="T13" fmla="*/ 0 h 315"/>
                <a:gd name="T14" fmla="*/ 278 w 278"/>
                <a:gd name="T15" fmla="*/ 315 h 315"/>
                <a:gd name="T16" fmla="*/ 75 w 278"/>
                <a:gd name="T17" fmla="*/ 31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" h="315">
                  <a:moveTo>
                    <a:pt x="75" y="315"/>
                  </a:moveTo>
                  <a:lnTo>
                    <a:pt x="0" y="84"/>
                  </a:lnTo>
                  <a:lnTo>
                    <a:pt x="68" y="41"/>
                  </a:lnTo>
                  <a:lnTo>
                    <a:pt x="140" y="140"/>
                  </a:lnTo>
                  <a:lnTo>
                    <a:pt x="197" y="140"/>
                  </a:lnTo>
                  <a:lnTo>
                    <a:pt x="225" y="0"/>
                  </a:lnTo>
                  <a:lnTo>
                    <a:pt x="278" y="0"/>
                  </a:lnTo>
                  <a:lnTo>
                    <a:pt x="278" y="315"/>
                  </a:lnTo>
                  <a:lnTo>
                    <a:pt x="75" y="3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803851" y="1312869"/>
            <a:ext cx="2336177" cy="770735"/>
            <a:chOff x="1803851" y="1312869"/>
            <a:chExt cx="2336177" cy="770735"/>
          </a:xfrm>
        </p:grpSpPr>
        <p:sp>
          <p:nvSpPr>
            <p:cNvPr id="55" name="TextBox 54"/>
            <p:cNvSpPr txBox="1"/>
            <p:nvPr/>
          </p:nvSpPr>
          <p:spPr>
            <a:xfrm>
              <a:off x="1803851" y="1312869"/>
              <a:ext cx="1999083" cy="323125"/>
            </a:xfrm>
            <a:prstGeom prst="rect">
              <a:avLst/>
            </a:prstGeom>
            <a:noFill/>
          </p:spPr>
          <p:txBody>
            <a:bodyPr wrap="square" lIns="137118" tIns="68560" rIns="137118" bIns="68560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单击添加标题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803851" y="1640374"/>
              <a:ext cx="2336177" cy="443230"/>
            </a:xfrm>
            <a:prstGeom prst="rect">
              <a:avLst/>
            </a:prstGeom>
            <a:noFill/>
          </p:spPr>
          <p:txBody>
            <a:bodyPr wrap="square" lIns="164548" tIns="82274" rIns="164548" bIns="82274" rtlCol="0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PPT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，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专注制作精美的PPT模板。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803850" y="3036681"/>
            <a:ext cx="2336178" cy="727015"/>
            <a:chOff x="1803850" y="3036681"/>
            <a:chExt cx="2336178" cy="727015"/>
          </a:xfrm>
        </p:grpSpPr>
        <p:sp>
          <p:nvSpPr>
            <p:cNvPr id="57" name="TextBox 56"/>
            <p:cNvSpPr txBox="1"/>
            <p:nvPr/>
          </p:nvSpPr>
          <p:spPr>
            <a:xfrm>
              <a:off x="1803850" y="3036681"/>
              <a:ext cx="2276456" cy="323125"/>
            </a:xfrm>
            <a:prstGeom prst="rect">
              <a:avLst/>
            </a:prstGeom>
            <a:noFill/>
          </p:spPr>
          <p:txBody>
            <a:bodyPr wrap="square" lIns="137118" tIns="68560" rIns="137118" bIns="68560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单击添加标题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803851" y="3320466"/>
              <a:ext cx="2336177" cy="443230"/>
            </a:xfrm>
            <a:prstGeom prst="rect">
              <a:avLst/>
            </a:prstGeom>
            <a:noFill/>
          </p:spPr>
          <p:txBody>
            <a:bodyPr wrap="square" lIns="164548" tIns="82274" rIns="164548" bIns="82274" rtlCol="0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PPT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，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专注制作精美的PPT模板。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934755" y="1312461"/>
            <a:ext cx="2336178" cy="770737"/>
            <a:chOff x="5934755" y="1312461"/>
            <a:chExt cx="2336178" cy="770737"/>
          </a:xfrm>
        </p:grpSpPr>
        <p:sp>
          <p:nvSpPr>
            <p:cNvPr id="59" name="TextBox 58"/>
            <p:cNvSpPr txBox="1"/>
            <p:nvPr/>
          </p:nvSpPr>
          <p:spPr>
            <a:xfrm>
              <a:off x="5934755" y="1312461"/>
              <a:ext cx="1999083" cy="323125"/>
            </a:xfrm>
            <a:prstGeom prst="rect">
              <a:avLst/>
            </a:prstGeom>
            <a:noFill/>
          </p:spPr>
          <p:txBody>
            <a:bodyPr wrap="square" lIns="137118" tIns="68560" rIns="137118" bIns="68560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单击添加标题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934756" y="1639968"/>
              <a:ext cx="2336177" cy="443230"/>
            </a:xfrm>
            <a:prstGeom prst="rect">
              <a:avLst/>
            </a:prstGeom>
            <a:noFill/>
          </p:spPr>
          <p:txBody>
            <a:bodyPr wrap="square" lIns="164548" tIns="82274" rIns="164548" bIns="82274" rtlCol="0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PPT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，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专注制作精美的PPT模板。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934755" y="3040527"/>
            <a:ext cx="2336178" cy="727015"/>
            <a:chOff x="5934755" y="3040527"/>
            <a:chExt cx="2336178" cy="727015"/>
          </a:xfrm>
        </p:grpSpPr>
        <p:sp>
          <p:nvSpPr>
            <p:cNvPr id="61" name="TextBox 60"/>
            <p:cNvSpPr txBox="1"/>
            <p:nvPr/>
          </p:nvSpPr>
          <p:spPr>
            <a:xfrm>
              <a:off x="5934755" y="3040527"/>
              <a:ext cx="1999083" cy="323125"/>
            </a:xfrm>
            <a:prstGeom prst="rect">
              <a:avLst/>
            </a:prstGeom>
            <a:noFill/>
          </p:spPr>
          <p:txBody>
            <a:bodyPr wrap="square" lIns="137118" tIns="68560" rIns="137118" bIns="68560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单击添加标题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934756" y="3324312"/>
              <a:ext cx="2336177" cy="443230"/>
            </a:xfrm>
            <a:prstGeom prst="rect">
              <a:avLst/>
            </a:prstGeom>
            <a:noFill/>
          </p:spPr>
          <p:txBody>
            <a:bodyPr wrap="square" lIns="164548" tIns="82274" rIns="164548" bIns="82274" rtlCol="0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PPT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，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rPr>
                <a:t>专注制作精美的PPT模板。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工作完成情况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3019436" y="675669"/>
            <a:ext cx="3076564" cy="213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90" dirty="0"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print the presentation and make it into a film a wider field</a:t>
            </a:r>
          </a:p>
        </p:txBody>
      </p:sp>
      <p:sp>
        <p:nvSpPr>
          <p:cNvPr id="6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67445" y="986666"/>
            <a:ext cx="3480009" cy="1140269"/>
            <a:chOff x="4467445" y="986666"/>
            <a:chExt cx="3480009" cy="1140269"/>
          </a:xfrm>
        </p:grpSpPr>
        <p:sp>
          <p:nvSpPr>
            <p:cNvPr id="3" name="MH_Other_1"/>
            <p:cNvSpPr/>
            <p:nvPr/>
          </p:nvSpPr>
          <p:spPr>
            <a:xfrm rot="21600000">
              <a:off x="4467445" y="1432786"/>
              <a:ext cx="694149" cy="694149"/>
            </a:xfrm>
            <a:custGeom>
              <a:avLst/>
              <a:gdLst>
                <a:gd name="connsiteX0" fmla="*/ 465960 w 925532"/>
                <a:gd name="connsiteY0" fmla="*/ 182093 h 925532"/>
                <a:gd name="connsiteX1" fmla="*/ 830144 w 925532"/>
                <a:gd name="connsiteY1" fmla="*/ 182133 h 925532"/>
                <a:gd name="connsiteX2" fmla="*/ 875777 w 925532"/>
                <a:gd name="connsiteY2" fmla="*/ 253776 h 925532"/>
                <a:gd name="connsiteX3" fmla="*/ 869008 w 925532"/>
                <a:gd name="connsiteY3" fmla="*/ 684569 h 925532"/>
                <a:gd name="connsiteX4" fmla="*/ 839619 w 925532"/>
                <a:gd name="connsiteY4" fmla="*/ 727326 h 925532"/>
                <a:gd name="connsiteX5" fmla="*/ 465897 w 925532"/>
                <a:gd name="connsiteY5" fmla="*/ 727284 h 925532"/>
                <a:gd name="connsiteX6" fmla="*/ 273152 w 925532"/>
                <a:gd name="connsiteY6" fmla="*/ 647422 h 925532"/>
                <a:gd name="connsiteX7" fmla="*/ 193333 w 925532"/>
                <a:gd name="connsiteY7" fmla="*/ 454656 h 925532"/>
                <a:gd name="connsiteX8" fmla="*/ 465960 w 925532"/>
                <a:gd name="connsiteY8" fmla="*/ 182093 h 925532"/>
                <a:gd name="connsiteX9" fmla="*/ 424515 w 925532"/>
                <a:gd name="connsiteY9" fmla="*/ 1594 h 925532"/>
                <a:gd name="connsiteX10" fmla="*/ 761817 w 925532"/>
                <a:gd name="connsiteY10" fmla="*/ 109621 h 925532"/>
                <a:gd name="connsiteX11" fmla="*/ 813561 w 925532"/>
                <a:gd name="connsiteY11" fmla="*/ 163229 h 925532"/>
                <a:gd name="connsiteX12" fmla="*/ 461530 w 925532"/>
                <a:gd name="connsiteY12" fmla="*/ 163189 h 925532"/>
                <a:gd name="connsiteX13" fmla="*/ 170000 w 925532"/>
                <a:gd name="connsiteY13" fmla="*/ 454653 h 925532"/>
                <a:gd name="connsiteX14" fmla="*/ 169998 w 925532"/>
                <a:gd name="connsiteY14" fmla="*/ 454653 h 925532"/>
                <a:gd name="connsiteX15" fmla="*/ 461463 w 925532"/>
                <a:gd name="connsiteY15" fmla="*/ 746184 h 925532"/>
                <a:gd name="connsiteX16" fmla="*/ 826629 w 925532"/>
                <a:gd name="connsiteY16" fmla="*/ 746226 h 925532"/>
                <a:gd name="connsiteX17" fmla="*/ 815913 w 925532"/>
                <a:gd name="connsiteY17" fmla="*/ 761817 h 925532"/>
                <a:gd name="connsiteX18" fmla="*/ 163717 w 925532"/>
                <a:gd name="connsiteY18" fmla="*/ 815913 h 925532"/>
                <a:gd name="connsiteX19" fmla="*/ 109620 w 925532"/>
                <a:gd name="connsiteY19" fmla="*/ 163717 h 925532"/>
                <a:gd name="connsiteX20" fmla="*/ 424515 w 925532"/>
                <a:gd name="connsiteY20" fmla="*/ 1594 h 925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5532" h="925532">
                  <a:moveTo>
                    <a:pt x="465960" y="182093"/>
                  </a:moveTo>
                  <a:lnTo>
                    <a:pt x="830144" y="182133"/>
                  </a:lnTo>
                  <a:lnTo>
                    <a:pt x="875777" y="253776"/>
                  </a:lnTo>
                  <a:cubicBezTo>
                    <a:pt x="943569" y="387894"/>
                    <a:pt x="942824" y="549707"/>
                    <a:pt x="869008" y="684569"/>
                  </a:cubicBezTo>
                  <a:lnTo>
                    <a:pt x="839619" y="727326"/>
                  </a:lnTo>
                  <a:lnTo>
                    <a:pt x="465897" y="727284"/>
                  </a:lnTo>
                  <a:cubicBezTo>
                    <a:pt x="390622" y="727276"/>
                    <a:pt x="322477" y="696757"/>
                    <a:pt x="273152" y="647422"/>
                  </a:cubicBezTo>
                  <a:cubicBezTo>
                    <a:pt x="223827" y="598085"/>
                    <a:pt x="193324" y="529933"/>
                    <a:pt x="193333" y="454656"/>
                  </a:cubicBezTo>
                  <a:cubicBezTo>
                    <a:pt x="193349" y="304105"/>
                    <a:pt x="315409" y="182074"/>
                    <a:pt x="465960" y="182093"/>
                  </a:cubicBezTo>
                  <a:close/>
                  <a:moveTo>
                    <a:pt x="424515" y="1594"/>
                  </a:moveTo>
                  <a:cubicBezTo>
                    <a:pt x="542539" y="-8195"/>
                    <a:pt x="664298" y="27040"/>
                    <a:pt x="761817" y="109621"/>
                  </a:cubicBezTo>
                  <a:lnTo>
                    <a:pt x="813561" y="163229"/>
                  </a:lnTo>
                  <a:lnTo>
                    <a:pt x="461530" y="163189"/>
                  </a:lnTo>
                  <a:cubicBezTo>
                    <a:pt x="300541" y="163170"/>
                    <a:pt x="170017" y="293663"/>
                    <a:pt x="170000" y="454653"/>
                  </a:cubicBezTo>
                  <a:lnTo>
                    <a:pt x="169998" y="454653"/>
                  </a:lnTo>
                  <a:cubicBezTo>
                    <a:pt x="169980" y="615642"/>
                    <a:pt x="300473" y="746166"/>
                    <a:pt x="461463" y="746184"/>
                  </a:cubicBezTo>
                  <a:lnTo>
                    <a:pt x="826629" y="746226"/>
                  </a:lnTo>
                  <a:lnTo>
                    <a:pt x="815913" y="761817"/>
                  </a:lnTo>
                  <a:cubicBezTo>
                    <a:pt x="650752" y="956855"/>
                    <a:pt x="358754" y="981074"/>
                    <a:pt x="163717" y="815913"/>
                  </a:cubicBezTo>
                  <a:cubicBezTo>
                    <a:pt x="-31321" y="650751"/>
                    <a:pt x="-55542" y="358754"/>
                    <a:pt x="109620" y="163717"/>
                  </a:cubicBezTo>
                  <a:cubicBezTo>
                    <a:pt x="192199" y="66197"/>
                    <a:pt x="306491" y="11383"/>
                    <a:pt x="424515" y="15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31" tIns="45715" rIns="91431" bIns="45715" anchor="ctr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</a:t>
              </a:r>
              <a:endPara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" name="MH_SubTitle_1"/>
            <p:cNvSpPr/>
            <p:nvPr/>
          </p:nvSpPr>
          <p:spPr>
            <a:xfrm rot="21600000">
              <a:off x="5077711" y="986666"/>
              <a:ext cx="1488842" cy="586139"/>
            </a:xfrm>
            <a:custGeom>
              <a:avLst/>
              <a:gdLst>
                <a:gd name="connsiteX0" fmla="*/ 1595507 w 1985123"/>
                <a:gd name="connsiteY0" fmla="*/ 2 h 781519"/>
                <a:gd name="connsiteX1" fmla="*/ 1977044 w 1985123"/>
                <a:gd name="connsiteY1" fmla="*/ 309683 h 781519"/>
                <a:gd name="connsiteX2" fmla="*/ 1985123 w 1985123"/>
                <a:gd name="connsiteY2" fmla="*/ 388052 h 781519"/>
                <a:gd name="connsiteX3" fmla="*/ 1977407 w 1985123"/>
                <a:gd name="connsiteY3" fmla="*/ 466453 h 781519"/>
                <a:gd name="connsiteX4" fmla="*/ 1597281 w 1985123"/>
                <a:gd name="connsiteY4" fmla="*/ 777875 h 781519"/>
                <a:gd name="connsiteX5" fmla="*/ 1475 w 1985123"/>
                <a:gd name="connsiteY5" fmla="*/ 781519 h 781519"/>
                <a:gd name="connsiteX6" fmla="*/ 0 w 1985123"/>
                <a:gd name="connsiteY6" fmla="*/ 756307 h 781519"/>
                <a:gd name="connsiteX7" fmla="*/ 1591310 w 1985123"/>
                <a:gd name="connsiteY7" fmla="*/ 752673 h 781519"/>
                <a:gd name="connsiteX8" fmla="*/ 1954009 w 1985123"/>
                <a:gd name="connsiteY8" fmla="*/ 388121 h 781519"/>
                <a:gd name="connsiteX9" fmla="*/ 1589653 w 1985123"/>
                <a:gd name="connsiteY9" fmla="*/ 25233 h 781519"/>
                <a:gd name="connsiteX10" fmla="*/ 436077 w 1985123"/>
                <a:gd name="connsiteY10" fmla="*/ 27871 h 781519"/>
                <a:gd name="connsiteX11" fmla="*/ 419937 w 1985123"/>
                <a:gd name="connsiteY11" fmla="*/ 2688 h 781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85123" h="781519">
                  <a:moveTo>
                    <a:pt x="1595507" y="2"/>
                  </a:moveTo>
                  <a:cubicBezTo>
                    <a:pt x="1783358" y="-425"/>
                    <a:pt x="1940394" y="132536"/>
                    <a:pt x="1977044" y="309683"/>
                  </a:cubicBezTo>
                  <a:lnTo>
                    <a:pt x="1985123" y="388052"/>
                  </a:lnTo>
                  <a:lnTo>
                    <a:pt x="1977407" y="466453"/>
                  </a:lnTo>
                  <a:cubicBezTo>
                    <a:pt x="1941567" y="643770"/>
                    <a:pt x="1785137" y="777446"/>
                    <a:pt x="1597281" y="777875"/>
                  </a:cubicBezTo>
                  <a:lnTo>
                    <a:pt x="1475" y="781519"/>
                  </a:lnTo>
                  <a:lnTo>
                    <a:pt x="0" y="756307"/>
                  </a:lnTo>
                  <a:lnTo>
                    <a:pt x="1591310" y="752673"/>
                  </a:lnTo>
                  <a:cubicBezTo>
                    <a:pt x="1792084" y="752214"/>
                    <a:pt x="1954466" y="588998"/>
                    <a:pt x="1954009" y="388121"/>
                  </a:cubicBezTo>
                  <a:cubicBezTo>
                    <a:pt x="1953549" y="187245"/>
                    <a:pt x="1790419" y="24779"/>
                    <a:pt x="1589653" y="25233"/>
                  </a:cubicBezTo>
                  <a:lnTo>
                    <a:pt x="436077" y="27871"/>
                  </a:lnTo>
                  <a:lnTo>
                    <a:pt x="419937" y="2688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31" tIns="45715" rIns="91431" bIns="45715" anchor="ctr">
              <a:no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单击编辑标题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460611" y="1622819"/>
              <a:ext cx="2486843" cy="369322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pPr defTabSz="912495">
                <a:spcBef>
                  <a:spcPct val="20000"/>
                </a:spcBef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467453" y="2494001"/>
            <a:ext cx="3480001" cy="1140266"/>
            <a:chOff x="4467453" y="2494001"/>
            <a:chExt cx="3480001" cy="1140266"/>
          </a:xfrm>
        </p:grpSpPr>
        <p:sp>
          <p:nvSpPr>
            <p:cNvPr id="8" name="MH_Other_1"/>
            <p:cNvSpPr/>
            <p:nvPr/>
          </p:nvSpPr>
          <p:spPr>
            <a:xfrm rot="21600000">
              <a:off x="4467453" y="2940116"/>
              <a:ext cx="694148" cy="694151"/>
            </a:xfrm>
            <a:custGeom>
              <a:avLst/>
              <a:gdLst>
                <a:gd name="connsiteX0" fmla="*/ 465963 w 925531"/>
                <a:gd name="connsiteY0" fmla="*/ 182094 h 925534"/>
                <a:gd name="connsiteX1" fmla="*/ 830139 w 925531"/>
                <a:gd name="connsiteY1" fmla="*/ 182133 h 925534"/>
                <a:gd name="connsiteX2" fmla="*/ 875778 w 925531"/>
                <a:gd name="connsiteY2" fmla="*/ 253776 h 925534"/>
                <a:gd name="connsiteX3" fmla="*/ 869005 w 925531"/>
                <a:gd name="connsiteY3" fmla="*/ 684570 h 925534"/>
                <a:gd name="connsiteX4" fmla="*/ 839616 w 925531"/>
                <a:gd name="connsiteY4" fmla="*/ 727327 h 925534"/>
                <a:gd name="connsiteX5" fmla="*/ 465895 w 925531"/>
                <a:gd name="connsiteY5" fmla="*/ 727286 h 925534"/>
                <a:gd name="connsiteX6" fmla="*/ 273154 w 925531"/>
                <a:gd name="connsiteY6" fmla="*/ 647424 h 925534"/>
                <a:gd name="connsiteX7" fmla="*/ 193337 w 925531"/>
                <a:gd name="connsiteY7" fmla="*/ 454658 h 925534"/>
                <a:gd name="connsiteX8" fmla="*/ 465963 w 925531"/>
                <a:gd name="connsiteY8" fmla="*/ 182094 h 925534"/>
                <a:gd name="connsiteX9" fmla="*/ 424518 w 925531"/>
                <a:gd name="connsiteY9" fmla="*/ 1594 h 925534"/>
                <a:gd name="connsiteX10" fmla="*/ 761817 w 925531"/>
                <a:gd name="connsiteY10" fmla="*/ 109623 h 925534"/>
                <a:gd name="connsiteX11" fmla="*/ 813559 w 925531"/>
                <a:gd name="connsiteY11" fmla="*/ 163236 h 925534"/>
                <a:gd name="connsiteX12" fmla="*/ 461529 w 925531"/>
                <a:gd name="connsiteY12" fmla="*/ 163190 h 925534"/>
                <a:gd name="connsiteX13" fmla="*/ 175930 w 925531"/>
                <a:gd name="connsiteY13" fmla="*/ 395908 h 925534"/>
                <a:gd name="connsiteX14" fmla="*/ 169999 w 925531"/>
                <a:gd name="connsiteY14" fmla="*/ 454657 h 925534"/>
                <a:gd name="connsiteX15" fmla="*/ 175915 w 925531"/>
                <a:gd name="connsiteY15" fmla="*/ 513405 h 925534"/>
                <a:gd name="connsiteX16" fmla="*/ 461462 w 925531"/>
                <a:gd name="connsiteY16" fmla="*/ 746186 h 925534"/>
                <a:gd name="connsiteX17" fmla="*/ 826631 w 925531"/>
                <a:gd name="connsiteY17" fmla="*/ 746228 h 925534"/>
                <a:gd name="connsiteX18" fmla="*/ 815914 w 925531"/>
                <a:gd name="connsiteY18" fmla="*/ 761820 h 925534"/>
                <a:gd name="connsiteX19" fmla="*/ 163716 w 925531"/>
                <a:gd name="connsiteY19" fmla="*/ 815914 h 925534"/>
                <a:gd name="connsiteX20" fmla="*/ 109622 w 925531"/>
                <a:gd name="connsiteY20" fmla="*/ 163718 h 925534"/>
                <a:gd name="connsiteX21" fmla="*/ 424518 w 925531"/>
                <a:gd name="connsiteY21" fmla="*/ 1594 h 92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25531" h="925534">
                  <a:moveTo>
                    <a:pt x="465963" y="182094"/>
                  </a:moveTo>
                  <a:lnTo>
                    <a:pt x="830139" y="182133"/>
                  </a:lnTo>
                  <a:lnTo>
                    <a:pt x="875778" y="253776"/>
                  </a:lnTo>
                  <a:cubicBezTo>
                    <a:pt x="943567" y="387894"/>
                    <a:pt x="942824" y="549710"/>
                    <a:pt x="869005" y="684570"/>
                  </a:cubicBezTo>
                  <a:lnTo>
                    <a:pt x="839616" y="727327"/>
                  </a:lnTo>
                  <a:lnTo>
                    <a:pt x="465895" y="727286"/>
                  </a:lnTo>
                  <a:cubicBezTo>
                    <a:pt x="390625" y="727274"/>
                    <a:pt x="322477" y="696761"/>
                    <a:pt x="273154" y="647424"/>
                  </a:cubicBezTo>
                  <a:cubicBezTo>
                    <a:pt x="223826" y="598089"/>
                    <a:pt x="193330" y="529935"/>
                    <a:pt x="193337" y="454658"/>
                  </a:cubicBezTo>
                  <a:cubicBezTo>
                    <a:pt x="193351" y="304107"/>
                    <a:pt x="315408" y="182074"/>
                    <a:pt x="465963" y="182094"/>
                  </a:cubicBezTo>
                  <a:close/>
                  <a:moveTo>
                    <a:pt x="424518" y="1594"/>
                  </a:moveTo>
                  <a:cubicBezTo>
                    <a:pt x="542537" y="-8195"/>
                    <a:pt x="664302" y="27044"/>
                    <a:pt x="761817" y="109623"/>
                  </a:cubicBezTo>
                  <a:lnTo>
                    <a:pt x="813559" y="163236"/>
                  </a:lnTo>
                  <a:lnTo>
                    <a:pt x="461529" y="163190"/>
                  </a:lnTo>
                  <a:cubicBezTo>
                    <a:pt x="320663" y="163174"/>
                    <a:pt x="203120" y="263079"/>
                    <a:pt x="175930" y="395908"/>
                  </a:cubicBezTo>
                  <a:lnTo>
                    <a:pt x="169999" y="454657"/>
                  </a:lnTo>
                  <a:lnTo>
                    <a:pt x="175915" y="513405"/>
                  </a:lnTo>
                  <a:cubicBezTo>
                    <a:pt x="203079" y="646238"/>
                    <a:pt x="320594" y="746169"/>
                    <a:pt x="461462" y="746186"/>
                  </a:cubicBezTo>
                  <a:lnTo>
                    <a:pt x="826631" y="746228"/>
                  </a:lnTo>
                  <a:lnTo>
                    <a:pt x="815914" y="761820"/>
                  </a:lnTo>
                  <a:cubicBezTo>
                    <a:pt x="650754" y="956858"/>
                    <a:pt x="358752" y="981075"/>
                    <a:pt x="163716" y="815914"/>
                  </a:cubicBezTo>
                  <a:cubicBezTo>
                    <a:pt x="-31321" y="650753"/>
                    <a:pt x="-55541" y="358757"/>
                    <a:pt x="109622" y="163718"/>
                  </a:cubicBezTo>
                  <a:cubicBezTo>
                    <a:pt x="192200" y="66201"/>
                    <a:pt x="306492" y="11384"/>
                    <a:pt x="424518" y="15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31" tIns="45715" rIns="91431" bIns="45715" anchor="ctr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</a:t>
              </a:r>
              <a:endPara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9" name="MH_SubTitle_1"/>
            <p:cNvSpPr/>
            <p:nvPr/>
          </p:nvSpPr>
          <p:spPr>
            <a:xfrm rot="21600000">
              <a:off x="5077716" y="2494001"/>
              <a:ext cx="1488842" cy="586143"/>
            </a:xfrm>
            <a:custGeom>
              <a:avLst/>
              <a:gdLst>
                <a:gd name="connsiteX0" fmla="*/ 1595504 w 1985123"/>
                <a:gd name="connsiteY0" fmla="*/ 2 h 781524"/>
                <a:gd name="connsiteX1" fmla="*/ 1977046 w 1985123"/>
                <a:gd name="connsiteY1" fmla="*/ 309685 h 781524"/>
                <a:gd name="connsiteX2" fmla="*/ 1985123 w 1985123"/>
                <a:gd name="connsiteY2" fmla="*/ 388052 h 781524"/>
                <a:gd name="connsiteX3" fmla="*/ 1977406 w 1985123"/>
                <a:gd name="connsiteY3" fmla="*/ 466450 h 781524"/>
                <a:gd name="connsiteX4" fmla="*/ 1597279 w 1985123"/>
                <a:gd name="connsiteY4" fmla="*/ 777880 h 781524"/>
                <a:gd name="connsiteX5" fmla="*/ 1472 w 1985123"/>
                <a:gd name="connsiteY5" fmla="*/ 781524 h 781524"/>
                <a:gd name="connsiteX6" fmla="*/ 0 w 1985123"/>
                <a:gd name="connsiteY6" fmla="*/ 756303 h 781524"/>
                <a:gd name="connsiteX7" fmla="*/ 1591309 w 1985123"/>
                <a:gd name="connsiteY7" fmla="*/ 752675 h 781524"/>
                <a:gd name="connsiteX8" fmla="*/ 1954004 w 1985123"/>
                <a:gd name="connsiteY8" fmla="*/ 388124 h 781524"/>
                <a:gd name="connsiteX9" fmla="*/ 1589647 w 1985123"/>
                <a:gd name="connsiteY9" fmla="*/ 25236 h 781524"/>
                <a:gd name="connsiteX10" fmla="*/ 436072 w 1985123"/>
                <a:gd name="connsiteY10" fmla="*/ 27875 h 781524"/>
                <a:gd name="connsiteX11" fmla="*/ 419935 w 1985123"/>
                <a:gd name="connsiteY11" fmla="*/ 2689 h 781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85123" h="781524">
                  <a:moveTo>
                    <a:pt x="1595504" y="2"/>
                  </a:moveTo>
                  <a:cubicBezTo>
                    <a:pt x="1783354" y="-425"/>
                    <a:pt x="1940392" y="132538"/>
                    <a:pt x="1977046" y="309685"/>
                  </a:cubicBezTo>
                  <a:lnTo>
                    <a:pt x="1985123" y="388052"/>
                  </a:lnTo>
                  <a:lnTo>
                    <a:pt x="1977406" y="466450"/>
                  </a:lnTo>
                  <a:cubicBezTo>
                    <a:pt x="1941563" y="643769"/>
                    <a:pt x="1785133" y="777446"/>
                    <a:pt x="1597279" y="777880"/>
                  </a:cubicBezTo>
                  <a:lnTo>
                    <a:pt x="1472" y="781524"/>
                  </a:lnTo>
                  <a:lnTo>
                    <a:pt x="0" y="756303"/>
                  </a:lnTo>
                  <a:lnTo>
                    <a:pt x="1591309" y="752675"/>
                  </a:lnTo>
                  <a:cubicBezTo>
                    <a:pt x="1792080" y="752212"/>
                    <a:pt x="1954467" y="589003"/>
                    <a:pt x="1954004" y="388124"/>
                  </a:cubicBezTo>
                  <a:cubicBezTo>
                    <a:pt x="1953543" y="187250"/>
                    <a:pt x="1790421" y="24778"/>
                    <a:pt x="1589647" y="25236"/>
                  </a:cubicBezTo>
                  <a:lnTo>
                    <a:pt x="436072" y="27875"/>
                  </a:lnTo>
                  <a:lnTo>
                    <a:pt x="419935" y="2689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31" tIns="45715" rIns="91431" bIns="45715" anchor="ctr">
              <a:no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单击编辑标题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460611" y="3124202"/>
              <a:ext cx="2486843" cy="369322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pPr defTabSz="912495">
                <a:spcBef>
                  <a:spcPct val="20000"/>
                </a:spcBef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339602" y="1730470"/>
            <a:ext cx="3344274" cy="1151011"/>
            <a:chOff x="1339602" y="1730470"/>
            <a:chExt cx="3344274" cy="1151011"/>
          </a:xfrm>
        </p:grpSpPr>
        <p:sp>
          <p:nvSpPr>
            <p:cNvPr id="6" name="MH_Other_2"/>
            <p:cNvSpPr/>
            <p:nvPr/>
          </p:nvSpPr>
          <p:spPr>
            <a:xfrm rot="21600000">
              <a:off x="3979258" y="2177072"/>
              <a:ext cx="704618" cy="704409"/>
            </a:xfrm>
            <a:custGeom>
              <a:avLst/>
              <a:gdLst>
                <a:gd name="connsiteX0" fmla="*/ 465381 w 939490"/>
                <a:gd name="connsiteY0" fmla="*/ 184805 h 939212"/>
                <a:gd name="connsiteX1" fmla="*/ 743208 w 939490"/>
                <a:gd name="connsiteY1" fmla="*/ 459787 h 939212"/>
                <a:gd name="connsiteX2" fmla="*/ 662956 w 939490"/>
                <a:gd name="connsiteY2" fmla="*/ 655865 h 939212"/>
                <a:gd name="connsiteX3" fmla="*/ 467626 w 939490"/>
                <a:gd name="connsiteY3" fmla="*/ 738049 h 939212"/>
                <a:gd name="connsiteX4" fmla="*/ 88269 w 939490"/>
                <a:gd name="connsiteY4" fmla="*/ 740294 h 939212"/>
                <a:gd name="connsiteX5" fmla="*/ 58269 w 939490"/>
                <a:gd name="connsiteY5" fmla="*/ 697082 h 939212"/>
                <a:gd name="connsiteX6" fmla="*/ 49670 w 939490"/>
                <a:gd name="connsiteY6" fmla="*/ 259967 h 939212"/>
                <a:gd name="connsiteX7" fmla="*/ 95706 w 939490"/>
                <a:gd name="connsiteY7" fmla="*/ 186994 h 939212"/>
                <a:gd name="connsiteX8" fmla="*/ 506729 w 939490"/>
                <a:gd name="connsiteY8" fmla="*/ 1398 h 939212"/>
                <a:gd name="connsiteX9" fmla="*/ 827022 w 939490"/>
                <a:gd name="connsiteY9" fmla="*/ 164053 h 939212"/>
                <a:gd name="connsiteX10" fmla="*/ 774717 w 939490"/>
                <a:gd name="connsiteY10" fmla="*/ 826202 h 939212"/>
                <a:gd name="connsiteX11" fmla="*/ 112472 w 939490"/>
                <a:gd name="connsiteY11" fmla="*/ 775154 h 939212"/>
                <a:gd name="connsiteX12" fmla="*/ 101532 w 939490"/>
                <a:gd name="connsiteY12" fmla="*/ 759396 h 939212"/>
                <a:gd name="connsiteX13" fmla="*/ 472204 w 939490"/>
                <a:gd name="connsiteY13" fmla="*/ 757201 h 939212"/>
                <a:gd name="connsiteX14" fmla="*/ 766895 w 939490"/>
                <a:gd name="connsiteY14" fmla="*/ 459645 h 939212"/>
                <a:gd name="connsiteX15" fmla="*/ 766890 w 939490"/>
                <a:gd name="connsiteY15" fmla="*/ 459645 h 939212"/>
                <a:gd name="connsiteX16" fmla="*/ 469801 w 939490"/>
                <a:gd name="connsiteY16" fmla="*/ 165595 h 939212"/>
                <a:gd name="connsiteX17" fmla="*/ 112464 w 939490"/>
                <a:gd name="connsiteY17" fmla="*/ 167716 h 939212"/>
                <a:gd name="connsiteX18" fmla="*/ 164777 w 939490"/>
                <a:gd name="connsiteY18" fmla="*/ 113007 h 939212"/>
                <a:gd name="connsiteX19" fmla="*/ 506729 w 939490"/>
                <a:gd name="connsiteY19" fmla="*/ 1398 h 93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39490" h="939212">
                  <a:moveTo>
                    <a:pt x="465381" y="184805"/>
                  </a:moveTo>
                  <a:cubicBezTo>
                    <a:pt x="618201" y="183897"/>
                    <a:pt x="742589" y="307012"/>
                    <a:pt x="743208" y="459787"/>
                  </a:cubicBezTo>
                  <a:cubicBezTo>
                    <a:pt x="743517" y="536173"/>
                    <a:pt x="712828" y="605512"/>
                    <a:pt x="662956" y="655865"/>
                  </a:cubicBezTo>
                  <a:cubicBezTo>
                    <a:pt x="613089" y="706219"/>
                    <a:pt x="544034" y="737596"/>
                    <a:pt x="467626" y="738049"/>
                  </a:cubicBezTo>
                  <a:lnTo>
                    <a:pt x="88269" y="740294"/>
                  </a:lnTo>
                  <a:lnTo>
                    <a:pt x="58269" y="697082"/>
                  </a:lnTo>
                  <a:cubicBezTo>
                    <a:pt x="-17200" y="560663"/>
                    <a:pt x="-18605" y="396466"/>
                    <a:pt x="49670" y="259967"/>
                  </a:cubicBezTo>
                  <a:lnTo>
                    <a:pt x="95706" y="186994"/>
                  </a:lnTo>
                  <a:close/>
                  <a:moveTo>
                    <a:pt x="506729" y="1398"/>
                  </a:moveTo>
                  <a:cubicBezTo>
                    <a:pt x="626572" y="10630"/>
                    <a:pt x="742804" y="65583"/>
                    <a:pt x="827022" y="164053"/>
                  </a:cubicBezTo>
                  <a:cubicBezTo>
                    <a:pt x="995450" y="360996"/>
                    <a:pt x="972033" y="657448"/>
                    <a:pt x="774717" y="826202"/>
                  </a:cubicBezTo>
                  <a:cubicBezTo>
                    <a:pt x="577401" y="994954"/>
                    <a:pt x="280902" y="972100"/>
                    <a:pt x="112472" y="775154"/>
                  </a:cubicBezTo>
                  <a:lnTo>
                    <a:pt x="101532" y="759396"/>
                  </a:lnTo>
                  <a:lnTo>
                    <a:pt x="472204" y="757201"/>
                  </a:lnTo>
                  <a:cubicBezTo>
                    <a:pt x="635618" y="756233"/>
                    <a:pt x="767559" y="623010"/>
                    <a:pt x="766895" y="459645"/>
                  </a:cubicBezTo>
                  <a:lnTo>
                    <a:pt x="766890" y="459645"/>
                  </a:lnTo>
                  <a:cubicBezTo>
                    <a:pt x="766232" y="296278"/>
                    <a:pt x="633221" y="164629"/>
                    <a:pt x="469801" y="165595"/>
                  </a:cubicBezTo>
                  <a:lnTo>
                    <a:pt x="112464" y="167716"/>
                  </a:lnTo>
                  <a:lnTo>
                    <a:pt x="164777" y="113007"/>
                  </a:lnTo>
                  <a:cubicBezTo>
                    <a:pt x="263432" y="28632"/>
                    <a:pt x="386884" y="-7840"/>
                    <a:pt x="506729" y="13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31" tIns="45715" rIns="91431" bIns="45715" anchor="ctr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B</a:t>
              </a:r>
              <a:endPara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7" name="MH_SubTitle_2"/>
            <p:cNvSpPr/>
            <p:nvPr/>
          </p:nvSpPr>
          <p:spPr>
            <a:xfrm rot="21600000">
              <a:off x="2550512" y="1730470"/>
              <a:ext cx="1513865" cy="593876"/>
            </a:xfrm>
            <a:custGeom>
              <a:avLst/>
              <a:gdLst>
                <a:gd name="connsiteX0" fmla="*/ 1588141 w 2018486"/>
                <a:gd name="connsiteY0" fmla="*/ 0 h 791835"/>
                <a:gd name="connsiteX1" fmla="*/ 1571877 w 2018486"/>
                <a:gd name="connsiteY1" fmla="*/ 25609 h 791835"/>
                <a:gd name="connsiteX2" fmla="*/ 399963 w 2018486"/>
                <a:gd name="connsiteY2" fmla="*/ 28650 h 791835"/>
                <a:gd name="connsiteX3" fmla="*/ 31615 w 2018486"/>
                <a:gd name="connsiteY3" fmla="*/ 398407 h 791835"/>
                <a:gd name="connsiteX4" fmla="*/ 401876 w 2018486"/>
                <a:gd name="connsiteY4" fmla="*/ 766249 h 791835"/>
                <a:gd name="connsiteX5" fmla="*/ 2018486 w 2018486"/>
                <a:gd name="connsiteY5" fmla="*/ 762051 h 791835"/>
                <a:gd name="connsiteX6" fmla="*/ 2017111 w 2018486"/>
                <a:gd name="connsiteY6" fmla="*/ 787629 h 791835"/>
                <a:gd name="connsiteX7" fmla="*/ 395935 w 2018486"/>
                <a:gd name="connsiteY7" fmla="*/ 791834 h 791835"/>
                <a:gd name="connsiteX8" fmla="*/ 2 w 2018486"/>
                <a:gd name="connsiteY8" fmla="*/ 398485 h 791835"/>
                <a:gd name="connsiteX9" fmla="*/ 393892 w 2018486"/>
                <a:gd name="connsiteY9" fmla="*/ 3093 h 79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18486" h="791835">
                  <a:moveTo>
                    <a:pt x="1588141" y="0"/>
                  </a:moveTo>
                  <a:lnTo>
                    <a:pt x="1571877" y="25609"/>
                  </a:lnTo>
                  <a:lnTo>
                    <a:pt x="399963" y="28650"/>
                  </a:lnTo>
                  <a:cubicBezTo>
                    <a:pt x="196003" y="29178"/>
                    <a:pt x="31089" y="194721"/>
                    <a:pt x="31615" y="398407"/>
                  </a:cubicBezTo>
                  <a:cubicBezTo>
                    <a:pt x="32144" y="602086"/>
                    <a:pt x="197915" y="766778"/>
                    <a:pt x="401876" y="766249"/>
                  </a:cubicBezTo>
                  <a:lnTo>
                    <a:pt x="2018486" y="762051"/>
                  </a:lnTo>
                  <a:lnTo>
                    <a:pt x="2017111" y="787629"/>
                  </a:lnTo>
                  <a:lnTo>
                    <a:pt x="395935" y="791834"/>
                  </a:lnTo>
                  <a:cubicBezTo>
                    <a:pt x="177835" y="792399"/>
                    <a:pt x="566" y="616292"/>
                    <a:pt x="2" y="398485"/>
                  </a:cubicBezTo>
                  <a:cubicBezTo>
                    <a:pt x="-563" y="180681"/>
                    <a:pt x="175787" y="3659"/>
                    <a:pt x="393892" y="3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31" tIns="45715" rIns="91431" bIns="45715" anchor="ctr">
              <a:no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单击编辑标题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39602" y="2396732"/>
              <a:ext cx="2486843" cy="369322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pPr defTabSz="912495">
                <a:spcBef>
                  <a:spcPct val="20000"/>
                </a:spcBef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339602" y="3237799"/>
            <a:ext cx="3344276" cy="1151013"/>
            <a:chOff x="1339602" y="3237799"/>
            <a:chExt cx="3344276" cy="1151013"/>
          </a:xfrm>
        </p:grpSpPr>
        <p:sp>
          <p:nvSpPr>
            <p:cNvPr id="10" name="MH_Other_2"/>
            <p:cNvSpPr/>
            <p:nvPr/>
          </p:nvSpPr>
          <p:spPr>
            <a:xfrm rot="21600000">
              <a:off x="3979256" y="3684401"/>
              <a:ext cx="704622" cy="704411"/>
            </a:xfrm>
            <a:custGeom>
              <a:avLst/>
              <a:gdLst>
                <a:gd name="connsiteX0" fmla="*/ 465386 w 939496"/>
                <a:gd name="connsiteY0" fmla="*/ 184807 h 939215"/>
                <a:gd name="connsiteX1" fmla="*/ 743210 w 939496"/>
                <a:gd name="connsiteY1" fmla="*/ 459788 h 939215"/>
                <a:gd name="connsiteX2" fmla="*/ 662960 w 939496"/>
                <a:gd name="connsiteY2" fmla="*/ 655870 h 939215"/>
                <a:gd name="connsiteX3" fmla="*/ 467630 w 939496"/>
                <a:gd name="connsiteY3" fmla="*/ 738051 h 939215"/>
                <a:gd name="connsiteX4" fmla="*/ 88271 w 939496"/>
                <a:gd name="connsiteY4" fmla="*/ 740296 h 939215"/>
                <a:gd name="connsiteX5" fmla="*/ 58270 w 939496"/>
                <a:gd name="connsiteY5" fmla="*/ 697083 h 939215"/>
                <a:gd name="connsiteX6" fmla="*/ 49675 w 939496"/>
                <a:gd name="connsiteY6" fmla="*/ 259967 h 939215"/>
                <a:gd name="connsiteX7" fmla="*/ 95713 w 939496"/>
                <a:gd name="connsiteY7" fmla="*/ 186998 h 939215"/>
                <a:gd name="connsiteX8" fmla="*/ 506736 w 939496"/>
                <a:gd name="connsiteY8" fmla="*/ 1398 h 939215"/>
                <a:gd name="connsiteX9" fmla="*/ 827024 w 939496"/>
                <a:gd name="connsiteY9" fmla="*/ 164059 h 939215"/>
                <a:gd name="connsiteX10" fmla="*/ 774722 w 939496"/>
                <a:gd name="connsiteY10" fmla="*/ 826205 h 939215"/>
                <a:gd name="connsiteX11" fmla="*/ 112475 w 939496"/>
                <a:gd name="connsiteY11" fmla="*/ 775156 h 939215"/>
                <a:gd name="connsiteX12" fmla="*/ 101534 w 939496"/>
                <a:gd name="connsiteY12" fmla="*/ 759400 h 939215"/>
                <a:gd name="connsiteX13" fmla="*/ 472208 w 939496"/>
                <a:gd name="connsiteY13" fmla="*/ 757206 h 939215"/>
                <a:gd name="connsiteX14" fmla="*/ 766903 w 939496"/>
                <a:gd name="connsiteY14" fmla="*/ 459644 h 939215"/>
                <a:gd name="connsiteX15" fmla="*/ 766898 w 939496"/>
                <a:gd name="connsiteY15" fmla="*/ 459643 h 939215"/>
                <a:gd name="connsiteX16" fmla="*/ 469810 w 939496"/>
                <a:gd name="connsiteY16" fmla="*/ 165598 h 939215"/>
                <a:gd name="connsiteX17" fmla="*/ 112471 w 939496"/>
                <a:gd name="connsiteY17" fmla="*/ 167717 h 939215"/>
                <a:gd name="connsiteX18" fmla="*/ 164780 w 939496"/>
                <a:gd name="connsiteY18" fmla="*/ 113010 h 939215"/>
                <a:gd name="connsiteX19" fmla="*/ 506736 w 939496"/>
                <a:gd name="connsiteY19" fmla="*/ 1398 h 939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39496" h="939215">
                  <a:moveTo>
                    <a:pt x="465386" y="184807"/>
                  </a:moveTo>
                  <a:cubicBezTo>
                    <a:pt x="618208" y="183901"/>
                    <a:pt x="742595" y="307012"/>
                    <a:pt x="743210" y="459788"/>
                  </a:cubicBezTo>
                  <a:cubicBezTo>
                    <a:pt x="743522" y="536171"/>
                    <a:pt x="712832" y="605514"/>
                    <a:pt x="662960" y="655870"/>
                  </a:cubicBezTo>
                  <a:cubicBezTo>
                    <a:pt x="613088" y="706223"/>
                    <a:pt x="544042" y="737600"/>
                    <a:pt x="467630" y="738051"/>
                  </a:cubicBezTo>
                  <a:lnTo>
                    <a:pt x="88271" y="740296"/>
                  </a:lnTo>
                  <a:lnTo>
                    <a:pt x="58270" y="697083"/>
                  </a:lnTo>
                  <a:cubicBezTo>
                    <a:pt x="-17201" y="560661"/>
                    <a:pt x="-18605" y="396466"/>
                    <a:pt x="49675" y="259967"/>
                  </a:cubicBezTo>
                  <a:lnTo>
                    <a:pt x="95713" y="186998"/>
                  </a:lnTo>
                  <a:close/>
                  <a:moveTo>
                    <a:pt x="506736" y="1398"/>
                  </a:moveTo>
                  <a:cubicBezTo>
                    <a:pt x="626576" y="10637"/>
                    <a:pt x="742808" y="65584"/>
                    <a:pt x="827024" y="164059"/>
                  </a:cubicBezTo>
                  <a:cubicBezTo>
                    <a:pt x="995457" y="361002"/>
                    <a:pt x="972038" y="657454"/>
                    <a:pt x="774722" y="826205"/>
                  </a:cubicBezTo>
                  <a:cubicBezTo>
                    <a:pt x="577405" y="994959"/>
                    <a:pt x="280906" y="972100"/>
                    <a:pt x="112475" y="775156"/>
                  </a:cubicBezTo>
                  <a:lnTo>
                    <a:pt x="101534" y="759400"/>
                  </a:lnTo>
                  <a:lnTo>
                    <a:pt x="472208" y="757206"/>
                  </a:lnTo>
                  <a:cubicBezTo>
                    <a:pt x="635622" y="756234"/>
                    <a:pt x="767563" y="623012"/>
                    <a:pt x="766903" y="459644"/>
                  </a:cubicBezTo>
                  <a:lnTo>
                    <a:pt x="766898" y="459643"/>
                  </a:lnTo>
                  <a:cubicBezTo>
                    <a:pt x="766232" y="296277"/>
                    <a:pt x="633225" y="164629"/>
                    <a:pt x="469810" y="165598"/>
                  </a:cubicBezTo>
                  <a:lnTo>
                    <a:pt x="112471" y="167717"/>
                  </a:lnTo>
                  <a:lnTo>
                    <a:pt x="164780" y="113010"/>
                  </a:lnTo>
                  <a:cubicBezTo>
                    <a:pt x="263436" y="28636"/>
                    <a:pt x="386888" y="-7838"/>
                    <a:pt x="506736" y="139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31" tIns="45715" rIns="91431" bIns="45715" anchor="ctr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D</a:t>
              </a:r>
              <a:endPara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" name="MH_SubTitle_2"/>
            <p:cNvSpPr/>
            <p:nvPr/>
          </p:nvSpPr>
          <p:spPr>
            <a:xfrm rot="21600000">
              <a:off x="2550516" y="3237799"/>
              <a:ext cx="1513862" cy="593882"/>
            </a:xfrm>
            <a:custGeom>
              <a:avLst/>
              <a:gdLst>
                <a:gd name="connsiteX0" fmla="*/ 1588140 w 2018482"/>
                <a:gd name="connsiteY0" fmla="*/ 0 h 791843"/>
                <a:gd name="connsiteX1" fmla="*/ 1571873 w 2018482"/>
                <a:gd name="connsiteY1" fmla="*/ 25617 h 791843"/>
                <a:gd name="connsiteX2" fmla="*/ 399959 w 2018482"/>
                <a:gd name="connsiteY2" fmla="*/ 28657 h 791843"/>
                <a:gd name="connsiteX3" fmla="*/ 31611 w 2018482"/>
                <a:gd name="connsiteY3" fmla="*/ 398411 h 791843"/>
                <a:gd name="connsiteX4" fmla="*/ 401875 w 2018482"/>
                <a:gd name="connsiteY4" fmla="*/ 766253 h 791843"/>
                <a:gd name="connsiteX5" fmla="*/ 2018482 w 2018482"/>
                <a:gd name="connsiteY5" fmla="*/ 762062 h 791843"/>
                <a:gd name="connsiteX6" fmla="*/ 2017109 w 2018482"/>
                <a:gd name="connsiteY6" fmla="*/ 787637 h 791843"/>
                <a:gd name="connsiteX7" fmla="*/ 395937 w 2018482"/>
                <a:gd name="connsiteY7" fmla="*/ 791842 h 791843"/>
                <a:gd name="connsiteX8" fmla="*/ 2 w 2018482"/>
                <a:gd name="connsiteY8" fmla="*/ 398492 h 791843"/>
                <a:gd name="connsiteX9" fmla="*/ 393889 w 2018482"/>
                <a:gd name="connsiteY9" fmla="*/ 3100 h 791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18482" h="791843">
                  <a:moveTo>
                    <a:pt x="1588140" y="0"/>
                  </a:moveTo>
                  <a:lnTo>
                    <a:pt x="1571873" y="25617"/>
                  </a:lnTo>
                  <a:lnTo>
                    <a:pt x="399959" y="28657"/>
                  </a:lnTo>
                  <a:cubicBezTo>
                    <a:pt x="196003" y="29186"/>
                    <a:pt x="31083" y="194729"/>
                    <a:pt x="31611" y="398411"/>
                  </a:cubicBezTo>
                  <a:cubicBezTo>
                    <a:pt x="32139" y="602091"/>
                    <a:pt x="197916" y="766783"/>
                    <a:pt x="401875" y="766253"/>
                  </a:cubicBezTo>
                  <a:lnTo>
                    <a:pt x="2018482" y="762062"/>
                  </a:lnTo>
                  <a:lnTo>
                    <a:pt x="2017109" y="787637"/>
                  </a:lnTo>
                  <a:lnTo>
                    <a:pt x="395937" y="791842"/>
                  </a:lnTo>
                  <a:cubicBezTo>
                    <a:pt x="177827" y="792404"/>
                    <a:pt x="563" y="616299"/>
                    <a:pt x="2" y="398492"/>
                  </a:cubicBezTo>
                  <a:cubicBezTo>
                    <a:pt x="-562" y="180691"/>
                    <a:pt x="175784" y="3666"/>
                    <a:pt x="393889" y="31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31" tIns="45715" rIns="91431" bIns="45715" anchor="ctr">
              <a:no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单击编辑标题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339602" y="3898115"/>
              <a:ext cx="2486843" cy="369322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pPr defTabSz="912495">
                <a:spcBef>
                  <a:spcPct val="20000"/>
                </a:spcBef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工作完成情况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19436" y="675669"/>
            <a:ext cx="3076564" cy="213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90" dirty="0"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print the presentation and make it into a film a wider field</a:t>
            </a:r>
          </a:p>
        </p:txBody>
      </p:sp>
      <p:sp>
        <p:nvSpPr>
          <p:cNvPr id="21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标题 4"/>
          <p:cNvSpPr txBox="1"/>
          <p:nvPr/>
        </p:nvSpPr>
        <p:spPr>
          <a:xfrm>
            <a:off x="36679" y="1207389"/>
            <a:ext cx="1295807" cy="249622"/>
          </a:xfrm>
          <a:prstGeom prst="rect">
            <a:avLst/>
          </a:prstGeom>
        </p:spPr>
        <p:txBody>
          <a:bodyPr vert="horz" lIns="68555" tIns="34278" rIns="68555" bIns="3427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我们要做什么</a:t>
            </a:r>
            <a:endParaRPr lang="zh-CN" altLang="en-US" sz="9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9" name="标题 4"/>
          <p:cNvSpPr txBox="1"/>
          <p:nvPr/>
        </p:nvSpPr>
        <p:spPr>
          <a:xfrm>
            <a:off x="8837365" y="962465"/>
            <a:ext cx="485927" cy="403245"/>
          </a:xfrm>
          <a:prstGeom prst="rect">
            <a:avLst/>
          </a:prstGeom>
        </p:spPr>
        <p:txBody>
          <a:bodyPr vert="horz" lIns="68555" tIns="34278" rIns="68555" bIns="3427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</a:t>
            </a:r>
            <a:endParaRPr lang="zh-CN" altLang="en-US" sz="11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" name="组合 129"/>
          <p:cNvGrpSpPr/>
          <p:nvPr/>
        </p:nvGrpSpPr>
        <p:grpSpPr>
          <a:xfrm>
            <a:off x="3950067" y="956351"/>
            <a:ext cx="842064" cy="976795"/>
            <a:chOff x="5301679" y="1577352"/>
            <a:chExt cx="1123045" cy="1302732"/>
          </a:xfrm>
        </p:grpSpPr>
        <p:sp>
          <p:nvSpPr>
            <p:cNvPr id="131" name="六边形 130"/>
            <p:cNvSpPr/>
            <p:nvPr/>
          </p:nvSpPr>
          <p:spPr>
            <a:xfrm rot="5400000">
              <a:off x="5211836" y="1667195"/>
              <a:ext cx="1302732" cy="1123045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32" name="KSO_Shape"/>
            <p:cNvSpPr/>
            <p:nvPr/>
          </p:nvSpPr>
          <p:spPr bwMode="auto">
            <a:xfrm>
              <a:off x="5635344" y="2000361"/>
              <a:ext cx="455715" cy="455715"/>
            </a:xfrm>
            <a:custGeom>
              <a:avLst/>
              <a:gdLst>
                <a:gd name="T0" fmla="*/ 1159904 w 2208213"/>
                <a:gd name="T1" fmla="*/ 523327 h 2209801"/>
                <a:gd name="T2" fmla="*/ 1199134 w 2208213"/>
                <a:gd name="T3" fmla="*/ 565478 h 2209801"/>
                <a:gd name="T4" fmla="*/ 1206816 w 2208213"/>
                <a:gd name="T5" fmla="*/ 627336 h 2209801"/>
                <a:gd name="T6" fmla="*/ 1183496 w 2208213"/>
                <a:gd name="T7" fmla="*/ 668666 h 2209801"/>
                <a:gd name="T8" fmla="*/ 954421 w 2208213"/>
                <a:gd name="T9" fmla="*/ 947300 h 2209801"/>
                <a:gd name="T10" fmla="*/ 901747 w 2208213"/>
                <a:gd name="T11" fmla="*/ 1002588 h 2209801"/>
                <a:gd name="T12" fmla="*/ 871569 w 2208213"/>
                <a:gd name="T13" fmla="*/ 1378936 h 2209801"/>
                <a:gd name="T14" fmla="*/ 822461 w 2208213"/>
                <a:gd name="T15" fmla="*/ 1396179 h 2209801"/>
                <a:gd name="T16" fmla="*/ 784602 w 2208213"/>
                <a:gd name="T17" fmla="*/ 1361418 h 2209801"/>
                <a:gd name="T18" fmla="*/ 740982 w 2208213"/>
                <a:gd name="T19" fmla="*/ 986166 h 2209801"/>
                <a:gd name="T20" fmla="*/ 701476 w 2208213"/>
                <a:gd name="T21" fmla="*/ 923487 h 2209801"/>
                <a:gd name="T22" fmla="*/ 699830 w 2208213"/>
                <a:gd name="T23" fmla="*/ 851775 h 2209801"/>
                <a:gd name="T24" fmla="*/ 735769 w 2208213"/>
                <a:gd name="T25" fmla="*/ 788002 h 2209801"/>
                <a:gd name="T26" fmla="*/ 801886 w 2208213"/>
                <a:gd name="T27" fmla="*/ 751873 h 2209801"/>
                <a:gd name="T28" fmla="*/ 1066626 w 2208213"/>
                <a:gd name="T29" fmla="*/ 521138 h 2209801"/>
                <a:gd name="T30" fmla="*/ 533853 w 2208213"/>
                <a:gd name="T31" fmla="*/ 676984 h 2209801"/>
                <a:gd name="T32" fmla="*/ 283900 w 2208213"/>
                <a:gd name="T33" fmla="*/ 652063 h 2209801"/>
                <a:gd name="T34" fmla="*/ 235717 w 2208213"/>
                <a:gd name="T35" fmla="*/ 799950 h 2209801"/>
                <a:gd name="T36" fmla="*/ 219838 w 2208213"/>
                <a:gd name="T37" fmla="*/ 953315 h 2209801"/>
                <a:gd name="T38" fmla="*/ 235990 w 2208213"/>
                <a:gd name="T39" fmla="*/ 1107228 h 2209801"/>
                <a:gd name="T40" fmla="*/ 284722 w 2208213"/>
                <a:gd name="T41" fmla="*/ 1255389 h 2209801"/>
                <a:gd name="T42" fmla="*/ 365484 w 2208213"/>
                <a:gd name="T43" fmla="*/ 1392049 h 2209801"/>
                <a:gd name="T44" fmla="*/ 469517 w 2208213"/>
                <a:gd name="T45" fmla="*/ 1504060 h 2209801"/>
                <a:gd name="T46" fmla="*/ 671834 w 2208213"/>
                <a:gd name="T47" fmla="*/ 1628669 h 2209801"/>
                <a:gd name="T48" fmla="*/ 922061 w 2208213"/>
                <a:gd name="T49" fmla="*/ 1683442 h 2209801"/>
                <a:gd name="T50" fmla="*/ 1075099 w 2208213"/>
                <a:gd name="T51" fmla="*/ 1897058 h 2209801"/>
                <a:gd name="T52" fmla="*/ 829252 w 2208213"/>
                <a:gd name="T53" fmla="*/ 1897606 h 2209801"/>
                <a:gd name="T54" fmla="*/ 643088 w 2208213"/>
                <a:gd name="T55" fmla="*/ 1852966 h 2209801"/>
                <a:gd name="T56" fmla="*/ 484300 w 2208213"/>
                <a:gd name="T57" fmla="*/ 1782308 h 2209801"/>
                <a:gd name="T58" fmla="*/ 338654 w 2208213"/>
                <a:gd name="T59" fmla="*/ 1681799 h 2209801"/>
                <a:gd name="T60" fmla="*/ 196841 w 2208213"/>
                <a:gd name="T61" fmla="*/ 1533637 h 2209801"/>
                <a:gd name="T62" fmla="*/ 84047 w 2208213"/>
                <a:gd name="T63" fmla="*/ 1345217 h 2209801"/>
                <a:gd name="T64" fmla="*/ 18342 w 2208213"/>
                <a:gd name="T65" fmla="*/ 1140913 h 2209801"/>
                <a:gd name="T66" fmla="*/ 0 w 2208213"/>
                <a:gd name="T67" fmla="*/ 928667 h 2209801"/>
                <a:gd name="T68" fmla="*/ 29020 w 2208213"/>
                <a:gd name="T69" fmla="*/ 717516 h 2209801"/>
                <a:gd name="T70" fmla="*/ 105128 w 2208213"/>
                <a:gd name="T71" fmla="*/ 516225 h 2209801"/>
                <a:gd name="T72" fmla="*/ 210530 w 2208213"/>
                <a:gd name="T73" fmla="*/ 353822 h 2209801"/>
                <a:gd name="T74" fmla="*/ 1141446 w 2208213"/>
                <a:gd name="T75" fmla="*/ 18620 h 2209801"/>
                <a:gd name="T76" fmla="*/ 1322266 w 2208213"/>
                <a:gd name="T77" fmla="*/ 74481 h 2209801"/>
                <a:gd name="T78" fmla="*/ 1477059 w 2208213"/>
                <a:gd name="T79" fmla="*/ 157177 h 2209801"/>
                <a:gd name="T80" fmla="*/ 1614592 w 2208213"/>
                <a:gd name="T81" fmla="*/ 267528 h 2209801"/>
                <a:gd name="T82" fmla="*/ 1754042 w 2208213"/>
                <a:gd name="T83" fmla="*/ 437575 h 2209801"/>
                <a:gd name="T84" fmla="*/ 1849932 w 2208213"/>
                <a:gd name="T85" fmla="*/ 632539 h 2209801"/>
                <a:gd name="T86" fmla="*/ 1898425 w 2208213"/>
                <a:gd name="T87" fmla="*/ 840647 h 2209801"/>
                <a:gd name="T88" fmla="*/ 1899521 w 2208213"/>
                <a:gd name="T89" fmla="*/ 1053410 h 2209801"/>
                <a:gd name="T90" fmla="*/ 1853220 w 2208213"/>
                <a:gd name="T91" fmla="*/ 1262339 h 2209801"/>
                <a:gd name="T92" fmla="*/ 1761440 w 2208213"/>
                <a:gd name="T93" fmla="*/ 1455113 h 2209801"/>
                <a:gd name="T94" fmla="*/ 1536237 w 2208213"/>
                <a:gd name="T95" fmla="*/ 1393502 h 2209801"/>
                <a:gd name="T96" fmla="*/ 1625825 w 2208213"/>
                <a:gd name="T97" fmla="*/ 1239886 h 2209801"/>
                <a:gd name="T98" fmla="*/ 1671304 w 2208213"/>
                <a:gd name="T99" fmla="*/ 1090925 h 2209801"/>
                <a:gd name="T100" fmla="*/ 1684455 w 2208213"/>
                <a:gd name="T101" fmla="*/ 937034 h 2209801"/>
                <a:gd name="T102" fmla="*/ 1665003 w 2208213"/>
                <a:gd name="T103" fmla="*/ 783965 h 2209801"/>
                <a:gd name="T104" fmla="*/ 1613770 w 2208213"/>
                <a:gd name="T105" fmla="*/ 636646 h 2209801"/>
                <a:gd name="T106" fmla="*/ 1529935 w 2208213"/>
                <a:gd name="T107" fmla="*/ 501102 h 2209801"/>
                <a:gd name="T108" fmla="*/ 1425004 w 2208213"/>
                <a:gd name="T109" fmla="*/ 392393 h 2209801"/>
                <a:gd name="T110" fmla="*/ 1313773 w 2208213"/>
                <a:gd name="T111" fmla="*/ 315174 h 2209801"/>
                <a:gd name="T112" fmla="*/ 1191035 w 2208213"/>
                <a:gd name="T113" fmla="*/ 259314 h 2209801"/>
                <a:gd name="T114" fmla="*/ 996790 w 2208213"/>
                <a:gd name="T115" fmla="*/ 220977 h 2209801"/>
                <a:gd name="T116" fmla="*/ 817613 w 2208213"/>
                <a:gd name="T117" fmla="*/ 53670 h 220980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208213" h="2209801">
                  <a:moveTo>
                    <a:pt x="1288552" y="590550"/>
                  </a:moveTo>
                  <a:lnTo>
                    <a:pt x="1298410" y="590868"/>
                  </a:lnTo>
                  <a:lnTo>
                    <a:pt x="1307950" y="592138"/>
                  </a:lnTo>
                  <a:lnTo>
                    <a:pt x="1313039" y="593408"/>
                  </a:lnTo>
                  <a:lnTo>
                    <a:pt x="1317809" y="594678"/>
                  </a:lnTo>
                  <a:lnTo>
                    <a:pt x="1322579" y="596265"/>
                  </a:lnTo>
                  <a:lnTo>
                    <a:pt x="1326713" y="598170"/>
                  </a:lnTo>
                  <a:lnTo>
                    <a:pt x="1331483" y="600075"/>
                  </a:lnTo>
                  <a:lnTo>
                    <a:pt x="1335935" y="601980"/>
                  </a:lnTo>
                  <a:lnTo>
                    <a:pt x="1340705" y="604520"/>
                  </a:lnTo>
                  <a:lnTo>
                    <a:pt x="1344522" y="607060"/>
                  </a:lnTo>
                  <a:lnTo>
                    <a:pt x="1348974" y="610235"/>
                  </a:lnTo>
                  <a:lnTo>
                    <a:pt x="1352790" y="613410"/>
                  </a:lnTo>
                  <a:lnTo>
                    <a:pt x="1356924" y="616585"/>
                  </a:lnTo>
                  <a:lnTo>
                    <a:pt x="1360740" y="620078"/>
                  </a:lnTo>
                  <a:lnTo>
                    <a:pt x="1371870" y="631190"/>
                  </a:lnTo>
                  <a:lnTo>
                    <a:pt x="1375368" y="635000"/>
                  </a:lnTo>
                  <a:lnTo>
                    <a:pt x="1378867" y="639128"/>
                  </a:lnTo>
                  <a:lnTo>
                    <a:pt x="1382047" y="642938"/>
                  </a:lnTo>
                  <a:lnTo>
                    <a:pt x="1384909" y="647383"/>
                  </a:lnTo>
                  <a:lnTo>
                    <a:pt x="1387453" y="651510"/>
                  </a:lnTo>
                  <a:lnTo>
                    <a:pt x="1389997" y="655955"/>
                  </a:lnTo>
                  <a:lnTo>
                    <a:pt x="1392223" y="660718"/>
                  </a:lnTo>
                  <a:lnTo>
                    <a:pt x="1394131" y="664845"/>
                  </a:lnTo>
                  <a:lnTo>
                    <a:pt x="1395721" y="669608"/>
                  </a:lnTo>
                  <a:lnTo>
                    <a:pt x="1397311" y="674370"/>
                  </a:lnTo>
                  <a:lnTo>
                    <a:pt x="1398901" y="679133"/>
                  </a:lnTo>
                  <a:lnTo>
                    <a:pt x="1399855" y="683895"/>
                  </a:lnTo>
                  <a:lnTo>
                    <a:pt x="1401445" y="693738"/>
                  </a:lnTo>
                  <a:lnTo>
                    <a:pt x="1401763" y="703580"/>
                  </a:lnTo>
                  <a:lnTo>
                    <a:pt x="1401445" y="713105"/>
                  </a:lnTo>
                  <a:lnTo>
                    <a:pt x="1399855" y="722948"/>
                  </a:lnTo>
                  <a:lnTo>
                    <a:pt x="1398901" y="727710"/>
                  </a:lnTo>
                  <a:lnTo>
                    <a:pt x="1397311" y="732155"/>
                  </a:lnTo>
                  <a:lnTo>
                    <a:pt x="1395721" y="736918"/>
                  </a:lnTo>
                  <a:lnTo>
                    <a:pt x="1394131" y="741680"/>
                  </a:lnTo>
                  <a:lnTo>
                    <a:pt x="1392223" y="746443"/>
                  </a:lnTo>
                  <a:lnTo>
                    <a:pt x="1389997" y="750888"/>
                  </a:lnTo>
                  <a:lnTo>
                    <a:pt x="1387453" y="755015"/>
                  </a:lnTo>
                  <a:lnTo>
                    <a:pt x="1384909" y="759460"/>
                  </a:lnTo>
                  <a:lnTo>
                    <a:pt x="1382047" y="763905"/>
                  </a:lnTo>
                  <a:lnTo>
                    <a:pt x="1378867" y="767715"/>
                  </a:lnTo>
                  <a:lnTo>
                    <a:pt x="1375368" y="771525"/>
                  </a:lnTo>
                  <a:lnTo>
                    <a:pt x="1371870" y="775653"/>
                  </a:lnTo>
                  <a:lnTo>
                    <a:pt x="1123823" y="1022668"/>
                  </a:lnTo>
                  <a:lnTo>
                    <a:pt x="1123823" y="1030605"/>
                  </a:lnTo>
                  <a:lnTo>
                    <a:pt x="1123505" y="1038543"/>
                  </a:lnTo>
                  <a:lnTo>
                    <a:pt x="1122551" y="1046480"/>
                  </a:lnTo>
                  <a:lnTo>
                    <a:pt x="1121279" y="1053783"/>
                  </a:lnTo>
                  <a:lnTo>
                    <a:pt x="1120007" y="1061720"/>
                  </a:lnTo>
                  <a:lnTo>
                    <a:pt x="1117781" y="1069340"/>
                  </a:lnTo>
                  <a:lnTo>
                    <a:pt x="1115555" y="1076643"/>
                  </a:lnTo>
                  <a:lnTo>
                    <a:pt x="1112693" y="1084263"/>
                  </a:lnTo>
                  <a:lnTo>
                    <a:pt x="1109513" y="1091565"/>
                  </a:lnTo>
                  <a:lnTo>
                    <a:pt x="1106333" y="1098868"/>
                  </a:lnTo>
                  <a:lnTo>
                    <a:pt x="1102517" y="1105853"/>
                  </a:lnTo>
                  <a:lnTo>
                    <a:pt x="1098064" y="1112520"/>
                  </a:lnTo>
                  <a:lnTo>
                    <a:pt x="1093930" y="1119188"/>
                  </a:lnTo>
                  <a:lnTo>
                    <a:pt x="1088842" y="1125855"/>
                  </a:lnTo>
                  <a:lnTo>
                    <a:pt x="1083118" y="1132205"/>
                  </a:lnTo>
                  <a:lnTo>
                    <a:pt x="1077712" y="1138238"/>
                  </a:lnTo>
                  <a:lnTo>
                    <a:pt x="1071352" y="1143953"/>
                  </a:lnTo>
                  <a:lnTo>
                    <a:pt x="1064992" y="1149033"/>
                  </a:lnTo>
                  <a:lnTo>
                    <a:pt x="1058631" y="1154113"/>
                  </a:lnTo>
                  <a:lnTo>
                    <a:pt x="1051953" y="1158558"/>
                  </a:lnTo>
                  <a:lnTo>
                    <a:pt x="1045275" y="1163003"/>
                  </a:lnTo>
                  <a:lnTo>
                    <a:pt x="1038279" y="1166813"/>
                  </a:lnTo>
                  <a:lnTo>
                    <a:pt x="1031283" y="1169988"/>
                  </a:lnTo>
                  <a:lnTo>
                    <a:pt x="1023650" y="1173163"/>
                  </a:lnTo>
                  <a:lnTo>
                    <a:pt x="1023650" y="1562101"/>
                  </a:lnTo>
                  <a:lnTo>
                    <a:pt x="1023650" y="1567816"/>
                  </a:lnTo>
                  <a:lnTo>
                    <a:pt x="1022378" y="1573848"/>
                  </a:lnTo>
                  <a:lnTo>
                    <a:pt x="1021424" y="1579246"/>
                  </a:lnTo>
                  <a:lnTo>
                    <a:pt x="1019198" y="1584961"/>
                  </a:lnTo>
                  <a:lnTo>
                    <a:pt x="1016654" y="1590041"/>
                  </a:lnTo>
                  <a:lnTo>
                    <a:pt x="1013792" y="1594803"/>
                  </a:lnTo>
                  <a:lnTo>
                    <a:pt x="1010294" y="1599566"/>
                  </a:lnTo>
                  <a:lnTo>
                    <a:pt x="1006796" y="1603376"/>
                  </a:lnTo>
                  <a:lnTo>
                    <a:pt x="1002344" y="1607186"/>
                  </a:lnTo>
                  <a:lnTo>
                    <a:pt x="997892" y="1610361"/>
                  </a:lnTo>
                  <a:lnTo>
                    <a:pt x="993439" y="1613536"/>
                  </a:lnTo>
                  <a:lnTo>
                    <a:pt x="988033" y="1616076"/>
                  </a:lnTo>
                  <a:lnTo>
                    <a:pt x="982627" y="1617981"/>
                  </a:lnTo>
                  <a:lnTo>
                    <a:pt x="977221" y="1619568"/>
                  </a:lnTo>
                  <a:lnTo>
                    <a:pt x="971179" y="1620203"/>
                  </a:lnTo>
                  <a:lnTo>
                    <a:pt x="965455" y="1620838"/>
                  </a:lnTo>
                  <a:lnTo>
                    <a:pt x="959413" y="1620203"/>
                  </a:lnTo>
                  <a:lnTo>
                    <a:pt x="953370" y="1619568"/>
                  </a:lnTo>
                  <a:lnTo>
                    <a:pt x="947964" y="1617981"/>
                  </a:lnTo>
                  <a:lnTo>
                    <a:pt x="942558" y="1616076"/>
                  </a:lnTo>
                  <a:lnTo>
                    <a:pt x="937470" y="1613536"/>
                  </a:lnTo>
                  <a:lnTo>
                    <a:pt x="932700" y="1610361"/>
                  </a:lnTo>
                  <a:lnTo>
                    <a:pt x="927930" y="1607186"/>
                  </a:lnTo>
                  <a:lnTo>
                    <a:pt x="923795" y="1603376"/>
                  </a:lnTo>
                  <a:lnTo>
                    <a:pt x="919979" y="1599566"/>
                  </a:lnTo>
                  <a:lnTo>
                    <a:pt x="916799" y="1594803"/>
                  </a:lnTo>
                  <a:lnTo>
                    <a:pt x="913619" y="1590041"/>
                  </a:lnTo>
                  <a:lnTo>
                    <a:pt x="911393" y="1584961"/>
                  </a:lnTo>
                  <a:lnTo>
                    <a:pt x="909485" y="1579246"/>
                  </a:lnTo>
                  <a:lnTo>
                    <a:pt x="907895" y="1573848"/>
                  </a:lnTo>
                  <a:lnTo>
                    <a:pt x="906941" y="1567816"/>
                  </a:lnTo>
                  <a:lnTo>
                    <a:pt x="906623" y="1562101"/>
                  </a:lnTo>
                  <a:lnTo>
                    <a:pt x="906623" y="1173163"/>
                  </a:lnTo>
                  <a:lnTo>
                    <a:pt x="899627" y="1169988"/>
                  </a:lnTo>
                  <a:lnTo>
                    <a:pt x="892313" y="1166813"/>
                  </a:lnTo>
                  <a:lnTo>
                    <a:pt x="885316" y="1163003"/>
                  </a:lnTo>
                  <a:lnTo>
                    <a:pt x="878638" y="1158558"/>
                  </a:lnTo>
                  <a:lnTo>
                    <a:pt x="871960" y="1154113"/>
                  </a:lnTo>
                  <a:lnTo>
                    <a:pt x="865282" y="1149033"/>
                  </a:lnTo>
                  <a:lnTo>
                    <a:pt x="858922" y="1143953"/>
                  </a:lnTo>
                  <a:lnTo>
                    <a:pt x="852879" y="1138238"/>
                  </a:lnTo>
                  <a:lnTo>
                    <a:pt x="847473" y="1132205"/>
                  </a:lnTo>
                  <a:lnTo>
                    <a:pt x="842385" y="1125855"/>
                  </a:lnTo>
                  <a:lnTo>
                    <a:pt x="837297" y="1119505"/>
                  </a:lnTo>
                  <a:lnTo>
                    <a:pt x="832845" y="1113473"/>
                  </a:lnTo>
                  <a:lnTo>
                    <a:pt x="828393" y="1106488"/>
                  </a:lnTo>
                  <a:lnTo>
                    <a:pt x="824577" y="1099503"/>
                  </a:lnTo>
                  <a:lnTo>
                    <a:pt x="821397" y="1092835"/>
                  </a:lnTo>
                  <a:lnTo>
                    <a:pt x="818216" y="1085850"/>
                  </a:lnTo>
                  <a:lnTo>
                    <a:pt x="815354" y="1078230"/>
                  </a:lnTo>
                  <a:lnTo>
                    <a:pt x="813128" y="1071245"/>
                  </a:lnTo>
                  <a:lnTo>
                    <a:pt x="811220" y="1063625"/>
                  </a:lnTo>
                  <a:lnTo>
                    <a:pt x="809630" y="1056323"/>
                  </a:lnTo>
                  <a:lnTo>
                    <a:pt x="808040" y="1048703"/>
                  </a:lnTo>
                  <a:lnTo>
                    <a:pt x="807086" y="1041400"/>
                  </a:lnTo>
                  <a:lnTo>
                    <a:pt x="806768" y="1033463"/>
                  </a:lnTo>
                  <a:lnTo>
                    <a:pt x="806450" y="1025843"/>
                  </a:lnTo>
                  <a:lnTo>
                    <a:pt x="806768" y="1018540"/>
                  </a:lnTo>
                  <a:lnTo>
                    <a:pt x="807086" y="1010920"/>
                  </a:lnTo>
                  <a:lnTo>
                    <a:pt x="808040" y="1002983"/>
                  </a:lnTo>
                  <a:lnTo>
                    <a:pt x="809630" y="995680"/>
                  </a:lnTo>
                  <a:lnTo>
                    <a:pt x="811220" y="988060"/>
                  </a:lnTo>
                  <a:lnTo>
                    <a:pt x="813128" y="981075"/>
                  </a:lnTo>
                  <a:lnTo>
                    <a:pt x="815354" y="973455"/>
                  </a:lnTo>
                  <a:lnTo>
                    <a:pt x="818216" y="966470"/>
                  </a:lnTo>
                  <a:lnTo>
                    <a:pt x="821397" y="959485"/>
                  </a:lnTo>
                  <a:lnTo>
                    <a:pt x="824577" y="952183"/>
                  </a:lnTo>
                  <a:lnTo>
                    <a:pt x="828393" y="945515"/>
                  </a:lnTo>
                  <a:lnTo>
                    <a:pt x="832845" y="938848"/>
                  </a:lnTo>
                  <a:lnTo>
                    <a:pt x="837297" y="932180"/>
                  </a:lnTo>
                  <a:lnTo>
                    <a:pt x="842385" y="925830"/>
                  </a:lnTo>
                  <a:lnTo>
                    <a:pt x="847473" y="920115"/>
                  </a:lnTo>
                  <a:lnTo>
                    <a:pt x="852879" y="914083"/>
                  </a:lnTo>
                  <a:lnTo>
                    <a:pt x="859240" y="908368"/>
                  </a:lnTo>
                  <a:lnTo>
                    <a:pt x="865282" y="902653"/>
                  </a:lnTo>
                  <a:lnTo>
                    <a:pt x="871960" y="897890"/>
                  </a:lnTo>
                  <a:lnTo>
                    <a:pt x="878638" y="893445"/>
                  </a:lnTo>
                  <a:lnTo>
                    <a:pt x="885316" y="889000"/>
                  </a:lnTo>
                  <a:lnTo>
                    <a:pt x="892313" y="885508"/>
                  </a:lnTo>
                  <a:lnTo>
                    <a:pt x="899627" y="882015"/>
                  </a:lnTo>
                  <a:lnTo>
                    <a:pt x="906941" y="878840"/>
                  </a:lnTo>
                  <a:lnTo>
                    <a:pt x="914573" y="875983"/>
                  </a:lnTo>
                  <a:lnTo>
                    <a:pt x="921887" y="873760"/>
                  </a:lnTo>
                  <a:lnTo>
                    <a:pt x="929520" y="872173"/>
                  </a:lnTo>
                  <a:lnTo>
                    <a:pt x="936834" y="870585"/>
                  </a:lnTo>
                  <a:lnTo>
                    <a:pt x="944784" y="869315"/>
                  </a:lnTo>
                  <a:lnTo>
                    <a:pt x="952734" y="868363"/>
                  </a:lnTo>
                  <a:lnTo>
                    <a:pt x="960685" y="868045"/>
                  </a:lnTo>
                  <a:lnTo>
                    <a:pt x="967999" y="867728"/>
                  </a:lnTo>
                  <a:lnTo>
                    <a:pt x="1216364" y="620078"/>
                  </a:lnTo>
                  <a:lnTo>
                    <a:pt x="1219862" y="616585"/>
                  </a:lnTo>
                  <a:lnTo>
                    <a:pt x="1223996" y="613410"/>
                  </a:lnTo>
                  <a:lnTo>
                    <a:pt x="1228130" y="610235"/>
                  </a:lnTo>
                  <a:lnTo>
                    <a:pt x="1232264" y="607060"/>
                  </a:lnTo>
                  <a:lnTo>
                    <a:pt x="1236398" y="604520"/>
                  </a:lnTo>
                  <a:lnTo>
                    <a:pt x="1240851" y="601980"/>
                  </a:lnTo>
                  <a:lnTo>
                    <a:pt x="1245621" y="599758"/>
                  </a:lnTo>
                  <a:lnTo>
                    <a:pt x="1250073" y="597535"/>
                  </a:lnTo>
                  <a:lnTo>
                    <a:pt x="1254843" y="596265"/>
                  </a:lnTo>
                  <a:lnTo>
                    <a:pt x="1259295" y="594678"/>
                  </a:lnTo>
                  <a:lnTo>
                    <a:pt x="1264065" y="593408"/>
                  </a:lnTo>
                  <a:lnTo>
                    <a:pt x="1268835" y="592138"/>
                  </a:lnTo>
                  <a:lnTo>
                    <a:pt x="1278694" y="590868"/>
                  </a:lnTo>
                  <a:lnTo>
                    <a:pt x="1288552" y="590550"/>
                  </a:lnTo>
                  <a:close/>
                  <a:moveTo>
                    <a:pt x="799395" y="26988"/>
                  </a:moveTo>
                  <a:lnTo>
                    <a:pt x="618825" y="785302"/>
                  </a:lnTo>
                  <a:lnTo>
                    <a:pt x="426196" y="592785"/>
                  </a:lnTo>
                  <a:lnTo>
                    <a:pt x="414454" y="608987"/>
                  </a:lnTo>
                  <a:lnTo>
                    <a:pt x="403030" y="625189"/>
                  </a:lnTo>
                  <a:lnTo>
                    <a:pt x="392240" y="641708"/>
                  </a:lnTo>
                  <a:lnTo>
                    <a:pt x="381450" y="658228"/>
                  </a:lnTo>
                  <a:lnTo>
                    <a:pt x="371295" y="674748"/>
                  </a:lnTo>
                  <a:lnTo>
                    <a:pt x="361775" y="691585"/>
                  </a:lnTo>
                  <a:lnTo>
                    <a:pt x="352254" y="709058"/>
                  </a:lnTo>
                  <a:lnTo>
                    <a:pt x="343369" y="726213"/>
                  </a:lnTo>
                  <a:lnTo>
                    <a:pt x="336387" y="741144"/>
                  </a:lnTo>
                  <a:lnTo>
                    <a:pt x="329088" y="756393"/>
                  </a:lnTo>
                  <a:lnTo>
                    <a:pt x="322741" y="771642"/>
                  </a:lnTo>
                  <a:lnTo>
                    <a:pt x="316711" y="786573"/>
                  </a:lnTo>
                  <a:lnTo>
                    <a:pt x="310365" y="801822"/>
                  </a:lnTo>
                  <a:lnTo>
                    <a:pt x="304652" y="817706"/>
                  </a:lnTo>
                  <a:lnTo>
                    <a:pt x="299257" y="832955"/>
                  </a:lnTo>
                  <a:lnTo>
                    <a:pt x="294180" y="848839"/>
                  </a:lnTo>
                  <a:lnTo>
                    <a:pt x="289420" y="864723"/>
                  </a:lnTo>
                  <a:lnTo>
                    <a:pt x="284977" y="880290"/>
                  </a:lnTo>
                  <a:lnTo>
                    <a:pt x="280851" y="896174"/>
                  </a:lnTo>
                  <a:lnTo>
                    <a:pt x="276726" y="912376"/>
                  </a:lnTo>
                  <a:lnTo>
                    <a:pt x="273235" y="927942"/>
                  </a:lnTo>
                  <a:lnTo>
                    <a:pt x="270062" y="944144"/>
                  </a:lnTo>
                  <a:lnTo>
                    <a:pt x="267523" y="960346"/>
                  </a:lnTo>
                  <a:lnTo>
                    <a:pt x="264667" y="976548"/>
                  </a:lnTo>
                  <a:lnTo>
                    <a:pt x="262128" y="992433"/>
                  </a:lnTo>
                  <a:lnTo>
                    <a:pt x="260224" y="1008634"/>
                  </a:lnTo>
                  <a:lnTo>
                    <a:pt x="258637" y="1024836"/>
                  </a:lnTo>
                  <a:lnTo>
                    <a:pt x="257050" y="1041038"/>
                  </a:lnTo>
                  <a:lnTo>
                    <a:pt x="256098" y="1057240"/>
                  </a:lnTo>
                  <a:lnTo>
                    <a:pt x="255464" y="1073760"/>
                  </a:lnTo>
                  <a:lnTo>
                    <a:pt x="254829" y="1089962"/>
                  </a:lnTo>
                  <a:lnTo>
                    <a:pt x="254829" y="1105846"/>
                  </a:lnTo>
                  <a:lnTo>
                    <a:pt x="254829" y="1122683"/>
                  </a:lnTo>
                  <a:lnTo>
                    <a:pt x="255464" y="1138568"/>
                  </a:lnTo>
                  <a:lnTo>
                    <a:pt x="256416" y="1155087"/>
                  </a:lnTo>
                  <a:lnTo>
                    <a:pt x="257050" y="1171289"/>
                  </a:lnTo>
                  <a:lnTo>
                    <a:pt x="258637" y="1187491"/>
                  </a:lnTo>
                  <a:lnTo>
                    <a:pt x="260224" y="1203693"/>
                  </a:lnTo>
                  <a:lnTo>
                    <a:pt x="262128" y="1219895"/>
                  </a:lnTo>
                  <a:lnTo>
                    <a:pt x="264667" y="1236097"/>
                  </a:lnTo>
                  <a:lnTo>
                    <a:pt x="267523" y="1251981"/>
                  </a:lnTo>
                  <a:lnTo>
                    <a:pt x="270379" y="1268183"/>
                  </a:lnTo>
                  <a:lnTo>
                    <a:pt x="273552" y="1284385"/>
                  </a:lnTo>
                  <a:lnTo>
                    <a:pt x="277361" y="1300269"/>
                  </a:lnTo>
                  <a:lnTo>
                    <a:pt x="281169" y="1316153"/>
                  </a:lnTo>
                  <a:lnTo>
                    <a:pt x="284977" y="1332038"/>
                  </a:lnTo>
                  <a:lnTo>
                    <a:pt x="289737" y="1347922"/>
                  </a:lnTo>
                  <a:lnTo>
                    <a:pt x="294497" y="1363488"/>
                  </a:lnTo>
                  <a:lnTo>
                    <a:pt x="299575" y="1379373"/>
                  </a:lnTo>
                  <a:lnTo>
                    <a:pt x="305287" y="1394622"/>
                  </a:lnTo>
                  <a:lnTo>
                    <a:pt x="310682" y="1410188"/>
                  </a:lnTo>
                  <a:lnTo>
                    <a:pt x="317029" y="1425437"/>
                  </a:lnTo>
                  <a:lnTo>
                    <a:pt x="323376" y="1440686"/>
                  </a:lnTo>
                  <a:lnTo>
                    <a:pt x="330040" y="1456252"/>
                  </a:lnTo>
                  <a:lnTo>
                    <a:pt x="337022" y="1471184"/>
                  </a:lnTo>
                  <a:lnTo>
                    <a:pt x="344003" y="1486115"/>
                  </a:lnTo>
                  <a:lnTo>
                    <a:pt x="351620" y="1501046"/>
                  </a:lnTo>
                  <a:lnTo>
                    <a:pt x="359553" y="1515660"/>
                  </a:lnTo>
                  <a:lnTo>
                    <a:pt x="367804" y="1530273"/>
                  </a:lnTo>
                  <a:lnTo>
                    <a:pt x="376373" y="1544887"/>
                  </a:lnTo>
                  <a:lnTo>
                    <a:pt x="384941" y="1558865"/>
                  </a:lnTo>
                  <a:lnTo>
                    <a:pt x="394461" y="1573161"/>
                  </a:lnTo>
                  <a:lnTo>
                    <a:pt x="403982" y="1587139"/>
                  </a:lnTo>
                  <a:lnTo>
                    <a:pt x="413819" y="1601117"/>
                  </a:lnTo>
                  <a:lnTo>
                    <a:pt x="423657" y="1614777"/>
                  </a:lnTo>
                  <a:lnTo>
                    <a:pt x="434130" y="1628120"/>
                  </a:lnTo>
                  <a:lnTo>
                    <a:pt x="444919" y="1641780"/>
                  </a:lnTo>
                  <a:lnTo>
                    <a:pt x="455709" y="1655123"/>
                  </a:lnTo>
                  <a:lnTo>
                    <a:pt x="466816" y="1668148"/>
                  </a:lnTo>
                  <a:lnTo>
                    <a:pt x="478558" y="1680856"/>
                  </a:lnTo>
                  <a:lnTo>
                    <a:pt x="490300" y="1693563"/>
                  </a:lnTo>
                  <a:lnTo>
                    <a:pt x="502676" y="1706270"/>
                  </a:lnTo>
                  <a:lnTo>
                    <a:pt x="512832" y="1716119"/>
                  </a:lnTo>
                  <a:lnTo>
                    <a:pt x="522987" y="1725967"/>
                  </a:lnTo>
                  <a:lnTo>
                    <a:pt x="533776" y="1735497"/>
                  </a:lnTo>
                  <a:lnTo>
                    <a:pt x="544249" y="1744710"/>
                  </a:lnTo>
                  <a:lnTo>
                    <a:pt x="555039" y="1753923"/>
                  </a:lnTo>
                  <a:lnTo>
                    <a:pt x="565511" y="1762818"/>
                  </a:lnTo>
                  <a:lnTo>
                    <a:pt x="587725" y="1780291"/>
                  </a:lnTo>
                  <a:lnTo>
                    <a:pt x="609939" y="1796811"/>
                  </a:lnTo>
                  <a:lnTo>
                    <a:pt x="633106" y="1812695"/>
                  </a:lnTo>
                  <a:lnTo>
                    <a:pt x="656589" y="1827626"/>
                  </a:lnTo>
                  <a:lnTo>
                    <a:pt x="680073" y="1841604"/>
                  </a:lnTo>
                  <a:lnTo>
                    <a:pt x="704509" y="1854629"/>
                  </a:lnTo>
                  <a:lnTo>
                    <a:pt x="728944" y="1867337"/>
                  </a:lnTo>
                  <a:lnTo>
                    <a:pt x="753697" y="1878774"/>
                  </a:lnTo>
                  <a:lnTo>
                    <a:pt x="778768" y="1889257"/>
                  </a:lnTo>
                  <a:lnTo>
                    <a:pt x="804155" y="1899741"/>
                  </a:lnTo>
                  <a:lnTo>
                    <a:pt x="829543" y="1908636"/>
                  </a:lnTo>
                  <a:lnTo>
                    <a:pt x="855566" y="1916896"/>
                  </a:lnTo>
                  <a:lnTo>
                    <a:pt x="881906" y="1923885"/>
                  </a:lnTo>
                  <a:lnTo>
                    <a:pt x="908245" y="1930556"/>
                  </a:lnTo>
                  <a:lnTo>
                    <a:pt x="934585" y="1936592"/>
                  </a:lnTo>
                  <a:lnTo>
                    <a:pt x="961242" y="1941357"/>
                  </a:lnTo>
                  <a:lnTo>
                    <a:pt x="988217" y="1945805"/>
                  </a:lnTo>
                  <a:lnTo>
                    <a:pt x="1014874" y="1948982"/>
                  </a:lnTo>
                  <a:lnTo>
                    <a:pt x="1042165" y="1951206"/>
                  </a:lnTo>
                  <a:lnTo>
                    <a:pt x="1068823" y="1952794"/>
                  </a:lnTo>
                  <a:lnTo>
                    <a:pt x="1095797" y="1953112"/>
                  </a:lnTo>
                  <a:lnTo>
                    <a:pt x="1123089" y="1953112"/>
                  </a:lnTo>
                  <a:lnTo>
                    <a:pt x="1150063" y="1951841"/>
                  </a:lnTo>
                  <a:lnTo>
                    <a:pt x="1177355" y="1950253"/>
                  </a:lnTo>
                  <a:lnTo>
                    <a:pt x="1204012" y="1947711"/>
                  </a:lnTo>
                  <a:lnTo>
                    <a:pt x="1231304" y="1944217"/>
                  </a:lnTo>
                  <a:lnTo>
                    <a:pt x="1257961" y="1939451"/>
                  </a:lnTo>
                  <a:lnTo>
                    <a:pt x="1284618" y="1934368"/>
                  </a:lnTo>
                  <a:lnTo>
                    <a:pt x="1311275" y="1928015"/>
                  </a:lnTo>
                  <a:lnTo>
                    <a:pt x="1258913" y="2147853"/>
                  </a:lnTo>
                  <a:lnTo>
                    <a:pt x="1246219" y="2200588"/>
                  </a:lnTo>
                  <a:lnTo>
                    <a:pt x="1220514" y="2203130"/>
                  </a:lnTo>
                  <a:lnTo>
                    <a:pt x="1195126" y="2205989"/>
                  </a:lnTo>
                  <a:lnTo>
                    <a:pt x="1169104" y="2207895"/>
                  </a:lnTo>
                  <a:lnTo>
                    <a:pt x="1143082" y="2209166"/>
                  </a:lnTo>
                  <a:lnTo>
                    <a:pt x="1117694" y="2209801"/>
                  </a:lnTo>
                  <a:lnTo>
                    <a:pt x="1091672" y="2209801"/>
                  </a:lnTo>
                  <a:lnTo>
                    <a:pt x="1065649" y="2209483"/>
                  </a:lnTo>
                  <a:lnTo>
                    <a:pt x="1039627" y="2208530"/>
                  </a:lnTo>
                  <a:lnTo>
                    <a:pt x="1013287" y="2206307"/>
                  </a:lnTo>
                  <a:lnTo>
                    <a:pt x="987265" y="2204083"/>
                  </a:lnTo>
                  <a:lnTo>
                    <a:pt x="961242" y="2201224"/>
                  </a:lnTo>
                  <a:lnTo>
                    <a:pt x="935537" y="2197411"/>
                  </a:lnTo>
                  <a:lnTo>
                    <a:pt x="909832" y="2193282"/>
                  </a:lnTo>
                  <a:lnTo>
                    <a:pt x="883810" y="2188199"/>
                  </a:lnTo>
                  <a:lnTo>
                    <a:pt x="857787" y="2182798"/>
                  </a:lnTo>
                  <a:lnTo>
                    <a:pt x="832400" y="2176762"/>
                  </a:lnTo>
                  <a:lnTo>
                    <a:pt x="832717" y="2174856"/>
                  </a:lnTo>
                  <a:lnTo>
                    <a:pt x="814946" y="2170091"/>
                  </a:lnTo>
                  <a:lnTo>
                    <a:pt x="797808" y="2165325"/>
                  </a:lnTo>
                  <a:lnTo>
                    <a:pt x="780037" y="2160242"/>
                  </a:lnTo>
                  <a:lnTo>
                    <a:pt x="762583" y="2154842"/>
                  </a:lnTo>
                  <a:lnTo>
                    <a:pt x="745446" y="2149441"/>
                  </a:lnTo>
                  <a:lnTo>
                    <a:pt x="727992" y="2143087"/>
                  </a:lnTo>
                  <a:lnTo>
                    <a:pt x="710856" y="2136734"/>
                  </a:lnTo>
                  <a:lnTo>
                    <a:pt x="693719" y="2130380"/>
                  </a:lnTo>
                  <a:lnTo>
                    <a:pt x="676900" y="2123391"/>
                  </a:lnTo>
                  <a:lnTo>
                    <a:pt x="660080" y="2116084"/>
                  </a:lnTo>
                  <a:lnTo>
                    <a:pt x="642943" y="2108777"/>
                  </a:lnTo>
                  <a:lnTo>
                    <a:pt x="626441" y="2100835"/>
                  </a:lnTo>
                  <a:lnTo>
                    <a:pt x="609939" y="2092893"/>
                  </a:lnTo>
                  <a:lnTo>
                    <a:pt x="593437" y="2084633"/>
                  </a:lnTo>
                  <a:lnTo>
                    <a:pt x="577253" y="2076056"/>
                  </a:lnTo>
                  <a:lnTo>
                    <a:pt x="561385" y="2067478"/>
                  </a:lnTo>
                  <a:lnTo>
                    <a:pt x="545201" y="2057948"/>
                  </a:lnTo>
                  <a:lnTo>
                    <a:pt x="529016" y="2048417"/>
                  </a:lnTo>
                  <a:lnTo>
                    <a:pt x="513149" y="2038887"/>
                  </a:lnTo>
                  <a:lnTo>
                    <a:pt x="497916" y="2028721"/>
                  </a:lnTo>
                  <a:lnTo>
                    <a:pt x="482049" y="2018555"/>
                  </a:lnTo>
                  <a:lnTo>
                    <a:pt x="466816" y="2007754"/>
                  </a:lnTo>
                  <a:lnTo>
                    <a:pt x="451901" y="1996952"/>
                  </a:lnTo>
                  <a:lnTo>
                    <a:pt x="436668" y="1985833"/>
                  </a:lnTo>
                  <a:lnTo>
                    <a:pt x="422070" y="1974397"/>
                  </a:lnTo>
                  <a:lnTo>
                    <a:pt x="407155" y="1962642"/>
                  </a:lnTo>
                  <a:lnTo>
                    <a:pt x="392557" y="1950888"/>
                  </a:lnTo>
                  <a:lnTo>
                    <a:pt x="378277" y="1938498"/>
                  </a:lnTo>
                  <a:lnTo>
                    <a:pt x="364313" y="1926109"/>
                  </a:lnTo>
                  <a:lnTo>
                    <a:pt x="350033" y="1913083"/>
                  </a:lnTo>
                  <a:lnTo>
                    <a:pt x="336387" y="1900058"/>
                  </a:lnTo>
                  <a:lnTo>
                    <a:pt x="322424" y="1886716"/>
                  </a:lnTo>
                  <a:lnTo>
                    <a:pt x="305604" y="1869243"/>
                  </a:lnTo>
                  <a:lnTo>
                    <a:pt x="289420" y="1852088"/>
                  </a:lnTo>
                  <a:lnTo>
                    <a:pt x="273235" y="1833980"/>
                  </a:lnTo>
                  <a:lnTo>
                    <a:pt x="258002" y="1815554"/>
                  </a:lnTo>
                  <a:lnTo>
                    <a:pt x="242452" y="1797446"/>
                  </a:lnTo>
                  <a:lnTo>
                    <a:pt x="228172" y="1779020"/>
                  </a:lnTo>
                  <a:lnTo>
                    <a:pt x="213891" y="1760277"/>
                  </a:lnTo>
                  <a:lnTo>
                    <a:pt x="200245" y="1741216"/>
                  </a:lnTo>
                  <a:lnTo>
                    <a:pt x="187234" y="1721837"/>
                  </a:lnTo>
                  <a:lnTo>
                    <a:pt x="174223" y="1702141"/>
                  </a:lnTo>
                  <a:lnTo>
                    <a:pt x="161846" y="1682444"/>
                  </a:lnTo>
                  <a:lnTo>
                    <a:pt x="150105" y="1662748"/>
                  </a:lnTo>
                  <a:lnTo>
                    <a:pt x="138363" y="1642734"/>
                  </a:lnTo>
                  <a:lnTo>
                    <a:pt x="127573" y="1622402"/>
                  </a:lnTo>
                  <a:lnTo>
                    <a:pt x="117101" y="1602388"/>
                  </a:lnTo>
                  <a:lnTo>
                    <a:pt x="106946" y="1581420"/>
                  </a:lnTo>
                  <a:lnTo>
                    <a:pt x="97425" y="1560453"/>
                  </a:lnTo>
                  <a:lnTo>
                    <a:pt x="87905" y="1539486"/>
                  </a:lnTo>
                  <a:lnTo>
                    <a:pt x="79336" y="1518836"/>
                  </a:lnTo>
                  <a:lnTo>
                    <a:pt x="71085" y="1497551"/>
                  </a:lnTo>
                  <a:lnTo>
                    <a:pt x="63152" y="1476267"/>
                  </a:lnTo>
                  <a:lnTo>
                    <a:pt x="56170" y="1454664"/>
                  </a:lnTo>
                  <a:lnTo>
                    <a:pt x="49189" y="1432744"/>
                  </a:lnTo>
                  <a:lnTo>
                    <a:pt x="42842" y="1411141"/>
                  </a:lnTo>
                  <a:lnTo>
                    <a:pt x="36495" y="1389539"/>
                  </a:lnTo>
                  <a:lnTo>
                    <a:pt x="31100" y="1367618"/>
                  </a:lnTo>
                  <a:lnTo>
                    <a:pt x="25705" y="1345380"/>
                  </a:lnTo>
                  <a:lnTo>
                    <a:pt x="21262" y="1323460"/>
                  </a:lnTo>
                  <a:lnTo>
                    <a:pt x="17137" y="1301222"/>
                  </a:lnTo>
                  <a:lnTo>
                    <a:pt x="13328" y="1278984"/>
                  </a:lnTo>
                  <a:lnTo>
                    <a:pt x="10155" y="1256746"/>
                  </a:lnTo>
                  <a:lnTo>
                    <a:pt x="7299" y="1234508"/>
                  </a:lnTo>
                  <a:lnTo>
                    <a:pt x="5077" y="1211953"/>
                  </a:lnTo>
                  <a:lnTo>
                    <a:pt x="2856" y="1189397"/>
                  </a:lnTo>
                  <a:lnTo>
                    <a:pt x="1587" y="1167159"/>
                  </a:lnTo>
                  <a:lnTo>
                    <a:pt x="317" y="1144604"/>
                  </a:lnTo>
                  <a:lnTo>
                    <a:pt x="0" y="1122048"/>
                  </a:lnTo>
                  <a:lnTo>
                    <a:pt x="0" y="1099810"/>
                  </a:lnTo>
                  <a:lnTo>
                    <a:pt x="0" y="1077254"/>
                  </a:lnTo>
                  <a:lnTo>
                    <a:pt x="635" y="1054699"/>
                  </a:lnTo>
                  <a:lnTo>
                    <a:pt x="2221" y="1032461"/>
                  </a:lnTo>
                  <a:lnTo>
                    <a:pt x="3808" y="1009905"/>
                  </a:lnTo>
                  <a:lnTo>
                    <a:pt x="5712" y="987350"/>
                  </a:lnTo>
                  <a:lnTo>
                    <a:pt x="8568" y="965429"/>
                  </a:lnTo>
                  <a:lnTo>
                    <a:pt x="11742" y="942874"/>
                  </a:lnTo>
                  <a:lnTo>
                    <a:pt x="14915" y="920636"/>
                  </a:lnTo>
                  <a:lnTo>
                    <a:pt x="19041" y="898398"/>
                  </a:lnTo>
                  <a:lnTo>
                    <a:pt x="23484" y="876478"/>
                  </a:lnTo>
                  <a:lnTo>
                    <a:pt x="28244" y="854240"/>
                  </a:lnTo>
                  <a:lnTo>
                    <a:pt x="33639" y="832319"/>
                  </a:lnTo>
                  <a:lnTo>
                    <a:pt x="39351" y="810717"/>
                  </a:lnTo>
                  <a:lnTo>
                    <a:pt x="45380" y="788479"/>
                  </a:lnTo>
                  <a:lnTo>
                    <a:pt x="52045" y="766876"/>
                  </a:lnTo>
                  <a:lnTo>
                    <a:pt x="59344" y="745591"/>
                  </a:lnTo>
                  <a:lnTo>
                    <a:pt x="66643" y="723989"/>
                  </a:lnTo>
                  <a:lnTo>
                    <a:pt x="74894" y="702704"/>
                  </a:lnTo>
                  <a:lnTo>
                    <a:pt x="83145" y="681737"/>
                  </a:lnTo>
                  <a:lnTo>
                    <a:pt x="92348" y="660452"/>
                  </a:lnTo>
                  <a:lnTo>
                    <a:pt x="101868" y="639802"/>
                  </a:lnTo>
                  <a:lnTo>
                    <a:pt x="111706" y="619153"/>
                  </a:lnTo>
                  <a:lnTo>
                    <a:pt x="121861" y="598821"/>
                  </a:lnTo>
                  <a:lnTo>
                    <a:pt x="132333" y="578171"/>
                  </a:lnTo>
                  <a:lnTo>
                    <a:pt x="143758" y="558157"/>
                  </a:lnTo>
                  <a:lnTo>
                    <a:pt x="155182" y="538143"/>
                  </a:lnTo>
                  <a:lnTo>
                    <a:pt x="165337" y="521623"/>
                  </a:lnTo>
                  <a:lnTo>
                    <a:pt x="175810" y="505422"/>
                  </a:lnTo>
                  <a:lnTo>
                    <a:pt x="186282" y="489220"/>
                  </a:lnTo>
                  <a:lnTo>
                    <a:pt x="197389" y="473018"/>
                  </a:lnTo>
                  <a:lnTo>
                    <a:pt x="208814" y="457451"/>
                  </a:lnTo>
                  <a:lnTo>
                    <a:pt x="220238" y="441567"/>
                  </a:lnTo>
                  <a:lnTo>
                    <a:pt x="231980" y="425683"/>
                  </a:lnTo>
                  <a:lnTo>
                    <a:pt x="244039" y="410434"/>
                  </a:lnTo>
                  <a:lnTo>
                    <a:pt x="41255" y="207115"/>
                  </a:lnTo>
                  <a:lnTo>
                    <a:pt x="799395" y="26988"/>
                  </a:lnTo>
                  <a:close/>
                  <a:moveTo>
                    <a:pt x="1115113" y="0"/>
                  </a:moveTo>
                  <a:lnTo>
                    <a:pt x="1141155" y="953"/>
                  </a:lnTo>
                  <a:lnTo>
                    <a:pt x="1167196" y="1906"/>
                  </a:lnTo>
                  <a:lnTo>
                    <a:pt x="1193555" y="3494"/>
                  </a:lnTo>
                  <a:lnTo>
                    <a:pt x="1219596" y="6035"/>
                  </a:lnTo>
                  <a:lnTo>
                    <a:pt x="1245320" y="9212"/>
                  </a:lnTo>
                  <a:lnTo>
                    <a:pt x="1271044" y="12706"/>
                  </a:lnTo>
                  <a:lnTo>
                    <a:pt x="1297085" y="17152"/>
                  </a:lnTo>
                  <a:lnTo>
                    <a:pt x="1323126" y="21599"/>
                  </a:lnTo>
                  <a:lnTo>
                    <a:pt x="1348532" y="27317"/>
                  </a:lnTo>
                  <a:lnTo>
                    <a:pt x="1374574" y="33670"/>
                  </a:lnTo>
                  <a:lnTo>
                    <a:pt x="1392676" y="38434"/>
                  </a:lnTo>
                  <a:lnTo>
                    <a:pt x="1410460" y="42881"/>
                  </a:lnTo>
                  <a:lnTo>
                    <a:pt x="1428244" y="48599"/>
                  </a:lnTo>
                  <a:lnTo>
                    <a:pt x="1445711" y="53999"/>
                  </a:lnTo>
                  <a:lnTo>
                    <a:pt x="1463495" y="60034"/>
                  </a:lnTo>
                  <a:lnTo>
                    <a:pt x="1480962" y="66387"/>
                  </a:lnTo>
                  <a:lnTo>
                    <a:pt x="1498746" y="72422"/>
                  </a:lnTo>
                  <a:lnTo>
                    <a:pt x="1515578" y="79092"/>
                  </a:lnTo>
                  <a:lnTo>
                    <a:pt x="1532727" y="86398"/>
                  </a:lnTo>
                  <a:lnTo>
                    <a:pt x="1549876" y="93703"/>
                  </a:lnTo>
                  <a:lnTo>
                    <a:pt x="1566708" y="101327"/>
                  </a:lnTo>
                  <a:lnTo>
                    <a:pt x="1583222" y="109585"/>
                  </a:lnTo>
                  <a:lnTo>
                    <a:pt x="1600053" y="117526"/>
                  </a:lnTo>
                  <a:lnTo>
                    <a:pt x="1616250" y="126103"/>
                  </a:lnTo>
                  <a:lnTo>
                    <a:pt x="1632764" y="134679"/>
                  </a:lnTo>
                  <a:lnTo>
                    <a:pt x="1648960" y="143890"/>
                  </a:lnTo>
                  <a:lnTo>
                    <a:pt x="1665157" y="152784"/>
                  </a:lnTo>
                  <a:lnTo>
                    <a:pt x="1681035" y="162631"/>
                  </a:lnTo>
                  <a:lnTo>
                    <a:pt x="1696597" y="172478"/>
                  </a:lnTo>
                  <a:lnTo>
                    <a:pt x="1712158" y="182325"/>
                  </a:lnTo>
                  <a:lnTo>
                    <a:pt x="1727402" y="193124"/>
                  </a:lnTo>
                  <a:lnTo>
                    <a:pt x="1742645" y="203606"/>
                  </a:lnTo>
                  <a:lnTo>
                    <a:pt x="1757572" y="214406"/>
                  </a:lnTo>
                  <a:lnTo>
                    <a:pt x="1772498" y="225206"/>
                  </a:lnTo>
                  <a:lnTo>
                    <a:pt x="1787106" y="236641"/>
                  </a:lnTo>
                  <a:lnTo>
                    <a:pt x="1801715" y="248711"/>
                  </a:lnTo>
                  <a:lnTo>
                    <a:pt x="1816323" y="260464"/>
                  </a:lnTo>
                  <a:lnTo>
                    <a:pt x="1830614" y="272534"/>
                  </a:lnTo>
                  <a:lnTo>
                    <a:pt x="1844270" y="284922"/>
                  </a:lnTo>
                  <a:lnTo>
                    <a:pt x="1857926" y="297310"/>
                  </a:lnTo>
                  <a:lnTo>
                    <a:pt x="1871582" y="310333"/>
                  </a:lnTo>
                  <a:lnTo>
                    <a:pt x="1884920" y="323356"/>
                  </a:lnTo>
                  <a:lnTo>
                    <a:pt x="1901751" y="340826"/>
                  </a:lnTo>
                  <a:lnTo>
                    <a:pt x="1918265" y="358296"/>
                  </a:lnTo>
                  <a:lnTo>
                    <a:pt x="1934144" y="376084"/>
                  </a:lnTo>
                  <a:lnTo>
                    <a:pt x="1949706" y="394190"/>
                  </a:lnTo>
                  <a:lnTo>
                    <a:pt x="1964632" y="412295"/>
                  </a:lnTo>
                  <a:lnTo>
                    <a:pt x="1979240" y="431036"/>
                  </a:lnTo>
                  <a:lnTo>
                    <a:pt x="1993531" y="449776"/>
                  </a:lnTo>
                  <a:lnTo>
                    <a:pt x="2007187" y="468835"/>
                  </a:lnTo>
                  <a:lnTo>
                    <a:pt x="2020525" y="487893"/>
                  </a:lnTo>
                  <a:lnTo>
                    <a:pt x="2033228" y="507587"/>
                  </a:lnTo>
                  <a:lnTo>
                    <a:pt x="2045931" y="527280"/>
                  </a:lnTo>
                  <a:lnTo>
                    <a:pt x="2057682" y="546974"/>
                  </a:lnTo>
                  <a:lnTo>
                    <a:pt x="2069114" y="567303"/>
                  </a:lnTo>
                  <a:lnTo>
                    <a:pt x="2080230" y="587314"/>
                  </a:lnTo>
                  <a:lnTo>
                    <a:pt x="2090710" y="607643"/>
                  </a:lnTo>
                  <a:lnTo>
                    <a:pt x="2100555" y="628607"/>
                  </a:lnTo>
                  <a:lnTo>
                    <a:pt x="2110399" y="648936"/>
                  </a:lnTo>
                  <a:lnTo>
                    <a:pt x="2119609" y="670218"/>
                  </a:lnTo>
                  <a:lnTo>
                    <a:pt x="2128184" y="691182"/>
                  </a:lnTo>
                  <a:lnTo>
                    <a:pt x="2136441" y="712464"/>
                  </a:lnTo>
                  <a:lnTo>
                    <a:pt x="2144380" y="733745"/>
                  </a:lnTo>
                  <a:lnTo>
                    <a:pt x="2151684" y="755345"/>
                  </a:lnTo>
                  <a:lnTo>
                    <a:pt x="2158354" y="776627"/>
                  </a:lnTo>
                  <a:lnTo>
                    <a:pt x="2165023" y="798544"/>
                  </a:lnTo>
                  <a:lnTo>
                    <a:pt x="2171057" y="820461"/>
                  </a:lnTo>
                  <a:lnTo>
                    <a:pt x="2176455" y="842378"/>
                  </a:lnTo>
                  <a:lnTo>
                    <a:pt x="2181537" y="863977"/>
                  </a:lnTo>
                  <a:lnTo>
                    <a:pt x="2186300" y="886530"/>
                  </a:lnTo>
                  <a:lnTo>
                    <a:pt x="2190429" y="908447"/>
                  </a:lnTo>
                  <a:lnTo>
                    <a:pt x="2194240" y="930681"/>
                  </a:lnTo>
                  <a:lnTo>
                    <a:pt x="2197416" y="952916"/>
                  </a:lnTo>
                  <a:lnTo>
                    <a:pt x="2200591" y="975151"/>
                  </a:lnTo>
                  <a:lnTo>
                    <a:pt x="2202814" y="997703"/>
                  </a:lnTo>
                  <a:lnTo>
                    <a:pt x="2204402" y="1019938"/>
                  </a:lnTo>
                  <a:lnTo>
                    <a:pt x="2205990" y="1042490"/>
                  </a:lnTo>
                  <a:lnTo>
                    <a:pt x="2207260" y="1065043"/>
                  </a:lnTo>
                  <a:lnTo>
                    <a:pt x="2207578" y="1087277"/>
                  </a:lnTo>
                  <a:lnTo>
                    <a:pt x="2208213" y="1109830"/>
                  </a:lnTo>
                  <a:lnTo>
                    <a:pt x="2207578" y="1132382"/>
                  </a:lnTo>
                  <a:lnTo>
                    <a:pt x="2206943" y="1154617"/>
                  </a:lnTo>
                  <a:lnTo>
                    <a:pt x="2205673" y="1177169"/>
                  </a:lnTo>
                  <a:lnTo>
                    <a:pt x="2203767" y="1199721"/>
                  </a:lnTo>
                  <a:lnTo>
                    <a:pt x="2201862" y="1221956"/>
                  </a:lnTo>
                  <a:lnTo>
                    <a:pt x="2199003" y="1244508"/>
                  </a:lnTo>
                  <a:lnTo>
                    <a:pt x="2195828" y="1267061"/>
                  </a:lnTo>
                  <a:lnTo>
                    <a:pt x="2192652" y="1288978"/>
                  </a:lnTo>
                  <a:lnTo>
                    <a:pt x="2188841" y="1310895"/>
                  </a:lnTo>
                  <a:lnTo>
                    <a:pt x="2184077" y="1333447"/>
                  </a:lnTo>
                  <a:lnTo>
                    <a:pt x="2179314" y="1355047"/>
                  </a:lnTo>
                  <a:lnTo>
                    <a:pt x="2173915" y="1377281"/>
                  </a:lnTo>
                  <a:lnTo>
                    <a:pt x="2168198" y="1399198"/>
                  </a:lnTo>
                  <a:lnTo>
                    <a:pt x="2162165" y="1420798"/>
                  </a:lnTo>
                  <a:lnTo>
                    <a:pt x="2155178" y="1442397"/>
                  </a:lnTo>
                  <a:lnTo>
                    <a:pt x="2148191" y="1464314"/>
                  </a:lnTo>
                  <a:lnTo>
                    <a:pt x="2140887" y="1485596"/>
                  </a:lnTo>
                  <a:lnTo>
                    <a:pt x="2132630" y="1506878"/>
                  </a:lnTo>
                  <a:lnTo>
                    <a:pt x="2124055" y="1527842"/>
                  </a:lnTo>
                  <a:lnTo>
                    <a:pt x="2115163" y="1548806"/>
                  </a:lnTo>
                  <a:lnTo>
                    <a:pt x="2105636" y="1569770"/>
                  </a:lnTo>
                  <a:lnTo>
                    <a:pt x="2095791" y="1590735"/>
                  </a:lnTo>
                  <a:lnTo>
                    <a:pt x="2085628" y="1611063"/>
                  </a:lnTo>
                  <a:lnTo>
                    <a:pt x="2075148" y="1631710"/>
                  </a:lnTo>
                  <a:lnTo>
                    <a:pt x="2063716" y="1651721"/>
                  </a:lnTo>
                  <a:lnTo>
                    <a:pt x="2052283" y="1671732"/>
                  </a:lnTo>
                  <a:lnTo>
                    <a:pt x="2041803" y="1687932"/>
                  </a:lnTo>
                  <a:lnTo>
                    <a:pt x="2031640" y="1704449"/>
                  </a:lnTo>
                  <a:lnTo>
                    <a:pt x="2021160" y="1720649"/>
                  </a:lnTo>
                  <a:lnTo>
                    <a:pt x="2010045" y="1736848"/>
                  </a:lnTo>
                  <a:lnTo>
                    <a:pt x="1998930" y="1752413"/>
                  </a:lnTo>
                  <a:lnTo>
                    <a:pt x="1987180" y="1768295"/>
                  </a:lnTo>
                  <a:lnTo>
                    <a:pt x="1975429" y="1783541"/>
                  </a:lnTo>
                  <a:lnTo>
                    <a:pt x="1963044" y="1798788"/>
                  </a:lnTo>
                  <a:lnTo>
                    <a:pt x="2166293" y="2002394"/>
                  </a:lnTo>
                  <a:lnTo>
                    <a:pt x="1407602" y="2182813"/>
                  </a:lnTo>
                  <a:lnTo>
                    <a:pt x="1588303" y="1424292"/>
                  </a:lnTo>
                  <a:lnTo>
                    <a:pt x="1780755" y="1616463"/>
                  </a:lnTo>
                  <a:lnTo>
                    <a:pt x="1792823" y="1600899"/>
                  </a:lnTo>
                  <a:lnTo>
                    <a:pt x="1804255" y="1584699"/>
                  </a:lnTo>
                  <a:lnTo>
                    <a:pt x="1815053" y="1568182"/>
                  </a:lnTo>
                  <a:lnTo>
                    <a:pt x="1825851" y="1551665"/>
                  </a:lnTo>
                  <a:lnTo>
                    <a:pt x="1836013" y="1534830"/>
                  </a:lnTo>
                  <a:lnTo>
                    <a:pt x="1845540" y="1517678"/>
                  </a:lnTo>
                  <a:lnTo>
                    <a:pt x="1855068" y="1500525"/>
                  </a:lnTo>
                  <a:lnTo>
                    <a:pt x="1863960" y="1483055"/>
                  </a:lnTo>
                  <a:lnTo>
                    <a:pt x="1870946" y="1468126"/>
                  </a:lnTo>
                  <a:lnTo>
                    <a:pt x="1878251" y="1453197"/>
                  </a:lnTo>
                  <a:lnTo>
                    <a:pt x="1884602" y="1438268"/>
                  </a:lnTo>
                  <a:lnTo>
                    <a:pt x="1891271" y="1422704"/>
                  </a:lnTo>
                  <a:lnTo>
                    <a:pt x="1896988" y="1407457"/>
                  </a:lnTo>
                  <a:lnTo>
                    <a:pt x="1902704" y="1392210"/>
                  </a:lnTo>
                  <a:lnTo>
                    <a:pt x="1908103" y="1376328"/>
                  </a:lnTo>
                  <a:lnTo>
                    <a:pt x="1913184" y="1360764"/>
                  </a:lnTo>
                  <a:lnTo>
                    <a:pt x="1917948" y="1344882"/>
                  </a:lnTo>
                  <a:lnTo>
                    <a:pt x="1922712" y="1329000"/>
                  </a:lnTo>
                  <a:lnTo>
                    <a:pt x="1926522" y="1313436"/>
                  </a:lnTo>
                  <a:lnTo>
                    <a:pt x="1930651" y="1297554"/>
                  </a:lnTo>
                  <a:lnTo>
                    <a:pt x="1934144" y="1281354"/>
                  </a:lnTo>
                  <a:lnTo>
                    <a:pt x="1937320" y="1265473"/>
                  </a:lnTo>
                  <a:lnTo>
                    <a:pt x="1940496" y="1249591"/>
                  </a:lnTo>
                  <a:lnTo>
                    <a:pt x="1942719" y="1233391"/>
                  </a:lnTo>
                  <a:lnTo>
                    <a:pt x="1944942" y="1217191"/>
                  </a:lnTo>
                  <a:lnTo>
                    <a:pt x="1947165" y="1200992"/>
                  </a:lnTo>
                  <a:lnTo>
                    <a:pt x="1949070" y="1184475"/>
                  </a:lnTo>
                  <a:lnTo>
                    <a:pt x="1950341" y="1168593"/>
                  </a:lnTo>
                  <a:lnTo>
                    <a:pt x="1951293" y="1152393"/>
                  </a:lnTo>
                  <a:lnTo>
                    <a:pt x="1952246" y="1135876"/>
                  </a:lnTo>
                  <a:lnTo>
                    <a:pt x="1952564" y="1119676"/>
                  </a:lnTo>
                  <a:lnTo>
                    <a:pt x="1952564" y="1103477"/>
                  </a:lnTo>
                  <a:lnTo>
                    <a:pt x="1952564" y="1086960"/>
                  </a:lnTo>
                  <a:lnTo>
                    <a:pt x="1952246" y="1070760"/>
                  </a:lnTo>
                  <a:lnTo>
                    <a:pt x="1951293" y="1054560"/>
                  </a:lnTo>
                  <a:lnTo>
                    <a:pt x="1950341" y="1038043"/>
                  </a:lnTo>
                  <a:lnTo>
                    <a:pt x="1948753" y="1021844"/>
                  </a:lnTo>
                  <a:lnTo>
                    <a:pt x="1947165" y="1005962"/>
                  </a:lnTo>
                  <a:lnTo>
                    <a:pt x="1944942" y="989762"/>
                  </a:lnTo>
                  <a:lnTo>
                    <a:pt x="1942719" y="973563"/>
                  </a:lnTo>
                  <a:lnTo>
                    <a:pt x="1939861" y="957363"/>
                  </a:lnTo>
                  <a:lnTo>
                    <a:pt x="1937320" y="941163"/>
                  </a:lnTo>
                  <a:lnTo>
                    <a:pt x="1933509" y="925599"/>
                  </a:lnTo>
                  <a:lnTo>
                    <a:pt x="1930016" y="909400"/>
                  </a:lnTo>
                  <a:lnTo>
                    <a:pt x="1926522" y="893518"/>
                  </a:lnTo>
                  <a:lnTo>
                    <a:pt x="1922394" y="877318"/>
                  </a:lnTo>
                  <a:lnTo>
                    <a:pt x="1917948" y="861754"/>
                  </a:lnTo>
                  <a:lnTo>
                    <a:pt x="1912867" y="845872"/>
                  </a:lnTo>
                  <a:lnTo>
                    <a:pt x="1907785" y="830625"/>
                  </a:lnTo>
                  <a:lnTo>
                    <a:pt x="1902704" y="814743"/>
                  </a:lnTo>
                  <a:lnTo>
                    <a:pt x="1896670" y="799497"/>
                  </a:lnTo>
                  <a:lnTo>
                    <a:pt x="1890636" y="784250"/>
                  </a:lnTo>
                  <a:lnTo>
                    <a:pt x="1883967" y="768686"/>
                  </a:lnTo>
                  <a:lnTo>
                    <a:pt x="1877298" y="753757"/>
                  </a:lnTo>
                  <a:lnTo>
                    <a:pt x="1870629" y="738510"/>
                  </a:lnTo>
                  <a:lnTo>
                    <a:pt x="1863325" y="723899"/>
                  </a:lnTo>
                  <a:lnTo>
                    <a:pt x="1855703" y="708970"/>
                  </a:lnTo>
                  <a:lnTo>
                    <a:pt x="1847763" y="694358"/>
                  </a:lnTo>
                  <a:lnTo>
                    <a:pt x="1839506" y="679747"/>
                  </a:lnTo>
                  <a:lnTo>
                    <a:pt x="1830932" y="665135"/>
                  </a:lnTo>
                  <a:lnTo>
                    <a:pt x="1822357" y="650524"/>
                  </a:lnTo>
                  <a:lnTo>
                    <a:pt x="1813147" y="636548"/>
                  </a:lnTo>
                  <a:lnTo>
                    <a:pt x="1803620" y="622572"/>
                  </a:lnTo>
                  <a:lnTo>
                    <a:pt x="1793775" y="608913"/>
                  </a:lnTo>
                  <a:lnTo>
                    <a:pt x="1783613" y="595255"/>
                  </a:lnTo>
                  <a:lnTo>
                    <a:pt x="1773450" y="581279"/>
                  </a:lnTo>
                  <a:lnTo>
                    <a:pt x="1762653" y="567938"/>
                  </a:lnTo>
                  <a:lnTo>
                    <a:pt x="1751855" y="554915"/>
                  </a:lnTo>
                  <a:lnTo>
                    <a:pt x="1740422" y="541892"/>
                  </a:lnTo>
                  <a:lnTo>
                    <a:pt x="1728672" y="528868"/>
                  </a:lnTo>
                  <a:lnTo>
                    <a:pt x="1716604" y="516481"/>
                  </a:lnTo>
                  <a:lnTo>
                    <a:pt x="1704536" y="503775"/>
                  </a:lnTo>
                  <a:lnTo>
                    <a:pt x="1694374" y="493611"/>
                  </a:lnTo>
                  <a:lnTo>
                    <a:pt x="1683576" y="483764"/>
                  </a:lnTo>
                  <a:lnTo>
                    <a:pt x="1673414" y="473917"/>
                  </a:lnTo>
                  <a:lnTo>
                    <a:pt x="1662298" y="464388"/>
                  </a:lnTo>
                  <a:lnTo>
                    <a:pt x="1651818" y="455176"/>
                  </a:lnTo>
                  <a:lnTo>
                    <a:pt x="1640703" y="445965"/>
                  </a:lnTo>
                  <a:lnTo>
                    <a:pt x="1629270" y="437071"/>
                  </a:lnTo>
                  <a:lnTo>
                    <a:pt x="1618155" y="428177"/>
                  </a:lnTo>
                  <a:lnTo>
                    <a:pt x="1607040" y="419918"/>
                  </a:lnTo>
                  <a:lnTo>
                    <a:pt x="1594972" y="411342"/>
                  </a:lnTo>
                  <a:lnTo>
                    <a:pt x="1583539" y="403401"/>
                  </a:lnTo>
                  <a:lnTo>
                    <a:pt x="1571789" y="395460"/>
                  </a:lnTo>
                  <a:lnTo>
                    <a:pt x="1559721" y="387519"/>
                  </a:lnTo>
                  <a:lnTo>
                    <a:pt x="1547971" y="380213"/>
                  </a:lnTo>
                  <a:lnTo>
                    <a:pt x="1535585" y="372590"/>
                  </a:lnTo>
                  <a:lnTo>
                    <a:pt x="1522882" y="365602"/>
                  </a:lnTo>
                  <a:lnTo>
                    <a:pt x="1510814" y="358296"/>
                  </a:lnTo>
                  <a:lnTo>
                    <a:pt x="1498111" y="351626"/>
                  </a:lnTo>
                  <a:lnTo>
                    <a:pt x="1485726" y="345591"/>
                  </a:lnTo>
                  <a:lnTo>
                    <a:pt x="1472705" y="339238"/>
                  </a:lnTo>
                  <a:lnTo>
                    <a:pt x="1460002" y="332885"/>
                  </a:lnTo>
                  <a:lnTo>
                    <a:pt x="1446981" y="326850"/>
                  </a:lnTo>
                  <a:lnTo>
                    <a:pt x="1433961" y="321450"/>
                  </a:lnTo>
                  <a:lnTo>
                    <a:pt x="1420622" y="316051"/>
                  </a:lnTo>
                  <a:lnTo>
                    <a:pt x="1407284" y="310651"/>
                  </a:lnTo>
                  <a:lnTo>
                    <a:pt x="1394263" y="305568"/>
                  </a:lnTo>
                  <a:lnTo>
                    <a:pt x="1380608" y="300804"/>
                  </a:lnTo>
                  <a:lnTo>
                    <a:pt x="1367269" y="296674"/>
                  </a:lnTo>
                  <a:lnTo>
                    <a:pt x="1353614" y="292228"/>
                  </a:lnTo>
                  <a:lnTo>
                    <a:pt x="1339958" y="288416"/>
                  </a:lnTo>
                  <a:lnTo>
                    <a:pt x="1326302" y="284287"/>
                  </a:lnTo>
                  <a:lnTo>
                    <a:pt x="1312329" y="280793"/>
                  </a:lnTo>
                  <a:lnTo>
                    <a:pt x="1286287" y="274440"/>
                  </a:lnTo>
                  <a:lnTo>
                    <a:pt x="1259928" y="269358"/>
                  </a:lnTo>
                  <a:lnTo>
                    <a:pt x="1234205" y="264593"/>
                  </a:lnTo>
                  <a:lnTo>
                    <a:pt x="1207528" y="261099"/>
                  </a:lnTo>
                  <a:lnTo>
                    <a:pt x="1181169" y="258558"/>
                  </a:lnTo>
                  <a:lnTo>
                    <a:pt x="1155446" y="256334"/>
                  </a:lnTo>
                  <a:lnTo>
                    <a:pt x="1129087" y="255381"/>
                  </a:lnTo>
                  <a:lnTo>
                    <a:pt x="1102410" y="254746"/>
                  </a:lnTo>
                  <a:lnTo>
                    <a:pt x="1076687" y="255699"/>
                  </a:lnTo>
                  <a:lnTo>
                    <a:pt x="1050328" y="256970"/>
                  </a:lnTo>
                  <a:lnTo>
                    <a:pt x="1024286" y="258875"/>
                  </a:lnTo>
                  <a:lnTo>
                    <a:pt x="998245" y="261417"/>
                  </a:lnTo>
                  <a:lnTo>
                    <a:pt x="972204" y="265546"/>
                  </a:lnTo>
                  <a:lnTo>
                    <a:pt x="946798" y="269993"/>
                  </a:lnTo>
                  <a:lnTo>
                    <a:pt x="921074" y="275075"/>
                  </a:lnTo>
                  <a:lnTo>
                    <a:pt x="895350" y="280793"/>
                  </a:lnTo>
                  <a:lnTo>
                    <a:pt x="947750" y="62257"/>
                  </a:lnTo>
                  <a:lnTo>
                    <a:pt x="960453" y="9847"/>
                  </a:lnTo>
                  <a:lnTo>
                    <a:pt x="986177" y="6670"/>
                  </a:lnTo>
                  <a:lnTo>
                    <a:pt x="1011583" y="4129"/>
                  </a:lnTo>
                  <a:lnTo>
                    <a:pt x="1037625" y="2541"/>
                  </a:lnTo>
                  <a:lnTo>
                    <a:pt x="1063666" y="953"/>
                  </a:lnTo>
                  <a:lnTo>
                    <a:pt x="1089072" y="635"/>
                  </a:lnTo>
                  <a:lnTo>
                    <a:pt x="111511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" name="组合 132"/>
          <p:cNvGrpSpPr/>
          <p:nvPr/>
        </p:nvGrpSpPr>
        <p:grpSpPr>
          <a:xfrm>
            <a:off x="4400262" y="1760766"/>
            <a:ext cx="842064" cy="976795"/>
            <a:chOff x="5902096" y="2650185"/>
            <a:chExt cx="1123045" cy="1302732"/>
          </a:xfrm>
        </p:grpSpPr>
        <p:sp>
          <p:nvSpPr>
            <p:cNvPr id="134" name="六边形 133"/>
            <p:cNvSpPr/>
            <p:nvPr/>
          </p:nvSpPr>
          <p:spPr>
            <a:xfrm rot="5400000">
              <a:off x="5812253" y="2740028"/>
              <a:ext cx="1302732" cy="1123045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35" name="KSO_Shape"/>
            <p:cNvSpPr>
              <a:spLocks noChangeArrowheads="1"/>
            </p:cNvSpPr>
            <p:nvPr/>
          </p:nvSpPr>
          <p:spPr bwMode="auto">
            <a:xfrm>
              <a:off x="6218596" y="3069394"/>
              <a:ext cx="490046" cy="460643"/>
            </a:xfrm>
            <a:custGeom>
              <a:avLst/>
              <a:gdLst>
                <a:gd name="T0" fmla="*/ 186557 w 1993900"/>
                <a:gd name="T1" fmla="*/ 1472016 h 1873250"/>
                <a:gd name="T2" fmla="*/ 1296550 w 1993900"/>
                <a:gd name="T3" fmla="*/ 576666 h 1873250"/>
                <a:gd name="T4" fmla="*/ 1153710 w 1993900"/>
                <a:gd name="T5" fmla="*/ 1135821 h 1873250"/>
                <a:gd name="T6" fmla="*/ 1097106 w 1993900"/>
                <a:gd name="T7" fmla="*/ 797974 h 1873250"/>
                <a:gd name="T8" fmla="*/ 1032144 w 1993900"/>
                <a:gd name="T9" fmla="*/ 704592 h 1873250"/>
                <a:gd name="T10" fmla="*/ 1078871 w 1993900"/>
                <a:gd name="T11" fmla="*/ 694343 h 1873250"/>
                <a:gd name="T12" fmla="*/ 1116861 w 1993900"/>
                <a:gd name="T13" fmla="*/ 676502 h 1873250"/>
                <a:gd name="T14" fmla="*/ 1146872 w 1993900"/>
                <a:gd name="T15" fmla="*/ 652207 h 1873250"/>
                <a:gd name="T16" fmla="*/ 1168526 w 1993900"/>
                <a:gd name="T17" fmla="*/ 620700 h 1873250"/>
                <a:gd name="T18" fmla="*/ 1184861 w 1993900"/>
                <a:gd name="T19" fmla="*/ 576666 h 1873250"/>
                <a:gd name="T20" fmla="*/ 568770 w 1993900"/>
                <a:gd name="T21" fmla="*/ 1239833 h 1873250"/>
                <a:gd name="T22" fmla="*/ 673241 w 1993900"/>
                <a:gd name="T23" fmla="*/ 791901 h 1873250"/>
                <a:gd name="T24" fmla="*/ 568770 w 1993900"/>
                <a:gd name="T25" fmla="*/ 802909 h 1873250"/>
                <a:gd name="T26" fmla="*/ 609419 w 1993900"/>
                <a:gd name="T27" fmla="*/ 698519 h 1873250"/>
                <a:gd name="T28" fmla="*/ 650068 w 1993900"/>
                <a:gd name="T29" fmla="*/ 682954 h 1873250"/>
                <a:gd name="T30" fmla="*/ 682739 w 1993900"/>
                <a:gd name="T31" fmla="*/ 660938 h 1873250"/>
                <a:gd name="T32" fmla="*/ 707052 w 1993900"/>
                <a:gd name="T33" fmla="*/ 632088 h 1873250"/>
                <a:gd name="T34" fmla="*/ 724147 w 1993900"/>
                <a:gd name="T35" fmla="*/ 596405 h 1873250"/>
                <a:gd name="T36" fmla="*/ 214659 w 1993900"/>
                <a:gd name="T37" fmla="*/ 266708 h 1873250"/>
                <a:gd name="T38" fmla="*/ 171803 w 1993900"/>
                <a:gd name="T39" fmla="*/ 295920 h 1873250"/>
                <a:gd name="T40" fmla="*/ 151323 w 1993900"/>
                <a:gd name="T41" fmla="*/ 344102 h 1873250"/>
                <a:gd name="T42" fmla="*/ 158150 w 1993900"/>
                <a:gd name="T43" fmla="*/ 1583935 h 1873250"/>
                <a:gd name="T44" fmla="*/ 190766 w 1993900"/>
                <a:gd name="T45" fmla="*/ 1623770 h 1873250"/>
                <a:gd name="T46" fmla="*/ 241586 w 1993900"/>
                <a:gd name="T47" fmla="*/ 1639325 h 1873250"/>
                <a:gd name="T48" fmla="*/ 1706270 w 1993900"/>
                <a:gd name="T49" fmla="*/ 1627944 h 1873250"/>
                <a:gd name="T50" fmla="*/ 1743058 w 1993900"/>
                <a:gd name="T51" fmla="*/ 1591902 h 1873250"/>
                <a:gd name="T52" fmla="*/ 1754056 w 1993900"/>
                <a:gd name="T53" fmla="*/ 353207 h 1873250"/>
                <a:gd name="T54" fmla="*/ 1738127 w 1993900"/>
                <a:gd name="T55" fmla="*/ 302749 h 1873250"/>
                <a:gd name="T56" fmla="*/ 1698306 w 1993900"/>
                <a:gd name="T57" fmla="*/ 269743 h 1873250"/>
                <a:gd name="T58" fmla="*/ 1541294 w 1993900"/>
                <a:gd name="T59" fmla="*/ 323995 h 1873250"/>
                <a:gd name="T60" fmla="*/ 334125 w 1993900"/>
                <a:gd name="T61" fmla="*/ 262534 h 1873250"/>
                <a:gd name="T62" fmla="*/ 1334979 w 1993900"/>
                <a:gd name="T63" fmla="*/ 206006 h 1873250"/>
                <a:gd name="T64" fmla="*/ 1663414 w 1993900"/>
                <a:gd name="T65" fmla="*/ 111160 h 1873250"/>
                <a:gd name="T66" fmla="*/ 1735094 w 1993900"/>
                <a:gd name="T67" fmla="*/ 122162 h 1873250"/>
                <a:gd name="T68" fmla="*/ 1798429 w 1993900"/>
                <a:gd name="T69" fmla="*/ 152513 h 1873250"/>
                <a:gd name="T70" fmla="*/ 1849629 w 1993900"/>
                <a:gd name="T71" fmla="*/ 199557 h 1873250"/>
                <a:gd name="T72" fmla="*/ 1886037 w 1993900"/>
                <a:gd name="T73" fmla="*/ 259120 h 1873250"/>
                <a:gd name="T74" fmla="*/ 1903862 w 1993900"/>
                <a:gd name="T75" fmla="*/ 328927 h 1873250"/>
                <a:gd name="T76" fmla="*/ 1902346 w 1993900"/>
                <a:gd name="T77" fmla="*/ 1585453 h 1873250"/>
                <a:gd name="T78" fmla="*/ 1881107 w 1993900"/>
                <a:gd name="T79" fmla="*/ 1653362 h 1873250"/>
                <a:gd name="T80" fmla="*/ 1842044 w 1993900"/>
                <a:gd name="T81" fmla="*/ 1711029 h 1873250"/>
                <a:gd name="T82" fmla="*/ 1788568 w 1993900"/>
                <a:gd name="T83" fmla="*/ 1755417 h 1873250"/>
                <a:gd name="T84" fmla="*/ 1723716 w 1993900"/>
                <a:gd name="T85" fmla="*/ 1782733 h 1873250"/>
                <a:gd name="T86" fmla="*/ 241586 w 1993900"/>
                <a:gd name="T87" fmla="*/ 1790700 h 1873250"/>
                <a:gd name="T88" fmla="*/ 169906 w 1993900"/>
                <a:gd name="T89" fmla="*/ 1779698 h 1873250"/>
                <a:gd name="T90" fmla="*/ 106191 w 1993900"/>
                <a:gd name="T91" fmla="*/ 1748968 h 1873250"/>
                <a:gd name="T92" fmla="*/ 54992 w 1993900"/>
                <a:gd name="T93" fmla="*/ 1702303 h 1873250"/>
                <a:gd name="T94" fmla="*/ 18963 w 1993900"/>
                <a:gd name="T95" fmla="*/ 1642740 h 1873250"/>
                <a:gd name="T96" fmla="*/ 1138 w 1993900"/>
                <a:gd name="T97" fmla="*/ 1573312 h 1873250"/>
                <a:gd name="T98" fmla="*/ 2655 w 1993900"/>
                <a:gd name="T99" fmla="*/ 316408 h 1873250"/>
                <a:gd name="T100" fmla="*/ 23514 w 1993900"/>
                <a:gd name="T101" fmla="*/ 248497 h 1873250"/>
                <a:gd name="T102" fmla="*/ 62577 w 1993900"/>
                <a:gd name="T103" fmla="*/ 190451 h 1873250"/>
                <a:gd name="T104" fmla="*/ 116432 w 1993900"/>
                <a:gd name="T105" fmla="*/ 146064 h 1873250"/>
                <a:gd name="T106" fmla="*/ 181284 w 1993900"/>
                <a:gd name="T107" fmla="*/ 118748 h 1873250"/>
                <a:gd name="T108" fmla="*/ 363706 w 1993900"/>
                <a:gd name="T109" fmla="*/ 111160 h 187325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993900" h="1873250">
                  <a:moveTo>
                    <a:pt x="195263" y="1631950"/>
                  </a:moveTo>
                  <a:lnTo>
                    <a:pt x="1766888" y="1631950"/>
                  </a:lnTo>
                  <a:lnTo>
                    <a:pt x="1766888" y="1663700"/>
                  </a:lnTo>
                  <a:lnTo>
                    <a:pt x="195263" y="1663700"/>
                  </a:lnTo>
                  <a:lnTo>
                    <a:pt x="195263" y="1631950"/>
                  </a:lnTo>
                  <a:close/>
                  <a:moveTo>
                    <a:pt x="195263" y="1539875"/>
                  </a:moveTo>
                  <a:lnTo>
                    <a:pt x="1766888" y="1539875"/>
                  </a:lnTo>
                  <a:lnTo>
                    <a:pt x="1766888" y="1570038"/>
                  </a:lnTo>
                  <a:lnTo>
                    <a:pt x="195263" y="1570038"/>
                  </a:lnTo>
                  <a:lnTo>
                    <a:pt x="195263" y="1539875"/>
                  </a:lnTo>
                  <a:close/>
                  <a:moveTo>
                    <a:pt x="1240155" y="603250"/>
                  </a:moveTo>
                  <a:lnTo>
                    <a:pt x="1357056" y="603250"/>
                  </a:lnTo>
                  <a:lnTo>
                    <a:pt x="1357056" y="1188182"/>
                  </a:lnTo>
                  <a:lnTo>
                    <a:pt x="1493838" y="1188182"/>
                  </a:lnTo>
                  <a:lnTo>
                    <a:pt x="1493838" y="1296988"/>
                  </a:lnTo>
                  <a:lnTo>
                    <a:pt x="1071563" y="1296988"/>
                  </a:lnTo>
                  <a:lnTo>
                    <a:pt x="1071563" y="1188182"/>
                  </a:lnTo>
                  <a:lnTo>
                    <a:pt x="1207550" y="1188182"/>
                  </a:lnTo>
                  <a:lnTo>
                    <a:pt x="1207550" y="820068"/>
                  </a:lnTo>
                  <a:lnTo>
                    <a:pt x="1201586" y="822053"/>
                  </a:lnTo>
                  <a:lnTo>
                    <a:pt x="1194826" y="824833"/>
                  </a:lnTo>
                  <a:lnTo>
                    <a:pt x="1180909" y="828407"/>
                  </a:lnTo>
                  <a:lnTo>
                    <a:pt x="1165402" y="831981"/>
                  </a:lnTo>
                  <a:lnTo>
                    <a:pt x="1148304" y="834760"/>
                  </a:lnTo>
                  <a:lnTo>
                    <a:pt x="1130809" y="837143"/>
                  </a:lnTo>
                  <a:lnTo>
                    <a:pt x="1111723" y="838732"/>
                  </a:lnTo>
                  <a:lnTo>
                    <a:pt x="1091842" y="839526"/>
                  </a:lnTo>
                  <a:lnTo>
                    <a:pt x="1071563" y="839923"/>
                  </a:lnTo>
                  <a:lnTo>
                    <a:pt x="1071563" y="738265"/>
                  </a:lnTo>
                  <a:lnTo>
                    <a:pt x="1080311" y="737073"/>
                  </a:lnTo>
                  <a:lnTo>
                    <a:pt x="1089456" y="735882"/>
                  </a:lnTo>
                  <a:lnTo>
                    <a:pt x="1097806" y="734294"/>
                  </a:lnTo>
                  <a:lnTo>
                    <a:pt x="1106156" y="732705"/>
                  </a:lnTo>
                  <a:lnTo>
                    <a:pt x="1114109" y="730720"/>
                  </a:lnTo>
                  <a:lnTo>
                    <a:pt x="1121664" y="728734"/>
                  </a:lnTo>
                  <a:lnTo>
                    <a:pt x="1129218" y="726352"/>
                  </a:lnTo>
                  <a:lnTo>
                    <a:pt x="1136376" y="723969"/>
                  </a:lnTo>
                  <a:lnTo>
                    <a:pt x="1143931" y="720792"/>
                  </a:lnTo>
                  <a:lnTo>
                    <a:pt x="1150690" y="718012"/>
                  </a:lnTo>
                  <a:lnTo>
                    <a:pt x="1156654" y="714438"/>
                  </a:lnTo>
                  <a:lnTo>
                    <a:pt x="1163016" y="711262"/>
                  </a:lnTo>
                  <a:lnTo>
                    <a:pt x="1168981" y="707688"/>
                  </a:lnTo>
                  <a:lnTo>
                    <a:pt x="1174945" y="704114"/>
                  </a:lnTo>
                  <a:lnTo>
                    <a:pt x="1180512" y="699746"/>
                  </a:lnTo>
                  <a:lnTo>
                    <a:pt x="1186079" y="695775"/>
                  </a:lnTo>
                  <a:lnTo>
                    <a:pt x="1191248" y="691407"/>
                  </a:lnTo>
                  <a:lnTo>
                    <a:pt x="1195621" y="686641"/>
                  </a:lnTo>
                  <a:lnTo>
                    <a:pt x="1200393" y="682273"/>
                  </a:lnTo>
                  <a:lnTo>
                    <a:pt x="1204767" y="677111"/>
                  </a:lnTo>
                  <a:lnTo>
                    <a:pt x="1208743" y="671551"/>
                  </a:lnTo>
                  <a:lnTo>
                    <a:pt x="1213117" y="666389"/>
                  </a:lnTo>
                  <a:lnTo>
                    <a:pt x="1216298" y="661227"/>
                  </a:lnTo>
                  <a:lnTo>
                    <a:pt x="1220274" y="655270"/>
                  </a:lnTo>
                  <a:lnTo>
                    <a:pt x="1223057" y="649314"/>
                  </a:lnTo>
                  <a:lnTo>
                    <a:pt x="1226636" y="643357"/>
                  </a:lnTo>
                  <a:lnTo>
                    <a:pt x="1229022" y="637003"/>
                  </a:lnTo>
                  <a:lnTo>
                    <a:pt x="1231407" y="630650"/>
                  </a:lnTo>
                  <a:lnTo>
                    <a:pt x="1234191" y="623899"/>
                  </a:lnTo>
                  <a:lnTo>
                    <a:pt x="1236179" y="617148"/>
                  </a:lnTo>
                  <a:lnTo>
                    <a:pt x="1240155" y="603250"/>
                  </a:lnTo>
                  <a:close/>
                  <a:moveTo>
                    <a:pt x="763507" y="603250"/>
                  </a:moveTo>
                  <a:lnTo>
                    <a:pt x="880806" y="603250"/>
                  </a:lnTo>
                  <a:lnTo>
                    <a:pt x="880806" y="1188182"/>
                  </a:lnTo>
                  <a:lnTo>
                    <a:pt x="1017588" y="1188182"/>
                  </a:lnTo>
                  <a:lnTo>
                    <a:pt x="1017588" y="1296988"/>
                  </a:lnTo>
                  <a:lnTo>
                    <a:pt x="595313" y="1296988"/>
                  </a:lnTo>
                  <a:lnTo>
                    <a:pt x="595313" y="1188182"/>
                  </a:lnTo>
                  <a:lnTo>
                    <a:pt x="731300" y="1188182"/>
                  </a:lnTo>
                  <a:lnTo>
                    <a:pt x="731300" y="820068"/>
                  </a:lnTo>
                  <a:lnTo>
                    <a:pt x="725336" y="822053"/>
                  </a:lnTo>
                  <a:lnTo>
                    <a:pt x="718576" y="824833"/>
                  </a:lnTo>
                  <a:lnTo>
                    <a:pt x="704659" y="828407"/>
                  </a:lnTo>
                  <a:lnTo>
                    <a:pt x="688754" y="831981"/>
                  </a:lnTo>
                  <a:lnTo>
                    <a:pt x="672054" y="834760"/>
                  </a:lnTo>
                  <a:lnTo>
                    <a:pt x="654161" y="837143"/>
                  </a:lnTo>
                  <a:lnTo>
                    <a:pt x="635473" y="838732"/>
                  </a:lnTo>
                  <a:lnTo>
                    <a:pt x="615592" y="839526"/>
                  </a:lnTo>
                  <a:lnTo>
                    <a:pt x="595313" y="839923"/>
                  </a:lnTo>
                  <a:lnTo>
                    <a:pt x="595313" y="738265"/>
                  </a:lnTo>
                  <a:lnTo>
                    <a:pt x="604061" y="737073"/>
                  </a:lnTo>
                  <a:lnTo>
                    <a:pt x="612809" y="735882"/>
                  </a:lnTo>
                  <a:lnTo>
                    <a:pt x="621159" y="734294"/>
                  </a:lnTo>
                  <a:lnTo>
                    <a:pt x="629906" y="732705"/>
                  </a:lnTo>
                  <a:lnTo>
                    <a:pt x="637859" y="730720"/>
                  </a:lnTo>
                  <a:lnTo>
                    <a:pt x="645414" y="728734"/>
                  </a:lnTo>
                  <a:lnTo>
                    <a:pt x="652968" y="726352"/>
                  </a:lnTo>
                  <a:lnTo>
                    <a:pt x="660126" y="723969"/>
                  </a:lnTo>
                  <a:lnTo>
                    <a:pt x="667283" y="720792"/>
                  </a:lnTo>
                  <a:lnTo>
                    <a:pt x="674042" y="718012"/>
                  </a:lnTo>
                  <a:lnTo>
                    <a:pt x="680404" y="714438"/>
                  </a:lnTo>
                  <a:lnTo>
                    <a:pt x="686766" y="711262"/>
                  </a:lnTo>
                  <a:lnTo>
                    <a:pt x="692731" y="707688"/>
                  </a:lnTo>
                  <a:lnTo>
                    <a:pt x="698695" y="704114"/>
                  </a:lnTo>
                  <a:lnTo>
                    <a:pt x="704262" y="699746"/>
                  </a:lnTo>
                  <a:lnTo>
                    <a:pt x="709431" y="695775"/>
                  </a:lnTo>
                  <a:lnTo>
                    <a:pt x="714600" y="691407"/>
                  </a:lnTo>
                  <a:lnTo>
                    <a:pt x="719371" y="686641"/>
                  </a:lnTo>
                  <a:lnTo>
                    <a:pt x="724143" y="682273"/>
                  </a:lnTo>
                  <a:lnTo>
                    <a:pt x="728119" y="677111"/>
                  </a:lnTo>
                  <a:lnTo>
                    <a:pt x="732493" y="671551"/>
                  </a:lnTo>
                  <a:lnTo>
                    <a:pt x="736469" y="666389"/>
                  </a:lnTo>
                  <a:lnTo>
                    <a:pt x="740048" y="661227"/>
                  </a:lnTo>
                  <a:lnTo>
                    <a:pt x="744024" y="655270"/>
                  </a:lnTo>
                  <a:lnTo>
                    <a:pt x="746807" y="649314"/>
                  </a:lnTo>
                  <a:lnTo>
                    <a:pt x="749988" y="643357"/>
                  </a:lnTo>
                  <a:lnTo>
                    <a:pt x="752772" y="637003"/>
                  </a:lnTo>
                  <a:lnTo>
                    <a:pt x="755157" y="630650"/>
                  </a:lnTo>
                  <a:lnTo>
                    <a:pt x="757941" y="623899"/>
                  </a:lnTo>
                  <a:lnTo>
                    <a:pt x="759929" y="617148"/>
                  </a:lnTo>
                  <a:lnTo>
                    <a:pt x="763507" y="603250"/>
                  </a:lnTo>
                  <a:close/>
                  <a:moveTo>
                    <a:pt x="252860" y="274637"/>
                  </a:moveTo>
                  <a:lnTo>
                    <a:pt x="243333" y="275431"/>
                  </a:lnTo>
                  <a:lnTo>
                    <a:pt x="233806" y="276622"/>
                  </a:lnTo>
                  <a:lnTo>
                    <a:pt x="224676" y="279003"/>
                  </a:lnTo>
                  <a:lnTo>
                    <a:pt x="216340" y="282178"/>
                  </a:lnTo>
                  <a:lnTo>
                    <a:pt x="207607" y="286147"/>
                  </a:lnTo>
                  <a:lnTo>
                    <a:pt x="199668" y="290909"/>
                  </a:lnTo>
                  <a:lnTo>
                    <a:pt x="192523" y="296465"/>
                  </a:lnTo>
                  <a:lnTo>
                    <a:pt x="185774" y="302815"/>
                  </a:lnTo>
                  <a:lnTo>
                    <a:pt x="179820" y="309562"/>
                  </a:lnTo>
                  <a:lnTo>
                    <a:pt x="174263" y="316706"/>
                  </a:lnTo>
                  <a:lnTo>
                    <a:pt x="169499" y="324644"/>
                  </a:lnTo>
                  <a:lnTo>
                    <a:pt x="165530" y="332581"/>
                  </a:lnTo>
                  <a:lnTo>
                    <a:pt x="162354" y="341312"/>
                  </a:lnTo>
                  <a:lnTo>
                    <a:pt x="159972" y="350837"/>
                  </a:lnTo>
                  <a:lnTo>
                    <a:pt x="158385" y="359965"/>
                  </a:lnTo>
                  <a:lnTo>
                    <a:pt x="157988" y="369490"/>
                  </a:lnTo>
                  <a:lnTo>
                    <a:pt x="157988" y="1619647"/>
                  </a:lnTo>
                  <a:lnTo>
                    <a:pt x="158385" y="1629569"/>
                  </a:lnTo>
                  <a:lnTo>
                    <a:pt x="159972" y="1639094"/>
                  </a:lnTo>
                  <a:lnTo>
                    <a:pt x="162354" y="1647825"/>
                  </a:lnTo>
                  <a:lnTo>
                    <a:pt x="165530" y="1656953"/>
                  </a:lnTo>
                  <a:lnTo>
                    <a:pt x="169499" y="1665288"/>
                  </a:lnTo>
                  <a:lnTo>
                    <a:pt x="174263" y="1672828"/>
                  </a:lnTo>
                  <a:lnTo>
                    <a:pt x="179820" y="1679972"/>
                  </a:lnTo>
                  <a:lnTo>
                    <a:pt x="185774" y="1686719"/>
                  </a:lnTo>
                  <a:lnTo>
                    <a:pt x="192523" y="1693069"/>
                  </a:lnTo>
                  <a:lnTo>
                    <a:pt x="199668" y="1698625"/>
                  </a:lnTo>
                  <a:lnTo>
                    <a:pt x="207607" y="1702991"/>
                  </a:lnTo>
                  <a:lnTo>
                    <a:pt x="216340" y="1707356"/>
                  </a:lnTo>
                  <a:lnTo>
                    <a:pt x="224676" y="1710531"/>
                  </a:lnTo>
                  <a:lnTo>
                    <a:pt x="233806" y="1712913"/>
                  </a:lnTo>
                  <a:lnTo>
                    <a:pt x="243333" y="1714103"/>
                  </a:lnTo>
                  <a:lnTo>
                    <a:pt x="252860" y="1714897"/>
                  </a:lnTo>
                  <a:lnTo>
                    <a:pt x="1741040" y="1714897"/>
                  </a:lnTo>
                  <a:lnTo>
                    <a:pt x="1750567" y="1714103"/>
                  </a:lnTo>
                  <a:lnTo>
                    <a:pt x="1759697" y="1712913"/>
                  </a:lnTo>
                  <a:lnTo>
                    <a:pt x="1769224" y="1710531"/>
                  </a:lnTo>
                  <a:lnTo>
                    <a:pt x="1777560" y="1707356"/>
                  </a:lnTo>
                  <a:lnTo>
                    <a:pt x="1785896" y="1702991"/>
                  </a:lnTo>
                  <a:lnTo>
                    <a:pt x="1794232" y="1698625"/>
                  </a:lnTo>
                  <a:lnTo>
                    <a:pt x="1801377" y="1693069"/>
                  </a:lnTo>
                  <a:lnTo>
                    <a:pt x="1808126" y="1686719"/>
                  </a:lnTo>
                  <a:lnTo>
                    <a:pt x="1813683" y="1679972"/>
                  </a:lnTo>
                  <a:lnTo>
                    <a:pt x="1819240" y="1672828"/>
                  </a:lnTo>
                  <a:lnTo>
                    <a:pt x="1824401" y="1665288"/>
                  </a:lnTo>
                  <a:lnTo>
                    <a:pt x="1828370" y="1656953"/>
                  </a:lnTo>
                  <a:lnTo>
                    <a:pt x="1831546" y="1647825"/>
                  </a:lnTo>
                  <a:lnTo>
                    <a:pt x="1833531" y="1639094"/>
                  </a:lnTo>
                  <a:lnTo>
                    <a:pt x="1835516" y="1629569"/>
                  </a:lnTo>
                  <a:lnTo>
                    <a:pt x="1835912" y="1619647"/>
                  </a:lnTo>
                  <a:lnTo>
                    <a:pt x="1835912" y="369490"/>
                  </a:lnTo>
                  <a:lnTo>
                    <a:pt x="1835516" y="359965"/>
                  </a:lnTo>
                  <a:lnTo>
                    <a:pt x="1833531" y="350837"/>
                  </a:lnTo>
                  <a:lnTo>
                    <a:pt x="1831546" y="341312"/>
                  </a:lnTo>
                  <a:lnTo>
                    <a:pt x="1828370" y="332581"/>
                  </a:lnTo>
                  <a:lnTo>
                    <a:pt x="1824401" y="324644"/>
                  </a:lnTo>
                  <a:lnTo>
                    <a:pt x="1819240" y="316706"/>
                  </a:lnTo>
                  <a:lnTo>
                    <a:pt x="1813683" y="309562"/>
                  </a:lnTo>
                  <a:lnTo>
                    <a:pt x="1808126" y="302815"/>
                  </a:lnTo>
                  <a:lnTo>
                    <a:pt x="1801377" y="296465"/>
                  </a:lnTo>
                  <a:lnTo>
                    <a:pt x="1794232" y="290909"/>
                  </a:lnTo>
                  <a:lnTo>
                    <a:pt x="1785896" y="286147"/>
                  </a:lnTo>
                  <a:lnTo>
                    <a:pt x="1777560" y="282178"/>
                  </a:lnTo>
                  <a:lnTo>
                    <a:pt x="1769224" y="279003"/>
                  </a:lnTo>
                  <a:lnTo>
                    <a:pt x="1759697" y="276622"/>
                  </a:lnTo>
                  <a:lnTo>
                    <a:pt x="1750567" y="275431"/>
                  </a:lnTo>
                  <a:lnTo>
                    <a:pt x="1741040" y="274637"/>
                  </a:lnTo>
                  <a:lnTo>
                    <a:pt x="1613221" y="274637"/>
                  </a:lnTo>
                  <a:lnTo>
                    <a:pt x="1613221" y="338931"/>
                  </a:lnTo>
                  <a:lnTo>
                    <a:pt x="1366316" y="338931"/>
                  </a:lnTo>
                  <a:lnTo>
                    <a:pt x="1366316" y="274637"/>
                  </a:lnTo>
                  <a:lnTo>
                    <a:pt x="596622" y="274637"/>
                  </a:lnTo>
                  <a:lnTo>
                    <a:pt x="596622" y="338931"/>
                  </a:lnTo>
                  <a:lnTo>
                    <a:pt x="349717" y="338931"/>
                  </a:lnTo>
                  <a:lnTo>
                    <a:pt x="349717" y="274637"/>
                  </a:lnTo>
                  <a:lnTo>
                    <a:pt x="252860" y="274637"/>
                  </a:lnTo>
                  <a:close/>
                  <a:moveTo>
                    <a:pt x="442207" y="0"/>
                  </a:moveTo>
                  <a:lnTo>
                    <a:pt x="565660" y="0"/>
                  </a:lnTo>
                  <a:lnTo>
                    <a:pt x="565660" y="116284"/>
                  </a:lnTo>
                  <a:lnTo>
                    <a:pt x="1397278" y="116284"/>
                  </a:lnTo>
                  <a:lnTo>
                    <a:pt x="1397278" y="215503"/>
                  </a:lnTo>
                  <a:lnTo>
                    <a:pt x="1397278" y="307975"/>
                  </a:lnTo>
                  <a:lnTo>
                    <a:pt x="1461188" y="307975"/>
                  </a:lnTo>
                  <a:lnTo>
                    <a:pt x="1461188" y="0"/>
                  </a:lnTo>
                  <a:lnTo>
                    <a:pt x="1551296" y="0"/>
                  </a:lnTo>
                  <a:lnTo>
                    <a:pt x="1551296" y="116284"/>
                  </a:lnTo>
                  <a:lnTo>
                    <a:pt x="1741040" y="116284"/>
                  </a:lnTo>
                  <a:lnTo>
                    <a:pt x="1754140" y="116681"/>
                  </a:lnTo>
                  <a:lnTo>
                    <a:pt x="1766446" y="117475"/>
                  </a:lnTo>
                  <a:lnTo>
                    <a:pt x="1779148" y="119062"/>
                  </a:lnTo>
                  <a:lnTo>
                    <a:pt x="1791851" y="121840"/>
                  </a:lnTo>
                  <a:lnTo>
                    <a:pt x="1804156" y="124222"/>
                  </a:lnTo>
                  <a:lnTo>
                    <a:pt x="1816065" y="127794"/>
                  </a:lnTo>
                  <a:lnTo>
                    <a:pt x="1827973" y="131762"/>
                  </a:lnTo>
                  <a:lnTo>
                    <a:pt x="1839088" y="136525"/>
                  </a:lnTo>
                  <a:lnTo>
                    <a:pt x="1850600" y="141684"/>
                  </a:lnTo>
                  <a:lnTo>
                    <a:pt x="1861318" y="147240"/>
                  </a:lnTo>
                  <a:lnTo>
                    <a:pt x="1872035" y="152797"/>
                  </a:lnTo>
                  <a:lnTo>
                    <a:pt x="1882356" y="159544"/>
                  </a:lnTo>
                  <a:lnTo>
                    <a:pt x="1892280" y="167084"/>
                  </a:lnTo>
                  <a:lnTo>
                    <a:pt x="1901807" y="174228"/>
                  </a:lnTo>
                  <a:lnTo>
                    <a:pt x="1911334" y="182165"/>
                  </a:lnTo>
                  <a:lnTo>
                    <a:pt x="1919670" y="190500"/>
                  </a:lnTo>
                  <a:lnTo>
                    <a:pt x="1928006" y="199231"/>
                  </a:lnTo>
                  <a:lnTo>
                    <a:pt x="1935945" y="208756"/>
                  </a:lnTo>
                  <a:lnTo>
                    <a:pt x="1943884" y="218281"/>
                  </a:lnTo>
                  <a:lnTo>
                    <a:pt x="1951029" y="228203"/>
                  </a:lnTo>
                  <a:lnTo>
                    <a:pt x="1957380" y="238125"/>
                  </a:lnTo>
                  <a:lnTo>
                    <a:pt x="1963732" y="249237"/>
                  </a:lnTo>
                  <a:lnTo>
                    <a:pt x="1968892" y="259953"/>
                  </a:lnTo>
                  <a:lnTo>
                    <a:pt x="1974052" y="271065"/>
                  </a:lnTo>
                  <a:lnTo>
                    <a:pt x="1978816" y="282575"/>
                  </a:lnTo>
                  <a:lnTo>
                    <a:pt x="1982389" y="294084"/>
                  </a:lnTo>
                  <a:lnTo>
                    <a:pt x="1985961" y="306387"/>
                  </a:lnTo>
                  <a:lnTo>
                    <a:pt x="1988740" y="318690"/>
                  </a:lnTo>
                  <a:lnTo>
                    <a:pt x="1991122" y="330994"/>
                  </a:lnTo>
                  <a:lnTo>
                    <a:pt x="1992709" y="344090"/>
                  </a:lnTo>
                  <a:lnTo>
                    <a:pt x="1993503" y="356790"/>
                  </a:lnTo>
                  <a:lnTo>
                    <a:pt x="1993900" y="369490"/>
                  </a:lnTo>
                  <a:lnTo>
                    <a:pt x="1993900" y="1619647"/>
                  </a:lnTo>
                  <a:lnTo>
                    <a:pt x="1993503" y="1632744"/>
                  </a:lnTo>
                  <a:lnTo>
                    <a:pt x="1992709" y="1645841"/>
                  </a:lnTo>
                  <a:lnTo>
                    <a:pt x="1991122" y="1658541"/>
                  </a:lnTo>
                  <a:lnTo>
                    <a:pt x="1988740" y="1670844"/>
                  </a:lnTo>
                  <a:lnTo>
                    <a:pt x="1985961" y="1682750"/>
                  </a:lnTo>
                  <a:lnTo>
                    <a:pt x="1982389" y="1695053"/>
                  </a:lnTo>
                  <a:lnTo>
                    <a:pt x="1978816" y="1706960"/>
                  </a:lnTo>
                  <a:lnTo>
                    <a:pt x="1974052" y="1718469"/>
                  </a:lnTo>
                  <a:lnTo>
                    <a:pt x="1968892" y="1729581"/>
                  </a:lnTo>
                  <a:lnTo>
                    <a:pt x="1963732" y="1740694"/>
                  </a:lnTo>
                  <a:lnTo>
                    <a:pt x="1957380" y="1751410"/>
                  </a:lnTo>
                  <a:lnTo>
                    <a:pt x="1951029" y="1761331"/>
                  </a:lnTo>
                  <a:lnTo>
                    <a:pt x="1943884" y="1771650"/>
                  </a:lnTo>
                  <a:lnTo>
                    <a:pt x="1935945" y="1780778"/>
                  </a:lnTo>
                  <a:lnTo>
                    <a:pt x="1928006" y="1789906"/>
                  </a:lnTo>
                  <a:lnTo>
                    <a:pt x="1919670" y="1799035"/>
                  </a:lnTo>
                  <a:lnTo>
                    <a:pt x="1911334" y="1807369"/>
                  </a:lnTo>
                  <a:lnTo>
                    <a:pt x="1901807" y="1815306"/>
                  </a:lnTo>
                  <a:lnTo>
                    <a:pt x="1892280" y="1822847"/>
                  </a:lnTo>
                  <a:lnTo>
                    <a:pt x="1882356" y="1829594"/>
                  </a:lnTo>
                  <a:lnTo>
                    <a:pt x="1872035" y="1836341"/>
                  </a:lnTo>
                  <a:lnTo>
                    <a:pt x="1861318" y="1842294"/>
                  </a:lnTo>
                  <a:lnTo>
                    <a:pt x="1850600" y="1848247"/>
                  </a:lnTo>
                  <a:lnTo>
                    <a:pt x="1839088" y="1853406"/>
                  </a:lnTo>
                  <a:lnTo>
                    <a:pt x="1827973" y="1857375"/>
                  </a:lnTo>
                  <a:lnTo>
                    <a:pt x="1816065" y="1861741"/>
                  </a:lnTo>
                  <a:lnTo>
                    <a:pt x="1804156" y="1864916"/>
                  </a:lnTo>
                  <a:lnTo>
                    <a:pt x="1791851" y="1868091"/>
                  </a:lnTo>
                  <a:lnTo>
                    <a:pt x="1779148" y="1870075"/>
                  </a:lnTo>
                  <a:lnTo>
                    <a:pt x="1766446" y="1871663"/>
                  </a:lnTo>
                  <a:lnTo>
                    <a:pt x="1754140" y="1872456"/>
                  </a:lnTo>
                  <a:lnTo>
                    <a:pt x="1741040" y="1873250"/>
                  </a:lnTo>
                  <a:lnTo>
                    <a:pt x="252860" y="1873250"/>
                  </a:lnTo>
                  <a:lnTo>
                    <a:pt x="239760" y="1872456"/>
                  </a:lnTo>
                  <a:lnTo>
                    <a:pt x="227058" y="1871663"/>
                  </a:lnTo>
                  <a:lnTo>
                    <a:pt x="214355" y="1870075"/>
                  </a:lnTo>
                  <a:lnTo>
                    <a:pt x="201653" y="1868091"/>
                  </a:lnTo>
                  <a:lnTo>
                    <a:pt x="189744" y="1864916"/>
                  </a:lnTo>
                  <a:lnTo>
                    <a:pt x="177835" y="1861741"/>
                  </a:lnTo>
                  <a:lnTo>
                    <a:pt x="165927" y="1857375"/>
                  </a:lnTo>
                  <a:lnTo>
                    <a:pt x="154018" y="1853406"/>
                  </a:lnTo>
                  <a:lnTo>
                    <a:pt x="143300" y="1848247"/>
                  </a:lnTo>
                  <a:lnTo>
                    <a:pt x="132186" y="1842294"/>
                  </a:lnTo>
                  <a:lnTo>
                    <a:pt x="121865" y="1836341"/>
                  </a:lnTo>
                  <a:lnTo>
                    <a:pt x="111147" y="1829594"/>
                  </a:lnTo>
                  <a:lnTo>
                    <a:pt x="101620" y="1822847"/>
                  </a:lnTo>
                  <a:lnTo>
                    <a:pt x="91696" y="1815306"/>
                  </a:lnTo>
                  <a:lnTo>
                    <a:pt x="82566" y="1807369"/>
                  </a:lnTo>
                  <a:lnTo>
                    <a:pt x="74230" y="1799035"/>
                  </a:lnTo>
                  <a:lnTo>
                    <a:pt x="65497" y="1789906"/>
                  </a:lnTo>
                  <a:lnTo>
                    <a:pt x="57558" y="1780778"/>
                  </a:lnTo>
                  <a:lnTo>
                    <a:pt x="50016" y="1771650"/>
                  </a:lnTo>
                  <a:lnTo>
                    <a:pt x="42871" y="1761331"/>
                  </a:lnTo>
                  <a:lnTo>
                    <a:pt x="36520" y="1751410"/>
                  </a:lnTo>
                  <a:lnTo>
                    <a:pt x="30168" y="1740694"/>
                  </a:lnTo>
                  <a:lnTo>
                    <a:pt x="24611" y="1729581"/>
                  </a:lnTo>
                  <a:lnTo>
                    <a:pt x="19848" y="1718469"/>
                  </a:lnTo>
                  <a:lnTo>
                    <a:pt x="15084" y="1706960"/>
                  </a:lnTo>
                  <a:lnTo>
                    <a:pt x="11115" y="1695053"/>
                  </a:lnTo>
                  <a:lnTo>
                    <a:pt x="7939" y="1682750"/>
                  </a:lnTo>
                  <a:lnTo>
                    <a:pt x="4763" y="1670844"/>
                  </a:lnTo>
                  <a:lnTo>
                    <a:pt x="2779" y="1658541"/>
                  </a:lnTo>
                  <a:lnTo>
                    <a:pt x="1191" y="1645841"/>
                  </a:lnTo>
                  <a:lnTo>
                    <a:pt x="0" y="1632744"/>
                  </a:lnTo>
                  <a:lnTo>
                    <a:pt x="0" y="1619647"/>
                  </a:lnTo>
                  <a:lnTo>
                    <a:pt x="0" y="369490"/>
                  </a:lnTo>
                  <a:lnTo>
                    <a:pt x="0" y="356790"/>
                  </a:lnTo>
                  <a:lnTo>
                    <a:pt x="1191" y="344090"/>
                  </a:lnTo>
                  <a:lnTo>
                    <a:pt x="2779" y="330994"/>
                  </a:lnTo>
                  <a:lnTo>
                    <a:pt x="4763" y="318690"/>
                  </a:lnTo>
                  <a:lnTo>
                    <a:pt x="7939" y="306387"/>
                  </a:lnTo>
                  <a:lnTo>
                    <a:pt x="11115" y="294084"/>
                  </a:lnTo>
                  <a:lnTo>
                    <a:pt x="15084" y="282575"/>
                  </a:lnTo>
                  <a:lnTo>
                    <a:pt x="19848" y="271065"/>
                  </a:lnTo>
                  <a:lnTo>
                    <a:pt x="24611" y="259953"/>
                  </a:lnTo>
                  <a:lnTo>
                    <a:pt x="30168" y="249237"/>
                  </a:lnTo>
                  <a:lnTo>
                    <a:pt x="36520" y="238125"/>
                  </a:lnTo>
                  <a:lnTo>
                    <a:pt x="42871" y="228203"/>
                  </a:lnTo>
                  <a:lnTo>
                    <a:pt x="50016" y="218281"/>
                  </a:lnTo>
                  <a:lnTo>
                    <a:pt x="57558" y="208756"/>
                  </a:lnTo>
                  <a:lnTo>
                    <a:pt x="65497" y="199231"/>
                  </a:lnTo>
                  <a:lnTo>
                    <a:pt x="74230" y="190500"/>
                  </a:lnTo>
                  <a:lnTo>
                    <a:pt x="82566" y="182165"/>
                  </a:lnTo>
                  <a:lnTo>
                    <a:pt x="91696" y="174228"/>
                  </a:lnTo>
                  <a:lnTo>
                    <a:pt x="101620" y="167084"/>
                  </a:lnTo>
                  <a:lnTo>
                    <a:pt x="111147" y="159544"/>
                  </a:lnTo>
                  <a:lnTo>
                    <a:pt x="121865" y="152797"/>
                  </a:lnTo>
                  <a:lnTo>
                    <a:pt x="132186" y="147240"/>
                  </a:lnTo>
                  <a:lnTo>
                    <a:pt x="143300" y="141684"/>
                  </a:lnTo>
                  <a:lnTo>
                    <a:pt x="154018" y="136525"/>
                  </a:lnTo>
                  <a:lnTo>
                    <a:pt x="165927" y="131762"/>
                  </a:lnTo>
                  <a:lnTo>
                    <a:pt x="177835" y="127794"/>
                  </a:lnTo>
                  <a:lnTo>
                    <a:pt x="189744" y="124222"/>
                  </a:lnTo>
                  <a:lnTo>
                    <a:pt x="201653" y="121840"/>
                  </a:lnTo>
                  <a:lnTo>
                    <a:pt x="214355" y="119062"/>
                  </a:lnTo>
                  <a:lnTo>
                    <a:pt x="227058" y="117475"/>
                  </a:lnTo>
                  <a:lnTo>
                    <a:pt x="239760" y="116681"/>
                  </a:lnTo>
                  <a:lnTo>
                    <a:pt x="252860" y="116284"/>
                  </a:lnTo>
                  <a:lnTo>
                    <a:pt x="380679" y="116284"/>
                  </a:lnTo>
                  <a:lnTo>
                    <a:pt x="380679" y="215503"/>
                  </a:lnTo>
                  <a:lnTo>
                    <a:pt x="380679" y="307975"/>
                  </a:lnTo>
                  <a:lnTo>
                    <a:pt x="442207" y="307975"/>
                  </a:lnTo>
                  <a:lnTo>
                    <a:pt x="44220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" name="组合 135"/>
          <p:cNvGrpSpPr/>
          <p:nvPr/>
        </p:nvGrpSpPr>
        <p:grpSpPr>
          <a:xfrm>
            <a:off x="3950067" y="2565930"/>
            <a:ext cx="842064" cy="976795"/>
            <a:chOff x="5301679" y="3724016"/>
            <a:chExt cx="1123045" cy="1302732"/>
          </a:xfrm>
        </p:grpSpPr>
        <p:sp>
          <p:nvSpPr>
            <p:cNvPr id="137" name="六边形 136"/>
            <p:cNvSpPr/>
            <p:nvPr/>
          </p:nvSpPr>
          <p:spPr>
            <a:xfrm rot="5400000">
              <a:off x="5211836" y="3813859"/>
              <a:ext cx="1302732" cy="1123045"/>
            </a:xfrm>
            <a:prstGeom prst="hexag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38" name="KSO_Shape"/>
            <p:cNvSpPr/>
            <p:nvPr/>
          </p:nvSpPr>
          <p:spPr bwMode="auto">
            <a:xfrm>
              <a:off x="5622788" y="4143426"/>
              <a:ext cx="480825" cy="453578"/>
            </a:xfrm>
            <a:custGeom>
              <a:avLst/>
              <a:gdLst>
                <a:gd name="T0" fmla="*/ 186247 w 2959101"/>
                <a:gd name="T1" fmla="*/ 1226349 h 2789237"/>
                <a:gd name="T2" fmla="*/ 230689 w 2959101"/>
                <a:gd name="T3" fmla="*/ 1237612 h 2789237"/>
                <a:gd name="T4" fmla="*/ 288413 w 2959101"/>
                <a:gd name="T5" fmla="*/ 1242988 h 2789237"/>
                <a:gd name="T6" fmla="*/ 479719 w 2959101"/>
                <a:gd name="T7" fmla="*/ 1671247 h 2789237"/>
                <a:gd name="T8" fmla="*/ 447792 w 2959101"/>
                <a:gd name="T9" fmla="*/ 1667919 h 2789237"/>
                <a:gd name="T10" fmla="*/ 425571 w 2959101"/>
                <a:gd name="T11" fmla="*/ 1655632 h 2789237"/>
                <a:gd name="T12" fmla="*/ 406415 w 2959101"/>
                <a:gd name="T13" fmla="*/ 1632337 h 2789237"/>
                <a:gd name="T14" fmla="*/ 1684037 w 2959101"/>
                <a:gd name="T15" fmla="*/ 1235155 h 2789237"/>
                <a:gd name="T16" fmla="*/ 1739462 w 2959101"/>
                <a:gd name="T17" fmla="*/ 1231059 h 2789237"/>
                <a:gd name="T18" fmla="*/ 1778540 w 2959101"/>
                <a:gd name="T19" fmla="*/ 1219540 h 2789237"/>
                <a:gd name="T20" fmla="*/ 1816086 w 2959101"/>
                <a:gd name="T21" fmla="*/ 1198804 h 2789237"/>
                <a:gd name="T22" fmla="*/ 1573698 w 2959101"/>
                <a:gd name="T23" fmla="*/ 1645505 h 2789237"/>
                <a:gd name="T24" fmla="*/ 1560927 w 2959101"/>
                <a:gd name="T25" fmla="*/ 1659840 h 2789237"/>
                <a:gd name="T26" fmla="*/ 1547390 w 2959101"/>
                <a:gd name="T27" fmla="*/ 1666496 h 2789237"/>
                <a:gd name="T28" fmla="*/ 1509589 w 2959101"/>
                <a:gd name="T29" fmla="*/ 1671104 h 2789237"/>
                <a:gd name="T30" fmla="*/ 1044479 w 2959101"/>
                <a:gd name="T31" fmla="*/ 1465033 h 2789237"/>
                <a:gd name="T32" fmla="*/ 653055 w 2959101"/>
                <a:gd name="T33" fmla="*/ 989868 h 2789237"/>
                <a:gd name="T34" fmla="*/ 262244 w 2959101"/>
                <a:gd name="T35" fmla="*/ 1208432 h 2789237"/>
                <a:gd name="T36" fmla="*/ 203201 w 2959101"/>
                <a:gd name="T37" fmla="*/ 1197683 h 2789237"/>
                <a:gd name="T38" fmla="*/ 151059 w 2959101"/>
                <a:gd name="T39" fmla="*/ 1173369 h 2789237"/>
                <a:gd name="T40" fmla="*/ 106841 w 2959101"/>
                <a:gd name="T41" fmla="*/ 1139075 h 2789237"/>
                <a:gd name="T42" fmla="*/ 72846 w 2959101"/>
                <a:gd name="T43" fmla="*/ 1097359 h 2789237"/>
                <a:gd name="T44" fmla="*/ 49586 w 2959101"/>
                <a:gd name="T45" fmla="*/ 1051547 h 2789237"/>
                <a:gd name="T46" fmla="*/ 39874 w 2959101"/>
                <a:gd name="T47" fmla="*/ 1004712 h 2789237"/>
                <a:gd name="T48" fmla="*/ 44474 w 2959101"/>
                <a:gd name="T49" fmla="*/ 953782 h 2789237"/>
                <a:gd name="T50" fmla="*/ 156427 w 2959101"/>
                <a:gd name="T51" fmla="*/ 723445 h 2789237"/>
                <a:gd name="T52" fmla="*/ 1881769 w 2959101"/>
                <a:gd name="T53" fmla="*/ 891877 h 2789237"/>
                <a:gd name="T54" fmla="*/ 1894788 w 2959101"/>
                <a:gd name="T55" fmla="*/ 923328 h 2789237"/>
                <a:gd name="T56" fmla="*/ 1902958 w 2959101"/>
                <a:gd name="T57" fmla="*/ 957080 h 2789237"/>
                <a:gd name="T58" fmla="*/ 1904745 w 2959101"/>
                <a:gd name="T59" fmla="*/ 994156 h 2789237"/>
                <a:gd name="T60" fmla="*/ 1893767 w 2959101"/>
                <a:gd name="T61" fmla="*/ 1047342 h 2789237"/>
                <a:gd name="T62" fmla="*/ 1869771 w 2959101"/>
                <a:gd name="T63" fmla="*/ 1095413 h 2789237"/>
                <a:gd name="T64" fmla="*/ 1834797 w 2959101"/>
                <a:gd name="T65" fmla="*/ 1136069 h 2789237"/>
                <a:gd name="T66" fmla="*/ 1792164 w 2959101"/>
                <a:gd name="T67" fmla="*/ 1167520 h 2789237"/>
                <a:gd name="T68" fmla="*/ 1744425 w 2959101"/>
                <a:gd name="T69" fmla="*/ 1188999 h 2789237"/>
                <a:gd name="T70" fmla="*/ 1694645 w 2959101"/>
                <a:gd name="T71" fmla="*/ 1198460 h 2789237"/>
                <a:gd name="T72" fmla="*/ 1531517 w 2959101"/>
                <a:gd name="T73" fmla="*/ 727463 h 2789237"/>
                <a:gd name="T74" fmla="*/ 1310612 w 2959101"/>
                <a:gd name="T75" fmla="*/ 512 h 2789237"/>
                <a:gd name="T76" fmla="*/ 1333869 w 2959101"/>
                <a:gd name="T77" fmla="*/ 7934 h 2789237"/>
                <a:gd name="T78" fmla="*/ 1352526 w 2959101"/>
                <a:gd name="T79" fmla="*/ 26874 h 2789237"/>
                <a:gd name="T80" fmla="*/ 1493861 w 2959101"/>
                <a:gd name="T81" fmla="*/ 264384 h 2789237"/>
                <a:gd name="T82" fmla="*/ 892487 w 2959101"/>
                <a:gd name="T83" fmla="*/ 95976 h 2789237"/>
                <a:gd name="T84" fmla="*/ 832682 w 2959101"/>
                <a:gd name="T85" fmla="*/ 21499 h 2789237"/>
                <a:gd name="T86" fmla="*/ 658932 w 2959101"/>
                <a:gd name="T87" fmla="*/ 0 h 2789237"/>
                <a:gd name="T88" fmla="*/ 706710 w 2959101"/>
                <a:gd name="T89" fmla="*/ 3069 h 2789237"/>
                <a:gd name="T90" fmla="*/ 746568 w 2959101"/>
                <a:gd name="T91" fmla="*/ 12022 h 2789237"/>
                <a:gd name="T92" fmla="*/ 779783 w 2959101"/>
                <a:gd name="T93" fmla="*/ 26347 h 2789237"/>
                <a:gd name="T94" fmla="*/ 807888 w 2959101"/>
                <a:gd name="T95" fmla="*/ 45788 h 2789237"/>
                <a:gd name="T96" fmla="*/ 831905 w 2959101"/>
                <a:gd name="T97" fmla="*/ 69578 h 2789237"/>
                <a:gd name="T98" fmla="*/ 862565 w 2959101"/>
                <a:gd name="T99" fmla="*/ 112553 h 2789237"/>
                <a:gd name="T100" fmla="*/ 861798 w 2959101"/>
                <a:gd name="T101" fmla="*/ 328704 h 2789237"/>
                <a:gd name="T102" fmla="*/ 501800 w 2959101"/>
                <a:gd name="T103" fmla="*/ 83903 h 2789237"/>
                <a:gd name="T104" fmla="*/ 531183 w 2959101"/>
                <a:gd name="T105" fmla="*/ 43998 h 2789237"/>
                <a:gd name="T106" fmla="*/ 566697 w 2959101"/>
                <a:gd name="T107" fmla="*/ 17394 h 2789237"/>
                <a:gd name="T108" fmla="*/ 612431 w 2959101"/>
                <a:gd name="T109" fmla="*/ 3325 h 2789237"/>
                <a:gd name="T110" fmla="*/ 658932 w 2959101"/>
                <a:gd name="T111" fmla="*/ 0 h 278923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959101" h="2789237">
                  <a:moveTo>
                    <a:pt x="230188" y="1878012"/>
                  </a:moveTo>
                  <a:lnTo>
                    <a:pt x="253199" y="1889137"/>
                  </a:lnTo>
                  <a:lnTo>
                    <a:pt x="265102" y="1894302"/>
                  </a:lnTo>
                  <a:lnTo>
                    <a:pt x="277004" y="1898673"/>
                  </a:lnTo>
                  <a:lnTo>
                    <a:pt x="289303" y="1903440"/>
                  </a:lnTo>
                  <a:lnTo>
                    <a:pt x="301999" y="1907414"/>
                  </a:lnTo>
                  <a:lnTo>
                    <a:pt x="315092" y="1911387"/>
                  </a:lnTo>
                  <a:lnTo>
                    <a:pt x="328978" y="1914963"/>
                  </a:lnTo>
                  <a:lnTo>
                    <a:pt x="343657" y="1918538"/>
                  </a:lnTo>
                  <a:lnTo>
                    <a:pt x="358337" y="1920922"/>
                  </a:lnTo>
                  <a:lnTo>
                    <a:pt x="374207" y="1923704"/>
                  </a:lnTo>
                  <a:lnTo>
                    <a:pt x="391267" y="1925690"/>
                  </a:lnTo>
                  <a:lnTo>
                    <a:pt x="408724" y="1927279"/>
                  </a:lnTo>
                  <a:lnTo>
                    <a:pt x="427767" y="1928471"/>
                  </a:lnTo>
                  <a:lnTo>
                    <a:pt x="448001" y="1929266"/>
                  </a:lnTo>
                  <a:lnTo>
                    <a:pt x="469029" y="1929266"/>
                  </a:lnTo>
                  <a:lnTo>
                    <a:pt x="1446213" y="1929266"/>
                  </a:lnTo>
                  <a:lnTo>
                    <a:pt x="1293069" y="2273739"/>
                  </a:lnTo>
                  <a:lnTo>
                    <a:pt x="1446213" y="2593975"/>
                  </a:lnTo>
                  <a:lnTo>
                    <a:pt x="745164" y="2593975"/>
                  </a:lnTo>
                  <a:lnTo>
                    <a:pt x="733261" y="2593975"/>
                  </a:lnTo>
                  <a:lnTo>
                    <a:pt x="722946" y="2593181"/>
                  </a:lnTo>
                  <a:lnTo>
                    <a:pt x="713424" y="2591989"/>
                  </a:lnTo>
                  <a:lnTo>
                    <a:pt x="703902" y="2590399"/>
                  </a:lnTo>
                  <a:lnTo>
                    <a:pt x="695571" y="2588810"/>
                  </a:lnTo>
                  <a:lnTo>
                    <a:pt x="688032" y="2586029"/>
                  </a:lnTo>
                  <a:lnTo>
                    <a:pt x="680891" y="2582850"/>
                  </a:lnTo>
                  <a:lnTo>
                    <a:pt x="673750" y="2578877"/>
                  </a:lnTo>
                  <a:lnTo>
                    <a:pt x="667402" y="2574507"/>
                  </a:lnTo>
                  <a:lnTo>
                    <a:pt x="661054" y="2569739"/>
                  </a:lnTo>
                  <a:lnTo>
                    <a:pt x="655103" y="2564177"/>
                  </a:lnTo>
                  <a:lnTo>
                    <a:pt x="649151" y="2557422"/>
                  </a:lnTo>
                  <a:lnTo>
                    <a:pt x="643200" y="2550668"/>
                  </a:lnTo>
                  <a:lnTo>
                    <a:pt x="637646" y="2542324"/>
                  </a:lnTo>
                  <a:lnTo>
                    <a:pt x="631298" y="2533583"/>
                  </a:lnTo>
                  <a:lnTo>
                    <a:pt x="625347" y="2523650"/>
                  </a:lnTo>
                  <a:lnTo>
                    <a:pt x="230188" y="1878012"/>
                  </a:lnTo>
                  <a:close/>
                  <a:moveTo>
                    <a:pt x="1932679" y="1738312"/>
                  </a:moveTo>
                  <a:lnTo>
                    <a:pt x="1932679" y="1917109"/>
                  </a:lnTo>
                  <a:lnTo>
                    <a:pt x="2615872" y="1917109"/>
                  </a:lnTo>
                  <a:lnTo>
                    <a:pt x="2636106" y="1916711"/>
                  </a:lnTo>
                  <a:lnTo>
                    <a:pt x="2654356" y="1915917"/>
                  </a:lnTo>
                  <a:lnTo>
                    <a:pt x="2671416" y="1914725"/>
                  </a:lnTo>
                  <a:lnTo>
                    <a:pt x="2687286" y="1912738"/>
                  </a:lnTo>
                  <a:lnTo>
                    <a:pt x="2701965" y="1910751"/>
                  </a:lnTo>
                  <a:lnTo>
                    <a:pt x="2715851" y="1907970"/>
                  </a:lnTo>
                  <a:lnTo>
                    <a:pt x="2728547" y="1904791"/>
                  </a:lnTo>
                  <a:lnTo>
                    <a:pt x="2740449" y="1901216"/>
                  </a:lnTo>
                  <a:lnTo>
                    <a:pt x="2751955" y="1897640"/>
                  </a:lnTo>
                  <a:lnTo>
                    <a:pt x="2762667" y="1892872"/>
                  </a:lnTo>
                  <a:lnTo>
                    <a:pt x="2772982" y="1888104"/>
                  </a:lnTo>
                  <a:lnTo>
                    <a:pt x="2782901" y="1883336"/>
                  </a:lnTo>
                  <a:lnTo>
                    <a:pt x="2792423" y="1878171"/>
                  </a:lnTo>
                  <a:lnTo>
                    <a:pt x="2802341" y="1872608"/>
                  </a:lnTo>
                  <a:lnTo>
                    <a:pt x="2820988" y="1860688"/>
                  </a:lnTo>
                  <a:lnTo>
                    <a:pt x="2473441" y="2504355"/>
                  </a:lnTo>
                  <a:lnTo>
                    <a:pt x="2465506" y="2519056"/>
                  </a:lnTo>
                  <a:lnTo>
                    <a:pt x="2458364" y="2532168"/>
                  </a:lnTo>
                  <a:lnTo>
                    <a:pt x="2451223" y="2544088"/>
                  </a:lnTo>
                  <a:lnTo>
                    <a:pt x="2444478" y="2554021"/>
                  </a:lnTo>
                  <a:lnTo>
                    <a:pt x="2438130" y="2562365"/>
                  </a:lnTo>
                  <a:lnTo>
                    <a:pt x="2434956" y="2566338"/>
                  </a:lnTo>
                  <a:lnTo>
                    <a:pt x="2431386" y="2569914"/>
                  </a:lnTo>
                  <a:lnTo>
                    <a:pt x="2428212" y="2573092"/>
                  </a:lnTo>
                  <a:lnTo>
                    <a:pt x="2424641" y="2576271"/>
                  </a:lnTo>
                  <a:lnTo>
                    <a:pt x="2420674" y="2578655"/>
                  </a:lnTo>
                  <a:lnTo>
                    <a:pt x="2416706" y="2581039"/>
                  </a:lnTo>
                  <a:lnTo>
                    <a:pt x="2412342" y="2583025"/>
                  </a:lnTo>
                  <a:lnTo>
                    <a:pt x="2407978" y="2585012"/>
                  </a:lnTo>
                  <a:lnTo>
                    <a:pt x="2403614" y="2586601"/>
                  </a:lnTo>
                  <a:lnTo>
                    <a:pt x="2398059" y="2587793"/>
                  </a:lnTo>
                  <a:lnTo>
                    <a:pt x="2387347" y="2590575"/>
                  </a:lnTo>
                  <a:lnTo>
                    <a:pt x="2375048" y="2591767"/>
                  </a:lnTo>
                  <a:lnTo>
                    <a:pt x="2361162" y="2593356"/>
                  </a:lnTo>
                  <a:lnTo>
                    <a:pt x="2344896" y="2593753"/>
                  </a:lnTo>
                  <a:lnTo>
                    <a:pt x="2326645" y="2594151"/>
                  </a:lnTo>
                  <a:lnTo>
                    <a:pt x="2306411" y="2594151"/>
                  </a:lnTo>
                  <a:lnTo>
                    <a:pt x="1958864" y="2594151"/>
                  </a:lnTo>
                  <a:lnTo>
                    <a:pt x="1958864" y="2789237"/>
                  </a:lnTo>
                  <a:lnTo>
                    <a:pt x="1622425" y="2273907"/>
                  </a:lnTo>
                  <a:lnTo>
                    <a:pt x="1932679" y="1738312"/>
                  </a:lnTo>
                  <a:close/>
                  <a:moveTo>
                    <a:pt x="0" y="995362"/>
                  </a:moveTo>
                  <a:lnTo>
                    <a:pt x="674158" y="995362"/>
                  </a:lnTo>
                  <a:lnTo>
                    <a:pt x="950888" y="1437085"/>
                  </a:lnTo>
                  <a:lnTo>
                    <a:pt x="1014413" y="1536394"/>
                  </a:lnTo>
                  <a:lnTo>
                    <a:pt x="950888" y="1504615"/>
                  </a:lnTo>
                  <a:lnTo>
                    <a:pt x="840911" y="1449797"/>
                  </a:lnTo>
                  <a:lnTo>
                    <a:pt x="608251" y="1876425"/>
                  </a:lnTo>
                  <a:lnTo>
                    <a:pt x="426411" y="1876425"/>
                  </a:lnTo>
                  <a:lnTo>
                    <a:pt x="407353" y="1875631"/>
                  </a:lnTo>
                  <a:lnTo>
                    <a:pt x="388296" y="1874439"/>
                  </a:lnTo>
                  <a:lnTo>
                    <a:pt x="369635" y="1871658"/>
                  </a:lnTo>
                  <a:lnTo>
                    <a:pt x="350975" y="1868083"/>
                  </a:lnTo>
                  <a:lnTo>
                    <a:pt x="333506" y="1864111"/>
                  </a:lnTo>
                  <a:lnTo>
                    <a:pt x="315639" y="1858947"/>
                  </a:lnTo>
                  <a:lnTo>
                    <a:pt x="298567" y="1852988"/>
                  </a:lnTo>
                  <a:lnTo>
                    <a:pt x="281892" y="1845838"/>
                  </a:lnTo>
                  <a:lnTo>
                    <a:pt x="265614" y="1838291"/>
                  </a:lnTo>
                  <a:lnTo>
                    <a:pt x="249732" y="1829949"/>
                  </a:lnTo>
                  <a:lnTo>
                    <a:pt x="234645" y="1821210"/>
                  </a:lnTo>
                  <a:lnTo>
                    <a:pt x="219955" y="1811676"/>
                  </a:lnTo>
                  <a:lnTo>
                    <a:pt x="205662" y="1801745"/>
                  </a:lnTo>
                  <a:lnTo>
                    <a:pt x="192163" y="1791020"/>
                  </a:lnTo>
                  <a:lnTo>
                    <a:pt x="179061" y="1779500"/>
                  </a:lnTo>
                  <a:lnTo>
                    <a:pt x="165959" y="1767981"/>
                  </a:lnTo>
                  <a:lnTo>
                    <a:pt x="154445" y="1755666"/>
                  </a:lnTo>
                  <a:lnTo>
                    <a:pt x="142931" y="1743352"/>
                  </a:lnTo>
                  <a:lnTo>
                    <a:pt x="132211" y="1730243"/>
                  </a:lnTo>
                  <a:lnTo>
                    <a:pt x="122285" y="1716738"/>
                  </a:lnTo>
                  <a:lnTo>
                    <a:pt x="113154" y="1703232"/>
                  </a:lnTo>
                  <a:lnTo>
                    <a:pt x="104419" y="1689328"/>
                  </a:lnTo>
                  <a:lnTo>
                    <a:pt x="96479" y="1675425"/>
                  </a:lnTo>
                  <a:lnTo>
                    <a:pt x="89332" y="1661125"/>
                  </a:lnTo>
                  <a:lnTo>
                    <a:pt x="82979" y="1646824"/>
                  </a:lnTo>
                  <a:lnTo>
                    <a:pt x="77024" y="1632127"/>
                  </a:lnTo>
                  <a:lnTo>
                    <a:pt x="72657" y="1617826"/>
                  </a:lnTo>
                  <a:lnTo>
                    <a:pt x="68289" y="1602732"/>
                  </a:lnTo>
                  <a:lnTo>
                    <a:pt x="65510" y="1588431"/>
                  </a:lnTo>
                  <a:lnTo>
                    <a:pt x="63128" y="1574131"/>
                  </a:lnTo>
                  <a:lnTo>
                    <a:pt x="61937" y="1559433"/>
                  </a:lnTo>
                  <a:lnTo>
                    <a:pt x="61540" y="1545133"/>
                  </a:lnTo>
                  <a:lnTo>
                    <a:pt x="61937" y="1528846"/>
                  </a:lnTo>
                  <a:lnTo>
                    <a:pt x="63128" y="1512560"/>
                  </a:lnTo>
                  <a:lnTo>
                    <a:pt x="65907" y="1496273"/>
                  </a:lnTo>
                  <a:lnTo>
                    <a:pt x="69083" y="1480384"/>
                  </a:lnTo>
                  <a:lnTo>
                    <a:pt x="73848" y="1465289"/>
                  </a:lnTo>
                  <a:lnTo>
                    <a:pt x="79009" y="1449400"/>
                  </a:lnTo>
                  <a:lnTo>
                    <a:pt x="85362" y="1433908"/>
                  </a:lnTo>
                  <a:lnTo>
                    <a:pt x="92508" y="1418813"/>
                  </a:lnTo>
                  <a:lnTo>
                    <a:pt x="242983" y="1122874"/>
                  </a:lnTo>
                  <a:lnTo>
                    <a:pt x="0" y="995362"/>
                  </a:lnTo>
                  <a:close/>
                  <a:moveTo>
                    <a:pt x="2574057" y="833437"/>
                  </a:moveTo>
                  <a:lnTo>
                    <a:pt x="2912705" y="1366837"/>
                  </a:lnTo>
                  <a:lnTo>
                    <a:pt x="2917861" y="1375172"/>
                  </a:lnTo>
                  <a:lnTo>
                    <a:pt x="2923016" y="1384300"/>
                  </a:lnTo>
                  <a:lnTo>
                    <a:pt x="2927378" y="1393428"/>
                  </a:lnTo>
                  <a:lnTo>
                    <a:pt x="2931740" y="1402953"/>
                  </a:lnTo>
                  <a:lnTo>
                    <a:pt x="2936102" y="1412478"/>
                  </a:lnTo>
                  <a:lnTo>
                    <a:pt x="2940067" y="1422797"/>
                  </a:lnTo>
                  <a:lnTo>
                    <a:pt x="2943239" y="1433116"/>
                  </a:lnTo>
                  <a:lnTo>
                    <a:pt x="2946808" y="1443434"/>
                  </a:lnTo>
                  <a:lnTo>
                    <a:pt x="2949188" y="1453753"/>
                  </a:lnTo>
                  <a:lnTo>
                    <a:pt x="2951963" y="1464469"/>
                  </a:lnTo>
                  <a:lnTo>
                    <a:pt x="2954343" y="1474788"/>
                  </a:lnTo>
                  <a:lnTo>
                    <a:pt x="2955929" y="1485503"/>
                  </a:lnTo>
                  <a:lnTo>
                    <a:pt x="2957118" y="1495822"/>
                  </a:lnTo>
                  <a:lnTo>
                    <a:pt x="2958308" y="1505744"/>
                  </a:lnTo>
                  <a:lnTo>
                    <a:pt x="2958705" y="1516063"/>
                  </a:lnTo>
                  <a:lnTo>
                    <a:pt x="2959101" y="1525588"/>
                  </a:lnTo>
                  <a:lnTo>
                    <a:pt x="2958705" y="1543050"/>
                  </a:lnTo>
                  <a:lnTo>
                    <a:pt x="2956722" y="1560116"/>
                  </a:lnTo>
                  <a:lnTo>
                    <a:pt x="2954739" y="1576784"/>
                  </a:lnTo>
                  <a:lnTo>
                    <a:pt x="2951170" y="1593453"/>
                  </a:lnTo>
                  <a:lnTo>
                    <a:pt x="2946808" y="1609725"/>
                  </a:lnTo>
                  <a:lnTo>
                    <a:pt x="2941653" y="1625600"/>
                  </a:lnTo>
                  <a:lnTo>
                    <a:pt x="2935705" y="1641475"/>
                  </a:lnTo>
                  <a:lnTo>
                    <a:pt x="2928964" y="1656556"/>
                  </a:lnTo>
                  <a:lnTo>
                    <a:pt x="2921429" y="1671638"/>
                  </a:lnTo>
                  <a:lnTo>
                    <a:pt x="2913102" y="1685925"/>
                  </a:lnTo>
                  <a:lnTo>
                    <a:pt x="2904378" y="1700213"/>
                  </a:lnTo>
                  <a:lnTo>
                    <a:pt x="2894464" y="1713706"/>
                  </a:lnTo>
                  <a:lnTo>
                    <a:pt x="2884154" y="1726803"/>
                  </a:lnTo>
                  <a:lnTo>
                    <a:pt x="2873448" y="1739106"/>
                  </a:lnTo>
                  <a:lnTo>
                    <a:pt x="2862344" y="1751410"/>
                  </a:lnTo>
                  <a:lnTo>
                    <a:pt x="2850052" y="1763316"/>
                  </a:lnTo>
                  <a:lnTo>
                    <a:pt x="2837759" y="1774031"/>
                  </a:lnTo>
                  <a:lnTo>
                    <a:pt x="2825069" y="1784747"/>
                  </a:lnTo>
                  <a:lnTo>
                    <a:pt x="2811983" y="1794272"/>
                  </a:lnTo>
                  <a:lnTo>
                    <a:pt x="2797708" y="1803797"/>
                  </a:lnTo>
                  <a:lnTo>
                    <a:pt x="2783829" y="1812131"/>
                  </a:lnTo>
                  <a:lnTo>
                    <a:pt x="2769950" y="1820466"/>
                  </a:lnTo>
                  <a:lnTo>
                    <a:pt x="2754881" y="1827610"/>
                  </a:lnTo>
                  <a:lnTo>
                    <a:pt x="2740209" y="1834753"/>
                  </a:lnTo>
                  <a:lnTo>
                    <a:pt x="2725140" y="1840310"/>
                  </a:lnTo>
                  <a:lnTo>
                    <a:pt x="2709675" y="1845469"/>
                  </a:lnTo>
                  <a:lnTo>
                    <a:pt x="2694606" y="1849835"/>
                  </a:lnTo>
                  <a:lnTo>
                    <a:pt x="2679141" y="1853803"/>
                  </a:lnTo>
                  <a:lnTo>
                    <a:pt x="2663279" y="1856978"/>
                  </a:lnTo>
                  <a:lnTo>
                    <a:pt x="2648211" y="1858566"/>
                  </a:lnTo>
                  <a:lnTo>
                    <a:pt x="2632349" y="1860153"/>
                  </a:lnTo>
                  <a:lnTo>
                    <a:pt x="2616487" y="1860550"/>
                  </a:lnTo>
                  <a:lnTo>
                    <a:pt x="2418215" y="1860550"/>
                  </a:lnTo>
                  <a:lnTo>
                    <a:pt x="2078376" y="1290637"/>
                  </a:lnTo>
                  <a:lnTo>
                    <a:pt x="2008188" y="1171972"/>
                  </a:lnTo>
                  <a:lnTo>
                    <a:pt x="2378957" y="1129109"/>
                  </a:lnTo>
                  <a:lnTo>
                    <a:pt x="2574057" y="833437"/>
                  </a:lnTo>
                  <a:close/>
                  <a:moveTo>
                    <a:pt x="1239838" y="0"/>
                  </a:moveTo>
                  <a:lnTo>
                    <a:pt x="2017953" y="0"/>
                  </a:lnTo>
                  <a:lnTo>
                    <a:pt x="2027084" y="397"/>
                  </a:lnTo>
                  <a:lnTo>
                    <a:pt x="2035818" y="794"/>
                  </a:lnTo>
                  <a:lnTo>
                    <a:pt x="2044155" y="1986"/>
                  </a:lnTo>
                  <a:lnTo>
                    <a:pt x="2051697" y="3178"/>
                  </a:lnTo>
                  <a:lnTo>
                    <a:pt x="2058843" y="5561"/>
                  </a:lnTo>
                  <a:lnTo>
                    <a:pt x="2065195" y="8739"/>
                  </a:lnTo>
                  <a:lnTo>
                    <a:pt x="2071944" y="12314"/>
                  </a:lnTo>
                  <a:lnTo>
                    <a:pt x="2077899" y="16684"/>
                  </a:lnTo>
                  <a:lnTo>
                    <a:pt x="2083854" y="21451"/>
                  </a:lnTo>
                  <a:lnTo>
                    <a:pt x="2089015" y="27013"/>
                  </a:lnTo>
                  <a:lnTo>
                    <a:pt x="2094970" y="34163"/>
                  </a:lnTo>
                  <a:lnTo>
                    <a:pt x="2100925" y="41711"/>
                  </a:lnTo>
                  <a:lnTo>
                    <a:pt x="2106880" y="50053"/>
                  </a:lnTo>
                  <a:lnTo>
                    <a:pt x="2112835" y="59587"/>
                  </a:lnTo>
                  <a:lnTo>
                    <a:pt x="2119584" y="69518"/>
                  </a:lnTo>
                  <a:lnTo>
                    <a:pt x="2126730" y="81435"/>
                  </a:lnTo>
                  <a:lnTo>
                    <a:pt x="2320465" y="410355"/>
                  </a:lnTo>
                  <a:lnTo>
                    <a:pt x="2530476" y="296742"/>
                  </a:lnTo>
                  <a:lnTo>
                    <a:pt x="2219230" y="850900"/>
                  </a:lnTo>
                  <a:lnTo>
                    <a:pt x="1584035" y="850900"/>
                  </a:lnTo>
                  <a:lnTo>
                    <a:pt x="1749979" y="743246"/>
                  </a:lnTo>
                  <a:lnTo>
                    <a:pt x="1386330" y="148967"/>
                  </a:lnTo>
                  <a:lnTo>
                    <a:pt x="1337499" y="76668"/>
                  </a:lnTo>
                  <a:lnTo>
                    <a:pt x="1327177" y="64354"/>
                  </a:lnTo>
                  <a:lnTo>
                    <a:pt x="1316061" y="52834"/>
                  </a:lnTo>
                  <a:lnTo>
                    <a:pt x="1304945" y="42902"/>
                  </a:lnTo>
                  <a:lnTo>
                    <a:pt x="1293433" y="33369"/>
                  </a:lnTo>
                  <a:lnTo>
                    <a:pt x="1281126" y="23835"/>
                  </a:lnTo>
                  <a:lnTo>
                    <a:pt x="1268422" y="15492"/>
                  </a:lnTo>
                  <a:lnTo>
                    <a:pt x="1254527" y="7945"/>
                  </a:lnTo>
                  <a:lnTo>
                    <a:pt x="1239838" y="0"/>
                  </a:lnTo>
                  <a:close/>
                  <a:moveTo>
                    <a:pt x="1023541" y="0"/>
                  </a:moveTo>
                  <a:lnTo>
                    <a:pt x="1039416" y="397"/>
                  </a:lnTo>
                  <a:lnTo>
                    <a:pt x="1054895" y="794"/>
                  </a:lnTo>
                  <a:lnTo>
                    <a:pt x="1069579" y="1588"/>
                  </a:lnTo>
                  <a:lnTo>
                    <a:pt x="1084263" y="2779"/>
                  </a:lnTo>
                  <a:lnTo>
                    <a:pt x="1097757" y="4764"/>
                  </a:lnTo>
                  <a:lnTo>
                    <a:pt x="1110854" y="6749"/>
                  </a:lnTo>
                  <a:lnTo>
                    <a:pt x="1123951" y="9132"/>
                  </a:lnTo>
                  <a:lnTo>
                    <a:pt x="1136254" y="12308"/>
                  </a:lnTo>
                  <a:lnTo>
                    <a:pt x="1148160" y="15087"/>
                  </a:lnTo>
                  <a:lnTo>
                    <a:pt x="1159670" y="18660"/>
                  </a:lnTo>
                  <a:lnTo>
                    <a:pt x="1170385" y="22234"/>
                  </a:lnTo>
                  <a:lnTo>
                    <a:pt x="1181498" y="26601"/>
                  </a:lnTo>
                  <a:lnTo>
                    <a:pt x="1191420" y="30968"/>
                  </a:lnTo>
                  <a:lnTo>
                    <a:pt x="1201738" y="35733"/>
                  </a:lnTo>
                  <a:lnTo>
                    <a:pt x="1211263" y="40894"/>
                  </a:lnTo>
                  <a:lnTo>
                    <a:pt x="1220391" y="46453"/>
                  </a:lnTo>
                  <a:lnTo>
                    <a:pt x="1229520" y="52011"/>
                  </a:lnTo>
                  <a:lnTo>
                    <a:pt x="1238251" y="57967"/>
                  </a:lnTo>
                  <a:lnTo>
                    <a:pt x="1246585" y="64319"/>
                  </a:lnTo>
                  <a:lnTo>
                    <a:pt x="1254920" y="71069"/>
                  </a:lnTo>
                  <a:lnTo>
                    <a:pt x="1262857" y="77818"/>
                  </a:lnTo>
                  <a:lnTo>
                    <a:pt x="1270398" y="85362"/>
                  </a:lnTo>
                  <a:lnTo>
                    <a:pt x="1277938" y="92906"/>
                  </a:lnTo>
                  <a:lnTo>
                    <a:pt x="1285082" y="100052"/>
                  </a:lnTo>
                  <a:lnTo>
                    <a:pt x="1292226" y="107993"/>
                  </a:lnTo>
                  <a:lnTo>
                    <a:pt x="1299370" y="116331"/>
                  </a:lnTo>
                  <a:lnTo>
                    <a:pt x="1312863" y="133800"/>
                  </a:lnTo>
                  <a:lnTo>
                    <a:pt x="1325960" y="152064"/>
                  </a:lnTo>
                  <a:lnTo>
                    <a:pt x="1338660" y="171121"/>
                  </a:lnTo>
                  <a:lnTo>
                    <a:pt x="1339851" y="174695"/>
                  </a:lnTo>
                  <a:lnTo>
                    <a:pt x="1341835" y="178268"/>
                  </a:lnTo>
                  <a:lnTo>
                    <a:pt x="1343423" y="181047"/>
                  </a:lnTo>
                  <a:lnTo>
                    <a:pt x="1345010" y="183826"/>
                  </a:lnTo>
                  <a:lnTo>
                    <a:pt x="1435101" y="335096"/>
                  </a:lnTo>
                  <a:lnTo>
                    <a:pt x="1338660" y="510188"/>
                  </a:lnTo>
                  <a:lnTo>
                    <a:pt x="1069579" y="995363"/>
                  </a:lnTo>
                  <a:lnTo>
                    <a:pt x="835820" y="696397"/>
                  </a:lnTo>
                  <a:lnTo>
                    <a:pt x="481013" y="681706"/>
                  </a:lnTo>
                  <a:lnTo>
                    <a:pt x="771129" y="144917"/>
                  </a:lnTo>
                  <a:lnTo>
                    <a:pt x="779463" y="130227"/>
                  </a:lnTo>
                  <a:lnTo>
                    <a:pt x="788194" y="115934"/>
                  </a:lnTo>
                  <a:lnTo>
                    <a:pt x="796926" y="102832"/>
                  </a:lnTo>
                  <a:lnTo>
                    <a:pt x="806451" y="90524"/>
                  </a:lnTo>
                  <a:lnTo>
                    <a:pt x="815579" y="78613"/>
                  </a:lnTo>
                  <a:lnTo>
                    <a:pt x="825104" y="68290"/>
                  </a:lnTo>
                  <a:lnTo>
                    <a:pt x="835026" y="57967"/>
                  </a:lnTo>
                  <a:lnTo>
                    <a:pt x="845741" y="49232"/>
                  </a:lnTo>
                  <a:lnTo>
                    <a:pt x="856854" y="40894"/>
                  </a:lnTo>
                  <a:lnTo>
                    <a:pt x="867966" y="33748"/>
                  </a:lnTo>
                  <a:lnTo>
                    <a:pt x="880269" y="26998"/>
                  </a:lnTo>
                  <a:lnTo>
                    <a:pt x="892970" y="21440"/>
                  </a:lnTo>
                  <a:lnTo>
                    <a:pt x="906066" y="15881"/>
                  </a:lnTo>
                  <a:lnTo>
                    <a:pt x="920751" y="11514"/>
                  </a:lnTo>
                  <a:lnTo>
                    <a:pt x="935435" y="8338"/>
                  </a:lnTo>
                  <a:lnTo>
                    <a:pt x="951310" y="5161"/>
                  </a:lnTo>
                  <a:lnTo>
                    <a:pt x="959248" y="3970"/>
                  </a:lnTo>
                  <a:lnTo>
                    <a:pt x="967582" y="2779"/>
                  </a:lnTo>
                  <a:lnTo>
                    <a:pt x="985441" y="1191"/>
                  </a:lnTo>
                  <a:lnTo>
                    <a:pt x="1004491" y="397"/>
                  </a:lnTo>
                  <a:lnTo>
                    <a:pt x="10235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" name="组合 139"/>
          <p:cNvGrpSpPr/>
          <p:nvPr/>
        </p:nvGrpSpPr>
        <p:grpSpPr>
          <a:xfrm>
            <a:off x="4898895" y="1118328"/>
            <a:ext cx="3074598" cy="730861"/>
            <a:chOff x="6567113" y="1793376"/>
            <a:chExt cx="4100531" cy="974732"/>
          </a:xfrm>
        </p:grpSpPr>
        <p:sp>
          <p:nvSpPr>
            <p:cNvPr id="141" name="文本框 69"/>
            <p:cNvSpPr txBox="1"/>
            <p:nvPr/>
          </p:nvSpPr>
          <p:spPr>
            <a:xfrm>
              <a:off x="6567113" y="1810921"/>
              <a:ext cx="916058" cy="697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  <a:latin typeface="Impact MT Std" pitchFamily="34" charset="0"/>
                  <a:ea typeface="微软雅黑 Light" panose="020B0502040204020203" pitchFamily="34" charset="-122"/>
                </a:rPr>
                <a:t>01</a:t>
              </a:r>
              <a:endParaRPr lang="zh-CN" altLang="en-US" sz="2800" dirty="0">
                <a:solidFill>
                  <a:schemeClr val="bg1">
                    <a:lumMod val="50000"/>
                  </a:schemeClr>
                </a:solidFill>
                <a:latin typeface="Impact MT Std" pitchFamily="34" charset="0"/>
                <a:ea typeface="微软雅黑 Light" panose="020B0502040204020203" pitchFamily="34" charset="-122"/>
              </a:endParaRPr>
            </a:p>
          </p:txBody>
        </p:sp>
        <p:grpSp>
          <p:nvGrpSpPr>
            <p:cNvPr id="6" name="组合 141"/>
            <p:cNvGrpSpPr/>
            <p:nvPr/>
          </p:nvGrpSpPr>
          <p:grpSpPr>
            <a:xfrm>
              <a:off x="7395055" y="1793376"/>
              <a:ext cx="3272589" cy="974732"/>
              <a:chOff x="6968290" y="1689104"/>
              <a:chExt cx="3272589" cy="974732"/>
            </a:xfrm>
          </p:grpSpPr>
          <p:sp>
            <p:nvSpPr>
              <p:cNvPr id="143" name="文本框 9"/>
              <p:cNvSpPr txBox="1"/>
              <p:nvPr/>
            </p:nvSpPr>
            <p:spPr>
              <a:xfrm>
                <a:off x="6968290" y="1689104"/>
                <a:ext cx="2329313" cy="369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输入标题</a:t>
                </a:r>
              </a:p>
            </p:txBody>
          </p:sp>
          <p:sp>
            <p:nvSpPr>
              <p:cNvPr id="144" name="文本框 11"/>
              <p:cNvSpPr txBox="1"/>
              <p:nvPr/>
            </p:nvSpPr>
            <p:spPr>
              <a:xfrm>
                <a:off x="6968290" y="2029520"/>
                <a:ext cx="3272589" cy="634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点击输入内容，建议使用微软雅黑字体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，优品</a:t>
                </a:r>
                <a:r>
                  <a:rPr lang="en-US" altLang="zh-CN" sz="800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PPT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专注制作精美的PPT模板。</a:t>
                </a:r>
              </a:p>
              <a:p>
                <a:endPara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7" name="组合 145"/>
          <p:cNvGrpSpPr/>
          <p:nvPr/>
        </p:nvGrpSpPr>
        <p:grpSpPr>
          <a:xfrm>
            <a:off x="1117814" y="1890328"/>
            <a:ext cx="3140667" cy="613142"/>
            <a:chOff x="1524357" y="2822972"/>
            <a:chExt cx="4188647" cy="817734"/>
          </a:xfrm>
        </p:grpSpPr>
        <p:sp>
          <p:nvSpPr>
            <p:cNvPr id="147" name="文本框 75"/>
            <p:cNvSpPr txBox="1"/>
            <p:nvPr/>
          </p:nvSpPr>
          <p:spPr>
            <a:xfrm>
              <a:off x="4796945" y="2868141"/>
              <a:ext cx="916059" cy="697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  <a:latin typeface="Impact MT Std" pitchFamily="34" charset="0"/>
                  <a:ea typeface="微软雅黑 Light" panose="020B0502040204020203" pitchFamily="34" charset="-122"/>
                </a:rPr>
                <a:t>02</a:t>
              </a:r>
              <a:endParaRPr lang="zh-CN" altLang="en-US" sz="2800" dirty="0">
                <a:solidFill>
                  <a:schemeClr val="bg1">
                    <a:lumMod val="50000"/>
                  </a:schemeClr>
                </a:solidFill>
                <a:latin typeface="Impact MT Std" pitchFamily="34" charset="0"/>
                <a:ea typeface="微软雅黑 Light" panose="020B0502040204020203" pitchFamily="34" charset="-122"/>
              </a:endParaRPr>
            </a:p>
          </p:txBody>
        </p:sp>
        <p:grpSp>
          <p:nvGrpSpPr>
            <p:cNvPr id="8" name="组合 147"/>
            <p:cNvGrpSpPr/>
            <p:nvPr/>
          </p:nvGrpSpPr>
          <p:grpSpPr>
            <a:xfrm>
              <a:off x="1524357" y="2822972"/>
              <a:ext cx="3272589" cy="817734"/>
              <a:chOff x="6968290" y="1661479"/>
              <a:chExt cx="3272589" cy="817734"/>
            </a:xfrm>
          </p:grpSpPr>
          <p:sp>
            <p:nvSpPr>
              <p:cNvPr id="149" name="文本框 77"/>
              <p:cNvSpPr txBox="1"/>
              <p:nvPr/>
            </p:nvSpPr>
            <p:spPr>
              <a:xfrm>
                <a:off x="7911567" y="1661479"/>
                <a:ext cx="2329312" cy="369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1200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输入标题</a:t>
                </a:r>
              </a:p>
            </p:txBody>
          </p:sp>
          <p:sp>
            <p:nvSpPr>
              <p:cNvPr id="150" name="文本框 80"/>
              <p:cNvSpPr txBox="1"/>
              <p:nvPr/>
            </p:nvSpPr>
            <p:spPr>
              <a:xfrm>
                <a:off x="6968290" y="2029517"/>
                <a:ext cx="3272589" cy="449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点击输入内容，建议使用微软雅黑字体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，优品</a:t>
                </a:r>
                <a:r>
                  <a:rPr lang="en-US" altLang="zh-CN" sz="800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PPT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专注制作精美的PPT模板。</a:t>
                </a:r>
              </a:p>
            </p:txBody>
          </p:sp>
        </p:grpSp>
      </p:grpSp>
      <p:grpSp>
        <p:nvGrpSpPr>
          <p:cNvPr id="9" name="组合 151"/>
          <p:cNvGrpSpPr/>
          <p:nvPr/>
        </p:nvGrpSpPr>
        <p:grpSpPr>
          <a:xfrm>
            <a:off x="4898895" y="2708040"/>
            <a:ext cx="3074598" cy="761488"/>
            <a:chOff x="6567113" y="3913544"/>
            <a:chExt cx="4100531" cy="1015581"/>
          </a:xfrm>
        </p:grpSpPr>
        <p:sp>
          <p:nvSpPr>
            <p:cNvPr id="153" name="文本框 101"/>
            <p:cNvSpPr txBox="1"/>
            <p:nvPr/>
          </p:nvSpPr>
          <p:spPr>
            <a:xfrm>
              <a:off x="6567113" y="3971938"/>
              <a:ext cx="916058" cy="697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  <a:latin typeface="Impact MT Std" pitchFamily="34" charset="0"/>
                  <a:ea typeface="微软雅黑 Light" panose="020B0502040204020203" pitchFamily="34" charset="-122"/>
                </a:rPr>
                <a:t>03</a:t>
              </a:r>
              <a:endParaRPr lang="zh-CN" altLang="en-US" sz="2800" dirty="0">
                <a:solidFill>
                  <a:schemeClr val="bg1">
                    <a:lumMod val="50000"/>
                  </a:schemeClr>
                </a:solidFill>
                <a:latin typeface="Impact MT Std" pitchFamily="34" charset="0"/>
                <a:ea typeface="微软雅黑 Light" panose="020B0502040204020203" pitchFamily="34" charset="-122"/>
              </a:endParaRPr>
            </a:p>
          </p:txBody>
        </p:sp>
        <p:grpSp>
          <p:nvGrpSpPr>
            <p:cNvPr id="10" name="组合 153"/>
            <p:cNvGrpSpPr/>
            <p:nvPr/>
          </p:nvGrpSpPr>
          <p:grpSpPr>
            <a:xfrm>
              <a:off x="7395055" y="3913544"/>
              <a:ext cx="3272589" cy="1015581"/>
              <a:chOff x="6968290" y="1648255"/>
              <a:chExt cx="3272589" cy="1015581"/>
            </a:xfrm>
          </p:grpSpPr>
          <p:sp>
            <p:nvSpPr>
              <p:cNvPr id="155" name="文本框 103"/>
              <p:cNvSpPr txBox="1"/>
              <p:nvPr/>
            </p:nvSpPr>
            <p:spPr>
              <a:xfrm>
                <a:off x="6968290" y="1648255"/>
                <a:ext cx="2329313" cy="369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输入标题</a:t>
                </a:r>
              </a:p>
            </p:txBody>
          </p:sp>
          <p:sp>
            <p:nvSpPr>
              <p:cNvPr id="156" name="文本框 104"/>
              <p:cNvSpPr txBox="1"/>
              <p:nvPr/>
            </p:nvSpPr>
            <p:spPr>
              <a:xfrm>
                <a:off x="6968290" y="2029518"/>
                <a:ext cx="3272589" cy="634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点击输入内容，建议使用微软雅黑字体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，优品</a:t>
                </a:r>
                <a:r>
                  <a:rPr lang="en-US" altLang="zh-CN" sz="800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PPT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专注制作精美的PPT模板。</a:t>
                </a:r>
              </a:p>
              <a:p>
                <a:endPara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11" name="组合 157"/>
          <p:cNvGrpSpPr/>
          <p:nvPr/>
        </p:nvGrpSpPr>
        <p:grpSpPr>
          <a:xfrm>
            <a:off x="1127318" y="3601953"/>
            <a:ext cx="3140667" cy="604095"/>
            <a:chOff x="1524357" y="2835045"/>
            <a:chExt cx="4188647" cy="805670"/>
          </a:xfrm>
        </p:grpSpPr>
        <p:sp>
          <p:nvSpPr>
            <p:cNvPr id="159" name="文本框 75"/>
            <p:cNvSpPr txBox="1"/>
            <p:nvPr/>
          </p:nvSpPr>
          <p:spPr>
            <a:xfrm>
              <a:off x="4796945" y="2868143"/>
              <a:ext cx="916059" cy="697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  <a:latin typeface="Impact MT Std" pitchFamily="34" charset="0"/>
                  <a:ea typeface="微软雅黑 Light" panose="020B0502040204020203" pitchFamily="34" charset="-122"/>
                </a:rPr>
                <a:t>04</a:t>
              </a:r>
              <a:endParaRPr lang="zh-CN" altLang="en-US" sz="2800" dirty="0">
                <a:solidFill>
                  <a:schemeClr val="bg1">
                    <a:lumMod val="50000"/>
                  </a:schemeClr>
                </a:solidFill>
                <a:latin typeface="Impact MT Std" pitchFamily="34" charset="0"/>
                <a:ea typeface="微软雅黑 Light" panose="020B0502040204020203" pitchFamily="34" charset="-122"/>
              </a:endParaRPr>
            </a:p>
          </p:txBody>
        </p:sp>
        <p:grpSp>
          <p:nvGrpSpPr>
            <p:cNvPr id="12" name="组合 159"/>
            <p:cNvGrpSpPr/>
            <p:nvPr/>
          </p:nvGrpSpPr>
          <p:grpSpPr>
            <a:xfrm>
              <a:off x="1524357" y="2835045"/>
              <a:ext cx="3272589" cy="805670"/>
              <a:chOff x="6968290" y="1673552"/>
              <a:chExt cx="3272589" cy="805670"/>
            </a:xfrm>
          </p:grpSpPr>
          <p:sp>
            <p:nvSpPr>
              <p:cNvPr id="161" name="文本框 77"/>
              <p:cNvSpPr txBox="1"/>
              <p:nvPr/>
            </p:nvSpPr>
            <p:spPr>
              <a:xfrm>
                <a:off x="7911567" y="1673552"/>
                <a:ext cx="2329312" cy="369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1200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输入标题</a:t>
                </a:r>
              </a:p>
            </p:txBody>
          </p:sp>
          <p:sp>
            <p:nvSpPr>
              <p:cNvPr id="162" name="文本框 80"/>
              <p:cNvSpPr txBox="1"/>
              <p:nvPr/>
            </p:nvSpPr>
            <p:spPr>
              <a:xfrm>
                <a:off x="6968290" y="2029524"/>
                <a:ext cx="3272589" cy="449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点击输入内容，建议使用微软雅黑字体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，优品</a:t>
                </a:r>
                <a:r>
                  <a:rPr lang="en-US" altLang="zh-CN" sz="800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PPT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专注制作精美的PPT模板。</a:t>
                </a:r>
              </a:p>
            </p:txBody>
          </p:sp>
        </p:grpSp>
      </p:grpSp>
      <p:grpSp>
        <p:nvGrpSpPr>
          <p:cNvPr id="13" name="组合 162"/>
          <p:cNvGrpSpPr/>
          <p:nvPr/>
        </p:nvGrpSpPr>
        <p:grpSpPr>
          <a:xfrm>
            <a:off x="4388640" y="3370810"/>
            <a:ext cx="842064" cy="976795"/>
            <a:chOff x="5550606" y="4704901"/>
            <a:chExt cx="1123045" cy="1302732"/>
          </a:xfrm>
        </p:grpSpPr>
        <p:sp>
          <p:nvSpPr>
            <p:cNvPr id="164" name="六边形 163"/>
            <p:cNvSpPr/>
            <p:nvPr/>
          </p:nvSpPr>
          <p:spPr>
            <a:xfrm rot="5400000">
              <a:off x="5460763" y="4794744"/>
              <a:ext cx="1302732" cy="1123045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14" name="组合 164"/>
            <p:cNvGrpSpPr/>
            <p:nvPr/>
          </p:nvGrpSpPr>
          <p:grpSpPr>
            <a:xfrm>
              <a:off x="5923329" y="5169661"/>
              <a:ext cx="348517" cy="446576"/>
              <a:chOff x="3095876" y="2479873"/>
              <a:chExt cx="366231" cy="470769"/>
            </a:xfrm>
          </p:grpSpPr>
          <p:sp>
            <p:nvSpPr>
              <p:cNvPr id="166" name="Freeform 108"/>
              <p:cNvSpPr/>
              <p:nvPr/>
            </p:nvSpPr>
            <p:spPr bwMode="auto">
              <a:xfrm flipH="1">
                <a:off x="3095876" y="2898027"/>
                <a:ext cx="51923" cy="52615"/>
              </a:xfrm>
              <a:custGeom>
                <a:avLst/>
                <a:gdLst>
                  <a:gd name="T0" fmla="*/ 0 w 32"/>
                  <a:gd name="T1" fmla="*/ 32 h 32"/>
                  <a:gd name="T2" fmla="*/ 16 w 32"/>
                  <a:gd name="T3" fmla="*/ 32 h 32"/>
                  <a:gd name="T4" fmla="*/ 32 w 32"/>
                  <a:gd name="T5" fmla="*/ 16 h 32"/>
                  <a:gd name="T6" fmla="*/ 32 w 32"/>
                  <a:gd name="T7" fmla="*/ 0 h 32"/>
                  <a:gd name="T8" fmla="*/ 0 w 32"/>
                  <a:gd name="T9" fmla="*/ 0 h 32"/>
                  <a:gd name="T10" fmla="*/ 0 w 32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65150">
                  <a:defRPr/>
                </a:pPr>
                <a:endPara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67" name="Freeform 109"/>
              <p:cNvSpPr>
                <a:spLocks noEditPoints="1"/>
              </p:cNvSpPr>
              <p:nvPr/>
            </p:nvSpPr>
            <p:spPr bwMode="auto">
              <a:xfrm flipH="1">
                <a:off x="3095876" y="2479873"/>
                <a:ext cx="366231" cy="470769"/>
              </a:xfrm>
              <a:custGeom>
                <a:avLst/>
                <a:gdLst>
                  <a:gd name="T0" fmla="*/ 208 w 224"/>
                  <a:gd name="T1" fmla="*/ 0 h 288"/>
                  <a:gd name="T2" fmla="*/ 16 w 224"/>
                  <a:gd name="T3" fmla="*/ 0 h 288"/>
                  <a:gd name="T4" fmla="*/ 0 w 224"/>
                  <a:gd name="T5" fmla="*/ 16 h 288"/>
                  <a:gd name="T6" fmla="*/ 0 w 224"/>
                  <a:gd name="T7" fmla="*/ 272 h 288"/>
                  <a:gd name="T8" fmla="*/ 16 w 224"/>
                  <a:gd name="T9" fmla="*/ 288 h 288"/>
                  <a:gd name="T10" fmla="*/ 176 w 224"/>
                  <a:gd name="T11" fmla="*/ 288 h 288"/>
                  <a:gd name="T12" fmla="*/ 176 w 224"/>
                  <a:gd name="T13" fmla="*/ 144 h 288"/>
                  <a:gd name="T14" fmla="*/ 224 w 224"/>
                  <a:gd name="T15" fmla="*/ 144 h 288"/>
                  <a:gd name="T16" fmla="*/ 224 w 224"/>
                  <a:gd name="T17" fmla="*/ 16 h 288"/>
                  <a:gd name="T18" fmla="*/ 208 w 224"/>
                  <a:gd name="T19" fmla="*/ 0 h 288"/>
                  <a:gd name="T20" fmla="*/ 168 w 224"/>
                  <a:gd name="T21" fmla="*/ 104 h 288"/>
                  <a:gd name="T22" fmla="*/ 56 w 224"/>
                  <a:gd name="T23" fmla="*/ 104 h 288"/>
                  <a:gd name="T24" fmla="*/ 56 w 224"/>
                  <a:gd name="T25" fmla="*/ 88 h 288"/>
                  <a:gd name="T26" fmla="*/ 168 w 224"/>
                  <a:gd name="T27" fmla="*/ 88 h 288"/>
                  <a:gd name="T28" fmla="*/ 168 w 224"/>
                  <a:gd name="T29" fmla="*/ 104 h 288"/>
                  <a:gd name="T30" fmla="*/ 168 w 224"/>
                  <a:gd name="T31" fmla="*/ 72 h 288"/>
                  <a:gd name="T32" fmla="*/ 56 w 224"/>
                  <a:gd name="T33" fmla="*/ 72 h 288"/>
                  <a:gd name="T34" fmla="*/ 56 w 224"/>
                  <a:gd name="T35" fmla="*/ 56 h 288"/>
                  <a:gd name="T36" fmla="*/ 168 w 224"/>
                  <a:gd name="T37" fmla="*/ 56 h 288"/>
                  <a:gd name="T38" fmla="*/ 168 w 224"/>
                  <a:gd name="T39" fmla="*/ 7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4" h="288">
                    <a:moveTo>
                      <a:pt x="208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0" y="281"/>
                      <a:pt x="7" y="288"/>
                      <a:pt x="16" y="288"/>
                    </a:cubicBezTo>
                    <a:cubicBezTo>
                      <a:pt x="176" y="288"/>
                      <a:pt x="176" y="288"/>
                      <a:pt x="176" y="288"/>
                    </a:cubicBezTo>
                    <a:cubicBezTo>
                      <a:pt x="176" y="144"/>
                      <a:pt x="176" y="144"/>
                      <a:pt x="176" y="144"/>
                    </a:cubicBezTo>
                    <a:cubicBezTo>
                      <a:pt x="224" y="144"/>
                      <a:pt x="224" y="144"/>
                      <a:pt x="224" y="144"/>
                    </a:cubicBezTo>
                    <a:cubicBezTo>
                      <a:pt x="224" y="16"/>
                      <a:pt x="224" y="16"/>
                      <a:pt x="224" y="16"/>
                    </a:cubicBezTo>
                    <a:cubicBezTo>
                      <a:pt x="224" y="7"/>
                      <a:pt x="217" y="0"/>
                      <a:pt x="208" y="0"/>
                    </a:cubicBezTo>
                    <a:close/>
                    <a:moveTo>
                      <a:pt x="168" y="104"/>
                    </a:moveTo>
                    <a:cubicBezTo>
                      <a:pt x="56" y="104"/>
                      <a:pt x="56" y="104"/>
                      <a:pt x="56" y="104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168" y="88"/>
                      <a:pt x="168" y="88"/>
                      <a:pt x="168" y="88"/>
                    </a:cubicBezTo>
                    <a:lnTo>
                      <a:pt x="168" y="104"/>
                    </a:lnTo>
                    <a:close/>
                    <a:moveTo>
                      <a:pt x="168" y="72"/>
                    </a:moveTo>
                    <a:cubicBezTo>
                      <a:pt x="56" y="72"/>
                      <a:pt x="56" y="72"/>
                      <a:pt x="56" y="72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168" y="56"/>
                      <a:pt x="168" y="56"/>
                      <a:pt x="168" y="56"/>
                    </a:cubicBezTo>
                    <a:lnTo>
                      <a:pt x="16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65150">
                  <a:defRPr/>
                </a:pPr>
                <a:endPara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68" name="Rectangle 110"/>
              <p:cNvSpPr>
                <a:spLocks noChangeArrowheads="1"/>
              </p:cNvSpPr>
              <p:nvPr/>
            </p:nvSpPr>
            <p:spPr bwMode="auto">
              <a:xfrm flipH="1">
                <a:off x="3095876" y="2741565"/>
                <a:ext cx="51923" cy="519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65150">
                  <a:defRPr/>
                </a:pPr>
                <a:endPara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69" name="Rectangle 111"/>
              <p:cNvSpPr>
                <a:spLocks noChangeArrowheads="1"/>
              </p:cNvSpPr>
              <p:nvPr/>
            </p:nvSpPr>
            <p:spPr bwMode="auto">
              <a:xfrm flipH="1">
                <a:off x="3095876" y="2819796"/>
                <a:ext cx="51923" cy="526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65150">
                  <a:defRPr/>
                </a:pPr>
                <a:endPara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/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43" name="文本框 42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工作完成情况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019436" y="675669"/>
            <a:ext cx="3076564" cy="213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90" dirty="0"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print the presentation and make it into a film a wider field</a:t>
            </a:r>
          </a:p>
        </p:txBody>
      </p:sp>
      <p:sp>
        <p:nvSpPr>
          <p:cNvPr id="45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420396" y="1924616"/>
            <a:ext cx="3611776" cy="623248"/>
          </a:xfrm>
          <a:prstGeom prst="rect">
            <a:avLst/>
          </a:prstGeom>
        </p:spPr>
        <p:txBody>
          <a:bodyPr vert="horz" lIns="67500" tIns="35100" rIns="67500" bIns="35100" rtlCol="0" anchor="b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>
                <a:ea typeface="微软雅黑 Light" panose="020B0502040204020203" pitchFamily="34" charset="-122"/>
              </a:rPr>
              <a:t>工作存在不足</a:t>
            </a: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3420396" y="2611647"/>
            <a:ext cx="3611776" cy="346249"/>
          </a:xfrm>
          <a:prstGeom prst="rect">
            <a:avLst/>
          </a:prstGeom>
        </p:spPr>
        <p:txBody>
          <a:bodyPr vert="horz" lIns="67500" tIns="35100" rIns="67500" bIns="35100" rtlCol="0">
            <a:normAutofit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z="1500" dirty="0">
                <a:ea typeface="微软雅黑 Light" panose="020B0502040204020203" pitchFamily="34" charset="-122"/>
              </a:rPr>
              <a:t>Lorem ipsum dolor sit </a:t>
            </a:r>
            <a:r>
              <a:rPr lang="en-US" altLang="zh-CN" sz="1500" dirty="0" err="1">
                <a:ea typeface="微软雅黑 Light" panose="020B0502040204020203" pitchFamily="34" charset="-122"/>
              </a:rPr>
              <a:t>amet</a:t>
            </a:r>
            <a:r>
              <a:rPr lang="en-US" altLang="zh-CN" sz="1500" dirty="0">
                <a:ea typeface="微软雅黑 Light" panose="020B0502040204020203" pitchFamily="34" charset="-122"/>
              </a:rPr>
              <a:t>, </a:t>
            </a:r>
            <a:r>
              <a:rPr lang="en-US" altLang="zh-CN" sz="1500" dirty="0" err="1">
                <a:ea typeface="微软雅黑 Light" panose="020B0502040204020203" pitchFamily="34" charset="-122"/>
              </a:rPr>
              <a:t>consectetur</a:t>
            </a:r>
            <a:endParaRPr lang="zh-CN" altLang="en-US" sz="1500" dirty="0"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2283545" y="1908482"/>
            <a:ext cx="1081065" cy="1084913"/>
          </a:xfrm>
          <a:prstGeom prst="rect">
            <a:avLst/>
          </a:prstGeom>
          <a:noFill/>
        </p:spPr>
        <p:txBody>
          <a:bodyPr wrap="none"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8800">
                <a:solidFill>
                  <a:schemeClr val="bg1"/>
                </a:solidFill>
                <a:ea typeface="华文细黑" panose="02010600040101010101" pitchFamily="2" charset="-122"/>
              </a:defRPr>
            </a:lvl1pPr>
          </a:lstStyle>
          <a:p>
            <a:r>
              <a:rPr lang="en-US" altLang="zh-CN" sz="6600" dirty="0">
                <a:ea typeface="微软雅黑 Light" panose="020B0502040204020203" pitchFamily="34" charset="-122"/>
              </a:rPr>
              <a:t>03</a:t>
            </a: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19101" y="1279526"/>
            <a:ext cx="8272464" cy="3124201"/>
            <a:chOff x="419101" y="1279526"/>
            <a:chExt cx="8272464" cy="3124201"/>
          </a:xfrm>
        </p:grpSpPr>
        <p:sp>
          <p:nvSpPr>
            <p:cNvPr id="221" name="椭圆 343"/>
            <p:cNvSpPr>
              <a:spLocks noChangeArrowheads="1"/>
            </p:cNvSpPr>
            <p:nvPr/>
          </p:nvSpPr>
          <p:spPr bwMode="auto">
            <a:xfrm>
              <a:off x="5818188" y="4121152"/>
              <a:ext cx="2686050" cy="282575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39999"/>
                  </a:scheme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31" tIns="45715" rIns="91431" bIns="45715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dirty="0">
                <a:solidFill>
                  <a:srgbClr val="FFFFFF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222" name="椭圆 344"/>
            <p:cNvSpPr>
              <a:spLocks noChangeArrowheads="1"/>
            </p:cNvSpPr>
            <p:nvPr/>
          </p:nvSpPr>
          <p:spPr bwMode="auto">
            <a:xfrm>
              <a:off x="668338" y="4121152"/>
              <a:ext cx="2686050" cy="282575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39999"/>
                  </a:scheme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31" tIns="45715" rIns="91431" bIns="45715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dirty="0">
                <a:solidFill>
                  <a:srgbClr val="FFFFFF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223" name="矩形 5"/>
            <p:cNvSpPr/>
            <p:nvPr/>
          </p:nvSpPr>
          <p:spPr bwMode="auto">
            <a:xfrm>
              <a:off x="2362202" y="3230563"/>
              <a:ext cx="593725" cy="1020762"/>
            </a:xfrm>
            <a:custGeom>
              <a:avLst/>
              <a:gdLst>
                <a:gd name="T0" fmla="*/ 0 w 594852"/>
                <a:gd name="T1" fmla="*/ 422787 h 1020385"/>
                <a:gd name="T2" fmla="*/ 2203 w 594852"/>
                <a:gd name="T3" fmla="*/ 0 h 1020385"/>
                <a:gd name="T4" fmla="*/ 594597 w 594852"/>
                <a:gd name="T5" fmla="*/ 590224 h 1020385"/>
                <a:gd name="T6" fmla="*/ 594852 w 594852"/>
                <a:gd name="T7" fmla="*/ 1020385 h 1020385"/>
                <a:gd name="T8" fmla="*/ 0 w 594852"/>
                <a:gd name="T9" fmla="*/ 422787 h 1020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852" h="1020385">
                  <a:moveTo>
                    <a:pt x="0" y="422787"/>
                  </a:moveTo>
                  <a:cubicBezTo>
                    <a:pt x="1554" y="281858"/>
                    <a:pt x="649" y="140929"/>
                    <a:pt x="2203" y="0"/>
                  </a:cubicBezTo>
                  <a:lnTo>
                    <a:pt x="594597" y="590224"/>
                  </a:lnTo>
                  <a:lnTo>
                    <a:pt x="594852" y="1020385"/>
                  </a:lnTo>
                  <a:lnTo>
                    <a:pt x="0" y="42278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lIns="91431" tIns="45715" rIns="91431" bIns="45715" anchor="ctr"/>
            <a:lstStyle/>
            <a:p>
              <a:endParaRPr lang="zh-CN" altLang="en-US" sz="1800" dirty="0">
                <a:ea typeface="微软雅黑 Light" panose="020B0502040204020203" pitchFamily="34" charset="-122"/>
              </a:endParaRPr>
            </a:p>
          </p:txBody>
        </p:sp>
        <p:sp>
          <p:nvSpPr>
            <p:cNvPr id="224" name="矩形 5"/>
            <p:cNvSpPr/>
            <p:nvPr/>
          </p:nvSpPr>
          <p:spPr bwMode="auto">
            <a:xfrm flipH="1">
              <a:off x="6135690" y="3241676"/>
              <a:ext cx="595312" cy="1020763"/>
            </a:xfrm>
            <a:custGeom>
              <a:avLst/>
              <a:gdLst>
                <a:gd name="T0" fmla="*/ 0 w 594852"/>
                <a:gd name="T1" fmla="*/ 422787 h 1020385"/>
                <a:gd name="T2" fmla="*/ 2203 w 594852"/>
                <a:gd name="T3" fmla="*/ 0 h 1020385"/>
                <a:gd name="T4" fmla="*/ 594597 w 594852"/>
                <a:gd name="T5" fmla="*/ 590224 h 1020385"/>
                <a:gd name="T6" fmla="*/ 594852 w 594852"/>
                <a:gd name="T7" fmla="*/ 1020385 h 1020385"/>
                <a:gd name="T8" fmla="*/ 0 w 594852"/>
                <a:gd name="T9" fmla="*/ 422787 h 1020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852" h="1020385">
                  <a:moveTo>
                    <a:pt x="0" y="422787"/>
                  </a:moveTo>
                  <a:cubicBezTo>
                    <a:pt x="1554" y="281858"/>
                    <a:pt x="649" y="140929"/>
                    <a:pt x="2203" y="0"/>
                  </a:cubicBezTo>
                  <a:lnTo>
                    <a:pt x="594597" y="590224"/>
                  </a:lnTo>
                  <a:lnTo>
                    <a:pt x="594852" y="1020385"/>
                  </a:lnTo>
                  <a:lnTo>
                    <a:pt x="0" y="42278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lIns="91431" tIns="45715" rIns="91431" bIns="45715" anchor="ctr"/>
            <a:lstStyle/>
            <a:p>
              <a:endParaRPr lang="zh-CN" altLang="en-US" sz="1800" dirty="0">
                <a:ea typeface="微软雅黑 Light" panose="020B0502040204020203" pitchFamily="34" charset="-122"/>
              </a:endParaRPr>
            </a:p>
          </p:txBody>
        </p:sp>
        <p:sp>
          <p:nvSpPr>
            <p:cNvPr id="225" name="矩形 5"/>
            <p:cNvSpPr/>
            <p:nvPr/>
          </p:nvSpPr>
          <p:spPr bwMode="auto">
            <a:xfrm flipH="1">
              <a:off x="4878389" y="2646364"/>
              <a:ext cx="595312" cy="1019175"/>
            </a:xfrm>
            <a:custGeom>
              <a:avLst/>
              <a:gdLst>
                <a:gd name="T0" fmla="*/ 0 w 594852"/>
                <a:gd name="T1" fmla="*/ 422787 h 1020385"/>
                <a:gd name="T2" fmla="*/ 2203 w 594852"/>
                <a:gd name="T3" fmla="*/ 0 h 1020385"/>
                <a:gd name="T4" fmla="*/ 594597 w 594852"/>
                <a:gd name="T5" fmla="*/ 590224 h 1020385"/>
                <a:gd name="T6" fmla="*/ 594852 w 594852"/>
                <a:gd name="T7" fmla="*/ 1020385 h 1020385"/>
                <a:gd name="T8" fmla="*/ 0 w 594852"/>
                <a:gd name="T9" fmla="*/ 422787 h 1020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852" h="1020385">
                  <a:moveTo>
                    <a:pt x="0" y="422787"/>
                  </a:moveTo>
                  <a:cubicBezTo>
                    <a:pt x="1554" y="281858"/>
                    <a:pt x="649" y="140929"/>
                    <a:pt x="2203" y="0"/>
                  </a:cubicBezTo>
                  <a:lnTo>
                    <a:pt x="594597" y="590224"/>
                  </a:lnTo>
                  <a:lnTo>
                    <a:pt x="594852" y="1020385"/>
                  </a:lnTo>
                  <a:lnTo>
                    <a:pt x="0" y="42278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lIns="91431" tIns="45715" rIns="91431" bIns="45715" anchor="ctr"/>
            <a:lstStyle/>
            <a:p>
              <a:endParaRPr lang="zh-CN" altLang="en-US" sz="1800" dirty="0">
                <a:ea typeface="微软雅黑 Light" panose="020B0502040204020203" pitchFamily="34" charset="-122"/>
              </a:endParaRPr>
            </a:p>
          </p:txBody>
        </p:sp>
        <p:sp>
          <p:nvSpPr>
            <p:cNvPr id="226" name="矩形 5"/>
            <p:cNvSpPr/>
            <p:nvPr/>
          </p:nvSpPr>
          <p:spPr bwMode="auto">
            <a:xfrm>
              <a:off x="3619501" y="2646364"/>
              <a:ext cx="593725" cy="1019175"/>
            </a:xfrm>
            <a:custGeom>
              <a:avLst/>
              <a:gdLst>
                <a:gd name="T0" fmla="*/ 0 w 594852"/>
                <a:gd name="T1" fmla="*/ 422787 h 1020385"/>
                <a:gd name="T2" fmla="*/ 2203 w 594852"/>
                <a:gd name="T3" fmla="*/ 0 h 1020385"/>
                <a:gd name="T4" fmla="*/ 594597 w 594852"/>
                <a:gd name="T5" fmla="*/ 590224 h 1020385"/>
                <a:gd name="T6" fmla="*/ 594852 w 594852"/>
                <a:gd name="T7" fmla="*/ 1020385 h 1020385"/>
                <a:gd name="T8" fmla="*/ 0 w 594852"/>
                <a:gd name="T9" fmla="*/ 422787 h 1020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852" h="1020385">
                  <a:moveTo>
                    <a:pt x="0" y="422787"/>
                  </a:moveTo>
                  <a:cubicBezTo>
                    <a:pt x="1554" y="281858"/>
                    <a:pt x="649" y="140929"/>
                    <a:pt x="2203" y="0"/>
                  </a:cubicBezTo>
                  <a:lnTo>
                    <a:pt x="594597" y="590224"/>
                  </a:lnTo>
                  <a:lnTo>
                    <a:pt x="594852" y="1020385"/>
                  </a:lnTo>
                  <a:lnTo>
                    <a:pt x="0" y="42278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lIns="91431" tIns="45715" rIns="91431" bIns="45715" anchor="ctr"/>
            <a:lstStyle/>
            <a:p>
              <a:endParaRPr lang="zh-CN" altLang="en-US" sz="1800" dirty="0">
                <a:ea typeface="微软雅黑 Light" panose="020B0502040204020203" pitchFamily="34" charset="-122"/>
              </a:endParaRPr>
            </a:p>
          </p:txBody>
        </p:sp>
        <p:sp>
          <p:nvSpPr>
            <p:cNvPr id="227" name="矩形 1"/>
            <p:cNvSpPr/>
            <p:nvPr/>
          </p:nvSpPr>
          <p:spPr bwMode="auto">
            <a:xfrm>
              <a:off x="1065214" y="3822701"/>
              <a:ext cx="1892300" cy="431800"/>
            </a:xfrm>
            <a:custGeom>
              <a:avLst/>
              <a:gdLst>
                <a:gd name="T0" fmla="*/ 5210 w 1892423"/>
                <a:gd name="T1" fmla="*/ 0 h 432048"/>
                <a:gd name="T2" fmla="*/ 1892423 w 1892423"/>
                <a:gd name="T3" fmla="*/ 0 h 432048"/>
                <a:gd name="T4" fmla="*/ 1892423 w 1892423"/>
                <a:gd name="T5" fmla="*/ 432048 h 432048"/>
                <a:gd name="T6" fmla="*/ 0 w 1892423"/>
                <a:gd name="T7" fmla="*/ 432048 h 432048"/>
                <a:gd name="T8" fmla="*/ 0 w 1892423"/>
                <a:gd name="T9" fmla="*/ 319658 h 432048"/>
                <a:gd name="T10" fmla="*/ 832 w 1892423"/>
                <a:gd name="T11" fmla="*/ 319658 h 432048"/>
                <a:gd name="T12" fmla="*/ 832 w 1892423"/>
                <a:gd name="T13" fmla="*/ 427670 h 432048"/>
                <a:gd name="T14" fmla="*/ 216856 w 1892423"/>
                <a:gd name="T15" fmla="*/ 211646 h 432048"/>
                <a:gd name="T16" fmla="*/ 5210 w 1892423"/>
                <a:gd name="T17" fmla="*/ 0 h 432048"/>
                <a:gd name="T18" fmla="*/ 0 w 1892423"/>
                <a:gd name="T19" fmla="*/ 0 h 432048"/>
                <a:gd name="T20" fmla="*/ 832 w 1892423"/>
                <a:gd name="T21" fmla="*/ 0 h 432048"/>
                <a:gd name="T22" fmla="*/ 832 w 1892423"/>
                <a:gd name="T23" fmla="*/ 103634 h 432048"/>
                <a:gd name="T24" fmla="*/ 0 w 1892423"/>
                <a:gd name="T25" fmla="*/ 103634 h 432048"/>
                <a:gd name="T26" fmla="*/ 0 w 1892423"/>
                <a:gd name="T27" fmla="*/ 0 h 43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92423" h="432048">
                  <a:moveTo>
                    <a:pt x="5210" y="0"/>
                  </a:moveTo>
                  <a:lnTo>
                    <a:pt x="1892423" y="0"/>
                  </a:lnTo>
                  <a:lnTo>
                    <a:pt x="1892423" y="432048"/>
                  </a:lnTo>
                  <a:lnTo>
                    <a:pt x="0" y="432048"/>
                  </a:lnTo>
                  <a:lnTo>
                    <a:pt x="0" y="319658"/>
                  </a:lnTo>
                  <a:lnTo>
                    <a:pt x="832" y="319658"/>
                  </a:lnTo>
                  <a:lnTo>
                    <a:pt x="832" y="427670"/>
                  </a:lnTo>
                  <a:lnTo>
                    <a:pt x="216856" y="211646"/>
                  </a:lnTo>
                  <a:lnTo>
                    <a:pt x="5210" y="0"/>
                  </a:lnTo>
                  <a:close/>
                  <a:moveTo>
                    <a:pt x="0" y="0"/>
                  </a:moveTo>
                  <a:lnTo>
                    <a:pt x="832" y="0"/>
                  </a:lnTo>
                  <a:lnTo>
                    <a:pt x="832" y="103634"/>
                  </a:lnTo>
                  <a:lnTo>
                    <a:pt x="0" y="1036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91431" tIns="45715" rIns="91431" bIns="45715" anchor="ctr"/>
            <a:lstStyle/>
            <a:p>
              <a:endParaRPr lang="zh-CN" altLang="en-US" sz="1800" dirty="0">
                <a:ea typeface="微软雅黑 Light" panose="020B0502040204020203" pitchFamily="34" charset="-122"/>
              </a:endParaRPr>
            </a:p>
          </p:txBody>
        </p:sp>
        <p:sp>
          <p:nvSpPr>
            <p:cNvPr id="228" name="矩形 1"/>
            <p:cNvSpPr/>
            <p:nvPr/>
          </p:nvSpPr>
          <p:spPr bwMode="auto">
            <a:xfrm flipH="1">
              <a:off x="6135688" y="3817940"/>
              <a:ext cx="1892300" cy="431800"/>
            </a:xfrm>
            <a:custGeom>
              <a:avLst/>
              <a:gdLst>
                <a:gd name="T0" fmla="*/ 5210 w 1892423"/>
                <a:gd name="T1" fmla="*/ 0 h 432048"/>
                <a:gd name="T2" fmla="*/ 1892423 w 1892423"/>
                <a:gd name="T3" fmla="*/ 0 h 432048"/>
                <a:gd name="T4" fmla="*/ 1892423 w 1892423"/>
                <a:gd name="T5" fmla="*/ 432048 h 432048"/>
                <a:gd name="T6" fmla="*/ 0 w 1892423"/>
                <a:gd name="T7" fmla="*/ 432048 h 432048"/>
                <a:gd name="T8" fmla="*/ 0 w 1892423"/>
                <a:gd name="T9" fmla="*/ 319658 h 432048"/>
                <a:gd name="T10" fmla="*/ 832 w 1892423"/>
                <a:gd name="T11" fmla="*/ 319658 h 432048"/>
                <a:gd name="T12" fmla="*/ 832 w 1892423"/>
                <a:gd name="T13" fmla="*/ 427670 h 432048"/>
                <a:gd name="T14" fmla="*/ 216856 w 1892423"/>
                <a:gd name="T15" fmla="*/ 211646 h 432048"/>
                <a:gd name="T16" fmla="*/ 5210 w 1892423"/>
                <a:gd name="T17" fmla="*/ 0 h 432048"/>
                <a:gd name="T18" fmla="*/ 0 w 1892423"/>
                <a:gd name="T19" fmla="*/ 0 h 432048"/>
                <a:gd name="T20" fmla="*/ 832 w 1892423"/>
                <a:gd name="T21" fmla="*/ 0 h 432048"/>
                <a:gd name="T22" fmla="*/ 832 w 1892423"/>
                <a:gd name="T23" fmla="*/ 103634 h 432048"/>
                <a:gd name="T24" fmla="*/ 0 w 1892423"/>
                <a:gd name="T25" fmla="*/ 103634 h 432048"/>
                <a:gd name="T26" fmla="*/ 0 w 1892423"/>
                <a:gd name="T27" fmla="*/ 0 h 43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92423" h="432048">
                  <a:moveTo>
                    <a:pt x="5210" y="0"/>
                  </a:moveTo>
                  <a:lnTo>
                    <a:pt x="1892423" y="0"/>
                  </a:lnTo>
                  <a:lnTo>
                    <a:pt x="1892423" y="432048"/>
                  </a:lnTo>
                  <a:lnTo>
                    <a:pt x="0" y="432048"/>
                  </a:lnTo>
                  <a:lnTo>
                    <a:pt x="0" y="319658"/>
                  </a:lnTo>
                  <a:lnTo>
                    <a:pt x="832" y="319658"/>
                  </a:lnTo>
                  <a:lnTo>
                    <a:pt x="832" y="427670"/>
                  </a:lnTo>
                  <a:lnTo>
                    <a:pt x="216856" y="211646"/>
                  </a:lnTo>
                  <a:lnTo>
                    <a:pt x="5210" y="0"/>
                  </a:lnTo>
                  <a:close/>
                  <a:moveTo>
                    <a:pt x="0" y="0"/>
                  </a:moveTo>
                  <a:lnTo>
                    <a:pt x="832" y="0"/>
                  </a:lnTo>
                  <a:lnTo>
                    <a:pt x="832" y="103634"/>
                  </a:lnTo>
                  <a:lnTo>
                    <a:pt x="0" y="1036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91431" tIns="45715" rIns="91431" bIns="45715" anchor="ctr"/>
            <a:lstStyle/>
            <a:p>
              <a:endParaRPr lang="zh-CN" altLang="en-US" sz="1800" dirty="0">
                <a:ea typeface="微软雅黑 Light" panose="020B0502040204020203" pitchFamily="34" charset="-122"/>
              </a:endParaRPr>
            </a:p>
          </p:txBody>
        </p:sp>
        <p:sp>
          <p:nvSpPr>
            <p:cNvPr id="229" name="矩形 297"/>
            <p:cNvSpPr>
              <a:spLocks noChangeArrowheads="1"/>
            </p:cNvSpPr>
            <p:nvPr/>
          </p:nvSpPr>
          <p:spPr bwMode="auto">
            <a:xfrm>
              <a:off x="2362202" y="3232151"/>
              <a:ext cx="1851025" cy="431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31" tIns="45715" rIns="91431" bIns="45715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dirty="0">
                <a:solidFill>
                  <a:srgbClr val="FFFFFF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230" name="矩形 298"/>
            <p:cNvSpPr>
              <a:spLocks noChangeArrowheads="1"/>
            </p:cNvSpPr>
            <p:nvPr/>
          </p:nvSpPr>
          <p:spPr bwMode="auto">
            <a:xfrm>
              <a:off x="4878389" y="3232151"/>
              <a:ext cx="1852612" cy="431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31" tIns="45715" rIns="91431" bIns="45715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dirty="0">
                <a:solidFill>
                  <a:srgbClr val="FFFFFF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231" name="矩形 299"/>
            <p:cNvSpPr>
              <a:spLocks noChangeArrowheads="1"/>
            </p:cNvSpPr>
            <p:nvPr/>
          </p:nvSpPr>
          <p:spPr bwMode="auto">
            <a:xfrm>
              <a:off x="3621089" y="2646363"/>
              <a:ext cx="1852612" cy="43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31" tIns="45715" rIns="91431" bIns="45715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800" dirty="0">
                <a:solidFill>
                  <a:srgbClr val="FFFFFF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232" name="TextBox 300"/>
            <p:cNvSpPr txBox="1">
              <a:spLocks noChangeArrowheads="1"/>
            </p:cNvSpPr>
            <p:nvPr/>
          </p:nvSpPr>
          <p:spPr bwMode="auto">
            <a:xfrm>
              <a:off x="1365251" y="3863975"/>
              <a:ext cx="1293813" cy="276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1" tIns="45715" rIns="91431" bIns="4571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填写标题</a:t>
              </a:r>
            </a:p>
          </p:txBody>
        </p:sp>
        <p:sp>
          <p:nvSpPr>
            <p:cNvPr id="233" name="TextBox 301"/>
            <p:cNvSpPr txBox="1">
              <a:spLocks noChangeArrowheads="1"/>
            </p:cNvSpPr>
            <p:nvPr/>
          </p:nvSpPr>
          <p:spPr bwMode="auto">
            <a:xfrm>
              <a:off x="2640013" y="3278189"/>
              <a:ext cx="1295400" cy="276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1" tIns="45715" rIns="91431" bIns="4571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填写标题</a:t>
              </a:r>
            </a:p>
          </p:txBody>
        </p:sp>
        <p:sp>
          <p:nvSpPr>
            <p:cNvPr id="234" name="TextBox 302"/>
            <p:cNvSpPr txBox="1">
              <a:spLocks noChangeArrowheads="1"/>
            </p:cNvSpPr>
            <p:nvPr/>
          </p:nvSpPr>
          <p:spPr bwMode="auto">
            <a:xfrm>
              <a:off x="3935413" y="2692400"/>
              <a:ext cx="1293812" cy="276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1" tIns="45715" rIns="91431" bIns="4571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填写大标题</a:t>
              </a:r>
            </a:p>
          </p:txBody>
        </p:sp>
        <p:sp>
          <p:nvSpPr>
            <p:cNvPr id="235" name="TextBox 303"/>
            <p:cNvSpPr txBox="1">
              <a:spLocks noChangeArrowheads="1"/>
            </p:cNvSpPr>
            <p:nvPr/>
          </p:nvSpPr>
          <p:spPr bwMode="auto">
            <a:xfrm>
              <a:off x="5157790" y="3278189"/>
              <a:ext cx="1293812" cy="276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1" tIns="45715" rIns="91431" bIns="4571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填写标题</a:t>
              </a:r>
            </a:p>
          </p:txBody>
        </p:sp>
        <p:sp>
          <p:nvSpPr>
            <p:cNvPr id="236" name="TextBox 304"/>
            <p:cNvSpPr txBox="1">
              <a:spLocks noChangeArrowheads="1"/>
            </p:cNvSpPr>
            <p:nvPr/>
          </p:nvSpPr>
          <p:spPr bwMode="auto">
            <a:xfrm>
              <a:off x="6434138" y="3863975"/>
              <a:ext cx="1295400" cy="276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1" tIns="45715" rIns="91431" bIns="4571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04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填写标题</a:t>
              </a:r>
            </a:p>
          </p:txBody>
        </p:sp>
        <p:sp>
          <p:nvSpPr>
            <p:cNvPr id="237" name="矩形 305"/>
            <p:cNvSpPr>
              <a:spLocks noChangeArrowheads="1"/>
            </p:cNvSpPr>
            <p:nvPr/>
          </p:nvSpPr>
          <p:spPr bwMode="auto">
            <a:xfrm>
              <a:off x="419101" y="2251076"/>
              <a:ext cx="2386013" cy="408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5" rIns="91431" bIns="4571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专注制作精美的PPT模板。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238" name="肘形连接符 306"/>
            <p:cNvCxnSpPr>
              <a:cxnSpLocks noChangeShapeType="1"/>
            </p:cNvCxnSpPr>
            <p:nvPr/>
          </p:nvCxnSpPr>
          <p:spPr bwMode="auto">
            <a:xfrm>
              <a:off x="571502" y="3030539"/>
              <a:ext cx="1624013" cy="833437"/>
            </a:xfrm>
            <a:prstGeom prst="bentConnector3">
              <a:avLst>
                <a:gd name="adj1" fmla="val 100218"/>
              </a:avLst>
            </a:prstGeom>
            <a:noFill/>
            <a:ln w="9525" cmpd="sng">
              <a:solidFill>
                <a:schemeClr val="bg1">
                  <a:lumMod val="65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9" name="矩形 307"/>
            <p:cNvSpPr>
              <a:spLocks noChangeArrowheads="1"/>
            </p:cNvSpPr>
            <p:nvPr/>
          </p:nvSpPr>
          <p:spPr bwMode="auto">
            <a:xfrm>
              <a:off x="1697038" y="1279526"/>
              <a:ext cx="1827213" cy="568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5" rIns="91431" bIns="4571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专注制作精美的PPT模板。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240" name="肘形连接符 308"/>
            <p:cNvCxnSpPr>
              <a:cxnSpLocks noChangeShapeType="1"/>
            </p:cNvCxnSpPr>
            <p:nvPr/>
          </p:nvCxnSpPr>
          <p:spPr bwMode="auto">
            <a:xfrm>
              <a:off x="1833564" y="2225676"/>
              <a:ext cx="1624012" cy="1041400"/>
            </a:xfrm>
            <a:prstGeom prst="bentConnector3">
              <a:avLst>
                <a:gd name="adj1" fmla="val 100218"/>
              </a:avLst>
            </a:prstGeom>
            <a:noFill/>
            <a:ln w="9525" cmpd="sng">
              <a:solidFill>
                <a:schemeClr val="bg1">
                  <a:lumMod val="65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1" name="矩形 309"/>
            <p:cNvSpPr>
              <a:spLocks noChangeArrowheads="1"/>
            </p:cNvSpPr>
            <p:nvPr/>
          </p:nvSpPr>
          <p:spPr bwMode="auto">
            <a:xfrm flipH="1">
              <a:off x="5519738" y="1470026"/>
              <a:ext cx="2451100" cy="408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5" rIns="91431" bIns="4571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专注制作精美的PPT模板。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242" name="肘形连接符 310"/>
            <p:cNvCxnSpPr>
              <a:cxnSpLocks noChangeShapeType="1"/>
            </p:cNvCxnSpPr>
            <p:nvPr/>
          </p:nvCxnSpPr>
          <p:spPr bwMode="auto">
            <a:xfrm rot="10800000" flipV="1">
              <a:off x="5608638" y="2225676"/>
              <a:ext cx="1624012" cy="1041400"/>
            </a:xfrm>
            <a:prstGeom prst="bentConnector3">
              <a:avLst>
                <a:gd name="adj1" fmla="val 100981"/>
              </a:avLst>
            </a:prstGeom>
            <a:noFill/>
            <a:ln w="9525" cmpd="sng">
              <a:solidFill>
                <a:schemeClr val="bg1">
                  <a:lumMod val="65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3" name="矩形 311"/>
            <p:cNvSpPr>
              <a:spLocks noChangeArrowheads="1"/>
            </p:cNvSpPr>
            <p:nvPr/>
          </p:nvSpPr>
          <p:spPr bwMode="auto">
            <a:xfrm flipH="1">
              <a:off x="6438902" y="2238376"/>
              <a:ext cx="2252663" cy="408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5" rIns="91431" bIns="4571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专注制作精美的PPT模板。</a:t>
              </a:r>
              <a:endPara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244" name="肘形连接符 312"/>
            <p:cNvCxnSpPr>
              <a:cxnSpLocks noChangeShapeType="1"/>
            </p:cNvCxnSpPr>
            <p:nvPr/>
          </p:nvCxnSpPr>
          <p:spPr bwMode="auto">
            <a:xfrm flipH="1">
              <a:off x="6904038" y="3030539"/>
              <a:ext cx="1624012" cy="833437"/>
            </a:xfrm>
            <a:prstGeom prst="bentConnector3">
              <a:avLst>
                <a:gd name="adj1" fmla="val 100218"/>
              </a:avLst>
            </a:prstGeom>
            <a:noFill/>
            <a:ln w="9525" cmpd="sng">
              <a:solidFill>
                <a:schemeClr val="bg1">
                  <a:lumMod val="65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" name="组合 313"/>
            <p:cNvGrpSpPr/>
            <p:nvPr/>
          </p:nvGrpSpPr>
          <p:grpSpPr bwMode="auto">
            <a:xfrm>
              <a:off x="4265614" y="1679576"/>
              <a:ext cx="638175" cy="1011238"/>
              <a:chOff x="0" y="0"/>
              <a:chExt cx="695325" cy="1103313"/>
            </a:xfrm>
          </p:grpSpPr>
          <p:sp>
            <p:nvSpPr>
              <p:cNvPr id="246" name="Freeform 16"/>
              <p:cNvSpPr/>
              <p:nvPr/>
            </p:nvSpPr>
            <p:spPr bwMode="auto">
              <a:xfrm>
                <a:off x="330200" y="133350"/>
                <a:ext cx="77788" cy="65088"/>
              </a:xfrm>
              <a:custGeom>
                <a:avLst/>
                <a:gdLst>
                  <a:gd name="T0" fmla="*/ 0 w 7"/>
                  <a:gd name="T1" fmla="*/ 0 h 6"/>
                  <a:gd name="T2" fmla="*/ 0 w 7"/>
                  <a:gd name="T3" fmla="*/ 3 h 6"/>
                  <a:gd name="T4" fmla="*/ 3 w 7"/>
                  <a:gd name="T5" fmla="*/ 6 h 6"/>
                  <a:gd name="T6" fmla="*/ 6 w 7"/>
                  <a:gd name="T7" fmla="*/ 5 h 6"/>
                  <a:gd name="T8" fmla="*/ 7 w 7"/>
                  <a:gd name="T9" fmla="*/ 3 h 6"/>
                  <a:gd name="T10" fmla="*/ 7 w 7"/>
                  <a:gd name="T11" fmla="*/ 0 h 6"/>
                  <a:gd name="T12" fmla="*/ 0 w 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0" y="0"/>
                    </a:moveTo>
                    <a:cubicBezTo>
                      <a:pt x="0" y="0"/>
                      <a:pt x="1" y="2"/>
                      <a:pt x="0" y="3"/>
                    </a:cubicBezTo>
                    <a:cubicBezTo>
                      <a:pt x="0" y="3"/>
                      <a:pt x="2" y="5"/>
                      <a:pt x="3" y="6"/>
                    </a:cubicBezTo>
                    <a:cubicBezTo>
                      <a:pt x="3" y="6"/>
                      <a:pt x="6" y="5"/>
                      <a:pt x="6" y="5"/>
                    </a:cubicBezTo>
                    <a:cubicBezTo>
                      <a:pt x="6" y="5"/>
                      <a:pt x="7" y="3"/>
                      <a:pt x="7" y="3"/>
                    </a:cubicBezTo>
                    <a:cubicBezTo>
                      <a:pt x="7" y="3"/>
                      <a:pt x="7" y="0"/>
                      <a:pt x="7" y="0"/>
                    </a:cubicBezTo>
                    <a:cubicBezTo>
                      <a:pt x="7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2C2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47" name="Freeform 17"/>
              <p:cNvSpPr/>
              <p:nvPr/>
            </p:nvSpPr>
            <p:spPr bwMode="auto">
              <a:xfrm>
                <a:off x="11112" y="198438"/>
                <a:ext cx="44450" cy="44450"/>
              </a:xfrm>
              <a:custGeom>
                <a:avLst/>
                <a:gdLst>
                  <a:gd name="T0" fmla="*/ 0 w 4"/>
                  <a:gd name="T1" fmla="*/ 3 h 4"/>
                  <a:gd name="T2" fmla="*/ 1 w 4"/>
                  <a:gd name="T3" fmla="*/ 0 h 4"/>
                  <a:gd name="T4" fmla="*/ 4 w 4"/>
                  <a:gd name="T5" fmla="*/ 2 h 4"/>
                  <a:gd name="T6" fmla="*/ 0 w 4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3"/>
                    </a:moveTo>
                    <a:cubicBezTo>
                      <a:pt x="0" y="3"/>
                      <a:pt x="0" y="1"/>
                      <a:pt x="1" y="0"/>
                    </a:cubicBezTo>
                    <a:cubicBezTo>
                      <a:pt x="3" y="0"/>
                      <a:pt x="4" y="2"/>
                      <a:pt x="4" y="2"/>
                    </a:cubicBezTo>
                    <a:cubicBezTo>
                      <a:pt x="4" y="2"/>
                      <a:pt x="1" y="4"/>
                      <a:pt x="0" y="3"/>
                    </a:cubicBezTo>
                    <a:close/>
                  </a:path>
                </a:pathLst>
              </a:custGeom>
              <a:solidFill>
                <a:srgbClr val="CF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48" name="Freeform 18"/>
              <p:cNvSpPr/>
              <p:nvPr/>
            </p:nvSpPr>
            <p:spPr bwMode="auto">
              <a:xfrm>
                <a:off x="661987" y="220663"/>
                <a:ext cx="33338" cy="44450"/>
              </a:xfrm>
              <a:custGeom>
                <a:avLst/>
                <a:gdLst>
                  <a:gd name="T0" fmla="*/ 0 w 3"/>
                  <a:gd name="T1" fmla="*/ 2 h 4"/>
                  <a:gd name="T2" fmla="*/ 1 w 3"/>
                  <a:gd name="T3" fmla="*/ 4 h 4"/>
                  <a:gd name="T4" fmla="*/ 3 w 3"/>
                  <a:gd name="T5" fmla="*/ 3 h 4"/>
                  <a:gd name="T6" fmla="*/ 2 w 3"/>
                  <a:gd name="T7" fmla="*/ 0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cubicBezTo>
                      <a:pt x="0" y="2"/>
                      <a:pt x="0" y="4"/>
                      <a:pt x="1" y="4"/>
                    </a:cubicBezTo>
                    <a:cubicBezTo>
                      <a:pt x="2" y="4"/>
                      <a:pt x="3" y="3"/>
                      <a:pt x="3" y="3"/>
                    </a:cubicBezTo>
                    <a:cubicBezTo>
                      <a:pt x="3" y="2"/>
                      <a:pt x="3" y="1"/>
                      <a:pt x="2" y="0"/>
                    </a:cubicBezTo>
                    <a:cubicBezTo>
                      <a:pt x="2" y="0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CF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49" name="Freeform 19"/>
              <p:cNvSpPr/>
              <p:nvPr/>
            </p:nvSpPr>
            <p:spPr bwMode="auto">
              <a:xfrm>
                <a:off x="209550" y="407988"/>
                <a:ext cx="319088" cy="166688"/>
              </a:xfrm>
              <a:custGeom>
                <a:avLst/>
                <a:gdLst>
                  <a:gd name="T0" fmla="*/ 0 w 29"/>
                  <a:gd name="T1" fmla="*/ 14 h 15"/>
                  <a:gd name="T2" fmla="*/ 8 w 29"/>
                  <a:gd name="T3" fmla="*/ 15 h 15"/>
                  <a:gd name="T4" fmla="*/ 29 w 29"/>
                  <a:gd name="T5" fmla="*/ 14 h 15"/>
                  <a:gd name="T6" fmla="*/ 29 w 29"/>
                  <a:gd name="T7" fmla="*/ 14 h 15"/>
                  <a:gd name="T8" fmla="*/ 26 w 29"/>
                  <a:gd name="T9" fmla="*/ 1 h 15"/>
                  <a:gd name="T10" fmla="*/ 6 w 29"/>
                  <a:gd name="T11" fmla="*/ 0 h 15"/>
                  <a:gd name="T12" fmla="*/ 0 w 29"/>
                  <a:gd name="T13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15">
                    <a:moveTo>
                      <a:pt x="0" y="14"/>
                    </a:moveTo>
                    <a:cubicBezTo>
                      <a:pt x="0" y="14"/>
                      <a:pt x="3" y="15"/>
                      <a:pt x="8" y="15"/>
                    </a:cubicBezTo>
                    <a:cubicBezTo>
                      <a:pt x="14" y="15"/>
                      <a:pt x="29" y="14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11"/>
                      <a:pt x="0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0" name="Freeform 20"/>
              <p:cNvSpPr/>
              <p:nvPr/>
            </p:nvSpPr>
            <p:spPr bwMode="auto">
              <a:xfrm>
                <a:off x="254000" y="441325"/>
                <a:ext cx="242888" cy="606425"/>
              </a:xfrm>
              <a:custGeom>
                <a:avLst/>
                <a:gdLst>
                  <a:gd name="T0" fmla="*/ 0 w 22"/>
                  <a:gd name="T1" fmla="*/ 4 h 55"/>
                  <a:gd name="T2" fmla="*/ 2 w 22"/>
                  <a:gd name="T3" fmla="*/ 16 h 55"/>
                  <a:gd name="T4" fmla="*/ 3 w 22"/>
                  <a:gd name="T5" fmla="*/ 22 h 55"/>
                  <a:gd name="T6" fmla="*/ 4 w 22"/>
                  <a:gd name="T7" fmla="*/ 36 h 55"/>
                  <a:gd name="T8" fmla="*/ 6 w 22"/>
                  <a:gd name="T9" fmla="*/ 52 h 55"/>
                  <a:gd name="T10" fmla="*/ 6 w 22"/>
                  <a:gd name="T11" fmla="*/ 55 h 55"/>
                  <a:gd name="T12" fmla="*/ 12 w 22"/>
                  <a:gd name="T13" fmla="*/ 55 h 55"/>
                  <a:gd name="T14" fmla="*/ 12 w 22"/>
                  <a:gd name="T15" fmla="*/ 53 h 55"/>
                  <a:gd name="T16" fmla="*/ 11 w 22"/>
                  <a:gd name="T17" fmla="*/ 51 h 55"/>
                  <a:gd name="T18" fmla="*/ 13 w 22"/>
                  <a:gd name="T19" fmla="*/ 47 h 55"/>
                  <a:gd name="T20" fmla="*/ 11 w 22"/>
                  <a:gd name="T21" fmla="*/ 20 h 55"/>
                  <a:gd name="T22" fmla="*/ 13 w 22"/>
                  <a:gd name="T23" fmla="*/ 26 h 55"/>
                  <a:gd name="T24" fmla="*/ 14 w 22"/>
                  <a:gd name="T25" fmla="*/ 32 h 55"/>
                  <a:gd name="T26" fmla="*/ 14 w 22"/>
                  <a:gd name="T27" fmla="*/ 44 h 55"/>
                  <a:gd name="T28" fmla="*/ 15 w 22"/>
                  <a:gd name="T29" fmla="*/ 49 h 55"/>
                  <a:gd name="T30" fmla="*/ 19 w 22"/>
                  <a:gd name="T31" fmla="*/ 50 h 55"/>
                  <a:gd name="T32" fmla="*/ 20 w 22"/>
                  <a:gd name="T33" fmla="*/ 47 h 55"/>
                  <a:gd name="T34" fmla="*/ 20 w 22"/>
                  <a:gd name="T35" fmla="*/ 44 h 55"/>
                  <a:gd name="T36" fmla="*/ 20 w 22"/>
                  <a:gd name="T37" fmla="*/ 31 h 55"/>
                  <a:gd name="T38" fmla="*/ 20 w 22"/>
                  <a:gd name="T39" fmla="*/ 27 h 55"/>
                  <a:gd name="T40" fmla="*/ 21 w 22"/>
                  <a:gd name="T41" fmla="*/ 10 h 55"/>
                  <a:gd name="T42" fmla="*/ 21 w 22"/>
                  <a:gd name="T43" fmla="*/ 1 h 55"/>
                  <a:gd name="T44" fmla="*/ 2 w 22"/>
                  <a:gd name="T45" fmla="*/ 0 h 55"/>
                  <a:gd name="T46" fmla="*/ 0 w 22"/>
                  <a:gd name="T47" fmla="*/ 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" h="55">
                    <a:moveTo>
                      <a:pt x="0" y="4"/>
                    </a:moveTo>
                    <a:cubicBezTo>
                      <a:pt x="0" y="4"/>
                      <a:pt x="1" y="14"/>
                      <a:pt x="2" y="16"/>
                    </a:cubicBezTo>
                    <a:cubicBezTo>
                      <a:pt x="3" y="18"/>
                      <a:pt x="3" y="22"/>
                      <a:pt x="3" y="22"/>
                    </a:cubicBezTo>
                    <a:cubicBezTo>
                      <a:pt x="3" y="23"/>
                      <a:pt x="2" y="33"/>
                      <a:pt x="4" y="36"/>
                    </a:cubicBezTo>
                    <a:cubicBezTo>
                      <a:pt x="4" y="36"/>
                      <a:pt x="5" y="51"/>
                      <a:pt x="6" y="52"/>
                    </a:cubicBezTo>
                    <a:cubicBezTo>
                      <a:pt x="6" y="52"/>
                      <a:pt x="4" y="54"/>
                      <a:pt x="6" y="55"/>
                    </a:cubicBezTo>
                    <a:cubicBezTo>
                      <a:pt x="6" y="55"/>
                      <a:pt x="11" y="54"/>
                      <a:pt x="12" y="55"/>
                    </a:cubicBezTo>
                    <a:cubicBezTo>
                      <a:pt x="12" y="55"/>
                      <a:pt x="13" y="53"/>
                      <a:pt x="12" y="53"/>
                    </a:cubicBezTo>
                    <a:cubicBezTo>
                      <a:pt x="12" y="52"/>
                      <a:pt x="11" y="51"/>
                      <a:pt x="11" y="51"/>
                    </a:cubicBezTo>
                    <a:cubicBezTo>
                      <a:pt x="11" y="51"/>
                      <a:pt x="13" y="48"/>
                      <a:pt x="13" y="47"/>
                    </a:cubicBezTo>
                    <a:cubicBezTo>
                      <a:pt x="12" y="47"/>
                      <a:pt x="10" y="22"/>
                      <a:pt x="11" y="20"/>
                    </a:cubicBezTo>
                    <a:cubicBezTo>
                      <a:pt x="11" y="20"/>
                      <a:pt x="12" y="26"/>
                      <a:pt x="13" y="26"/>
                    </a:cubicBezTo>
                    <a:cubicBezTo>
                      <a:pt x="13" y="26"/>
                      <a:pt x="13" y="32"/>
                      <a:pt x="14" y="32"/>
                    </a:cubicBezTo>
                    <a:cubicBezTo>
                      <a:pt x="14" y="32"/>
                      <a:pt x="16" y="43"/>
                      <a:pt x="14" y="44"/>
                    </a:cubicBezTo>
                    <a:cubicBezTo>
                      <a:pt x="14" y="44"/>
                      <a:pt x="13" y="49"/>
                      <a:pt x="15" y="49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9" y="50"/>
                      <a:pt x="20" y="47"/>
                      <a:pt x="20" y="47"/>
                    </a:cubicBezTo>
                    <a:cubicBezTo>
                      <a:pt x="20" y="46"/>
                      <a:pt x="21" y="44"/>
                      <a:pt x="20" y="44"/>
                    </a:cubicBezTo>
                    <a:cubicBezTo>
                      <a:pt x="20" y="43"/>
                      <a:pt x="19" y="31"/>
                      <a:pt x="20" y="31"/>
                    </a:cubicBezTo>
                    <a:cubicBezTo>
                      <a:pt x="22" y="30"/>
                      <a:pt x="22" y="28"/>
                      <a:pt x="20" y="27"/>
                    </a:cubicBezTo>
                    <a:cubicBezTo>
                      <a:pt x="20" y="27"/>
                      <a:pt x="22" y="12"/>
                      <a:pt x="21" y="10"/>
                    </a:cubicBezTo>
                    <a:cubicBezTo>
                      <a:pt x="21" y="8"/>
                      <a:pt x="21" y="1"/>
                      <a:pt x="21" y="1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26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1" name="Freeform 21"/>
              <p:cNvSpPr/>
              <p:nvPr/>
            </p:nvSpPr>
            <p:spPr bwMode="auto">
              <a:xfrm>
                <a:off x="254000" y="441325"/>
                <a:ext cx="109538" cy="77788"/>
              </a:xfrm>
              <a:custGeom>
                <a:avLst/>
                <a:gdLst>
                  <a:gd name="T0" fmla="*/ 1 w 10"/>
                  <a:gd name="T1" fmla="*/ 1 h 7"/>
                  <a:gd name="T2" fmla="*/ 0 w 10"/>
                  <a:gd name="T3" fmla="*/ 4 h 7"/>
                  <a:gd name="T4" fmla="*/ 0 w 10"/>
                  <a:gd name="T5" fmla="*/ 7 h 7"/>
                  <a:gd name="T6" fmla="*/ 2 w 10"/>
                  <a:gd name="T7" fmla="*/ 6 h 7"/>
                  <a:gd name="T8" fmla="*/ 4 w 10"/>
                  <a:gd name="T9" fmla="*/ 4 h 7"/>
                  <a:gd name="T10" fmla="*/ 10 w 10"/>
                  <a:gd name="T11" fmla="*/ 5 h 7"/>
                  <a:gd name="T12" fmla="*/ 3 w 10"/>
                  <a:gd name="T13" fmla="*/ 0 h 7"/>
                  <a:gd name="T14" fmla="*/ 2 w 10"/>
                  <a:gd name="T15" fmla="*/ 0 h 7"/>
                  <a:gd name="T16" fmla="*/ 1 w 10"/>
                  <a:gd name="T1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7">
                    <a:moveTo>
                      <a:pt x="1" y="1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1" y="7"/>
                      <a:pt x="2" y="6"/>
                      <a:pt x="2" y="6"/>
                    </a:cubicBezTo>
                    <a:cubicBezTo>
                      <a:pt x="4" y="4"/>
                      <a:pt x="2" y="4"/>
                      <a:pt x="4" y="4"/>
                    </a:cubicBezTo>
                    <a:cubicBezTo>
                      <a:pt x="5" y="3"/>
                      <a:pt x="8" y="6"/>
                      <a:pt x="10" y="5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2" name="Freeform 22"/>
              <p:cNvSpPr/>
              <p:nvPr/>
            </p:nvSpPr>
            <p:spPr bwMode="auto">
              <a:xfrm>
                <a:off x="298450" y="441325"/>
                <a:ext cx="198438" cy="606425"/>
              </a:xfrm>
              <a:custGeom>
                <a:avLst/>
                <a:gdLst>
                  <a:gd name="T0" fmla="*/ 14 w 18"/>
                  <a:gd name="T1" fmla="*/ 44 h 55"/>
                  <a:gd name="T2" fmla="*/ 13 w 18"/>
                  <a:gd name="T3" fmla="*/ 37 h 55"/>
                  <a:gd name="T4" fmla="*/ 10 w 18"/>
                  <a:gd name="T5" fmla="*/ 19 h 55"/>
                  <a:gd name="T6" fmla="*/ 9 w 18"/>
                  <a:gd name="T7" fmla="*/ 12 h 55"/>
                  <a:gd name="T8" fmla="*/ 15 w 18"/>
                  <a:gd name="T9" fmla="*/ 13 h 55"/>
                  <a:gd name="T10" fmla="*/ 17 w 18"/>
                  <a:gd name="T11" fmla="*/ 19 h 55"/>
                  <a:gd name="T12" fmla="*/ 17 w 18"/>
                  <a:gd name="T13" fmla="*/ 10 h 55"/>
                  <a:gd name="T14" fmla="*/ 17 w 18"/>
                  <a:gd name="T15" fmla="*/ 1 h 55"/>
                  <a:gd name="T16" fmla="*/ 4 w 18"/>
                  <a:gd name="T17" fmla="*/ 0 h 55"/>
                  <a:gd name="T18" fmla="*/ 0 w 18"/>
                  <a:gd name="T19" fmla="*/ 2 h 55"/>
                  <a:gd name="T20" fmla="*/ 6 w 18"/>
                  <a:gd name="T21" fmla="*/ 9 h 55"/>
                  <a:gd name="T22" fmla="*/ 0 w 18"/>
                  <a:gd name="T23" fmla="*/ 10 h 55"/>
                  <a:gd name="T24" fmla="*/ 2 w 18"/>
                  <a:gd name="T25" fmla="*/ 11 h 55"/>
                  <a:gd name="T26" fmla="*/ 3 w 18"/>
                  <a:gd name="T27" fmla="*/ 13 h 55"/>
                  <a:gd name="T28" fmla="*/ 0 w 18"/>
                  <a:gd name="T29" fmla="*/ 13 h 55"/>
                  <a:gd name="T30" fmla="*/ 5 w 18"/>
                  <a:gd name="T31" fmla="*/ 15 h 55"/>
                  <a:gd name="T32" fmla="*/ 0 w 18"/>
                  <a:gd name="T33" fmla="*/ 16 h 55"/>
                  <a:gd name="T34" fmla="*/ 3 w 18"/>
                  <a:gd name="T35" fmla="*/ 16 h 55"/>
                  <a:gd name="T36" fmla="*/ 5 w 18"/>
                  <a:gd name="T37" fmla="*/ 29 h 55"/>
                  <a:gd name="T38" fmla="*/ 7 w 18"/>
                  <a:gd name="T39" fmla="*/ 40 h 55"/>
                  <a:gd name="T40" fmla="*/ 6 w 18"/>
                  <a:gd name="T41" fmla="*/ 44 h 55"/>
                  <a:gd name="T42" fmla="*/ 2 w 18"/>
                  <a:gd name="T43" fmla="*/ 21 h 55"/>
                  <a:gd name="T44" fmla="*/ 5 w 18"/>
                  <a:gd name="T45" fmla="*/ 44 h 55"/>
                  <a:gd name="T46" fmla="*/ 6 w 18"/>
                  <a:gd name="T47" fmla="*/ 50 h 55"/>
                  <a:gd name="T48" fmla="*/ 6 w 18"/>
                  <a:gd name="T49" fmla="*/ 52 h 55"/>
                  <a:gd name="T50" fmla="*/ 1 w 18"/>
                  <a:gd name="T51" fmla="*/ 49 h 55"/>
                  <a:gd name="T52" fmla="*/ 2 w 18"/>
                  <a:gd name="T53" fmla="*/ 52 h 55"/>
                  <a:gd name="T54" fmla="*/ 2 w 18"/>
                  <a:gd name="T55" fmla="*/ 55 h 55"/>
                  <a:gd name="T56" fmla="*/ 8 w 18"/>
                  <a:gd name="T57" fmla="*/ 55 h 55"/>
                  <a:gd name="T58" fmla="*/ 9 w 18"/>
                  <a:gd name="T59" fmla="*/ 52 h 55"/>
                  <a:gd name="T60" fmla="*/ 9 w 18"/>
                  <a:gd name="T61" fmla="*/ 51 h 55"/>
                  <a:gd name="T62" fmla="*/ 9 w 18"/>
                  <a:gd name="T63" fmla="*/ 47 h 55"/>
                  <a:gd name="T64" fmla="*/ 7 w 18"/>
                  <a:gd name="T65" fmla="*/ 20 h 55"/>
                  <a:gd name="T66" fmla="*/ 8 w 18"/>
                  <a:gd name="T67" fmla="*/ 26 h 55"/>
                  <a:gd name="T68" fmla="*/ 10 w 18"/>
                  <a:gd name="T69" fmla="*/ 33 h 55"/>
                  <a:gd name="T70" fmla="*/ 10 w 18"/>
                  <a:gd name="T71" fmla="*/ 44 h 55"/>
                  <a:gd name="T72" fmla="*/ 11 w 18"/>
                  <a:gd name="T73" fmla="*/ 49 h 55"/>
                  <a:gd name="T74" fmla="*/ 15 w 18"/>
                  <a:gd name="T75" fmla="*/ 50 h 55"/>
                  <a:gd name="T76" fmla="*/ 16 w 18"/>
                  <a:gd name="T77" fmla="*/ 47 h 55"/>
                  <a:gd name="T78" fmla="*/ 16 w 18"/>
                  <a:gd name="T79" fmla="*/ 44 h 55"/>
                  <a:gd name="T80" fmla="*/ 16 w 18"/>
                  <a:gd name="T81" fmla="*/ 44 h 55"/>
                  <a:gd name="T82" fmla="*/ 14 w 18"/>
                  <a:gd name="T83" fmla="*/ 4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" h="55">
                    <a:moveTo>
                      <a:pt x="14" y="44"/>
                    </a:moveTo>
                    <a:cubicBezTo>
                      <a:pt x="14" y="44"/>
                      <a:pt x="13" y="38"/>
                      <a:pt x="13" y="37"/>
                    </a:cubicBezTo>
                    <a:cubicBezTo>
                      <a:pt x="14" y="33"/>
                      <a:pt x="10" y="20"/>
                      <a:pt x="10" y="19"/>
                    </a:cubicBezTo>
                    <a:cubicBezTo>
                      <a:pt x="10" y="17"/>
                      <a:pt x="9" y="13"/>
                      <a:pt x="9" y="12"/>
                    </a:cubicBezTo>
                    <a:cubicBezTo>
                      <a:pt x="8" y="11"/>
                      <a:pt x="13" y="13"/>
                      <a:pt x="15" y="13"/>
                    </a:cubicBezTo>
                    <a:cubicBezTo>
                      <a:pt x="16" y="14"/>
                      <a:pt x="17" y="17"/>
                      <a:pt x="17" y="19"/>
                    </a:cubicBezTo>
                    <a:cubicBezTo>
                      <a:pt x="17" y="15"/>
                      <a:pt x="18" y="11"/>
                      <a:pt x="17" y="10"/>
                    </a:cubicBezTo>
                    <a:cubicBezTo>
                      <a:pt x="17" y="8"/>
                      <a:pt x="17" y="1"/>
                      <a:pt x="17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" y="3"/>
                      <a:pt x="8" y="8"/>
                      <a:pt x="6" y="9"/>
                    </a:cubicBezTo>
                    <a:cubicBezTo>
                      <a:pt x="5" y="11"/>
                      <a:pt x="0" y="10"/>
                      <a:pt x="0" y="10"/>
                    </a:cubicBezTo>
                    <a:cubicBezTo>
                      <a:pt x="0" y="10"/>
                      <a:pt x="0" y="10"/>
                      <a:pt x="2" y="11"/>
                    </a:cubicBezTo>
                    <a:cubicBezTo>
                      <a:pt x="4" y="12"/>
                      <a:pt x="3" y="13"/>
                      <a:pt x="3" y="13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3" y="14"/>
                      <a:pt x="5" y="15"/>
                      <a:pt x="5" y="15"/>
                    </a:cubicBezTo>
                    <a:cubicBezTo>
                      <a:pt x="2" y="14"/>
                      <a:pt x="0" y="16"/>
                      <a:pt x="0" y="16"/>
                    </a:cubicBezTo>
                    <a:cubicBezTo>
                      <a:pt x="0" y="16"/>
                      <a:pt x="2" y="14"/>
                      <a:pt x="3" y="16"/>
                    </a:cubicBezTo>
                    <a:cubicBezTo>
                      <a:pt x="4" y="18"/>
                      <a:pt x="5" y="28"/>
                      <a:pt x="5" y="29"/>
                    </a:cubicBezTo>
                    <a:cubicBezTo>
                      <a:pt x="5" y="31"/>
                      <a:pt x="6" y="39"/>
                      <a:pt x="7" y="40"/>
                    </a:cubicBezTo>
                    <a:cubicBezTo>
                      <a:pt x="7" y="40"/>
                      <a:pt x="7" y="45"/>
                      <a:pt x="6" y="44"/>
                    </a:cubicBezTo>
                    <a:cubicBezTo>
                      <a:pt x="5" y="43"/>
                      <a:pt x="2" y="21"/>
                      <a:pt x="2" y="21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5" y="44"/>
                      <a:pt x="5" y="48"/>
                      <a:pt x="6" y="50"/>
                    </a:cubicBezTo>
                    <a:cubicBezTo>
                      <a:pt x="7" y="51"/>
                      <a:pt x="6" y="52"/>
                      <a:pt x="6" y="52"/>
                    </a:cubicBezTo>
                    <a:cubicBezTo>
                      <a:pt x="6" y="52"/>
                      <a:pt x="3" y="50"/>
                      <a:pt x="1" y="49"/>
                    </a:cubicBezTo>
                    <a:cubicBezTo>
                      <a:pt x="1" y="51"/>
                      <a:pt x="2" y="52"/>
                      <a:pt x="2" y="52"/>
                    </a:cubicBezTo>
                    <a:cubicBezTo>
                      <a:pt x="2" y="52"/>
                      <a:pt x="0" y="54"/>
                      <a:pt x="2" y="55"/>
                    </a:cubicBezTo>
                    <a:cubicBezTo>
                      <a:pt x="2" y="55"/>
                      <a:pt x="7" y="54"/>
                      <a:pt x="8" y="55"/>
                    </a:cubicBezTo>
                    <a:cubicBezTo>
                      <a:pt x="8" y="55"/>
                      <a:pt x="9" y="53"/>
                      <a:pt x="9" y="52"/>
                    </a:cubicBezTo>
                    <a:cubicBezTo>
                      <a:pt x="8" y="52"/>
                      <a:pt x="9" y="51"/>
                      <a:pt x="9" y="51"/>
                    </a:cubicBezTo>
                    <a:cubicBezTo>
                      <a:pt x="9" y="51"/>
                      <a:pt x="9" y="48"/>
                      <a:pt x="9" y="47"/>
                    </a:cubicBezTo>
                    <a:cubicBezTo>
                      <a:pt x="8" y="47"/>
                      <a:pt x="6" y="22"/>
                      <a:pt x="7" y="20"/>
                    </a:cubicBezTo>
                    <a:cubicBezTo>
                      <a:pt x="7" y="20"/>
                      <a:pt x="8" y="26"/>
                      <a:pt x="8" y="26"/>
                    </a:cubicBezTo>
                    <a:cubicBezTo>
                      <a:pt x="8" y="26"/>
                      <a:pt x="9" y="32"/>
                      <a:pt x="10" y="33"/>
                    </a:cubicBezTo>
                    <a:cubicBezTo>
                      <a:pt x="10" y="33"/>
                      <a:pt x="11" y="43"/>
                      <a:pt x="10" y="44"/>
                    </a:cubicBezTo>
                    <a:cubicBezTo>
                      <a:pt x="10" y="44"/>
                      <a:pt x="9" y="49"/>
                      <a:pt x="11" y="49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15" y="50"/>
                      <a:pt x="16" y="47"/>
                      <a:pt x="16" y="47"/>
                    </a:cubicBezTo>
                    <a:cubicBezTo>
                      <a:pt x="16" y="46"/>
                      <a:pt x="17" y="44"/>
                      <a:pt x="16" y="44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5" y="44"/>
                      <a:pt x="14" y="44"/>
                      <a:pt x="14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3" name="Freeform 23"/>
              <p:cNvSpPr/>
              <p:nvPr/>
            </p:nvSpPr>
            <p:spPr bwMode="auto">
              <a:xfrm>
                <a:off x="330200" y="133350"/>
                <a:ext cx="55563" cy="65088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3 h 6"/>
                  <a:gd name="T4" fmla="*/ 3 w 5"/>
                  <a:gd name="T5" fmla="*/ 6 h 6"/>
                  <a:gd name="T6" fmla="*/ 3 w 5"/>
                  <a:gd name="T7" fmla="*/ 6 h 6"/>
                  <a:gd name="T8" fmla="*/ 4 w 5"/>
                  <a:gd name="T9" fmla="*/ 5 h 6"/>
                  <a:gd name="T10" fmla="*/ 4 w 5"/>
                  <a:gd name="T11" fmla="*/ 4 h 6"/>
                  <a:gd name="T12" fmla="*/ 5 w 5"/>
                  <a:gd name="T13" fmla="*/ 3 h 6"/>
                  <a:gd name="T14" fmla="*/ 5 w 5"/>
                  <a:gd name="T15" fmla="*/ 2 h 6"/>
                  <a:gd name="T16" fmla="*/ 1 w 5"/>
                  <a:gd name="T17" fmla="*/ 0 h 6"/>
                  <a:gd name="T18" fmla="*/ 0 w 5"/>
                  <a:gd name="T1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cubicBezTo>
                      <a:pt x="0" y="0"/>
                      <a:pt x="1" y="2"/>
                      <a:pt x="0" y="3"/>
                    </a:cubicBezTo>
                    <a:cubicBezTo>
                      <a:pt x="0" y="3"/>
                      <a:pt x="2" y="5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5" y="4"/>
                      <a:pt x="5" y="3"/>
                    </a:cubicBezTo>
                    <a:cubicBezTo>
                      <a:pt x="5" y="3"/>
                      <a:pt x="5" y="2"/>
                      <a:pt x="5" y="2"/>
                    </a:cubicBezTo>
                    <a:cubicBezTo>
                      <a:pt x="5" y="2"/>
                      <a:pt x="3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D69B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4" name="Freeform 24"/>
              <p:cNvSpPr/>
              <p:nvPr/>
            </p:nvSpPr>
            <p:spPr bwMode="auto">
              <a:xfrm>
                <a:off x="254000" y="153988"/>
                <a:ext cx="242888" cy="342900"/>
              </a:xfrm>
              <a:custGeom>
                <a:avLst/>
                <a:gdLst>
                  <a:gd name="T0" fmla="*/ 0 w 22"/>
                  <a:gd name="T1" fmla="*/ 26 h 31"/>
                  <a:gd name="T2" fmla="*/ 11 w 22"/>
                  <a:gd name="T3" fmla="*/ 31 h 31"/>
                  <a:gd name="T4" fmla="*/ 22 w 22"/>
                  <a:gd name="T5" fmla="*/ 26 h 31"/>
                  <a:gd name="T6" fmla="*/ 19 w 22"/>
                  <a:gd name="T7" fmla="*/ 7 h 31"/>
                  <a:gd name="T8" fmla="*/ 14 w 22"/>
                  <a:gd name="T9" fmla="*/ 1 h 31"/>
                  <a:gd name="T10" fmla="*/ 11 w 22"/>
                  <a:gd name="T11" fmla="*/ 3 h 31"/>
                  <a:gd name="T12" fmla="*/ 9 w 22"/>
                  <a:gd name="T13" fmla="*/ 2 h 31"/>
                  <a:gd name="T14" fmla="*/ 8 w 22"/>
                  <a:gd name="T15" fmla="*/ 1 h 31"/>
                  <a:gd name="T16" fmla="*/ 7 w 22"/>
                  <a:gd name="T17" fmla="*/ 0 h 31"/>
                  <a:gd name="T18" fmla="*/ 3 w 22"/>
                  <a:gd name="T19" fmla="*/ 11 h 31"/>
                  <a:gd name="T20" fmla="*/ 0 w 22"/>
                  <a:gd name="T21" fmla="*/ 2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31">
                    <a:moveTo>
                      <a:pt x="0" y="26"/>
                    </a:moveTo>
                    <a:cubicBezTo>
                      <a:pt x="0" y="26"/>
                      <a:pt x="7" y="31"/>
                      <a:pt x="11" y="31"/>
                    </a:cubicBezTo>
                    <a:cubicBezTo>
                      <a:pt x="15" y="31"/>
                      <a:pt x="21" y="28"/>
                      <a:pt x="22" y="26"/>
                    </a:cubicBezTo>
                    <a:cubicBezTo>
                      <a:pt x="22" y="24"/>
                      <a:pt x="19" y="7"/>
                      <a:pt x="19" y="7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11"/>
                      <a:pt x="3" y="11"/>
                      <a:pt x="3" y="11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F5F7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5" name="Freeform 25"/>
              <p:cNvSpPr/>
              <p:nvPr/>
            </p:nvSpPr>
            <p:spPr bwMode="auto">
              <a:xfrm>
                <a:off x="254000" y="165100"/>
                <a:ext cx="98425" cy="287338"/>
              </a:xfrm>
              <a:custGeom>
                <a:avLst/>
                <a:gdLst>
                  <a:gd name="T0" fmla="*/ 5 w 9"/>
                  <a:gd name="T1" fmla="*/ 24 h 26"/>
                  <a:gd name="T2" fmla="*/ 4 w 9"/>
                  <a:gd name="T3" fmla="*/ 21 h 26"/>
                  <a:gd name="T4" fmla="*/ 6 w 9"/>
                  <a:gd name="T5" fmla="*/ 24 h 26"/>
                  <a:gd name="T6" fmla="*/ 4 w 9"/>
                  <a:gd name="T7" fmla="*/ 16 h 26"/>
                  <a:gd name="T8" fmla="*/ 7 w 9"/>
                  <a:gd name="T9" fmla="*/ 22 h 26"/>
                  <a:gd name="T10" fmla="*/ 6 w 9"/>
                  <a:gd name="T11" fmla="*/ 16 h 26"/>
                  <a:gd name="T12" fmla="*/ 8 w 9"/>
                  <a:gd name="T13" fmla="*/ 17 h 26"/>
                  <a:gd name="T14" fmla="*/ 6 w 9"/>
                  <a:gd name="T15" fmla="*/ 13 h 26"/>
                  <a:gd name="T16" fmla="*/ 6 w 9"/>
                  <a:gd name="T17" fmla="*/ 2 h 26"/>
                  <a:gd name="T18" fmla="*/ 9 w 9"/>
                  <a:gd name="T19" fmla="*/ 3 h 26"/>
                  <a:gd name="T20" fmla="*/ 7 w 9"/>
                  <a:gd name="T21" fmla="*/ 0 h 26"/>
                  <a:gd name="T22" fmla="*/ 4 w 9"/>
                  <a:gd name="T23" fmla="*/ 7 h 26"/>
                  <a:gd name="T24" fmla="*/ 2 w 9"/>
                  <a:gd name="T25" fmla="*/ 12 h 26"/>
                  <a:gd name="T26" fmla="*/ 0 w 9"/>
                  <a:gd name="T27" fmla="*/ 25 h 26"/>
                  <a:gd name="T28" fmla="*/ 2 w 9"/>
                  <a:gd name="T29" fmla="*/ 26 h 26"/>
                  <a:gd name="T30" fmla="*/ 5 w 9"/>
                  <a:gd name="T31" fmla="*/ 2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" h="26">
                    <a:moveTo>
                      <a:pt x="5" y="24"/>
                    </a:moveTo>
                    <a:cubicBezTo>
                      <a:pt x="5" y="24"/>
                      <a:pt x="3" y="24"/>
                      <a:pt x="4" y="21"/>
                    </a:cubicBezTo>
                    <a:cubicBezTo>
                      <a:pt x="4" y="21"/>
                      <a:pt x="4" y="23"/>
                      <a:pt x="6" y="24"/>
                    </a:cubicBezTo>
                    <a:cubicBezTo>
                      <a:pt x="6" y="24"/>
                      <a:pt x="3" y="22"/>
                      <a:pt x="4" y="16"/>
                    </a:cubicBezTo>
                    <a:cubicBezTo>
                      <a:pt x="4" y="16"/>
                      <a:pt x="5" y="21"/>
                      <a:pt x="7" y="22"/>
                    </a:cubicBezTo>
                    <a:cubicBezTo>
                      <a:pt x="7" y="22"/>
                      <a:pt x="4" y="18"/>
                      <a:pt x="6" y="16"/>
                    </a:cubicBezTo>
                    <a:cubicBezTo>
                      <a:pt x="6" y="16"/>
                      <a:pt x="6" y="18"/>
                      <a:pt x="8" y="17"/>
                    </a:cubicBezTo>
                    <a:cubicBezTo>
                      <a:pt x="8" y="17"/>
                      <a:pt x="5" y="17"/>
                      <a:pt x="6" y="13"/>
                    </a:cubicBezTo>
                    <a:cubicBezTo>
                      <a:pt x="7" y="8"/>
                      <a:pt x="6" y="2"/>
                      <a:pt x="6" y="2"/>
                    </a:cubicBezTo>
                    <a:cubicBezTo>
                      <a:pt x="6" y="2"/>
                      <a:pt x="7" y="3"/>
                      <a:pt x="9" y="3"/>
                    </a:cubicBezTo>
                    <a:cubicBezTo>
                      <a:pt x="9" y="3"/>
                      <a:pt x="7" y="3"/>
                      <a:pt x="7" y="0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10"/>
                      <a:pt x="2" y="1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1" y="25"/>
                      <a:pt x="2" y="26"/>
                    </a:cubicBezTo>
                    <a:cubicBezTo>
                      <a:pt x="2" y="25"/>
                      <a:pt x="3" y="24"/>
                      <a:pt x="5" y="24"/>
                    </a:cubicBezTo>
                    <a:close/>
                  </a:path>
                </a:pathLst>
              </a:custGeom>
              <a:solidFill>
                <a:srgbClr val="CF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6" name="Freeform 26"/>
              <p:cNvSpPr/>
              <p:nvPr/>
            </p:nvSpPr>
            <p:spPr bwMode="auto">
              <a:xfrm>
                <a:off x="385762" y="165100"/>
                <a:ext cx="33338" cy="33338"/>
              </a:xfrm>
              <a:custGeom>
                <a:avLst/>
                <a:gdLst>
                  <a:gd name="T0" fmla="*/ 2 w 3"/>
                  <a:gd name="T1" fmla="*/ 0 h 3"/>
                  <a:gd name="T2" fmla="*/ 0 w 3"/>
                  <a:gd name="T3" fmla="*/ 3 h 3"/>
                  <a:gd name="T4" fmla="*/ 3 w 3"/>
                  <a:gd name="T5" fmla="*/ 1 h 3"/>
                  <a:gd name="T6" fmla="*/ 2 w 3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cubicBezTo>
                      <a:pt x="2" y="2"/>
                      <a:pt x="1" y="3"/>
                      <a:pt x="0" y="3"/>
                    </a:cubicBezTo>
                    <a:cubicBezTo>
                      <a:pt x="0" y="3"/>
                      <a:pt x="1" y="3"/>
                      <a:pt x="3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F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7" name="Freeform 27"/>
              <p:cNvSpPr/>
              <p:nvPr/>
            </p:nvSpPr>
            <p:spPr bwMode="auto">
              <a:xfrm>
                <a:off x="407987" y="187325"/>
                <a:ext cx="88900" cy="276225"/>
              </a:xfrm>
              <a:custGeom>
                <a:avLst/>
                <a:gdLst>
                  <a:gd name="T0" fmla="*/ 8 w 8"/>
                  <a:gd name="T1" fmla="*/ 23 h 25"/>
                  <a:gd name="T2" fmla="*/ 5 w 8"/>
                  <a:gd name="T3" fmla="*/ 4 h 25"/>
                  <a:gd name="T4" fmla="*/ 2 w 8"/>
                  <a:gd name="T5" fmla="*/ 0 h 25"/>
                  <a:gd name="T6" fmla="*/ 0 w 8"/>
                  <a:gd name="T7" fmla="*/ 5 h 25"/>
                  <a:gd name="T8" fmla="*/ 2 w 8"/>
                  <a:gd name="T9" fmla="*/ 3 h 25"/>
                  <a:gd name="T10" fmla="*/ 2 w 8"/>
                  <a:gd name="T11" fmla="*/ 14 h 25"/>
                  <a:gd name="T12" fmla="*/ 5 w 8"/>
                  <a:gd name="T13" fmla="*/ 11 h 25"/>
                  <a:gd name="T14" fmla="*/ 3 w 8"/>
                  <a:gd name="T15" fmla="*/ 18 h 25"/>
                  <a:gd name="T16" fmla="*/ 3 w 8"/>
                  <a:gd name="T17" fmla="*/ 25 h 25"/>
                  <a:gd name="T18" fmla="*/ 5 w 8"/>
                  <a:gd name="T19" fmla="*/ 23 h 25"/>
                  <a:gd name="T20" fmla="*/ 5 w 8"/>
                  <a:gd name="T21" fmla="*/ 25 h 25"/>
                  <a:gd name="T22" fmla="*/ 8 w 8"/>
                  <a:gd name="T23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25">
                    <a:moveTo>
                      <a:pt x="8" y="23"/>
                    </a:moveTo>
                    <a:cubicBezTo>
                      <a:pt x="8" y="21"/>
                      <a:pt x="5" y="4"/>
                      <a:pt x="5" y="4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2"/>
                      <a:pt x="1" y="4"/>
                      <a:pt x="0" y="5"/>
                    </a:cubicBezTo>
                    <a:cubicBezTo>
                      <a:pt x="0" y="4"/>
                      <a:pt x="1" y="4"/>
                      <a:pt x="2" y="3"/>
                    </a:cubicBezTo>
                    <a:cubicBezTo>
                      <a:pt x="2" y="3"/>
                      <a:pt x="3" y="10"/>
                      <a:pt x="2" y="14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7"/>
                      <a:pt x="3" y="18"/>
                    </a:cubicBezTo>
                    <a:cubicBezTo>
                      <a:pt x="3" y="18"/>
                      <a:pt x="3" y="23"/>
                      <a:pt x="3" y="25"/>
                    </a:cubicBezTo>
                    <a:cubicBezTo>
                      <a:pt x="3" y="25"/>
                      <a:pt x="4" y="22"/>
                      <a:pt x="5" y="23"/>
                    </a:cubicBezTo>
                    <a:cubicBezTo>
                      <a:pt x="5" y="23"/>
                      <a:pt x="5" y="24"/>
                      <a:pt x="5" y="25"/>
                    </a:cubicBezTo>
                    <a:cubicBezTo>
                      <a:pt x="6" y="25"/>
                      <a:pt x="7" y="24"/>
                      <a:pt x="8" y="23"/>
                    </a:cubicBezTo>
                    <a:close/>
                  </a:path>
                </a:pathLst>
              </a:custGeom>
              <a:solidFill>
                <a:srgbClr val="CF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8" name="Freeform 28"/>
              <p:cNvSpPr/>
              <p:nvPr/>
            </p:nvSpPr>
            <p:spPr bwMode="auto">
              <a:xfrm>
                <a:off x="639762" y="198438"/>
                <a:ext cx="33338" cy="55563"/>
              </a:xfrm>
              <a:custGeom>
                <a:avLst/>
                <a:gdLst>
                  <a:gd name="T0" fmla="*/ 0 w 3"/>
                  <a:gd name="T1" fmla="*/ 0 h 5"/>
                  <a:gd name="T2" fmla="*/ 0 w 3"/>
                  <a:gd name="T3" fmla="*/ 1 h 5"/>
                  <a:gd name="T4" fmla="*/ 3 w 3"/>
                  <a:gd name="T5" fmla="*/ 5 h 5"/>
                  <a:gd name="T6" fmla="*/ 3 w 3"/>
                  <a:gd name="T7" fmla="*/ 4 h 5"/>
                  <a:gd name="T8" fmla="*/ 3 w 3"/>
                  <a:gd name="T9" fmla="*/ 4 h 5"/>
                  <a:gd name="T10" fmla="*/ 3 w 3"/>
                  <a:gd name="T11" fmla="*/ 3 h 5"/>
                  <a:gd name="T12" fmla="*/ 2 w 3"/>
                  <a:gd name="T13" fmla="*/ 2 h 5"/>
                  <a:gd name="T14" fmla="*/ 2 w 3"/>
                  <a:gd name="T15" fmla="*/ 1 h 5"/>
                  <a:gd name="T16" fmla="*/ 1 w 3"/>
                  <a:gd name="T17" fmla="*/ 0 h 5"/>
                  <a:gd name="T18" fmla="*/ 0 w 3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3" y="5"/>
                      <a:pt x="3" y="5"/>
                    </a:cubicBezTo>
                    <a:cubicBezTo>
                      <a:pt x="3" y="5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3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D69B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59" name="Freeform 29"/>
              <p:cNvSpPr/>
              <p:nvPr/>
            </p:nvSpPr>
            <p:spPr bwMode="auto">
              <a:xfrm>
                <a:off x="319087" y="22225"/>
                <a:ext cx="111125" cy="142875"/>
              </a:xfrm>
              <a:custGeom>
                <a:avLst/>
                <a:gdLst>
                  <a:gd name="T0" fmla="*/ 5 w 10"/>
                  <a:gd name="T1" fmla="*/ 13 h 13"/>
                  <a:gd name="T2" fmla="*/ 6 w 10"/>
                  <a:gd name="T3" fmla="*/ 12 h 13"/>
                  <a:gd name="T4" fmla="*/ 8 w 10"/>
                  <a:gd name="T5" fmla="*/ 11 h 13"/>
                  <a:gd name="T6" fmla="*/ 8 w 10"/>
                  <a:gd name="T7" fmla="*/ 8 h 13"/>
                  <a:gd name="T8" fmla="*/ 9 w 10"/>
                  <a:gd name="T9" fmla="*/ 8 h 13"/>
                  <a:gd name="T10" fmla="*/ 9 w 10"/>
                  <a:gd name="T11" fmla="*/ 5 h 13"/>
                  <a:gd name="T12" fmla="*/ 8 w 10"/>
                  <a:gd name="T13" fmla="*/ 1 h 13"/>
                  <a:gd name="T14" fmla="*/ 3 w 10"/>
                  <a:gd name="T15" fmla="*/ 1 h 13"/>
                  <a:gd name="T16" fmla="*/ 0 w 10"/>
                  <a:gd name="T17" fmla="*/ 4 h 13"/>
                  <a:gd name="T18" fmla="*/ 0 w 10"/>
                  <a:gd name="T19" fmla="*/ 6 h 13"/>
                  <a:gd name="T20" fmla="*/ 0 w 10"/>
                  <a:gd name="T21" fmla="*/ 6 h 13"/>
                  <a:gd name="T22" fmla="*/ 0 w 10"/>
                  <a:gd name="T23" fmla="*/ 8 h 13"/>
                  <a:gd name="T24" fmla="*/ 1 w 10"/>
                  <a:gd name="T25" fmla="*/ 9 h 13"/>
                  <a:gd name="T26" fmla="*/ 2 w 10"/>
                  <a:gd name="T27" fmla="*/ 11 h 13"/>
                  <a:gd name="T28" fmla="*/ 5 w 10"/>
                  <a:gd name="T2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" h="13">
                    <a:moveTo>
                      <a:pt x="5" y="13"/>
                    </a:moveTo>
                    <a:cubicBezTo>
                      <a:pt x="5" y="13"/>
                      <a:pt x="6" y="13"/>
                      <a:pt x="6" y="12"/>
                    </a:cubicBezTo>
                    <a:cubicBezTo>
                      <a:pt x="6" y="12"/>
                      <a:pt x="8" y="11"/>
                      <a:pt x="8" y="11"/>
                    </a:cubicBezTo>
                    <a:cubicBezTo>
                      <a:pt x="8" y="10"/>
                      <a:pt x="8" y="9"/>
                      <a:pt x="8" y="8"/>
                    </a:cubicBezTo>
                    <a:cubicBezTo>
                      <a:pt x="8" y="8"/>
                      <a:pt x="9" y="9"/>
                      <a:pt x="9" y="8"/>
                    </a:cubicBezTo>
                    <a:cubicBezTo>
                      <a:pt x="9" y="8"/>
                      <a:pt x="10" y="6"/>
                      <a:pt x="9" y="5"/>
                    </a:cubicBezTo>
                    <a:cubicBezTo>
                      <a:pt x="9" y="5"/>
                      <a:pt x="9" y="2"/>
                      <a:pt x="8" y="1"/>
                    </a:cubicBezTo>
                    <a:cubicBezTo>
                      <a:pt x="7" y="1"/>
                      <a:pt x="4" y="0"/>
                      <a:pt x="3" y="1"/>
                    </a:cubicBezTo>
                    <a:cubicBezTo>
                      <a:pt x="2" y="1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8"/>
                      <a:pt x="0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8"/>
                      <a:pt x="1" y="10"/>
                      <a:pt x="2" y="11"/>
                    </a:cubicBezTo>
                    <a:cubicBezTo>
                      <a:pt x="2" y="11"/>
                      <a:pt x="3" y="13"/>
                      <a:pt x="5" y="13"/>
                    </a:cubicBezTo>
                    <a:close/>
                  </a:path>
                </a:pathLst>
              </a:custGeom>
              <a:solidFill>
                <a:srgbClr val="F2C2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0" name="Freeform 30"/>
              <p:cNvSpPr/>
              <p:nvPr/>
            </p:nvSpPr>
            <p:spPr bwMode="auto">
              <a:xfrm>
                <a:off x="628650" y="165100"/>
                <a:ext cx="66675" cy="77788"/>
              </a:xfrm>
              <a:custGeom>
                <a:avLst/>
                <a:gdLst>
                  <a:gd name="T0" fmla="*/ 0 w 6"/>
                  <a:gd name="T1" fmla="*/ 2 h 7"/>
                  <a:gd name="T2" fmla="*/ 0 w 6"/>
                  <a:gd name="T3" fmla="*/ 2 h 7"/>
                  <a:gd name="T4" fmla="*/ 0 w 6"/>
                  <a:gd name="T5" fmla="*/ 2 h 7"/>
                  <a:gd name="T6" fmla="*/ 0 w 6"/>
                  <a:gd name="T7" fmla="*/ 2 h 7"/>
                  <a:gd name="T8" fmla="*/ 0 w 6"/>
                  <a:gd name="T9" fmla="*/ 2 h 7"/>
                  <a:gd name="T10" fmla="*/ 0 w 6"/>
                  <a:gd name="T11" fmla="*/ 2 h 7"/>
                  <a:gd name="T12" fmla="*/ 1 w 6"/>
                  <a:gd name="T13" fmla="*/ 3 h 7"/>
                  <a:gd name="T14" fmla="*/ 1 w 6"/>
                  <a:gd name="T15" fmla="*/ 3 h 7"/>
                  <a:gd name="T16" fmla="*/ 2 w 6"/>
                  <a:gd name="T17" fmla="*/ 3 h 7"/>
                  <a:gd name="T18" fmla="*/ 3 w 6"/>
                  <a:gd name="T19" fmla="*/ 4 h 7"/>
                  <a:gd name="T20" fmla="*/ 3 w 6"/>
                  <a:gd name="T21" fmla="*/ 5 h 7"/>
                  <a:gd name="T22" fmla="*/ 4 w 6"/>
                  <a:gd name="T23" fmla="*/ 6 h 7"/>
                  <a:gd name="T24" fmla="*/ 4 w 6"/>
                  <a:gd name="T25" fmla="*/ 7 h 7"/>
                  <a:gd name="T26" fmla="*/ 4 w 6"/>
                  <a:gd name="T27" fmla="*/ 7 h 7"/>
                  <a:gd name="T28" fmla="*/ 4 w 6"/>
                  <a:gd name="T29" fmla="*/ 7 h 7"/>
                  <a:gd name="T30" fmla="*/ 4 w 6"/>
                  <a:gd name="T31" fmla="*/ 7 h 7"/>
                  <a:gd name="T32" fmla="*/ 4 w 6"/>
                  <a:gd name="T33" fmla="*/ 7 h 7"/>
                  <a:gd name="T34" fmla="*/ 5 w 6"/>
                  <a:gd name="T35" fmla="*/ 7 h 7"/>
                  <a:gd name="T36" fmla="*/ 5 w 6"/>
                  <a:gd name="T37" fmla="*/ 6 h 7"/>
                  <a:gd name="T38" fmla="*/ 5 w 6"/>
                  <a:gd name="T39" fmla="*/ 6 h 7"/>
                  <a:gd name="T40" fmla="*/ 5 w 6"/>
                  <a:gd name="T41" fmla="*/ 6 h 7"/>
                  <a:gd name="T42" fmla="*/ 6 w 6"/>
                  <a:gd name="T43" fmla="*/ 6 h 7"/>
                  <a:gd name="T44" fmla="*/ 6 w 6"/>
                  <a:gd name="T45" fmla="*/ 6 h 7"/>
                  <a:gd name="T46" fmla="*/ 6 w 6"/>
                  <a:gd name="T47" fmla="*/ 6 h 7"/>
                  <a:gd name="T48" fmla="*/ 6 w 6"/>
                  <a:gd name="T49" fmla="*/ 6 h 7"/>
                  <a:gd name="T50" fmla="*/ 6 w 6"/>
                  <a:gd name="T51" fmla="*/ 6 h 7"/>
                  <a:gd name="T52" fmla="*/ 6 w 6"/>
                  <a:gd name="T53" fmla="*/ 5 h 7"/>
                  <a:gd name="T54" fmla="*/ 6 w 6"/>
                  <a:gd name="T55" fmla="*/ 5 h 7"/>
                  <a:gd name="T56" fmla="*/ 6 w 6"/>
                  <a:gd name="T57" fmla="*/ 5 h 7"/>
                  <a:gd name="T58" fmla="*/ 6 w 6"/>
                  <a:gd name="T59" fmla="*/ 5 h 7"/>
                  <a:gd name="T60" fmla="*/ 6 w 6"/>
                  <a:gd name="T61" fmla="*/ 5 h 7"/>
                  <a:gd name="T62" fmla="*/ 6 w 6"/>
                  <a:gd name="T63" fmla="*/ 5 h 7"/>
                  <a:gd name="T64" fmla="*/ 6 w 6"/>
                  <a:gd name="T65" fmla="*/ 4 h 7"/>
                  <a:gd name="T66" fmla="*/ 6 w 6"/>
                  <a:gd name="T67" fmla="*/ 4 h 7"/>
                  <a:gd name="T68" fmla="*/ 6 w 6"/>
                  <a:gd name="T69" fmla="*/ 3 h 7"/>
                  <a:gd name="T70" fmla="*/ 6 w 6"/>
                  <a:gd name="T71" fmla="*/ 3 h 7"/>
                  <a:gd name="T72" fmla="*/ 6 w 6"/>
                  <a:gd name="T73" fmla="*/ 3 h 7"/>
                  <a:gd name="T74" fmla="*/ 6 w 6"/>
                  <a:gd name="T75" fmla="*/ 3 h 7"/>
                  <a:gd name="T76" fmla="*/ 6 w 6"/>
                  <a:gd name="T77" fmla="*/ 2 h 7"/>
                  <a:gd name="T78" fmla="*/ 6 w 6"/>
                  <a:gd name="T79" fmla="*/ 2 h 7"/>
                  <a:gd name="T80" fmla="*/ 5 w 6"/>
                  <a:gd name="T81" fmla="*/ 1 h 7"/>
                  <a:gd name="T82" fmla="*/ 5 w 6"/>
                  <a:gd name="T83" fmla="*/ 1 h 7"/>
                  <a:gd name="T84" fmla="*/ 5 w 6"/>
                  <a:gd name="T85" fmla="*/ 0 h 7"/>
                  <a:gd name="T86" fmla="*/ 4 w 6"/>
                  <a:gd name="T87" fmla="*/ 0 h 7"/>
                  <a:gd name="T88" fmla="*/ 2 w 6"/>
                  <a:gd name="T89" fmla="*/ 0 h 7"/>
                  <a:gd name="T90" fmla="*/ 2 w 6"/>
                  <a:gd name="T91" fmla="*/ 0 h 7"/>
                  <a:gd name="T92" fmla="*/ 2 w 6"/>
                  <a:gd name="T93" fmla="*/ 0 h 7"/>
                  <a:gd name="T94" fmla="*/ 2 w 6"/>
                  <a:gd name="T95" fmla="*/ 0 h 7"/>
                  <a:gd name="T96" fmla="*/ 2 w 6"/>
                  <a:gd name="T97" fmla="*/ 0 h 7"/>
                  <a:gd name="T98" fmla="*/ 2 w 6"/>
                  <a:gd name="T99" fmla="*/ 0 h 7"/>
                  <a:gd name="T100" fmla="*/ 2 w 6"/>
                  <a:gd name="T101" fmla="*/ 0 h 7"/>
                  <a:gd name="T102" fmla="*/ 2 w 6"/>
                  <a:gd name="T103" fmla="*/ 0 h 7"/>
                  <a:gd name="T104" fmla="*/ 2 w 6"/>
                  <a:gd name="T105" fmla="*/ 0 h 7"/>
                  <a:gd name="T106" fmla="*/ 2 w 6"/>
                  <a:gd name="T107" fmla="*/ 1 h 7"/>
                  <a:gd name="T108" fmla="*/ 2 w 6"/>
                  <a:gd name="T109" fmla="*/ 1 h 7"/>
                  <a:gd name="T110" fmla="*/ 2 w 6"/>
                  <a:gd name="T111" fmla="*/ 1 h 7"/>
                  <a:gd name="T112" fmla="*/ 1 w 6"/>
                  <a:gd name="T113" fmla="*/ 1 h 7"/>
                  <a:gd name="T114" fmla="*/ 0 w 6"/>
                  <a:gd name="T115" fmla="*/ 1 h 7"/>
                  <a:gd name="T116" fmla="*/ 0 w 6"/>
                  <a:gd name="T117" fmla="*/ 1 h 7"/>
                  <a:gd name="T118" fmla="*/ 0 w 6"/>
                  <a:gd name="T119" fmla="*/ 1 h 7"/>
                  <a:gd name="T120" fmla="*/ 0 w 6"/>
                  <a:gd name="T121" fmla="*/ 1 h 7"/>
                  <a:gd name="T122" fmla="*/ 0 w 6"/>
                  <a:gd name="T123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" h="7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4"/>
                      <a:pt x="3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3" y="5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5" y="7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2C2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1" name="Freeform 31"/>
              <p:cNvSpPr/>
              <p:nvPr/>
            </p:nvSpPr>
            <p:spPr bwMode="auto">
              <a:xfrm>
                <a:off x="628650" y="165100"/>
                <a:ext cx="66675" cy="77788"/>
              </a:xfrm>
              <a:custGeom>
                <a:avLst/>
                <a:gdLst>
                  <a:gd name="T0" fmla="*/ 0 w 6"/>
                  <a:gd name="T1" fmla="*/ 2 h 7"/>
                  <a:gd name="T2" fmla="*/ 0 w 6"/>
                  <a:gd name="T3" fmla="*/ 2 h 7"/>
                  <a:gd name="T4" fmla="*/ 0 w 6"/>
                  <a:gd name="T5" fmla="*/ 2 h 7"/>
                  <a:gd name="T6" fmla="*/ 0 w 6"/>
                  <a:gd name="T7" fmla="*/ 2 h 7"/>
                  <a:gd name="T8" fmla="*/ 0 w 6"/>
                  <a:gd name="T9" fmla="*/ 2 h 7"/>
                  <a:gd name="T10" fmla="*/ 0 w 6"/>
                  <a:gd name="T11" fmla="*/ 2 h 7"/>
                  <a:gd name="T12" fmla="*/ 1 w 6"/>
                  <a:gd name="T13" fmla="*/ 3 h 7"/>
                  <a:gd name="T14" fmla="*/ 1 w 6"/>
                  <a:gd name="T15" fmla="*/ 3 h 7"/>
                  <a:gd name="T16" fmla="*/ 2 w 6"/>
                  <a:gd name="T17" fmla="*/ 3 h 7"/>
                  <a:gd name="T18" fmla="*/ 3 w 6"/>
                  <a:gd name="T19" fmla="*/ 4 h 7"/>
                  <a:gd name="T20" fmla="*/ 3 w 6"/>
                  <a:gd name="T21" fmla="*/ 5 h 7"/>
                  <a:gd name="T22" fmla="*/ 4 w 6"/>
                  <a:gd name="T23" fmla="*/ 6 h 7"/>
                  <a:gd name="T24" fmla="*/ 4 w 6"/>
                  <a:gd name="T25" fmla="*/ 7 h 7"/>
                  <a:gd name="T26" fmla="*/ 4 w 6"/>
                  <a:gd name="T27" fmla="*/ 7 h 7"/>
                  <a:gd name="T28" fmla="*/ 4 w 6"/>
                  <a:gd name="T29" fmla="*/ 7 h 7"/>
                  <a:gd name="T30" fmla="*/ 4 w 6"/>
                  <a:gd name="T31" fmla="*/ 7 h 7"/>
                  <a:gd name="T32" fmla="*/ 4 w 6"/>
                  <a:gd name="T33" fmla="*/ 7 h 7"/>
                  <a:gd name="T34" fmla="*/ 5 w 6"/>
                  <a:gd name="T35" fmla="*/ 7 h 7"/>
                  <a:gd name="T36" fmla="*/ 5 w 6"/>
                  <a:gd name="T37" fmla="*/ 6 h 7"/>
                  <a:gd name="T38" fmla="*/ 5 w 6"/>
                  <a:gd name="T39" fmla="*/ 6 h 7"/>
                  <a:gd name="T40" fmla="*/ 5 w 6"/>
                  <a:gd name="T41" fmla="*/ 6 h 7"/>
                  <a:gd name="T42" fmla="*/ 6 w 6"/>
                  <a:gd name="T43" fmla="*/ 6 h 7"/>
                  <a:gd name="T44" fmla="*/ 6 w 6"/>
                  <a:gd name="T45" fmla="*/ 6 h 7"/>
                  <a:gd name="T46" fmla="*/ 6 w 6"/>
                  <a:gd name="T47" fmla="*/ 6 h 7"/>
                  <a:gd name="T48" fmla="*/ 6 w 6"/>
                  <a:gd name="T49" fmla="*/ 6 h 7"/>
                  <a:gd name="T50" fmla="*/ 6 w 6"/>
                  <a:gd name="T51" fmla="*/ 6 h 7"/>
                  <a:gd name="T52" fmla="*/ 6 w 6"/>
                  <a:gd name="T53" fmla="*/ 5 h 7"/>
                  <a:gd name="T54" fmla="*/ 6 w 6"/>
                  <a:gd name="T55" fmla="*/ 5 h 7"/>
                  <a:gd name="T56" fmla="*/ 6 w 6"/>
                  <a:gd name="T57" fmla="*/ 5 h 7"/>
                  <a:gd name="T58" fmla="*/ 6 w 6"/>
                  <a:gd name="T59" fmla="*/ 5 h 7"/>
                  <a:gd name="T60" fmla="*/ 6 w 6"/>
                  <a:gd name="T61" fmla="*/ 5 h 7"/>
                  <a:gd name="T62" fmla="*/ 6 w 6"/>
                  <a:gd name="T63" fmla="*/ 5 h 7"/>
                  <a:gd name="T64" fmla="*/ 6 w 6"/>
                  <a:gd name="T65" fmla="*/ 4 h 7"/>
                  <a:gd name="T66" fmla="*/ 6 w 6"/>
                  <a:gd name="T67" fmla="*/ 4 h 7"/>
                  <a:gd name="T68" fmla="*/ 6 w 6"/>
                  <a:gd name="T69" fmla="*/ 3 h 7"/>
                  <a:gd name="T70" fmla="*/ 6 w 6"/>
                  <a:gd name="T71" fmla="*/ 3 h 7"/>
                  <a:gd name="T72" fmla="*/ 6 w 6"/>
                  <a:gd name="T73" fmla="*/ 3 h 7"/>
                  <a:gd name="T74" fmla="*/ 5 w 6"/>
                  <a:gd name="T75" fmla="*/ 3 h 7"/>
                  <a:gd name="T76" fmla="*/ 4 w 6"/>
                  <a:gd name="T77" fmla="*/ 3 h 7"/>
                  <a:gd name="T78" fmla="*/ 6 w 6"/>
                  <a:gd name="T79" fmla="*/ 2 h 7"/>
                  <a:gd name="T80" fmla="*/ 4 w 6"/>
                  <a:gd name="T81" fmla="*/ 2 h 7"/>
                  <a:gd name="T82" fmla="*/ 3 w 6"/>
                  <a:gd name="T83" fmla="*/ 2 h 7"/>
                  <a:gd name="T84" fmla="*/ 5 w 6"/>
                  <a:gd name="T85" fmla="*/ 1 h 7"/>
                  <a:gd name="T86" fmla="*/ 3 w 6"/>
                  <a:gd name="T87" fmla="*/ 1 h 7"/>
                  <a:gd name="T88" fmla="*/ 3 w 6"/>
                  <a:gd name="T89" fmla="*/ 1 h 7"/>
                  <a:gd name="T90" fmla="*/ 2 w 6"/>
                  <a:gd name="T91" fmla="*/ 0 h 7"/>
                  <a:gd name="T92" fmla="*/ 2 w 6"/>
                  <a:gd name="T93" fmla="*/ 0 h 7"/>
                  <a:gd name="T94" fmla="*/ 2 w 6"/>
                  <a:gd name="T95" fmla="*/ 0 h 7"/>
                  <a:gd name="T96" fmla="*/ 2 w 6"/>
                  <a:gd name="T97" fmla="*/ 0 h 7"/>
                  <a:gd name="T98" fmla="*/ 2 w 6"/>
                  <a:gd name="T99" fmla="*/ 0 h 7"/>
                  <a:gd name="T100" fmla="*/ 2 w 6"/>
                  <a:gd name="T101" fmla="*/ 0 h 7"/>
                  <a:gd name="T102" fmla="*/ 2 w 6"/>
                  <a:gd name="T103" fmla="*/ 0 h 7"/>
                  <a:gd name="T104" fmla="*/ 2 w 6"/>
                  <a:gd name="T105" fmla="*/ 0 h 7"/>
                  <a:gd name="T106" fmla="*/ 2 w 6"/>
                  <a:gd name="T107" fmla="*/ 1 h 7"/>
                  <a:gd name="T108" fmla="*/ 2 w 6"/>
                  <a:gd name="T109" fmla="*/ 1 h 7"/>
                  <a:gd name="T110" fmla="*/ 2 w 6"/>
                  <a:gd name="T111" fmla="*/ 1 h 7"/>
                  <a:gd name="T112" fmla="*/ 2 w 6"/>
                  <a:gd name="T113" fmla="*/ 1 h 7"/>
                  <a:gd name="T114" fmla="*/ 2 w 6"/>
                  <a:gd name="T115" fmla="*/ 1 h 7"/>
                  <a:gd name="T116" fmla="*/ 0 w 6"/>
                  <a:gd name="T117" fmla="*/ 1 h 7"/>
                  <a:gd name="T118" fmla="*/ 0 w 6"/>
                  <a:gd name="T119" fmla="*/ 1 h 7"/>
                  <a:gd name="T120" fmla="*/ 0 w 6"/>
                  <a:gd name="T121" fmla="*/ 1 h 7"/>
                  <a:gd name="T122" fmla="*/ 0 w 6"/>
                  <a:gd name="T123" fmla="*/ 1 h 7"/>
                  <a:gd name="T124" fmla="*/ 0 w 6"/>
                  <a:gd name="T12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" h="7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4"/>
                      <a:pt x="3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3" y="5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5" y="7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3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4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EBB2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2" name="Freeform 32"/>
              <p:cNvSpPr/>
              <p:nvPr/>
            </p:nvSpPr>
            <p:spPr bwMode="auto">
              <a:xfrm>
                <a:off x="319087" y="33338"/>
                <a:ext cx="111125" cy="131763"/>
              </a:xfrm>
              <a:custGeom>
                <a:avLst/>
                <a:gdLst>
                  <a:gd name="T0" fmla="*/ 8 w 10"/>
                  <a:gd name="T1" fmla="*/ 0 h 12"/>
                  <a:gd name="T2" fmla="*/ 6 w 10"/>
                  <a:gd name="T3" fmla="*/ 0 h 12"/>
                  <a:gd name="T4" fmla="*/ 7 w 10"/>
                  <a:gd name="T5" fmla="*/ 2 h 12"/>
                  <a:gd name="T6" fmla="*/ 8 w 10"/>
                  <a:gd name="T7" fmla="*/ 4 h 12"/>
                  <a:gd name="T8" fmla="*/ 8 w 10"/>
                  <a:gd name="T9" fmla="*/ 5 h 12"/>
                  <a:gd name="T10" fmla="*/ 8 w 10"/>
                  <a:gd name="T11" fmla="*/ 7 h 12"/>
                  <a:gd name="T12" fmla="*/ 8 w 10"/>
                  <a:gd name="T13" fmla="*/ 8 h 12"/>
                  <a:gd name="T14" fmla="*/ 8 w 10"/>
                  <a:gd name="T15" fmla="*/ 9 h 12"/>
                  <a:gd name="T16" fmla="*/ 6 w 10"/>
                  <a:gd name="T17" fmla="*/ 11 h 12"/>
                  <a:gd name="T18" fmla="*/ 4 w 10"/>
                  <a:gd name="T19" fmla="*/ 11 h 12"/>
                  <a:gd name="T20" fmla="*/ 4 w 10"/>
                  <a:gd name="T21" fmla="*/ 11 h 12"/>
                  <a:gd name="T22" fmla="*/ 2 w 10"/>
                  <a:gd name="T23" fmla="*/ 9 h 12"/>
                  <a:gd name="T24" fmla="*/ 2 w 10"/>
                  <a:gd name="T25" fmla="*/ 7 h 12"/>
                  <a:gd name="T26" fmla="*/ 3 w 10"/>
                  <a:gd name="T27" fmla="*/ 6 h 12"/>
                  <a:gd name="T28" fmla="*/ 3 w 10"/>
                  <a:gd name="T29" fmla="*/ 6 h 12"/>
                  <a:gd name="T30" fmla="*/ 2 w 10"/>
                  <a:gd name="T31" fmla="*/ 5 h 12"/>
                  <a:gd name="T32" fmla="*/ 3 w 10"/>
                  <a:gd name="T33" fmla="*/ 4 h 12"/>
                  <a:gd name="T34" fmla="*/ 3 w 10"/>
                  <a:gd name="T35" fmla="*/ 3 h 12"/>
                  <a:gd name="T36" fmla="*/ 4 w 10"/>
                  <a:gd name="T37" fmla="*/ 0 h 12"/>
                  <a:gd name="T38" fmla="*/ 3 w 10"/>
                  <a:gd name="T39" fmla="*/ 0 h 12"/>
                  <a:gd name="T40" fmla="*/ 3 w 10"/>
                  <a:gd name="T41" fmla="*/ 0 h 12"/>
                  <a:gd name="T42" fmla="*/ 0 w 10"/>
                  <a:gd name="T43" fmla="*/ 3 h 12"/>
                  <a:gd name="T44" fmla="*/ 0 w 10"/>
                  <a:gd name="T45" fmla="*/ 5 h 12"/>
                  <a:gd name="T46" fmla="*/ 0 w 10"/>
                  <a:gd name="T47" fmla="*/ 5 h 12"/>
                  <a:gd name="T48" fmla="*/ 0 w 10"/>
                  <a:gd name="T49" fmla="*/ 7 h 12"/>
                  <a:gd name="T50" fmla="*/ 1 w 10"/>
                  <a:gd name="T51" fmla="*/ 8 h 12"/>
                  <a:gd name="T52" fmla="*/ 2 w 10"/>
                  <a:gd name="T53" fmla="*/ 10 h 12"/>
                  <a:gd name="T54" fmla="*/ 5 w 10"/>
                  <a:gd name="T55" fmla="*/ 12 h 12"/>
                  <a:gd name="T56" fmla="*/ 6 w 10"/>
                  <a:gd name="T57" fmla="*/ 11 h 12"/>
                  <a:gd name="T58" fmla="*/ 8 w 10"/>
                  <a:gd name="T59" fmla="*/ 10 h 12"/>
                  <a:gd name="T60" fmla="*/ 8 w 10"/>
                  <a:gd name="T61" fmla="*/ 7 h 12"/>
                  <a:gd name="T62" fmla="*/ 9 w 10"/>
                  <a:gd name="T63" fmla="*/ 7 h 12"/>
                  <a:gd name="T64" fmla="*/ 9 w 10"/>
                  <a:gd name="T65" fmla="*/ 4 h 12"/>
                  <a:gd name="T66" fmla="*/ 8 w 10"/>
                  <a:gd name="T6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" h="12">
                    <a:moveTo>
                      <a:pt x="8" y="0"/>
                    </a:move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7" y="2"/>
                      <a:pt x="7" y="2"/>
                    </a:cubicBezTo>
                    <a:cubicBezTo>
                      <a:pt x="8" y="3"/>
                      <a:pt x="8" y="4"/>
                      <a:pt x="8" y="4"/>
                    </a:cubicBezTo>
                    <a:cubicBezTo>
                      <a:pt x="7" y="5"/>
                      <a:pt x="8" y="5"/>
                      <a:pt x="8" y="5"/>
                    </a:cubicBezTo>
                    <a:cubicBezTo>
                      <a:pt x="8" y="6"/>
                      <a:pt x="8" y="6"/>
                      <a:pt x="8" y="7"/>
                    </a:cubicBezTo>
                    <a:cubicBezTo>
                      <a:pt x="7" y="8"/>
                      <a:pt x="8" y="8"/>
                      <a:pt x="8" y="8"/>
                    </a:cubicBezTo>
                    <a:cubicBezTo>
                      <a:pt x="8" y="8"/>
                      <a:pt x="8" y="9"/>
                      <a:pt x="8" y="9"/>
                    </a:cubicBezTo>
                    <a:cubicBezTo>
                      <a:pt x="7" y="9"/>
                      <a:pt x="6" y="11"/>
                      <a:pt x="6" y="11"/>
                    </a:cubicBezTo>
                    <a:cubicBezTo>
                      <a:pt x="6" y="11"/>
                      <a:pt x="5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0"/>
                      <a:pt x="2" y="10"/>
                      <a:pt x="2" y="9"/>
                    </a:cubicBezTo>
                    <a:cubicBezTo>
                      <a:pt x="2" y="9"/>
                      <a:pt x="2" y="8"/>
                      <a:pt x="2" y="7"/>
                    </a:cubicBezTo>
                    <a:cubicBezTo>
                      <a:pt x="2" y="7"/>
                      <a:pt x="2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2" y="5"/>
                      <a:pt x="2" y="5"/>
                    </a:cubicBezTo>
                    <a:cubicBezTo>
                      <a:pt x="2" y="5"/>
                      <a:pt x="3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2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3"/>
                      <a:pt x="0" y="3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7"/>
                      <a:pt x="0" y="7"/>
                    </a:cubicBezTo>
                    <a:cubicBezTo>
                      <a:pt x="0" y="8"/>
                      <a:pt x="1" y="8"/>
                      <a:pt x="1" y="8"/>
                    </a:cubicBezTo>
                    <a:cubicBezTo>
                      <a:pt x="1" y="7"/>
                      <a:pt x="1" y="9"/>
                      <a:pt x="2" y="10"/>
                    </a:cubicBezTo>
                    <a:cubicBezTo>
                      <a:pt x="2" y="10"/>
                      <a:pt x="3" y="12"/>
                      <a:pt x="5" y="12"/>
                    </a:cubicBezTo>
                    <a:cubicBezTo>
                      <a:pt x="5" y="12"/>
                      <a:pt x="6" y="12"/>
                      <a:pt x="6" y="11"/>
                    </a:cubicBezTo>
                    <a:cubicBezTo>
                      <a:pt x="6" y="11"/>
                      <a:pt x="8" y="10"/>
                      <a:pt x="8" y="10"/>
                    </a:cubicBezTo>
                    <a:cubicBezTo>
                      <a:pt x="8" y="9"/>
                      <a:pt x="8" y="8"/>
                      <a:pt x="8" y="7"/>
                    </a:cubicBezTo>
                    <a:cubicBezTo>
                      <a:pt x="8" y="7"/>
                      <a:pt x="9" y="8"/>
                      <a:pt x="9" y="7"/>
                    </a:cubicBezTo>
                    <a:cubicBezTo>
                      <a:pt x="9" y="7"/>
                      <a:pt x="10" y="5"/>
                      <a:pt x="9" y="4"/>
                    </a:cubicBezTo>
                    <a:cubicBezTo>
                      <a:pt x="9" y="4"/>
                      <a:pt x="9" y="1"/>
                      <a:pt x="8" y="0"/>
                    </a:cubicBezTo>
                    <a:close/>
                  </a:path>
                </a:pathLst>
              </a:custGeom>
              <a:solidFill>
                <a:srgbClr val="EBB2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3" name="Freeform 33"/>
              <p:cNvSpPr/>
              <p:nvPr/>
            </p:nvSpPr>
            <p:spPr bwMode="auto">
              <a:xfrm>
                <a:off x="22225" y="165100"/>
                <a:ext cx="44450" cy="55563"/>
              </a:xfrm>
              <a:custGeom>
                <a:avLst/>
                <a:gdLst>
                  <a:gd name="T0" fmla="*/ 4 w 4"/>
                  <a:gd name="T1" fmla="*/ 1 h 5"/>
                  <a:gd name="T2" fmla="*/ 4 w 4"/>
                  <a:gd name="T3" fmla="*/ 2 h 5"/>
                  <a:gd name="T4" fmla="*/ 1 w 4"/>
                  <a:gd name="T5" fmla="*/ 5 h 5"/>
                  <a:gd name="T6" fmla="*/ 0 w 4"/>
                  <a:gd name="T7" fmla="*/ 5 h 5"/>
                  <a:gd name="T8" fmla="*/ 0 w 4"/>
                  <a:gd name="T9" fmla="*/ 5 h 5"/>
                  <a:gd name="T10" fmla="*/ 1 w 4"/>
                  <a:gd name="T11" fmla="*/ 4 h 5"/>
                  <a:gd name="T12" fmla="*/ 1 w 4"/>
                  <a:gd name="T13" fmla="*/ 2 h 5"/>
                  <a:gd name="T14" fmla="*/ 2 w 4"/>
                  <a:gd name="T15" fmla="*/ 1 h 5"/>
                  <a:gd name="T16" fmla="*/ 3 w 4"/>
                  <a:gd name="T17" fmla="*/ 1 h 5"/>
                  <a:gd name="T18" fmla="*/ 4 w 4"/>
                  <a:gd name="T1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5">
                    <a:moveTo>
                      <a:pt x="4" y="1"/>
                    </a:moveTo>
                    <a:cubicBezTo>
                      <a:pt x="4" y="1"/>
                      <a:pt x="4" y="2"/>
                      <a:pt x="4" y="2"/>
                    </a:cubicBezTo>
                    <a:cubicBezTo>
                      <a:pt x="3" y="3"/>
                      <a:pt x="1" y="5"/>
                      <a:pt x="1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0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D69B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4" name="Freeform 34"/>
              <p:cNvSpPr/>
              <p:nvPr/>
            </p:nvSpPr>
            <p:spPr bwMode="auto">
              <a:xfrm>
                <a:off x="0" y="133350"/>
                <a:ext cx="77788" cy="87313"/>
              </a:xfrm>
              <a:custGeom>
                <a:avLst/>
                <a:gdLst>
                  <a:gd name="T0" fmla="*/ 7 w 7"/>
                  <a:gd name="T1" fmla="*/ 2 h 8"/>
                  <a:gd name="T2" fmla="*/ 7 w 7"/>
                  <a:gd name="T3" fmla="*/ 2 h 8"/>
                  <a:gd name="T4" fmla="*/ 7 w 7"/>
                  <a:gd name="T5" fmla="*/ 2 h 8"/>
                  <a:gd name="T6" fmla="*/ 6 w 7"/>
                  <a:gd name="T7" fmla="*/ 2 h 8"/>
                  <a:gd name="T8" fmla="*/ 6 w 7"/>
                  <a:gd name="T9" fmla="*/ 2 h 8"/>
                  <a:gd name="T10" fmla="*/ 6 w 7"/>
                  <a:gd name="T11" fmla="*/ 3 h 8"/>
                  <a:gd name="T12" fmla="*/ 6 w 7"/>
                  <a:gd name="T13" fmla="*/ 4 h 8"/>
                  <a:gd name="T14" fmla="*/ 6 w 7"/>
                  <a:gd name="T15" fmla="*/ 4 h 8"/>
                  <a:gd name="T16" fmla="*/ 5 w 7"/>
                  <a:gd name="T17" fmla="*/ 4 h 8"/>
                  <a:gd name="T18" fmla="*/ 4 w 7"/>
                  <a:gd name="T19" fmla="*/ 4 h 8"/>
                  <a:gd name="T20" fmla="*/ 3 w 7"/>
                  <a:gd name="T21" fmla="*/ 5 h 8"/>
                  <a:gd name="T22" fmla="*/ 3 w 7"/>
                  <a:gd name="T23" fmla="*/ 7 h 8"/>
                  <a:gd name="T24" fmla="*/ 2 w 7"/>
                  <a:gd name="T25" fmla="*/ 8 h 8"/>
                  <a:gd name="T26" fmla="*/ 2 w 7"/>
                  <a:gd name="T27" fmla="*/ 8 h 8"/>
                  <a:gd name="T28" fmla="*/ 2 w 7"/>
                  <a:gd name="T29" fmla="*/ 8 h 8"/>
                  <a:gd name="T30" fmla="*/ 2 w 7"/>
                  <a:gd name="T31" fmla="*/ 7 h 8"/>
                  <a:gd name="T32" fmla="*/ 2 w 7"/>
                  <a:gd name="T33" fmla="*/ 7 h 8"/>
                  <a:gd name="T34" fmla="*/ 2 w 7"/>
                  <a:gd name="T35" fmla="*/ 7 h 8"/>
                  <a:gd name="T36" fmla="*/ 2 w 7"/>
                  <a:gd name="T37" fmla="*/ 7 h 8"/>
                  <a:gd name="T38" fmla="*/ 1 w 7"/>
                  <a:gd name="T39" fmla="*/ 7 h 8"/>
                  <a:gd name="T40" fmla="*/ 1 w 7"/>
                  <a:gd name="T41" fmla="*/ 6 h 8"/>
                  <a:gd name="T42" fmla="*/ 1 w 7"/>
                  <a:gd name="T43" fmla="*/ 6 h 8"/>
                  <a:gd name="T44" fmla="*/ 1 w 7"/>
                  <a:gd name="T45" fmla="*/ 6 h 8"/>
                  <a:gd name="T46" fmla="*/ 1 w 7"/>
                  <a:gd name="T47" fmla="*/ 6 h 8"/>
                  <a:gd name="T48" fmla="*/ 1 w 7"/>
                  <a:gd name="T49" fmla="*/ 6 h 8"/>
                  <a:gd name="T50" fmla="*/ 1 w 7"/>
                  <a:gd name="T51" fmla="*/ 6 h 8"/>
                  <a:gd name="T52" fmla="*/ 1 w 7"/>
                  <a:gd name="T53" fmla="*/ 6 h 8"/>
                  <a:gd name="T54" fmla="*/ 1 w 7"/>
                  <a:gd name="T55" fmla="*/ 6 h 8"/>
                  <a:gd name="T56" fmla="*/ 1 w 7"/>
                  <a:gd name="T57" fmla="*/ 6 h 8"/>
                  <a:gd name="T58" fmla="*/ 1 w 7"/>
                  <a:gd name="T59" fmla="*/ 6 h 8"/>
                  <a:gd name="T60" fmla="*/ 1 w 7"/>
                  <a:gd name="T61" fmla="*/ 5 h 8"/>
                  <a:gd name="T62" fmla="*/ 0 w 7"/>
                  <a:gd name="T63" fmla="*/ 5 h 8"/>
                  <a:gd name="T64" fmla="*/ 0 w 7"/>
                  <a:gd name="T65" fmla="*/ 5 h 8"/>
                  <a:gd name="T66" fmla="*/ 0 w 7"/>
                  <a:gd name="T67" fmla="*/ 4 h 8"/>
                  <a:gd name="T68" fmla="*/ 0 w 7"/>
                  <a:gd name="T69" fmla="*/ 4 h 8"/>
                  <a:gd name="T70" fmla="*/ 0 w 7"/>
                  <a:gd name="T71" fmla="*/ 4 h 8"/>
                  <a:gd name="T72" fmla="*/ 0 w 7"/>
                  <a:gd name="T73" fmla="*/ 4 h 8"/>
                  <a:gd name="T74" fmla="*/ 0 w 7"/>
                  <a:gd name="T75" fmla="*/ 4 h 8"/>
                  <a:gd name="T76" fmla="*/ 1 w 7"/>
                  <a:gd name="T77" fmla="*/ 3 h 8"/>
                  <a:gd name="T78" fmla="*/ 1 w 7"/>
                  <a:gd name="T79" fmla="*/ 2 h 8"/>
                  <a:gd name="T80" fmla="*/ 1 w 7"/>
                  <a:gd name="T81" fmla="*/ 2 h 8"/>
                  <a:gd name="T82" fmla="*/ 1 w 7"/>
                  <a:gd name="T83" fmla="*/ 1 h 8"/>
                  <a:gd name="T84" fmla="*/ 2 w 7"/>
                  <a:gd name="T85" fmla="*/ 1 h 8"/>
                  <a:gd name="T86" fmla="*/ 2 w 7"/>
                  <a:gd name="T87" fmla="*/ 1 h 8"/>
                  <a:gd name="T88" fmla="*/ 4 w 7"/>
                  <a:gd name="T89" fmla="*/ 1 h 8"/>
                  <a:gd name="T90" fmla="*/ 5 w 7"/>
                  <a:gd name="T91" fmla="*/ 1 h 8"/>
                  <a:gd name="T92" fmla="*/ 5 w 7"/>
                  <a:gd name="T93" fmla="*/ 1 h 8"/>
                  <a:gd name="T94" fmla="*/ 5 w 7"/>
                  <a:gd name="T95" fmla="*/ 1 h 8"/>
                  <a:gd name="T96" fmla="*/ 5 w 7"/>
                  <a:gd name="T97" fmla="*/ 1 h 8"/>
                  <a:gd name="T98" fmla="*/ 5 w 7"/>
                  <a:gd name="T99" fmla="*/ 1 h 8"/>
                  <a:gd name="T100" fmla="*/ 5 w 7"/>
                  <a:gd name="T101" fmla="*/ 1 h 8"/>
                  <a:gd name="T102" fmla="*/ 5 w 7"/>
                  <a:gd name="T103" fmla="*/ 1 h 8"/>
                  <a:gd name="T104" fmla="*/ 5 w 7"/>
                  <a:gd name="T105" fmla="*/ 1 h 8"/>
                  <a:gd name="T106" fmla="*/ 5 w 7"/>
                  <a:gd name="T107" fmla="*/ 1 h 8"/>
                  <a:gd name="T108" fmla="*/ 5 w 7"/>
                  <a:gd name="T109" fmla="*/ 1 h 8"/>
                  <a:gd name="T110" fmla="*/ 5 w 7"/>
                  <a:gd name="T111" fmla="*/ 1 h 8"/>
                  <a:gd name="T112" fmla="*/ 5 w 7"/>
                  <a:gd name="T113" fmla="*/ 1 h 8"/>
                  <a:gd name="T114" fmla="*/ 6 w 7"/>
                  <a:gd name="T115" fmla="*/ 2 h 8"/>
                  <a:gd name="T116" fmla="*/ 6 w 7"/>
                  <a:gd name="T117" fmla="*/ 2 h 8"/>
                  <a:gd name="T118" fmla="*/ 6 w 7"/>
                  <a:gd name="T119" fmla="*/ 2 h 8"/>
                  <a:gd name="T120" fmla="*/ 7 w 7"/>
                  <a:gd name="T121" fmla="*/ 2 h 8"/>
                  <a:gd name="T122" fmla="*/ 7 w 7"/>
                  <a:gd name="T123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" h="8">
                    <a:moveTo>
                      <a:pt x="7" y="2"/>
                    </a:move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4" y="3"/>
                      <a:pt x="4" y="4"/>
                      <a:pt x="4" y="4"/>
                    </a:cubicBezTo>
                    <a:cubicBezTo>
                      <a:pt x="4" y="4"/>
                      <a:pt x="4" y="5"/>
                      <a:pt x="3" y="5"/>
                    </a:cubicBezTo>
                    <a:cubicBezTo>
                      <a:pt x="3" y="5"/>
                      <a:pt x="3" y="6"/>
                      <a:pt x="3" y="7"/>
                    </a:cubicBezTo>
                    <a:cubicBezTo>
                      <a:pt x="3" y="7"/>
                      <a:pt x="3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1" y="7"/>
                      <a:pt x="1" y="7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5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4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6" y="1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lose/>
                  </a:path>
                </a:pathLst>
              </a:custGeom>
              <a:solidFill>
                <a:srgbClr val="F2C2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5" name="Freeform 35"/>
              <p:cNvSpPr/>
              <p:nvPr/>
            </p:nvSpPr>
            <p:spPr bwMode="auto">
              <a:xfrm>
                <a:off x="0" y="142875"/>
                <a:ext cx="77788" cy="77788"/>
              </a:xfrm>
              <a:custGeom>
                <a:avLst/>
                <a:gdLst>
                  <a:gd name="T0" fmla="*/ 7 w 7"/>
                  <a:gd name="T1" fmla="*/ 1 h 7"/>
                  <a:gd name="T2" fmla="*/ 7 w 7"/>
                  <a:gd name="T3" fmla="*/ 1 h 7"/>
                  <a:gd name="T4" fmla="*/ 7 w 7"/>
                  <a:gd name="T5" fmla="*/ 1 h 7"/>
                  <a:gd name="T6" fmla="*/ 6 w 7"/>
                  <a:gd name="T7" fmla="*/ 1 h 7"/>
                  <a:gd name="T8" fmla="*/ 6 w 7"/>
                  <a:gd name="T9" fmla="*/ 1 h 7"/>
                  <a:gd name="T10" fmla="*/ 6 w 7"/>
                  <a:gd name="T11" fmla="*/ 2 h 7"/>
                  <a:gd name="T12" fmla="*/ 6 w 7"/>
                  <a:gd name="T13" fmla="*/ 3 h 7"/>
                  <a:gd name="T14" fmla="*/ 6 w 7"/>
                  <a:gd name="T15" fmla="*/ 3 h 7"/>
                  <a:gd name="T16" fmla="*/ 5 w 7"/>
                  <a:gd name="T17" fmla="*/ 3 h 7"/>
                  <a:gd name="T18" fmla="*/ 4 w 7"/>
                  <a:gd name="T19" fmla="*/ 3 h 7"/>
                  <a:gd name="T20" fmla="*/ 3 w 7"/>
                  <a:gd name="T21" fmla="*/ 4 h 7"/>
                  <a:gd name="T22" fmla="*/ 3 w 7"/>
                  <a:gd name="T23" fmla="*/ 6 h 7"/>
                  <a:gd name="T24" fmla="*/ 2 w 7"/>
                  <a:gd name="T25" fmla="*/ 7 h 7"/>
                  <a:gd name="T26" fmla="*/ 2 w 7"/>
                  <a:gd name="T27" fmla="*/ 7 h 7"/>
                  <a:gd name="T28" fmla="*/ 2 w 7"/>
                  <a:gd name="T29" fmla="*/ 7 h 7"/>
                  <a:gd name="T30" fmla="*/ 2 w 7"/>
                  <a:gd name="T31" fmla="*/ 6 h 7"/>
                  <a:gd name="T32" fmla="*/ 2 w 7"/>
                  <a:gd name="T33" fmla="*/ 6 h 7"/>
                  <a:gd name="T34" fmla="*/ 2 w 7"/>
                  <a:gd name="T35" fmla="*/ 6 h 7"/>
                  <a:gd name="T36" fmla="*/ 2 w 7"/>
                  <a:gd name="T37" fmla="*/ 6 h 7"/>
                  <a:gd name="T38" fmla="*/ 1 w 7"/>
                  <a:gd name="T39" fmla="*/ 6 h 7"/>
                  <a:gd name="T40" fmla="*/ 1 w 7"/>
                  <a:gd name="T41" fmla="*/ 5 h 7"/>
                  <a:gd name="T42" fmla="*/ 1 w 7"/>
                  <a:gd name="T43" fmla="*/ 5 h 7"/>
                  <a:gd name="T44" fmla="*/ 1 w 7"/>
                  <a:gd name="T45" fmla="*/ 5 h 7"/>
                  <a:gd name="T46" fmla="*/ 1 w 7"/>
                  <a:gd name="T47" fmla="*/ 5 h 7"/>
                  <a:gd name="T48" fmla="*/ 1 w 7"/>
                  <a:gd name="T49" fmla="*/ 5 h 7"/>
                  <a:gd name="T50" fmla="*/ 1 w 7"/>
                  <a:gd name="T51" fmla="*/ 5 h 7"/>
                  <a:gd name="T52" fmla="*/ 1 w 7"/>
                  <a:gd name="T53" fmla="*/ 5 h 7"/>
                  <a:gd name="T54" fmla="*/ 1 w 7"/>
                  <a:gd name="T55" fmla="*/ 5 h 7"/>
                  <a:gd name="T56" fmla="*/ 1 w 7"/>
                  <a:gd name="T57" fmla="*/ 5 h 7"/>
                  <a:gd name="T58" fmla="*/ 1 w 7"/>
                  <a:gd name="T59" fmla="*/ 5 h 7"/>
                  <a:gd name="T60" fmla="*/ 1 w 7"/>
                  <a:gd name="T61" fmla="*/ 4 h 7"/>
                  <a:gd name="T62" fmla="*/ 0 w 7"/>
                  <a:gd name="T63" fmla="*/ 4 h 7"/>
                  <a:gd name="T64" fmla="*/ 0 w 7"/>
                  <a:gd name="T65" fmla="*/ 4 h 7"/>
                  <a:gd name="T66" fmla="*/ 0 w 7"/>
                  <a:gd name="T67" fmla="*/ 3 h 7"/>
                  <a:gd name="T68" fmla="*/ 0 w 7"/>
                  <a:gd name="T69" fmla="*/ 3 h 7"/>
                  <a:gd name="T70" fmla="*/ 0 w 7"/>
                  <a:gd name="T71" fmla="*/ 3 h 7"/>
                  <a:gd name="T72" fmla="*/ 0 w 7"/>
                  <a:gd name="T73" fmla="*/ 3 h 7"/>
                  <a:gd name="T74" fmla="*/ 2 w 7"/>
                  <a:gd name="T75" fmla="*/ 3 h 7"/>
                  <a:gd name="T76" fmla="*/ 2 w 7"/>
                  <a:gd name="T77" fmla="*/ 2 h 7"/>
                  <a:gd name="T78" fmla="*/ 1 w 7"/>
                  <a:gd name="T79" fmla="*/ 2 h 7"/>
                  <a:gd name="T80" fmla="*/ 3 w 7"/>
                  <a:gd name="T81" fmla="*/ 2 h 7"/>
                  <a:gd name="T82" fmla="*/ 3 w 7"/>
                  <a:gd name="T83" fmla="*/ 1 h 7"/>
                  <a:gd name="T84" fmla="*/ 2 w 7"/>
                  <a:gd name="T85" fmla="*/ 1 h 7"/>
                  <a:gd name="T86" fmla="*/ 3 w 7"/>
                  <a:gd name="T87" fmla="*/ 1 h 7"/>
                  <a:gd name="T88" fmla="*/ 4 w 7"/>
                  <a:gd name="T89" fmla="*/ 0 h 7"/>
                  <a:gd name="T90" fmla="*/ 5 w 7"/>
                  <a:gd name="T91" fmla="*/ 0 h 7"/>
                  <a:gd name="T92" fmla="*/ 5 w 7"/>
                  <a:gd name="T93" fmla="*/ 0 h 7"/>
                  <a:gd name="T94" fmla="*/ 5 w 7"/>
                  <a:gd name="T95" fmla="*/ 0 h 7"/>
                  <a:gd name="T96" fmla="*/ 5 w 7"/>
                  <a:gd name="T97" fmla="*/ 0 h 7"/>
                  <a:gd name="T98" fmla="*/ 5 w 7"/>
                  <a:gd name="T99" fmla="*/ 0 h 7"/>
                  <a:gd name="T100" fmla="*/ 5 w 7"/>
                  <a:gd name="T101" fmla="*/ 0 h 7"/>
                  <a:gd name="T102" fmla="*/ 5 w 7"/>
                  <a:gd name="T103" fmla="*/ 0 h 7"/>
                  <a:gd name="T104" fmla="*/ 5 w 7"/>
                  <a:gd name="T105" fmla="*/ 0 h 7"/>
                  <a:gd name="T106" fmla="*/ 5 w 7"/>
                  <a:gd name="T107" fmla="*/ 0 h 7"/>
                  <a:gd name="T108" fmla="*/ 5 w 7"/>
                  <a:gd name="T109" fmla="*/ 0 h 7"/>
                  <a:gd name="T110" fmla="*/ 5 w 7"/>
                  <a:gd name="T111" fmla="*/ 0 h 7"/>
                  <a:gd name="T112" fmla="*/ 5 w 7"/>
                  <a:gd name="T113" fmla="*/ 0 h 7"/>
                  <a:gd name="T114" fmla="*/ 5 w 7"/>
                  <a:gd name="T115" fmla="*/ 1 h 7"/>
                  <a:gd name="T116" fmla="*/ 6 w 7"/>
                  <a:gd name="T117" fmla="*/ 1 h 7"/>
                  <a:gd name="T118" fmla="*/ 6 w 7"/>
                  <a:gd name="T119" fmla="*/ 1 h 7"/>
                  <a:gd name="T120" fmla="*/ 6 w 7"/>
                  <a:gd name="T121" fmla="*/ 1 h 7"/>
                  <a:gd name="T122" fmla="*/ 7 w 7"/>
                  <a:gd name="T123" fmla="*/ 1 h 7"/>
                  <a:gd name="T124" fmla="*/ 7 w 7"/>
                  <a:gd name="T12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" h="7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4" y="3"/>
                      <a:pt x="4" y="4"/>
                      <a:pt x="3" y="4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3" y="6"/>
                      <a:pt x="3" y="6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1" y="6"/>
                      <a:pt x="1" y="6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4"/>
                      <a:pt x="1" y="4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4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lose/>
                  </a:path>
                </a:pathLst>
              </a:custGeom>
              <a:solidFill>
                <a:srgbClr val="EBB2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6" name="Freeform 36"/>
              <p:cNvSpPr/>
              <p:nvPr/>
            </p:nvSpPr>
            <p:spPr bwMode="auto">
              <a:xfrm>
                <a:off x="0" y="153988"/>
                <a:ext cx="330200" cy="441325"/>
              </a:xfrm>
              <a:custGeom>
                <a:avLst/>
                <a:gdLst>
                  <a:gd name="T0" fmla="*/ 18 w 30"/>
                  <a:gd name="T1" fmla="*/ 40 h 40"/>
                  <a:gd name="T2" fmla="*/ 27 w 30"/>
                  <a:gd name="T3" fmla="*/ 25 h 40"/>
                  <a:gd name="T4" fmla="*/ 30 w 30"/>
                  <a:gd name="T5" fmla="*/ 0 h 40"/>
                  <a:gd name="T6" fmla="*/ 27 w 30"/>
                  <a:gd name="T7" fmla="*/ 2 h 40"/>
                  <a:gd name="T8" fmla="*/ 22 w 30"/>
                  <a:gd name="T9" fmla="*/ 3 h 40"/>
                  <a:gd name="T10" fmla="*/ 17 w 30"/>
                  <a:gd name="T11" fmla="*/ 7 h 40"/>
                  <a:gd name="T12" fmla="*/ 11 w 30"/>
                  <a:gd name="T13" fmla="*/ 9 h 40"/>
                  <a:gd name="T14" fmla="*/ 6 w 30"/>
                  <a:gd name="T15" fmla="*/ 3 h 40"/>
                  <a:gd name="T16" fmla="*/ 2 w 30"/>
                  <a:gd name="T17" fmla="*/ 6 h 40"/>
                  <a:gd name="T18" fmla="*/ 2 w 30"/>
                  <a:gd name="T19" fmla="*/ 5 h 40"/>
                  <a:gd name="T20" fmla="*/ 1 w 30"/>
                  <a:gd name="T21" fmla="*/ 7 h 40"/>
                  <a:gd name="T22" fmla="*/ 9 w 30"/>
                  <a:gd name="T23" fmla="*/ 15 h 40"/>
                  <a:gd name="T24" fmla="*/ 21 w 30"/>
                  <a:gd name="T25" fmla="*/ 12 h 40"/>
                  <a:gd name="T26" fmla="*/ 20 w 30"/>
                  <a:gd name="T27" fmla="*/ 25 h 40"/>
                  <a:gd name="T28" fmla="*/ 18 w 30"/>
                  <a:gd name="T2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" h="40">
                    <a:moveTo>
                      <a:pt x="18" y="40"/>
                    </a:moveTo>
                    <a:cubicBezTo>
                      <a:pt x="18" y="40"/>
                      <a:pt x="26" y="30"/>
                      <a:pt x="27" y="25"/>
                    </a:cubicBezTo>
                    <a:cubicBezTo>
                      <a:pt x="27" y="19"/>
                      <a:pt x="29" y="3"/>
                      <a:pt x="30" y="0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3"/>
                      <a:pt x="18" y="7"/>
                      <a:pt x="17" y="7"/>
                    </a:cubicBezTo>
                    <a:cubicBezTo>
                      <a:pt x="16" y="7"/>
                      <a:pt x="11" y="9"/>
                      <a:pt x="11" y="9"/>
                    </a:cubicBezTo>
                    <a:cubicBezTo>
                      <a:pt x="11" y="9"/>
                      <a:pt x="7" y="8"/>
                      <a:pt x="6" y="3"/>
                    </a:cubicBezTo>
                    <a:cubicBezTo>
                      <a:pt x="6" y="3"/>
                      <a:pt x="3" y="7"/>
                      <a:pt x="2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0" y="6"/>
                      <a:pt x="1" y="7"/>
                    </a:cubicBezTo>
                    <a:cubicBezTo>
                      <a:pt x="1" y="7"/>
                      <a:pt x="7" y="15"/>
                      <a:pt x="9" y="15"/>
                    </a:cubicBezTo>
                    <a:cubicBezTo>
                      <a:pt x="10" y="15"/>
                      <a:pt x="17" y="15"/>
                      <a:pt x="21" y="12"/>
                    </a:cubicBezTo>
                    <a:cubicBezTo>
                      <a:pt x="21" y="12"/>
                      <a:pt x="21" y="23"/>
                      <a:pt x="20" y="25"/>
                    </a:cubicBezTo>
                    <a:cubicBezTo>
                      <a:pt x="20" y="28"/>
                      <a:pt x="17" y="37"/>
                      <a:pt x="18" y="40"/>
                    </a:cubicBezTo>
                    <a:close/>
                  </a:path>
                </a:pathLst>
              </a:custGeom>
              <a:solidFill>
                <a:srgbClr val="26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7" name="Freeform 37"/>
              <p:cNvSpPr/>
              <p:nvPr/>
            </p:nvSpPr>
            <p:spPr bwMode="auto">
              <a:xfrm>
                <a:off x="407987" y="165100"/>
                <a:ext cx="287338" cy="420688"/>
              </a:xfrm>
              <a:custGeom>
                <a:avLst/>
                <a:gdLst>
                  <a:gd name="T0" fmla="*/ 0 w 26"/>
                  <a:gd name="T1" fmla="*/ 0 h 38"/>
                  <a:gd name="T2" fmla="*/ 4 w 26"/>
                  <a:gd name="T3" fmla="*/ 19 h 38"/>
                  <a:gd name="T4" fmla="*/ 10 w 26"/>
                  <a:gd name="T5" fmla="*/ 37 h 38"/>
                  <a:gd name="T6" fmla="*/ 12 w 26"/>
                  <a:gd name="T7" fmla="*/ 38 h 38"/>
                  <a:gd name="T8" fmla="*/ 10 w 26"/>
                  <a:gd name="T9" fmla="*/ 23 h 38"/>
                  <a:gd name="T10" fmla="*/ 9 w 26"/>
                  <a:gd name="T11" fmla="*/ 12 h 38"/>
                  <a:gd name="T12" fmla="*/ 10 w 26"/>
                  <a:gd name="T13" fmla="*/ 11 h 38"/>
                  <a:gd name="T14" fmla="*/ 20 w 26"/>
                  <a:gd name="T15" fmla="*/ 13 h 38"/>
                  <a:gd name="T16" fmla="*/ 26 w 26"/>
                  <a:gd name="T17" fmla="*/ 8 h 38"/>
                  <a:gd name="T18" fmla="*/ 26 w 26"/>
                  <a:gd name="T19" fmla="*/ 6 h 38"/>
                  <a:gd name="T20" fmla="*/ 25 w 26"/>
                  <a:gd name="T21" fmla="*/ 8 h 38"/>
                  <a:gd name="T22" fmla="*/ 21 w 26"/>
                  <a:gd name="T23" fmla="*/ 4 h 38"/>
                  <a:gd name="T24" fmla="*/ 18 w 26"/>
                  <a:gd name="T25" fmla="*/ 7 h 38"/>
                  <a:gd name="T26" fmla="*/ 14 w 26"/>
                  <a:gd name="T27" fmla="*/ 6 h 38"/>
                  <a:gd name="T28" fmla="*/ 12 w 26"/>
                  <a:gd name="T29" fmla="*/ 5 h 38"/>
                  <a:gd name="T30" fmla="*/ 9 w 26"/>
                  <a:gd name="T31" fmla="*/ 3 h 38"/>
                  <a:gd name="T32" fmla="*/ 10 w 26"/>
                  <a:gd name="T33" fmla="*/ 3 h 38"/>
                  <a:gd name="T34" fmla="*/ 8 w 26"/>
                  <a:gd name="T35" fmla="*/ 2 h 38"/>
                  <a:gd name="T36" fmla="*/ 4 w 26"/>
                  <a:gd name="T37" fmla="*/ 1 h 38"/>
                  <a:gd name="T38" fmla="*/ 2 w 26"/>
                  <a:gd name="T39" fmla="*/ 0 h 38"/>
                  <a:gd name="T40" fmla="*/ 0 w 26"/>
                  <a:gd name="T4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8">
                    <a:moveTo>
                      <a:pt x="0" y="0"/>
                    </a:moveTo>
                    <a:cubicBezTo>
                      <a:pt x="0" y="0"/>
                      <a:pt x="3" y="17"/>
                      <a:pt x="4" y="19"/>
                    </a:cubicBezTo>
                    <a:cubicBezTo>
                      <a:pt x="5" y="21"/>
                      <a:pt x="10" y="36"/>
                      <a:pt x="10" y="37"/>
                    </a:cubicBezTo>
                    <a:cubicBezTo>
                      <a:pt x="10" y="37"/>
                      <a:pt x="11" y="38"/>
                      <a:pt x="12" y="38"/>
                    </a:cubicBezTo>
                    <a:cubicBezTo>
                      <a:pt x="12" y="38"/>
                      <a:pt x="10" y="25"/>
                      <a:pt x="10" y="23"/>
                    </a:cubicBezTo>
                    <a:cubicBezTo>
                      <a:pt x="10" y="21"/>
                      <a:pt x="8" y="14"/>
                      <a:pt x="9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6" y="15"/>
                      <a:pt x="20" y="13"/>
                    </a:cubicBezTo>
                    <a:cubicBezTo>
                      <a:pt x="24" y="12"/>
                      <a:pt x="26" y="8"/>
                      <a:pt x="26" y="8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6"/>
                      <a:pt x="26" y="9"/>
                      <a:pt x="25" y="8"/>
                    </a:cubicBezTo>
                    <a:cubicBezTo>
                      <a:pt x="25" y="8"/>
                      <a:pt x="22" y="4"/>
                      <a:pt x="21" y="4"/>
                    </a:cubicBezTo>
                    <a:cubicBezTo>
                      <a:pt x="21" y="4"/>
                      <a:pt x="18" y="7"/>
                      <a:pt x="18" y="7"/>
                    </a:cubicBezTo>
                    <a:cubicBezTo>
                      <a:pt x="18" y="7"/>
                      <a:pt x="15" y="6"/>
                      <a:pt x="14" y="6"/>
                    </a:cubicBezTo>
                    <a:cubicBezTo>
                      <a:pt x="14" y="6"/>
                      <a:pt x="13" y="5"/>
                      <a:pt x="12" y="5"/>
                    </a:cubicBezTo>
                    <a:cubicBezTo>
                      <a:pt x="12" y="5"/>
                      <a:pt x="10" y="3"/>
                      <a:pt x="9" y="3"/>
                    </a:cubicBezTo>
                    <a:cubicBezTo>
                      <a:pt x="8" y="3"/>
                      <a:pt x="10" y="3"/>
                      <a:pt x="10" y="3"/>
                    </a:cubicBezTo>
                    <a:cubicBezTo>
                      <a:pt x="10" y="3"/>
                      <a:pt x="9" y="2"/>
                      <a:pt x="8" y="2"/>
                    </a:cubicBezTo>
                    <a:cubicBezTo>
                      <a:pt x="7" y="1"/>
                      <a:pt x="4" y="1"/>
                      <a:pt x="4" y="1"/>
                    </a:cubicBezTo>
                    <a:cubicBezTo>
                      <a:pt x="3" y="1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8" name="Freeform 38"/>
              <p:cNvSpPr/>
              <p:nvPr/>
            </p:nvSpPr>
            <p:spPr bwMode="auto">
              <a:xfrm>
                <a:off x="441325" y="198438"/>
                <a:ext cx="254000" cy="387350"/>
              </a:xfrm>
              <a:custGeom>
                <a:avLst/>
                <a:gdLst>
                  <a:gd name="T0" fmla="*/ 22 w 23"/>
                  <a:gd name="T1" fmla="*/ 5 h 35"/>
                  <a:gd name="T2" fmla="*/ 19 w 23"/>
                  <a:gd name="T3" fmla="*/ 2 h 35"/>
                  <a:gd name="T4" fmla="*/ 16 w 23"/>
                  <a:gd name="T5" fmla="*/ 7 h 35"/>
                  <a:gd name="T6" fmla="*/ 11 w 23"/>
                  <a:gd name="T7" fmla="*/ 8 h 35"/>
                  <a:gd name="T8" fmla="*/ 13 w 23"/>
                  <a:gd name="T9" fmla="*/ 6 h 35"/>
                  <a:gd name="T10" fmla="*/ 10 w 23"/>
                  <a:gd name="T11" fmla="*/ 6 h 35"/>
                  <a:gd name="T12" fmla="*/ 7 w 23"/>
                  <a:gd name="T13" fmla="*/ 6 h 35"/>
                  <a:gd name="T14" fmla="*/ 6 w 23"/>
                  <a:gd name="T15" fmla="*/ 3 h 35"/>
                  <a:gd name="T16" fmla="*/ 4 w 23"/>
                  <a:gd name="T17" fmla="*/ 0 h 35"/>
                  <a:gd name="T18" fmla="*/ 5 w 23"/>
                  <a:gd name="T19" fmla="*/ 5 h 35"/>
                  <a:gd name="T20" fmla="*/ 4 w 23"/>
                  <a:gd name="T21" fmla="*/ 2 h 35"/>
                  <a:gd name="T22" fmla="*/ 4 w 23"/>
                  <a:gd name="T23" fmla="*/ 9 h 35"/>
                  <a:gd name="T24" fmla="*/ 4 w 23"/>
                  <a:gd name="T25" fmla="*/ 18 h 35"/>
                  <a:gd name="T26" fmla="*/ 2 w 23"/>
                  <a:gd name="T27" fmla="*/ 11 h 35"/>
                  <a:gd name="T28" fmla="*/ 2 w 23"/>
                  <a:gd name="T29" fmla="*/ 1 h 35"/>
                  <a:gd name="T30" fmla="*/ 0 w 23"/>
                  <a:gd name="T31" fmla="*/ 12 h 35"/>
                  <a:gd name="T32" fmla="*/ 1 w 23"/>
                  <a:gd name="T33" fmla="*/ 16 h 35"/>
                  <a:gd name="T34" fmla="*/ 7 w 23"/>
                  <a:gd name="T35" fmla="*/ 34 h 35"/>
                  <a:gd name="T36" fmla="*/ 9 w 23"/>
                  <a:gd name="T37" fmla="*/ 35 h 35"/>
                  <a:gd name="T38" fmla="*/ 7 w 23"/>
                  <a:gd name="T39" fmla="*/ 20 h 35"/>
                  <a:gd name="T40" fmla="*/ 6 w 23"/>
                  <a:gd name="T41" fmla="*/ 9 h 35"/>
                  <a:gd name="T42" fmla="*/ 7 w 23"/>
                  <a:gd name="T43" fmla="*/ 8 h 35"/>
                  <a:gd name="T44" fmla="*/ 17 w 23"/>
                  <a:gd name="T45" fmla="*/ 10 h 35"/>
                  <a:gd name="T46" fmla="*/ 23 w 23"/>
                  <a:gd name="T47" fmla="*/ 5 h 35"/>
                  <a:gd name="T48" fmla="*/ 23 w 23"/>
                  <a:gd name="T49" fmla="*/ 3 h 35"/>
                  <a:gd name="T50" fmla="*/ 22 w 23"/>
                  <a:gd name="T51" fmla="*/ 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" h="35">
                    <a:moveTo>
                      <a:pt x="22" y="5"/>
                    </a:moveTo>
                    <a:cubicBezTo>
                      <a:pt x="22" y="5"/>
                      <a:pt x="20" y="3"/>
                      <a:pt x="19" y="2"/>
                    </a:cubicBezTo>
                    <a:cubicBezTo>
                      <a:pt x="18" y="4"/>
                      <a:pt x="17" y="6"/>
                      <a:pt x="16" y="7"/>
                    </a:cubicBezTo>
                    <a:cubicBezTo>
                      <a:pt x="14" y="8"/>
                      <a:pt x="13" y="8"/>
                      <a:pt x="11" y="8"/>
                    </a:cubicBezTo>
                    <a:cubicBezTo>
                      <a:pt x="10" y="8"/>
                      <a:pt x="13" y="7"/>
                      <a:pt x="13" y="6"/>
                    </a:cubicBezTo>
                    <a:cubicBezTo>
                      <a:pt x="13" y="6"/>
                      <a:pt x="11" y="7"/>
                      <a:pt x="10" y="6"/>
                    </a:cubicBezTo>
                    <a:cubicBezTo>
                      <a:pt x="9" y="6"/>
                      <a:pt x="8" y="5"/>
                      <a:pt x="7" y="6"/>
                    </a:cubicBezTo>
                    <a:cubicBezTo>
                      <a:pt x="7" y="6"/>
                      <a:pt x="7" y="4"/>
                      <a:pt x="6" y="3"/>
                    </a:cubicBezTo>
                    <a:cubicBezTo>
                      <a:pt x="6" y="2"/>
                      <a:pt x="4" y="0"/>
                      <a:pt x="4" y="0"/>
                    </a:cubicBezTo>
                    <a:cubicBezTo>
                      <a:pt x="4" y="0"/>
                      <a:pt x="6" y="4"/>
                      <a:pt x="5" y="5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7"/>
                      <a:pt x="4" y="9"/>
                    </a:cubicBezTo>
                    <a:cubicBezTo>
                      <a:pt x="5" y="11"/>
                      <a:pt x="5" y="17"/>
                      <a:pt x="4" y="18"/>
                    </a:cubicBezTo>
                    <a:cubicBezTo>
                      <a:pt x="4" y="18"/>
                      <a:pt x="2" y="13"/>
                      <a:pt x="2" y="11"/>
                    </a:cubicBezTo>
                    <a:cubicBezTo>
                      <a:pt x="2" y="11"/>
                      <a:pt x="2" y="2"/>
                      <a:pt x="2" y="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2" y="18"/>
                      <a:pt x="7" y="33"/>
                      <a:pt x="7" y="34"/>
                    </a:cubicBezTo>
                    <a:cubicBezTo>
                      <a:pt x="7" y="34"/>
                      <a:pt x="8" y="35"/>
                      <a:pt x="9" y="35"/>
                    </a:cubicBezTo>
                    <a:cubicBezTo>
                      <a:pt x="9" y="35"/>
                      <a:pt x="7" y="22"/>
                      <a:pt x="7" y="20"/>
                    </a:cubicBezTo>
                    <a:cubicBezTo>
                      <a:pt x="7" y="18"/>
                      <a:pt x="5" y="11"/>
                      <a:pt x="6" y="9"/>
                    </a:cubicBezTo>
                    <a:cubicBezTo>
                      <a:pt x="7" y="9"/>
                      <a:pt x="7" y="8"/>
                      <a:pt x="7" y="8"/>
                    </a:cubicBezTo>
                    <a:cubicBezTo>
                      <a:pt x="8" y="9"/>
                      <a:pt x="13" y="12"/>
                      <a:pt x="17" y="10"/>
                    </a:cubicBezTo>
                    <a:cubicBezTo>
                      <a:pt x="21" y="9"/>
                      <a:pt x="23" y="5"/>
                      <a:pt x="23" y="5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3" y="6"/>
                      <a:pt x="22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9" name="Freeform 39"/>
              <p:cNvSpPr/>
              <p:nvPr/>
            </p:nvSpPr>
            <p:spPr bwMode="auto">
              <a:xfrm>
                <a:off x="265112" y="209550"/>
                <a:ext cx="53975" cy="187325"/>
              </a:xfrm>
              <a:custGeom>
                <a:avLst/>
                <a:gdLst>
                  <a:gd name="T0" fmla="*/ 4 w 5"/>
                  <a:gd name="T1" fmla="*/ 12 h 17"/>
                  <a:gd name="T2" fmla="*/ 5 w 5"/>
                  <a:gd name="T3" fmla="*/ 2 h 17"/>
                  <a:gd name="T4" fmla="*/ 3 w 5"/>
                  <a:gd name="T5" fmla="*/ 6 h 17"/>
                  <a:gd name="T6" fmla="*/ 2 w 5"/>
                  <a:gd name="T7" fmla="*/ 0 h 17"/>
                  <a:gd name="T8" fmla="*/ 2 w 5"/>
                  <a:gd name="T9" fmla="*/ 6 h 17"/>
                  <a:gd name="T10" fmla="*/ 1 w 5"/>
                  <a:gd name="T11" fmla="*/ 17 h 17"/>
                  <a:gd name="T12" fmla="*/ 2 w 5"/>
                  <a:gd name="T13" fmla="*/ 8 h 17"/>
                  <a:gd name="T14" fmla="*/ 4 w 5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17">
                    <a:moveTo>
                      <a:pt x="4" y="12"/>
                    </a:moveTo>
                    <a:cubicBezTo>
                      <a:pt x="4" y="9"/>
                      <a:pt x="4" y="5"/>
                      <a:pt x="5" y="2"/>
                    </a:cubicBezTo>
                    <a:cubicBezTo>
                      <a:pt x="3" y="3"/>
                      <a:pt x="3" y="6"/>
                      <a:pt x="3" y="6"/>
                    </a:cubicBezTo>
                    <a:cubicBezTo>
                      <a:pt x="2" y="4"/>
                      <a:pt x="2" y="0"/>
                      <a:pt x="2" y="0"/>
                    </a:cubicBezTo>
                    <a:cubicBezTo>
                      <a:pt x="2" y="1"/>
                      <a:pt x="2" y="6"/>
                      <a:pt x="2" y="6"/>
                    </a:cubicBezTo>
                    <a:cubicBezTo>
                      <a:pt x="0" y="8"/>
                      <a:pt x="1" y="17"/>
                      <a:pt x="1" y="17"/>
                    </a:cubicBezTo>
                    <a:cubicBezTo>
                      <a:pt x="1" y="13"/>
                      <a:pt x="2" y="8"/>
                      <a:pt x="2" y="8"/>
                    </a:cubicBezTo>
                    <a:cubicBezTo>
                      <a:pt x="3" y="9"/>
                      <a:pt x="3" y="11"/>
                      <a:pt x="4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0" name="Freeform 40"/>
              <p:cNvSpPr/>
              <p:nvPr/>
            </p:nvSpPr>
            <p:spPr bwMode="auto">
              <a:xfrm>
                <a:off x="0" y="198438"/>
                <a:ext cx="242888" cy="122238"/>
              </a:xfrm>
              <a:custGeom>
                <a:avLst/>
                <a:gdLst>
                  <a:gd name="T0" fmla="*/ 22 w 22"/>
                  <a:gd name="T1" fmla="*/ 0 h 11"/>
                  <a:gd name="T2" fmla="*/ 20 w 22"/>
                  <a:gd name="T3" fmla="*/ 4 h 11"/>
                  <a:gd name="T4" fmla="*/ 18 w 22"/>
                  <a:gd name="T5" fmla="*/ 3 h 11"/>
                  <a:gd name="T6" fmla="*/ 18 w 22"/>
                  <a:gd name="T7" fmla="*/ 3 h 11"/>
                  <a:gd name="T8" fmla="*/ 19 w 22"/>
                  <a:gd name="T9" fmla="*/ 4 h 11"/>
                  <a:gd name="T10" fmla="*/ 17 w 22"/>
                  <a:gd name="T11" fmla="*/ 7 h 11"/>
                  <a:gd name="T12" fmla="*/ 13 w 22"/>
                  <a:gd name="T13" fmla="*/ 5 h 11"/>
                  <a:gd name="T14" fmla="*/ 14 w 22"/>
                  <a:gd name="T15" fmla="*/ 8 h 11"/>
                  <a:gd name="T16" fmla="*/ 9 w 22"/>
                  <a:gd name="T17" fmla="*/ 4 h 11"/>
                  <a:gd name="T18" fmla="*/ 8 w 22"/>
                  <a:gd name="T19" fmla="*/ 3 h 11"/>
                  <a:gd name="T20" fmla="*/ 8 w 22"/>
                  <a:gd name="T21" fmla="*/ 3 h 11"/>
                  <a:gd name="T22" fmla="*/ 11 w 22"/>
                  <a:gd name="T23" fmla="*/ 9 h 11"/>
                  <a:gd name="T24" fmla="*/ 9 w 22"/>
                  <a:gd name="T25" fmla="*/ 6 h 11"/>
                  <a:gd name="T26" fmla="*/ 8 w 22"/>
                  <a:gd name="T27" fmla="*/ 7 h 11"/>
                  <a:gd name="T28" fmla="*/ 5 w 22"/>
                  <a:gd name="T29" fmla="*/ 0 h 11"/>
                  <a:gd name="T30" fmla="*/ 1 w 22"/>
                  <a:gd name="T31" fmla="*/ 2 h 11"/>
                  <a:gd name="T32" fmla="*/ 2 w 22"/>
                  <a:gd name="T33" fmla="*/ 1 h 11"/>
                  <a:gd name="T34" fmla="*/ 1 w 22"/>
                  <a:gd name="T35" fmla="*/ 3 h 11"/>
                  <a:gd name="T36" fmla="*/ 9 w 22"/>
                  <a:gd name="T37" fmla="*/ 11 h 11"/>
                  <a:gd name="T38" fmla="*/ 21 w 22"/>
                  <a:gd name="T39" fmla="*/ 8 h 11"/>
                  <a:gd name="T40" fmla="*/ 22 w 22"/>
                  <a:gd name="T4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2" h="11">
                    <a:moveTo>
                      <a:pt x="22" y="0"/>
                    </a:moveTo>
                    <a:cubicBezTo>
                      <a:pt x="21" y="1"/>
                      <a:pt x="20" y="4"/>
                      <a:pt x="20" y="4"/>
                    </a:cubicBezTo>
                    <a:cubicBezTo>
                      <a:pt x="19" y="4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5"/>
                      <a:pt x="19" y="6"/>
                      <a:pt x="17" y="7"/>
                    </a:cubicBezTo>
                    <a:cubicBezTo>
                      <a:pt x="14" y="7"/>
                      <a:pt x="13" y="5"/>
                      <a:pt x="13" y="5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12" y="7"/>
                      <a:pt x="11" y="9"/>
                      <a:pt x="11" y="9"/>
                    </a:cubicBezTo>
                    <a:cubicBezTo>
                      <a:pt x="11" y="8"/>
                      <a:pt x="9" y="6"/>
                      <a:pt x="9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6"/>
                      <a:pt x="5" y="3"/>
                      <a:pt x="5" y="0"/>
                    </a:cubicBezTo>
                    <a:cubicBezTo>
                      <a:pt x="4" y="1"/>
                      <a:pt x="2" y="3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0" y="2"/>
                      <a:pt x="1" y="3"/>
                    </a:cubicBezTo>
                    <a:cubicBezTo>
                      <a:pt x="1" y="3"/>
                      <a:pt x="7" y="11"/>
                      <a:pt x="9" y="11"/>
                    </a:cubicBezTo>
                    <a:cubicBezTo>
                      <a:pt x="10" y="11"/>
                      <a:pt x="17" y="11"/>
                      <a:pt x="21" y="8"/>
                    </a:cubicBezTo>
                    <a:cubicBezTo>
                      <a:pt x="21" y="7"/>
                      <a:pt x="22" y="0"/>
                      <a:pt x="2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1" name="Freeform 41"/>
              <p:cNvSpPr/>
              <p:nvPr/>
            </p:nvSpPr>
            <p:spPr bwMode="auto">
              <a:xfrm>
                <a:off x="352425" y="176213"/>
                <a:ext cx="55563" cy="298450"/>
              </a:xfrm>
              <a:custGeom>
                <a:avLst/>
                <a:gdLst>
                  <a:gd name="T0" fmla="*/ 0 w 35"/>
                  <a:gd name="T1" fmla="*/ 14 h 188"/>
                  <a:gd name="T2" fmla="*/ 7 w 35"/>
                  <a:gd name="T3" fmla="*/ 21 h 188"/>
                  <a:gd name="T4" fmla="*/ 0 w 35"/>
                  <a:gd name="T5" fmla="*/ 42 h 188"/>
                  <a:gd name="T6" fmla="*/ 0 w 35"/>
                  <a:gd name="T7" fmla="*/ 174 h 188"/>
                  <a:gd name="T8" fmla="*/ 14 w 35"/>
                  <a:gd name="T9" fmla="*/ 188 h 188"/>
                  <a:gd name="T10" fmla="*/ 35 w 35"/>
                  <a:gd name="T11" fmla="*/ 174 h 188"/>
                  <a:gd name="T12" fmla="*/ 28 w 35"/>
                  <a:gd name="T13" fmla="*/ 42 h 188"/>
                  <a:gd name="T14" fmla="*/ 14 w 35"/>
                  <a:gd name="T15" fmla="*/ 28 h 188"/>
                  <a:gd name="T16" fmla="*/ 21 w 35"/>
                  <a:gd name="T17" fmla="*/ 14 h 188"/>
                  <a:gd name="T18" fmla="*/ 14 w 35"/>
                  <a:gd name="T19" fmla="*/ 7 h 188"/>
                  <a:gd name="T20" fmla="*/ 0 w 35"/>
                  <a:gd name="T21" fmla="*/ 0 h 188"/>
                  <a:gd name="T22" fmla="*/ 0 w 35"/>
                  <a:gd name="T23" fmla="*/ 1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" h="188">
                    <a:moveTo>
                      <a:pt x="0" y="14"/>
                    </a:moveTo>
                    <a:lnTo>
                      <a:pt x="7" y="21"/>
                    </a:lnTo>
                    <a:lnTo>
                      <a:pt x="0" y="42"/>
                    </a:lnTo>
                    <a:lnTo>
                      <a:pt x="0" y="174"/>
                    </a:lnTo>
                    <a:lnTo>
                      <a:pt x="14" y="188"/>
                    </a:lnTo>
                    <a:lnTo>
                      <a:pt x="35" y="174"/>
                    </a:lnTo>
                    <a:lnTo>
                      <a:pt x="28" y="42"/>
                    </a:lnTo>
                    <a:lnTo>
                      <a:pt x="14" y="28"/>
                    </a:lnTo>
                    <a:lnTo>
                      <a:pt x="21" y="14"/>
                    </a:lnTo>
                    <a:lnTo>
                      <a:pt x="14" y="7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26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2" name="Freeform 42"/>
              <p:cNvSpPr/>
              <p:nvPr/>
            </p:nvSpPr>
            <p:spPr bwMode="auto">
              <a:xfrm>
                <a:off x="319087" y="1027113"/>
                <a:ext cx="77788" cy="76200"/>
              </a:xfrm>
              <a:custGeom>
                <a:avLst/>
                <a:gdLst>
                  <a:gd name="T0" fmla="*/ 1 w 7"/>
                  <a:gd name="T1" fmla="*/ 1 h 7"/>
                  <a:gd name="T2" fmla="*/ 1 w 7"/>
                  <a:gd name="T3" fmla="*/ 4 h 7"/>
                  <a:gd name="T4" fmla="*/ 0 w 7"/>
                  <a:gd name="T5" fmla="*/ 7 h 7"/>
                  <a:gd name="T6" fmla="*/ 4 w 7"/>
                  <a:gd name="T7" fmla="*/ 7 h 7"/>
                  <a:gd name="T8" fmla="*/ 6 w 7"/>
                  <a:gd name="T9" fmla="*/ 5 h 7"/>
                  <a:gd name="T10" fmla="*/ 6 w 7"/>
                  <a:gd name="T11" fmla="*/ 1 h 7"/>
                  <a:gd name="T12" fmla="*/ 1 w 7"/>
                  <a:gd name="T1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1" y="1"/>
                    </a:moveTo>
                    <a:cubicBezTo>
                      <a:pt x="1" y="1"/>
                      <a:pt x="1" y="3"/>
                      <a:pt x="1" y="4"/>
                    </a:cubicBezTo>
                    <a:cubicBezTo>
                      <a:pt x="1" y="4"/>
                      <a:pt x="0" y="5"/>
                      <a:pt x="0" y="7"/>
                    </a:cubicBezTo>
                    <a:cubicBezTo>
                      <a:pt x="0" y="7"/>
                      <a:pt x="3" y="7"/>
                      <a:pt x="4" y="7"/>
                    </a:cubicBezTo>
                    <a:cubicBezTo>
                      <a:pt x="6" y="6"/>
                      <a:pt x="6" y="7"/>
                      <a:pt x="6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7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3" name="Freeform 43"/>
              <p:cNvSpPr/>
              <p:nvPr/>
            </p:nvSpPr>
            <p:spPr bwMode="auto">
              <a:xfrm>
                <a:off x="407987" y="960438"/>
                <a:ext cx="77788" cy="98425"/>
              </a:xfrm>
              <a:custGeom>
                <a:avLst/>
                <a:gdLst>
                  <a:gd name="T0" fmla="*/ 1 w 7"/>
                  <a:gd name="T1" fmla="*/ 1 h 9"/>
                  <a:gd name="T2" fmla="*/ 1 w 7"/>
                  <a:gd name="T3" fmla="*/ 4 h 9"/>
                  <a:gd name="T4" fmla="*/ 1 w 7"/>
                  <a:gd name="T5" fmla="*/ 8 h 9"/>
                  <a:gd name="T6" fmla="*/ 6 w 7"/>
                  <a:gd name="T7" fmla="*/ 9 h 9"/>
                  <a:gd name="T8" fmla="*/ 6 w 7"/>
                  <a:gd name="T9" fmla="*/ 4 h 9"/>
                  <a:gd name="T10" fmla="*/ 5 w 7"/>
                  <a:gd name="T11" fmla="*/ 0 h 9"/>
                  <a:gd name="T12" fmla="*/ 1 w 7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9">
                    <a:moveTo>
                      <a:pt x="1" y="1"/>
                    </a:moveTo>
                    <a:cubicBezTo>
                      <a:pt x="1" y="1"/>
                      <a:pt x="1" y="4"/>
                      <a:pt x="1" y="4"/>
                    </a:cubicBezTo>
                    <a:cubicBezTo>
                      <a:pt x="1" y="5"/>
                      <a:pt x="0" y="7"/>
                      <a:pt x="1" y="8"/>
                    </a:cubicBezTo>
                    <a:cubicBezTo>
                      <a:pt x="2" y="9"/>
                      <a:pt x="5" y="9"/>
                      <a:pt x="6" y="9"/>
                    </a:cubicBezTo>
                    <a:cubicBezTo>
                      <a:pt x="6" y="9"/>
                      <a:pt x="7" y="5"/>
                      <a:pt x="6" y="4"/>
                    </a:cubicBezTo>
                    <a:cubicBezTo>
                      <a:pt x="5" y="3"/>
                      <a:pt x="4" y="1"/>
                      <a:pt x="5" y="0"/>
                    </a:cubicBezTo>
                    <a:cubicBezTo>
                      <a:pt x="5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4" name="Freeform 44"/>
              <p:cNvSpPr/>
              <p:nvPr/>
            </p:nvSpPr>
            <p:spPr bwMode="auto">
              <a:xfrm>
                <a:off x="309562" y="0"/>
                <a:ext cx="120650" cy="111125"/>
              </a:xfrm>
              <a:custGeom>
                <a:avLst/>
                <a:gdLst>
                  <a:gd name="T0" fmla="*/ 2 w 11"/>
                  <a:gd name="T1" fmla="*/ 10 h 10"/>
                  <a:gd name="T2" fmla="*/ 2 w 11"/>
                  <a:gd name="T3" fmla="*/ 7 h 10"/>
                  <a:gd name="T4" fmla="*/ 3 w 11"/>
                  <a:gd name="T5" fmla="*/ 5 h 10"/>
                  <a:gd name="T6" fmla="*/ 6 w 11"/>
                  <a:gd name="T7" fmla="*/ 4 h 10"/>
                  <a:gd name="T8" fmla="*/ 9 w 11"/>
                  <a:gd name="T9" fmla="*/ 5 h 10"/>
                  <a:gd name="T10" fmla="*/ 9 w 11"/>
                  <a:gd name="T11" fmla="*/ 7 h 10"/>
                  <a:gd name="T12" fmla="*/ 9 w 11"/>
                  <a:gd name="T13" fmla="*/ 10 h 10"/>
                  <a:gd name="T14" fmla="*/ 10 w 11"/>
                  <a:gd name="T15" fmla="*/ 10 h 10"/>
                  <a:gd name="T16" fmla="*/ 10 w 11"/>
                  <a:gd name="T17" fmla="*/ 8 h 10"/>
                  <a:gd name="T18" fmla="*/ 11 w 11"/>
                  <a:gd name="T19" fmla="*/ 6 h 10"/>
                  <a:gd name="T20" fmla="*/ 9 w 11"/>
                  <a:gd name="T21" fmla="*/ 3 h 10"/>
                  <a:gd name="T22" fmla="*/ 6 w 11"/>
                  <a:gd name="T23" fmla="*/ 1 h 10"/>
                  <a:gd name="T24" fmla="*/ 2 w 11"/>
                  <a:gd name="T25" fmla="*/ 2 h 10"/>
                  <a:gd name="T26" fmla="*/ 1 w 11"/>
                  <a:gd name="T27" fmla="*/ 5 h 10"/>
                  <a:gd name="T28" fmla="*/ 1 w 11"/>
                  <a:gd name="T29" fmla="*/ 8 h 10"/>
                  <a:gd name="T30" fmla="*/ 2 w 11"/>
                  <a:gd name="T3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" h="10">
                    <a:moveTo>
                      <a:pt x="2" y="10"/>
                    </a:moveTo>
                    <a:cubicBezTo>
                      <a:pt x="2" y="10"/>
                      <a:pt x="2" y="7"/>
                      <a:pt x="2" y="7"/>
                    </a:cubicBezTo>
                    <a:cubicBezTo>
                      <a:pt x="2" y="7"/>
                      <a:pt x="2" y="5"/>
                      <a:pt x="3" y="5"/>
                    </a:cubicBezTo>
                    <a:cubicBezTo>
                      <a:pt x="3" y="4"/>
                      <a:pt x="4" y="4"/>
                      <a:pt x="6" y="4"/>
                    </a:cubicBezTo>
                    <a:cubicBezTo>
                      <a:pt x="6" y="4"/>
                      <a:pt x="8" y="4"/>
                      <a:pt x="9" y="5"/>
                    </a:cubicBezTo>
                    <a:cubicBezTo>
                      <a:pt x="9" y="5"/>
                      <a:pt x="9" y="7"/>
                      <a:pt x="9" y="7"/>
                    </a:cubicBezTo>
                    <a:cubicBezTo>
                      <a:pt x="9" y="7"/>
                      <a:pt x="10" y="9"/>
                      <a:pt x="9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11" y="8"/>
                      <a:pt x="11" y="7"/>
                      <a:pt x="11" y="6"/>
                    </a:cubicBezTo>
                    <a:cubicBezTo>
                      <a:pt x="11" y="5"/>
                      <a:pt x="10" y="3"/>
                      <a:pt x="9" y="3"/>
                    </a:cubicBezTo>
                    <a:cubicBezTo>
                      <a:pt x="9" y="3"/>
                      <a:pt x="8" y="1"/>
                      <a:pt x="6" y="1"/>
                    </a:cubicBezTo>
                    <a:cubicBezTo>
                      <a:pt x="4" y="0"/>
                      <a:pt x="3" y="2"/>
                      <a:pt x="2" y="2"/>
                    </a:cubicBezTo>
                    <a:cubicBezTo>
                      <a:pt x="2" y="3"/>
                      <a:pt x="1" y="5"/>
                      <a:pt x="1" y="5"/>
                    </a:cubicBezTo>
                    <a:cubicBezTo>
                      <a:pt x="0" y="6"/>
                      <a:pt x="1" y="7"/>
                      <a:pt x="1" y="8"/>
                    </a:cubicBezTo>
                    <a:cubicBezTo>
                      <a:pt x="1" y="8"/>
                      <a:pt x="1" y="8"/>
                      <a:pt x="2" y="10"/>
                    </a:cubicBezTo>
                    <a:close/>
                  </a:path>
                </a:pathLst>
              </a:custGeom>
              <a:solidFill>
                <a:srgbClr val="262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59" name="文本框 58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工作存在不足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3019436" y="675669"/>
            <a:ext cx="3076564" cy="213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90" dirty="0"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print the presentation and make it into a film a wider field</a:t>
            </a:r>
          </a:p>
        </p:txBody>
      </p:sp>
      <p:sp>
        <p:nvSpPr>
          <p:cNvPr id="61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ircular Arrow 15"/>
          <p:cNvSpPr/>
          <p:nvPr/>
        </p:nvSpPr>
        <p:spPr>
          <a:xfrm>
            <a:off x="1686043" y="699542"/>
            <a:ext cx="1683918" cy="1683918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508221"/>
              <a:gd name="adj5" fmla="val 6981"/>
            </a:avLst>
          </a:prstGeom>
          <a:solidFill>
            <a:schemeClr val="bg1">
              <a:lumMod val="6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62473" y="830146"/>
            <a:ext cx="3221496" cy="3265743"/>
            <a:chOff x="1062473" y="830146"/>
            <a:chExt cx="3221496" cy="3265743"/>
          </a:xfrm>
        </p:grpSpPr>
        <p:sp>
          <p:nvSpPr>
            <p:cNvPr id="135" name="Freeform 10"/>
            <p:cNvSpPr/>
            <p:nvPr/>
          </p:nvSpPr>
          <p:spPr>
            <a:xfrm>
              <a:off x="2255841" y="2204151"/>
              <a:ext cx="1679339" cy="1679339"/>
            </a:xfrm>
            <a:custGeom>
              <a:avLst/>
              <a:gdLst>
                <a:gd name="connsiteX0" fmla="*/ 2115406 w 2980266"/>
                <a:gd name="connsiteY0" fmla="*/ 475169 h 2980266"/>
                <a:gd name="connsiteX1" fmla="*/ 2347223 w 2980266"/>
                <a:gd name="connsiteY1" fmla="*/ 280641 h 2980266"/>
                <a:gd name="connsiteX2" fmla="*/ 2532418 w 2980266"/>
                <a:gd name="connsiteY2" fmla="*/ 436038 h 2980266"/>
                <a:gd name="connsiteX3" fmla="*/ 2381100 w 2980266"/>
                <a:gd name="connsiteY3" fmla="*/ 698113 h 2980266"/>
                <a:gd name="connsiteX4" fmla="*/ 2621526 w 2980266"/>
                <a:gd name="connsiteY4" fmla="*/ 1114543 h 2980266"/>
                <a:gd name="connsiteX5" fmla="*/ 2924149 w 2980266"/>
                <a:gd name="connsiteY5" fmla="*/ 1114535 h 2980266"/>
                <a:gd name="connsiteX6" fmla="*/ 2966129 w 2980266"/>
                <a:gd name="connsiteY6" fmla="*/ 1352617 h 2980266"/>
                <a:gd name="connsiteX7" fmla="*/ 2681754 w 2980266"/>
                <a:gd name="connsiteY7" fmla="*/ 1456113 h 2980266"/>
                <a:gd name="connsiteX8" fmla="*/ 2598255 w 2980266"/>
                <a:gd name="connsiteY8" fmla="*/ 1929659 h 2980266"/>
                <a:gd name="connsiteX9" fmla="*/ 2830082 w 2980266"/>
                <a:gd name="connsiteY9" fmla="*/ 2124176 h 2980266"/>
                <a:gd name="connsiteX10" fmla="*/ 2709205 w 2980266"/>
                <a:gd name="connsiteY10" fmla="*/ 2333542 h 2980266"/>
                <a:gd name="connsiteX11" fmla="*/ 2424835 w 2980266"/>
                <a:gd name="connsiteY11" fmla="*/ 2230031 h 2980266"/>
                <a:gd name="connsiteX12" fmla="*/ 2056481 w 2980266"/>
                <a:gd name="connsiteY12" fmla="*/ 2539116 h 2980266"/>
                <a:gd name="connsiteX13" fmla="*/ 2109039 w 2980266"/>
                <a:gd name="connsiteY13" fmla="*/ 2837141 h 2980266"/>
                <a:gd name="connsiteX14" fmla="*/ 1881863 w 2980266"/>
                <a:gd name="connsiteY14" fmla="*/ 2919826 h 2980266"/>
                <a:gd name="connsiteX15" fmla="*/ 1730559 w 2980266"/>
                <a:gd name="connsiteY15" fmla="*/ 2657743 h 2980266"/>
                <a:gd name="connsiteX16" fmla="*/ 1249707 w 2980266"/>
                <a:gd name="connsiteY16" fmla="*/ 2657743 h 2980266"/>
                <a:gd name="connsiteX17" fmla="*/ 1098403 w 2980266"/>
                <a:gd name="connsiteY17" fmla="*/ 2919826 h 2980266"/>
                <a:gd name="connsiteX18" fmla="*/ 871227 w 2980266"/>
                <a:gd name="connsiteY18" fmla="*/ 2837141 h 2980266"/>
                <a:gd name="connsiteX19" fmla="*/ 923785 w 2980266"/>
                <a:gd name="connsiteY19" fmla="*/ 2539117 h 2980266"/>
                <a:gd name="connsiteX20" fmla="*/ 555431 w 2980266"/>
                <a:gd name="connsiteY20" fmla="*/ 2230032 h 2980266"/>
                <a:gd name="connsiteX21" fmla="*/ 271061 w 2980266"/>
                <a:gd name="connsiteY21" fmla="*/ 2333542 h 2980266"/>
                <a:gd name="connsiteX22" fmla="*/ 150184 w 2980266"/>
                <a:gd name="connsiteY22" fmla="*/ 2124176 h 2980266"/>
                <a:gd name="connsiteX23" fmla="*/ 382011 w 2980266"/>
                <a:gd name="connsiteY23" fmla="*/ 1929660 h 2980266"/>
                <a:gd name="connsiteX24" fmla="*/ 298512 w 2980266"/>
                <a:gd name="connsiteY24" fmla="*/ 1456114 h 2980266"/>
                <a:gd name="connsiteX25" fmla="*/ 14137 w 2980266"/>
                <a:gd name="connsiteY25" fmla="*/ 1352617 h 2980266"/>
                <a:gd name="connsiteX26" fmla="*/ 56117 w 2980266"/>
                <a:gd name="connsiteY26" fmla="*/ 1114535 h 2980266"/>
                <a:gd name="connsiteX27" fmla="*/ 358740 w 2980266"/>
                <a:gd name="connsiteY27" fmla="*/ 1114543 h 2980266"/>
                <a:gd name="connsiteX28" fmla="*/ 599166 w 2980266"/>
                <a:gd name="connsiteY28" fmla="*/ 698113 h 2980266"/>
                <a:gd name="connsiteX29" fmla="*/ 447848 w 2980266"/>
                <a:gd name="connsiteY29" fmla="*/ 436038 h 2980266"/>
                <a:gd name="connsiteX30" fmla="*/ 633043 w 2980266"/>
                <a:gd name="connsiteY30" fmla="*/ 280641 h 2980266"/>
                <a:gd name="connsiteX31" fmla="*/ 864860 w 2980266"/>
                <a:gd name="connsiteY31" fmla="*/ 475169 h 2980266"/>
                <a:gd name="connsiteX32" fmla="*/ 1316713 w 2980266"/>
                <a:gd name="connsiteY32" fmla="*/ 310708 h 2980266"/>
                <a:gd name="connsiteX33" fmla="*/ 1369255 w 2980266"/>
                <a:gd name="connsiteY33" fmla="*/ 12681 h 2980266"/>
                <a:gd name="connsiteX34" fmla="*/ 1611011 w 2980266"/>
                <a:gd name="connsiteY34" fmla="*/ 12681 h 2980266"/>
                <a:gd name="connsiteX35" fmla="*/ 1663553 w 2980266"/>
                <a:gd name="connsiteY35" fmla="*/ 310708 h 2980266"/>
                <a:gd name="connsiteX36" fmla="*/ 2115406 w 2980266"/>
                <a:gd name="connsiteY36" fmla="*/ 475169 h 298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980266" h="2980266">
                  <a:moveTo>
                    <a:pt x="2115406" y="475169"/>
                  </a:moveTo>
                  <a:lnTo>
                    <a:pt x="2347223" y="280641"/>
                  </a:lnTo>
                  <a:lnTo>
                    <a:pt x="2532418" y="436038"/>
                  </a:lnTo>
                  <a:lnTo>
                    <a:pt x="2381100" y="698113"/>
                  </a:lnTo>
                  <a:cubicBezTo>
                    <a:pt x="2488696" y="819151"/>
                    <a:pt x="2570502" y="960843"/>
                    <a:pt x="2621526" y="1114543"/>
                  </a:cubicBezTo>
                  <a:lnTo>
                    <a:pt x="2924149" y="1114535"/>
                  </a:lnTo>
                  <a:lnTo>
                    <a:pt x="2966129" y="1352617"/>
                  </a:lnTo>
                  <a:lnTo>
                    <a:pt x="2681754" y="1456113"/>
                  </a:lnTo>
                  <a:cubicBezTo>
                    <a:pt x="2686376" y="1617995"/>
                    <a:pt x="2657965" y="1779121"/>
                    <a:pt x="2598255" y="1929659"/>
                  </a:cubicBezTo>
                  <a:lnTo>
                    <a:pt x="2830082" y="2124176"/>
                  </a:lnTo>
                  <a:lnTo>
                    <a:pt x="2709205" y="2333542"/>
                  </a:lnTo>
                  <a:lnTo>
                    <a:pt x="2424835" y="2230031"/>
                  </a:lnTo>
                  <a:cubicBezTo>
                    <a:pt x="2324320" y="2357010"/>
                    <a:pt x="2198986" y="2462178"/>
                    <a:pt x="2056481" y="2539116"/>
                  </a:cubicBezTo>
                  <a:lnTo>
                    <a:pt x="2109039" y="2837141"/>
                  </a:lnTo>
                  <a:lnTo>
                    <a:pt x="1881863" y="2919826"/>
                  </a:lnTo>
                  <a:lnTo>
                    <a:pt x="1730559" y="2657743"/>
                  </a:lnTo>
                  <a:cubicBezTo>
                    <a:pt x="1571939" y="2690405"/>
                    <a:pt x="1408327" y="2690405"/>
                    <a:pt x="1249707" y="2657743"/>
                  </a:cubicBezTo>
                  <a:lnTo>
                    <a:pt x="1098403" y="2919826"/>
                  </a:lnTo>
                  <a:lnTo>
                    <a:pt x="871227" y="2837141"/>
                  </a:lnTo>
                  <a:lnTo>
                    <a:pt x="923785" y="2539117"/>
                  </a:lnTo>
                  <a:cubicBezTo>
                    <a:pt x="781280" y="2462179"/>
                    <a:pt x="655947" y="2357011"/>
                    <a:pt x="555431" y="2230032"/>
                  </a:cubicBezTo>
                  <a:lnTo>
                    <a:pt x="271061" y="2333542"/>
                  </a:lnTo>
                  <a:lnTo>
                    <a:pt x="150184" y="2124176"/>
                  </a:lnTo>
                  <a:lnTo>
                    <a:pt x="382011" y="1929660"/>
                  </a:lnTo>
                  <a:cubicBezTo>
                    <a:pt x="322301" y="1779122"/>
                    <a:pt x="293890" y="1617995"/>
                    <a:pt x="298512" y="1456114"/>
                  </a:cubicBezTo>
                  <a:lnTo>
                    <a:pt x="14137" y="1352617"/>
                  </a:lnTo>
                  <a:lnTo>
                    <a:pt x="56117" y="1114535"/>
                  </a:lnTo>
                  <a:lnTo>
                    <a:pt x="358740" y="1114543"/>
                  </a:lnTo>
                  <a:cubicBezTo>
                    <a:pt x="409764" y="960843"/>
                    <a:pt x="491570" y="819151"/>
                    <a:pt x="599166" y="698113"/>
                  </a:cubicBezTo>
                  <a:lnTo>
                    <a:pt x="447848" y="436038"/>
                  </a:lnTo>
                  <a:lnTo>
                    <a:pt x="633043" y="280641"/>
                  </a:lnTo>
                  <a:lnTo>
                    <a:pt x="864860" y="475169"/>
                  </a:lnTo>
                  <a:cubicBezTo>
                    <a:pt x="1002743" y="390226"/>
                    <a:pt x="1156488" y="334267"/>
                    <a:pt x="1316713" y="310708"/>
                  </a:cubicBezTo>
                  <a:lnTo>
                    <a:pt x="1369255" y="12681"/>
                  </a:lnTo>
                  <a:lnTo>
                    <a:pt x="1611011" y="12681"/>
                  </a:lnTo>
                  <a:lnTo>
                    <a:pt x="1663553" y="310708"/>
                  </a:lnTo>
                  <a:cubicBezTo>
                    <a:pt x="1823778" y="334267"/>
                    <a:pt x="1977523" y="390226"/>
                    <a:pt x="2115406" y="475169"/>
                  </a:cubicBez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2759" tIns="771695" rIns="672759" bIns="823813" numCol="1" spcCol="1270" anchor="ctr" anchorCtr="0">
              <a:noAutofit/>
            </a:bodyPr>
            <a:lstStyle/>
            <a:p>
              <a:pPr algn="ctr" defTabSz="1932940">
                <a:lnSpc>
                  <a:spcPct val="90000"/>
                </a:lnSpc>
                <a:spcAft>
                  <a:spcPct val="35000"/>
                </a:spcAft>
              </a:pPr>
              <a:endParaRPr lang="en-GB" sz="4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36" name="Freeform 11"/>
            <p:cNvSpPr/>
            <p:nvPr/>
          </p:nvSpPr>
          <p:spPr>
            <a:xfrm>
              <a:off x="1278772" y="1807215"/>
              <a:ext cx="1221337" cy="1221337"/>
            </a:xfrm>
            <a:custGeom>
              <a:avLst/>
              <a:gdLst>
                <a:gd name="connsiteX0" fmla="*/ 1621800 w 2167466"/>
                <a:gd name="connsiteY0" fmla="*/ 548964 h 2167466"/>
                <a:gd name="connsiteX1" fmla="*/ 1941574 w 2167466"/>
                <a:gd name="connsiteY1" fmla="*/ 452590 h 2167466"/>
                <a:gd name="connsiteX2" fmla="*/ 2059240 w 2167466"/>
                <a:gd name="connsiteY2" fmla="*/ 656392 h 2167466"/>
                <a:gd name="connsiteX3" fmla="*/ 1815890 w 2167466"/>
                <a:gd name="connsiteY3" fmla="*/ 885138 h 2167466"/>
                <a:gd name="connsiteX4" fmla="*/ 1815890 w 2167466"/>
                <a:gd name="connsiteY4" fmla="*/ 1282328 h 2167466"/>
                <a:gd name="connsiteX5" fmla="*/ 2059240 w 2167466"/>
                <a:gd name="connsiteY5" fmla="*/ 1511074 h 2167466"/>
                <a:gd name="connsiteX6" fmla="*/ 1941574 w 2167466"/>
                <a:gd name="connsiteY6" fmla="*/ 1714876 h 2167466"/>
                <a:gd name="connsiteX7" fmla="*/ 1621800 w 2167466"/>
                <a:gd name="connsiteY7" fmla="*/ 1618502 h 2167466"/>
                <a:gd name="connsiteX8" fmla="*/ 1277823 w 2167466"/>
                <a:gd name="connsiteY8" fmla="*/ 1817097 h 2167466"/>
                <a:gd name="connsiteX9" fmla="*/ 1201398 w 2167466"/>
                <a:gd name="connsiteY9" fmla="*/ 2142217 h 2167466"/>
                <a:gd name="connsiteX10" fmla="*/ 966068 w 2167466"/>
                <a:gd name="connsiteY10" fmla="*/ 2142217 h 2167466"/>
                <a:gd name="connsiteX11" fmla="*/ 889643 w 2167466"/>
                <a:gd name="connsiteY11" fmla="*/ 1817097 h 2167466"/>
                <a:gd name="connsiteX12" fmla="*/ 545666 w 2167466"/>
                <a:gd name="connsiteY12" fmla="*/ 1618502 h 2167466"/>
                <a:gd name="connsiteX13" fmla="*/ 225892 w 2167466"/>
                <a:gd name="connsiteY13" fmla="*/ 1714876 h 2167466"/>
                <a:gd name="connsiteX14" fmla="*/ 108226 w 2167466"/>
                <a:gd name="connsiteY14" fmla="*/ 1511074 h 2167466"/>
                <a:gd name="connsiteX15" fmla="*/ 351576 w 2167466"/>
                <a:gd name="connsiteY15" fmla="*/ 1282328 h 2167466"/>
                <a:gd name="connsiteX16" fmla="*/ 351576 w 2167466"/>
                <a:gd name="connsiteY16" fmla="*/ 885138 h 2167466"/>
                <a:gd name="connsiteX17" fmla="*/ 108226 w 2167466"/>
                <a:gd name="connsiteY17" fmla="*/ 656392 h 2167466"/>
                <a:gd name="connsiteX18" fmla="*/ 225892 w 2167466"/>
                <a:gd name="connsiteY18" fmla="*/ 452590 h 2167466"/>
                <a:gd name="connsiteX19" fmla="*/ 545666 w 2167466"/>
                <a:gd name="connsiteY19" fmla="*/ 548964 h 2167466"/>
                <a:gd name="connsiteX20" fmla="*/ 889643 w 2167466"/>
                <a:gd name="connsiteY20" fmla="*/ 350369 h 2167466"/>
                <a:gd name="connsiteX21" fmla="*/ 966068 w 2167466"/>
                <a:gd name="connsiteY21" fmla="*/ 25249 h 2167466"/>
                <a:gd name="connsiteX22" fmla="*/ 1201398 w 2167466"/>
                <a:gd name="connsiteY22" fmla="*/ 25249 h 2167466"/>
                <a:gd name="connsiteX23" fmla="*/ 1277823 w 2167466"/>
                <a:gd name="connsiteY23" fmla="*/ 350369 h 2167466"/>
                <a:gd name="connsiteX24" fmla="*/ 1621800 w 2167466"/>
                <a:gd name="connsiteY24" fmla="*/ 548964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67466" h="2167466">
                  <a:moveTo>
                    <a:pt x="1621800" y="548964"/>
                  </a:moveTo>
                  <a:lnTo>
                    <a:pt x="1941574" y="452590"/>
                  </a:lnTo>
                  <a:lnTo>
                    <a:pt x="2059240" y="656392"/>
                  </a:lnTo>
                  <a:lnTo>
                    <a:pt x="1815890" y="885138"/>
                  </a:lnTo>
                  <a:cubicBezTo>
                    <a:pt x="1851165" y="1015185"/>
                    <a:pt x="1851165" y="1152281"/>
                    <a:pt x="1815890" y="1282328"/>
                  </a:cubicBezTo>
                  <a:lnTo>
                    <a:pt x="2059240" y="1511074"/>
                  </a:lnTo>
                  <a:lnTo>
                    <a:pt x="1941574" y="1714876"/>
                  </a:lnTo>
                  <a:lnTo>
                    <a:pt x="1621800" y="1618502"/>
                  </a:lnTo>
                  <a:cubicBezTo>
                    <a:pt x="1526813" y="1714075"/>
                    <a:pt x="1408085" y="1782623"/>
                    <a:pt x="1277823" y="1817097"/>
                  </a:cubicBezTo>
                  <a:lnTo>
                    <a:pt x="1201398" y="2142217"/>
                  </a:lnTo>
                  <a:lnTo>
                    <a:pt x="966068" y="2142217"/>
                  </a:lnTo>
                  <a:lnTo>
                    <a:pt x="889643" y="1817097"/>
                  </a:lnTo>
                  <a:cubicBezTo>
                    <a:pt x="759381" y="1782622"/>
                    <a:pt x="640653" y="1714074"/>
                    <a:pt x="545666" y="1618502"/>
                  </a:cubicBezTo>
                  <a:lnTo>
                    <a:pt x="225892" y="1714876"/>
                  </a:lnTo>
                  <a:lnTo>
                    <a:pt x="108226" y="1511074"/>
                  </a:lnTo>
                  <a:lnTo>
                    <a:pt x="351576" y="1282328"/>
                  </a:lnTo>
                  <a:cubicBezTo>
                    <a:pt x="316301" y="1152281"/>
                    <a:pt x="316301" y="1015185"/>
                    <a:pt x="351576" y="885138"/>
                  </a:cubicBezTo>
                  <a:lnTo>
                    <a:pt x="108226" y="656392"/>
                  </a:lnTo>
                  <a:lnTo>
                    <a:pt x="225892" y="452590"/>
                  </a:lnTo>
                  <a:lnTo>
                    <a:pt x="545666" y="548964"/>
                  </a:lnTo>
                  <a:cubicBezTo>
                    <a:pt x="640653" y="453391"/>
                    <a:pt x="759381" y="384843"/>
                    <a:pt x="889643" y="350369"/>
                  </a:cubicBezTo>
                  <a:lnTo>
                    <a:pt x="966068" y="25249"/>
                  </a:lnTo>
                  <a:lnTo>
                    <a:pt x="1201398" y="25249"/>
                  </a:lnTo>
                  <a:lnTo>
                    <a:pt x="1277823" y="350369"/>
                  </a:lnTo>
                  <a:cubicBezTo>
                    <a:pt x="1408085" y="384844"/>
                    <a:pt x="1526813" y="453392"/>
                    <a:pt x="1621800" y="548964"/>
                  </a:cubicBez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0057" tIns="593355" rIns="590057" bIns="593355" numCol="1" spcCol="1270" anchor="ctr" anchorCtr="0">
              <a:noAutofit/>
            </a:bodyPr>
            <a:lstStyle/>
            <a:p>
              <a:pPr algn="ctr" defTabSz="1166495">
                <a:lnSpc>
                  <a:spcPct val="90000"/>
                </a:lnSpc>
                <a:spcAft>
                  <a:spcPct val="35000"/>
                </a:spcAft>
              </a:pPr>
              <a:endParaRPr lang="en-GB" sz="2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47" name="Freeform 12"/>
            <p:cNvSpPr/>
            <p:nvPr/>
          </p:nvSpPr>
          <p:spPr>
            <a:xfrm>
              <a:off x="1828373" y="830146"/>
              <a:ext cx="1465605" cy="1465605"/>
            </a:xfrm>
            <a:custGeom>
              <a:avLst/>
              <a:gdLst>
                <a:gd name="connsiteX0" fmla="*/ 1589033 w 2123675"/>
                <a:gd name="connsiteY0" fmla="*/ 537873 h 2123675"/>
                <a:gd name="connsiteX1" fmla="*/ 1902347 w 2123675"/>
                <a:gd name="connsiteY1" fmla="*/ 443446 h 2123675"/>
                <a:gd name="connsiteX2" fmla="*/ 2017635 w 2123675"/>
                <a:gd name="connsiteY2" fmla="*/ 643130 h 2123675"/>
                <a:gd name="connsiteX3" fmla="*/ 1779202 w 2123675"/>
                <a:gd name="connsiteY3" fmla="*/ 867255 h 2123675"/>
                <a:gd name="connsiteX4" fmla="*/ 1779202 w 2123675"/>
                <a:gd name="connsiteY4" fmla="*/ 1256420 h 2123675"/>
                <a:gd name="connsiteX5" fmla="*/ 2017635 w 2123675"/>
                <a:gd name="connsiteY5" fmla="*/ 1480545 h 2123675"/>
                <a:gd name="connsiteX6" fmla="*/ 1902347 w 2123675"/>
                <a:gd name="connsiteY6" fmla="*/ 1680229 h 2123675"/>
                <a:gd name="connsiteX7" fmla="*/ 1589033 w 2123675"/>
                <a:gd name="connsiteY7" fmla="*/ 1585802 h 2123675"/>
                <a:gd name="connsiteX8" fmla="*/ 1252006 w 2123675"/>
                <a:gd name="connsiteY8" fmla="*/ 1780385 h 2123675"/>
                <a:gd name="connsiteX9" fmla="*/ 1177125 w 2123675"/>
                <a:gd name="connsiteY9" fmla="*/ 2098936 h 2123675"/>
                <a:gd name="connsiteX10" fmla="*/ 946550 w 2123675"/>
                <a:gd name="connsiteY10" fmla="*/ 2098936 h 2123675"/>
                <a:gd name="connsiteX11" fmla="*/ 871669 w 2123675"/>
                <a:gd name="connsiteY11" fmla="*/ 1780385 h 2123675"/>
                <a:gd name="connsiteX12" fmla="*/ 534642 w 2123675"/>
                <a:gd name="connsiteY12" fmla="*/ 1585802 h 2123675"/>
                <a:gd name="connsiteX13" fmla="*/ 221328 w 2123675"/>
                <a:gd name="connsiteY13" fmla="*/ 1680229 h 2123675"/>
                <a:gd name="connsiteX14" fmla="*/ 106040 w 2123675"/>
                <a:gd name="connsiteY14" fmla="*/ 1480545 h 2123675"/>
                <a:gd name="connsiteX15" fmla="*/ 344473 w 2123675"/>
                <a:gd name="connsiteY15" fmla="*/ 1256420 h 2123675"/>
                <a:gd name="connsiteX16" fmla="*/ 344473 w 2123675"/>
                <a:gd name="connsiteY16" fmla="*/ 867255 h 2123675"/>
                <a:gd name="connsiteX17" fmla="*/ 106040 w 2123675"/>
                <a:gd name="connsiteY17" fmla="*/ 643130 h 2123675"/>
                <a:gd name="connsiteX18" fmla="*/ 221328 w 2123675"/>
                <a:gd name="connsiteY18" fmla="*/ 443446 h 2123675"/>
                <a:gd name="connsiteX19" fmla="*/ 534642 w 2123675"/>
                <a:gd name="connsiteY19" fmla="*/ 537873 h 2123675"/>
                <a:gd name="connsiteX20" fmla="*/ 871669 w 2123675"/>
                <a:gd name="connsiteY20" fmla="*/ 343290 h 2123675"/>
                <a:gd name="connsiteX21" fmla="*/ 946550 w 2123675"/>
                <a:gd name="connsiteY21" fmla="*/ 24739 h 2123675"/>
                <a:gd name="connsiteX22" fmla="*/ 1177125 w 2123675"/>
                <a:gd name="connsiteY22" fmla="*/ 24739 h 2123675"/>
                <a:gd name="connsiteX23" fmla="*/ 1252006 w 2123675"/>
                <a:gd name="connsiteY23" fmla="*/ 343290 h 2123675"/>
                <a:gd name="connsiteX24" fmla="*/ 1589033 w 2123675"/>
                <a:gd name="connsiteY24" fmla="*/ 537873 h 2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23675" h="2123675">
                  <a:moveTo>
                    <a:pt x="1366897" y="537190"/>
                  </a:moveTo>
                  <a:lnTo>
                    <a:pt x="1594045" y="396507"/>
                  </a:lnTo>
                  <a:lnTo>
                    <a:pt x="1727168" y="529630"/>
                  </a:lnTo>
                  <a:lnTo>
                    <a:pt x="1586485" y="756778"/>
                  </a:lnTo>
                  <a:cubicBezTo>
                    <a:pt x="1640670" y="849967"/>
                    <a:pt x="1669056" y="955907"/>
                    <a:pt x="1668725" y="1063703"/>
                  </a:cubicBezTo>
                  <a:lnTo>
                    <a:pt x="1904134" y="1190078"/>
                  </a:lnTo>
                  <a:lnTo>
                    <a:pt x="1855408" y="1371927"/>
                  </a:lnTo>
                  <a:lnTo>
                    <a:pt x="1588350" y="1363666"/>
                  </a:lnTo>
                  <a:cubicBezTo>
                    <a:pt x="1534739" y="1457186"/>
                    <a:pt x="1457186" y="1534739"/>
                    <a:pt x="1363666" y="1588351"/>
                  </a:cubicBezTo>
                  <a:lnTo>
                    <a:pt x="1371926" y="1855408"/>
                  </a:lnTo>
                  <a:lnTo>
                    <a:pt x="1190078" y="1904134"/>
                  </a:lnTo>
                  <a:lnTo>
                    <a:pt x="1063703" y="1668725"/>
                  </a:lnTo>
                  <a:cubicBezTo>
                    <a:pt x="955907" y="1669057"/>
                    <a:pt x="849967" y="1640670"/>
                    <a:pt x="756778" y="1586485"/>
                  </a:cubicBezTo>
                  <a:lnTo>
                    <a:pt x="529630" y="1727168"/>
                  </a:lnTo>
                  <a:lnTo>
                    <a:pt x="396507" y="1594045"/>
                  </a:lnTo>
                  <a:lnTo>
                    <a:pt x="537190" y="1366897"/>
                  </a:lnTo>
                  <a:cubicBezTo>
                    <a:pt x="483005" y="1273708"/>
                    <a:pt x="454619" y="1167768"/>
                    <a:pt x="454950" y="1059972"/>
                  </a:cubicBezTo>
                  <a:lnTo>
                    <a:pt x="219541" y="933597"/>
                  </a:lnTo>
                  <a:lnTo>
                    <a:pt x="268267" y="751748"/>
                  </a:lnTo>
                  <a:lnTo>
                    <a:pt x="535325" y="760009"/>
                  </a:lnTo>
                  <a:cubicBezTo>
                    <a:pt x="588936" y="666489"/>
                    <a:pt x="666489" y="588936"/>
                    <a:pt x="760009" y="535324"/>
                  </a:cubicBezTo>
                  <a:lnTo>
                    <a:pt x="751749" y="268267"/>
                  </a:lnTo>
                  <a:lnTo>
                    <a:pt x="933597" y="219541"/>
                  </a:lnTo>
                  <a:lnTo>
                    <a:pt x="1059972" y="454950"/>
                  </a:lnTo>
                  <a:cubicBezTo>
                    <a:pt x="1167768" y="454618"/>
                    <a:pt x="1273708" y="483005"/>
                    <a:pt x="1366897" y="537190"/>
                  </a:cubicBez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2612" tIns="752612" rIns="752613" bIns="752613" numCol="1" spcCol="1270" anchor="ctr" anchorCtr="0">
              <a:noAutofit/>
            </a:bodyPr>
            <a:lstStyle/>
            <a:p>
              <a:pPr algn="ctr" defTabSz="1266190">
                <a:lnSpc>
                  <a:spcPct val="90000"/>
                </a:lnSpc>
                <a:spcAft>
                  <a:spcPct val="35000"/>
                </a:spcAft>
              </a:pPr>
              <a:endParaRPr lang="en-GB" sz="29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48" name="Circular Arrow 13"/>
            <p:cNvSpPr/>
            <p:nvPr/>
          </p:nvSpPr>
          <p:spPr>
            <a:xfrm>
              <a:off x="2134415" y="1946336"/>
              <a:ext cx="2149554" cy="2149553"/>
            </a:xfrm>
            <a:prstGeom prst="circularArrow">
              <a:avLst>
                <a:gd name="adj1" fmla="val 4688"/>
                <a:gd name="adj2" fmla="val 299029"/>
                <a:gd name="adj3" fmla="val 2539295"/>
                <a:gd name="adj4" fmla="val 15812321"/>
                <a:gd name="adj5" fmla="val 5469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149" name="Shape 14"/>
            <p:cNvSpPr/>
            <p:nvPr/>
          </p:nvSpPr>
          <p:spPr>
            <a:xfrm>
              <a:off x="1062473" y="1534019"/>
              <a:ext cx="1561785" cy="1561785"/>
            </a:xfrm>
            <a:prstGeom prst="leftCircularArrow">
              <a:avLst>
                <a:gd name="adj1" fmla="val 6452"/>
                <a:gd name="adj2" fmla="val 429999"/>
                <a:gd name="adj3" fmla="val 10489124"/>
                <a:gd name="adj4" fmla="val 14837806"/>
                <a:gd name="adj5" fmla="val 7527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>
                <a:ea typeface="微软雅黑 Light" panose="020B0502040204020203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01265" y="1281749"/>
              <a:ext cx="569369" cy="400099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市场分</a:t>
              </a:r>
              <a:endParaRPr lang="en-US" altLang="zh-CN" sz="1000" b="1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/>
              <a:r>
                <a:rPr lang="zh-CN" altLang="en-US" sz="1000" b="1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析不透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1638094" y="2194374"/>
              <a:ext cx="569369" cy="400099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对手认</a:t>
              </a:r>
              <a:endParaRPr lang="en-US" altLang="zh-CN" sz="1000" b="1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/>
              <a:r>
                <a:rPr lang="zh-CN" altLang="en-US" sz="1000" b="1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识不够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733880" y="2715767"/>
              <a:ext cx="723257" cy="523210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团队协</a:t>
              </a:r>
              <a:endParaRPr lang="en-US" altLang="zh-CN" sz="1400" b="1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/>
              <a:r>
                <a:rPr lang="zh-CN" altLang="en-US" sz="1400" b="1" dirty="0">
                  <a:solidFill>
                    <a:schemeClr val="bg1">
                      <a:lumMod val="9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作不力</a:t>
              </a:r>
            </a:p>
          </p:txBody>
        </p:sp>
      </p:grpSp>
      <p:grpSp>
        <p:nvGrpSpPr>
          <p:cNvPr id="2" name="组合 168"/>
          <p:cNvGrpSpPr/>
          <p:nvPr/>
        </p:nvGrpSpPr>
        <p:grpSpPr>
          <a:xfrm>
            <a:off x="1331640" y="3142542"/>
            <a:ext cx="960900" cy="1733464"/>
            <a:chOff x="6660137" y="2870008"/>
            <a:chExt cx="960900" cy="1913939"/>
          </a:xfrm>
          <a:solidFill>
            <a:schemeClr val="accent1"/>
          </a:solidFill>
        </p:grpSpPr>
        <p:sp>
          <p:nvSpPr>
            <p:cNvPr id="170" name="Freeform 254"/>
            <p:cNvSpPr/>
            <p:nvPr/>
          </p:nvSpPr>
          <p:spPr bwMode="auto">
            <a:xfrm>
              <a:off x="6759516" y="2870008"/>
              <a:ext cx="478886" cy="229617"/>
            </a:xfrm>
            <a:custGeom>
              <a:avLst/>
              <a:gdLst>
                <a:gd name="T0" fmla="*/ 630 w 651"/>
                <a:gd name="T1" fmla="*/ 273 h 313"/>
                <a:gd name="T2" fmla="*/ 589 w 651"/>
                <a:gd name="T3" fmla="*/ 273 h 313"/>
                <a:gd name="T4" fmla="*/ 304 w 651"/>
                <a:gd name="T5" fmla="*/ 0 h 313"/>
                <a:gd name="T6" fmla="*/ 19 w 651"/>
                <a:gd name="T7" fmla="*/ 271 h 313"/>
                <a:gd name="T8" fmla="*/ 0 w 651"/>
                <a:gd name="T9" fmla="*/ 292 h 313"/>
                <a:gd name="T10" fmla="*/ 21 w 651"/>
                <a:gd name="T11" fmla="*/ 313 h 313"/>
                <a:gd name="T12" fmla="*/ 630 w 651"/>
                <a:gd name="T13" fmla="*/ 313 h 313"/>
                <a:gd name="T14" fmla="*/ 651 w 651"/>
                <a:gd name="T15" fmla="*/ 293 h 313"/>
                <a:gd name="T16" fmla="*/ 630 w 651"/>
                <a:gd name="T17" fmla="*/ 27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1900" dirty="0">
                <a:ea typeface="微软雅黑 Light" panose="020B0502040204020203" pitchFamily="34" charset="-122"/>
              </a:endParaRPr>
            </a:p>
          </p:txBody>
        </p:sp>
        <p:sp>
          <p:nvSpPr>
            <p:cNvPr id="171" name="Freeform 255"/>
            <p:cNvSpPr/>
            <p:nvPr/>
          </p:nvSpPr>
          <p:spPr bwMode="auto">
            <a:xfrm>
              <a:off x="6660137" y="2941995"/>
              <a:ext cx="960900" cy="1841952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1900" dirty="0">
                <a:ea typeface="微软雅黑 Light" panose="020B0502040204020203" pitchFamily="34" charset="-122"/>
              </a:endParaRPr>
            </a:p>
          </p:txBody>
        </p:sp>
        <p:sp>
          <p:nvSpPr>
            <p:cNvPr id="172" name="Freeform 256"/>
            <p:cNvSpPr/>
            <p:nvPr/>
          </p:nvSpPr>
          <p:spPr bwMode="auto">
            <a:xfrm>
              <a:off x="6784586" y="3143035"/>
              <a:ext cx="394073" cy="213068"/>
            </a:xfrm>
            <a:custGeom>
              <a:avLst/>
              <a:gdLst>
                <a:gd name="T0" fmla="*/ 1 w 535"/>
                <a:gd name="T1" fmla="*/ 0 h 290"/>
                <a:gd name="T2" fmla="*/ 0 w 535"/>
                <a:gd name="T3" fmla="*/ 22 h 290"/>
                <a:gd name="T4" fmla="*/ 267 w 535"/>
                <a:gd name="T5" fmla="*/ 290 h 290"/>
                <a:gd name="T6" fmla="*/ 535 w 535"/>
                <a:gd name="T7" fmla="*/ 22 h 290"/>
                <a:gd name="T8" fmla="*/ 534 w 535"/>
                <a:gd name="T9" fmla="*/ 0 h 290"/>
                <a:gd name="T10" fmla="*/ 1 w 535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19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788024" y="1347614"/>
            <a:ext cx="3096345" cy="715444"/>
            <a:chOff x="4788024" y="1347614"/>
            <a:chExt cx="3096345" cy="715444"/>
          </a:xfrm>
        </p:grpSpPr>
        <p:sp>
          <p:nvSpPr>
            <p:cNvPr id="26" name="TextBox 25"/>
            <p:cNvSpPr txBox="1"/>
            <p:nvPr/>
          </p:nvSpPr>
          <p:spPr>
            <a:xfrm>
              <a:off x="4788024" y="1347614"/>
              <a:ext cx="1107977" cy="276989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市场分析不透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88025" y="1727143"/>
              <a:ext cx="3096344" cy="335915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专注制作精美的PPT模板。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788024" y="2355726"/>
            <a:ext cx="3096345" cy="729174"/>
            <a:chOff x="4788024" y="2355726"/>
            <a:chExt cx="3096345" cy="729174"/>
          </a:xfrm>
        </p:grpSpPr>
        <p:sp>
          <p:nvSpPr>
            <p:cNvPr id="28" name="TextBox 27"/>
            <p:cNvSpPr txBox="1"/>
            <p:nvPr/>
          </p:nvSpPr>
          <p:spPr>
            <a:xfrm>
              <a:off x="4788024" y="2355726"/>
              <a:ext cx="1107977" cy="276989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对手认识不够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88025" y="2748985"/>
              <a:ext cx="3096344" cy="335915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专注制作精美的PPT模板。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788024" y="3363839"/>
            <a:ext cx="3096345" cy="708607"/>
            <a:chOff x="4788024" y="3363839"/>
            <a:chExt cx="3096345" cy="708607"/>
          </a:xfrm>
        </p:grpSpPr>
        <p:sp>
          <p:nvSpPr>
            <p:cNvPr id="30" name="TextBox 29"/>
            <p:cNvSpPr txBox="1"/>
            <p:nvPr/>
          </p:nvSpPr>
          <p:spPr>
            <a:xfrm>
              <a:off x="4788024" y="3363839"/>
              <a:ext cx="1107977" cy="276989"/>
            </a:xfrm>
            <a:prstGeom prst="rect">
              <a:avLst/>
            </a:prstGeom>
            <a:noFill/>
          </p:spPr>
          <p:txBody>
            <a:bodyPr wrap="none" lIns="91431" tIns="45715" rIns="91431" bIns="45715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团队协作不力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88025" y="3736531"/>
              <a:ext cx="3096344" cy="335915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专注制作精美的PPT模板。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工作存在不足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019436" y="675669"/>
            <a:ext cx="3076564" cy="213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90" dirty="0"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print the presentation and make it into a film a wider field</a:t>
            </a:r>
          </a:p>
        </p:txBody>
      </p:sp>
      <p:sp>
        <p:nvSpPr>
          <p:cNvPr id="23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6"/>
          <p:cNvGrpSpPr/>
          <p:nvPr/>
        </p:nvGrpSpPr>
        <p:grpSpPr>
          <a:xfrm>
            <a:off x="1058666" y="2258977"/>
            <a:ext cx="3466378" cy="2166459"/>
            <a:chOff x="755576" y="1491630"/>
            <a:chExt cx="2880000" cy="1800000"/>
          </a:xfrm>
          <a:effectLst>
            <a:outerShdw blurRad="228600" dist="38100" dir="8400000" sx="105000" sy="105000" algn="tr" rotWithShape="0">
              <a:prstClr val="black">
                <a:alpha val="20000"/>
              </a:prstClr>
            </a:outerShdw>
          </a:effectLst>
        </p:grpSpPr>
        <p:sp>
          <p:nvSpPr>
            <p:cNvPr id="118" name="矩形 117"/>
            <p:cNvSpPr/>
            <p:nvPr/>
          </p:nvSpPr>
          <p:spPr>
            <a:xfrm>
              <a:off x="755576" y="1491630"/>
              <a:ext cx="2880000" cy="18000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813012" y="1524499"/>
              <a:ext cx="2772000" cy="172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ea typeface="微软雅黑 Light" panose="020B0502040204020203" pitchFamily="34" charset="-122"/>
              </a:endParaRPr>
            </a:p>
          </p:txBody>
        </p:sp>
      </p:grpSp>
      <p:sp>
        <p:nvSpPr>
          <p:cNvPr id="4" name="对角圆角矩形 3"/>
          <p:cNvSpPr/>
          <p:nvPr/>
        </p:nvSpPr>
        <p:spPr>
          <a:xfrm>
            <a:off x="1077443" y="1105101"/>
            <a:ext cx="3465207" cy="991442"/>
          </a:xfrm>
          <a:prstGeom prst="round2DiagRect">
            <a:avLst/>
          </a:prstGeom>
          <a:solidFill>
            <a:srgbClr val="F7F7F7"/>
          </a:solidFill>
          <a:ln>
            <a:noFill/>
          </a:ln>
          <a:effectLst>
            <a:outerShdw blurRad="1651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363" tIns="29682" rIns="59363" bIns="29682" rtlCol="0" anchor="ctr"/>
          <a:lstStyle/>
          <a:p>
            <a:pPr algn="ctr"/>
            <a:endParaRPr lang="zh-CN" altLang="en-US" sz="1600" dirty="0">
              <a:ea typeface="微软雅黑 Light" panose="020B0502040204020203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73699" y="1272314"/>
            <a:ext cx="3267563" cy="627380"/>
          </a:xfrm>
          <a:prstGeom prst="rect">
            <a:avLst/>
          </a:prstGeom>
          <a:noFill/>
        </p:spPr>
        <p:txBody>
          <a:bodyPr wrap="square" lIns="50921" tIns="25460" rIns="50921" bIns="2546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点击输入内容，建议使用微软雅黑字体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，优品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专注制作精美的PPT模板。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bg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820845" y="1153227"/>
            <a:ext cx="3505130" cy="3407883"/>
            <a:chOff x="4820845" y="1153227"/>
            <a:chExt cx="3505130" cy="3407883"/>
          </a:xfrm>
        </p:grpSpPr>
        <p:sp>
          <p:nvSpPr>
            <p:cNvPr id="81" name="椭圆 80"/>
            <p:cNvSpPr/>
            <p:nvPr/>
          </p:nvSpPr>
          <p:spPr>
            <a:xfrm>
              <a:off x="5416254" y="1697788"/>
              <a:ext cx="2455570" cy="2527658"/>
            </a:xfrm>
            <a:prstGeom prst="ellips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2349" tIns="46174" rIns="92349" bIns="46174" rtlCol="0" anchor="ctr"/>
            <a:lstStyle/>
            <a:p>
              <a:pPr algn="ctr"/>
              <a:endParaRPr lang="zh-CN" altLang="en-US" sz="1600" dirty="0">
                <a:ea typeface="微软雅黑 Light" panose="020B0502040204020203" pitchFamily="34" charset="-122"/>
              </a:endParaRPr>
            </a:p>
          </p:txBody>
        </p:sp>
        <p:grpSp>
          <p:nvGrpSpPr>
            <p:cNvPr id="3" name="组合 81"/>
            <p:cNvGrpSpPr/>
            <p:nvPr/>
          </p:nvGrpSpPr>
          <p:grpSpPr>
            <a:xfrm>
              <a:off x="5901443" y="1153227"/>
              <a:ext cx="1326253" cy="1365185"/>
              <a:chOff x="1463339" y="1072758"/>
              <a:chExt cx="1546058" cy="1546058"/>
            </a:xfrm>
            <a:effectLst>
              <a:outerShdw blurRad="330200" dist="215900" dir="6900000" sx="91000" sy="91000" algn="t" rotWithShape="0">
                <a:prstClr val="black">
                  <a:alpha val="49000"/>
                </a:prstClr>
              </a:outerShdw>
            </a:effectLst>
          </p:grpSpPr>
          <p:sp>
            <p:nvSpPr>
              <p:cNvPr id="83" name="同心圆 82"/>
              <p:cNvSpPr/>
              <p:nvPr/>
            </p:nvSpPr>
            <p:spPr>
              <a:xfrm>
                <a:off x="1463339" y="1072758"/>
                <a:ext cx="1546058" cy="1546058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1484232" y="1093651"/>
                <a:ext cx="1504273" cy="15042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rgbClr val="C5C5C5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" name="组合 96"/>
            <p:cNvGrpSpPr/>
            <p:nvPr/>
          </p:nvGrpSpPr>
          <p:grpSpPr>
            <a:xfrm>
              <a:off x="6062685" y="1319202"/>
              <a:ext cx="1003762" cy="1033226"/>
              <a:chOff x="4207298" y="1512123"/>
              <a:chExt cx="1003762" cy="1003758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4207298" y="1512123"/>
                <a:ext cx="1003762" cy="100375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4421826" y="1744218"/>
                <a:ext cx="624833" cy="568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添加</a:t>
                </a:r>
                <a:endParaRPr lang="en-US" altLang="zh-CN" sz="16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sz="16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内容</a:t>
                </a:r>
              </a:p>
            </p:txBody>
          </p:sp>
        </p:grpSp>
        <p:grpSp>
          <p:nvGrpSpPr>
            <p:cNvPr id="6" name="组合 101"/>
            <p:cNvGrpSpPr/>
            <p:nvPr/>
          </p:nvGrpSpPr>
          <p:grpSpPr>
            <a:xfrm>
              <a:off x="4820845" y="2776065"/>
              <a:ext cx="1326254" cy="1365185"/>
              <a:chOff x="1463339" y="1072758"/>
              <a:chExt cx="1546058" cy="1546058"/>
            </a:xfrm>
            <a:effectLst>
              <a:outerShdw blurRad="330200" dist="215900" dir="6900000" sx="91000" sy="91000" algn="t" rotWithShape="0">
                <a:prstClr val="black">
                  <a:alpha val="49000"/>
                </a:prstClr>
              </a:outerShdw>
            </a:effectLst>
          </p:grpSpPr>
          <p:sp>
            <p:nvSpPr>
              <p:cNvPr id="103" name="同心圆 102"/>
              <p:cNvSpPr/>
              <p:nvPr/>
            </p:nvSpPr>
            <p:spPr>
              <a:xfrm>
                <a:off x="1463339" y="1072758"/>
                <a:ext cx="1546058" cy="1546058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1484232" y="1093651"/>
                <a:ext cx="1504273" cy="15042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rgbClr val="C5C5C5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7" name="组合 104"/>
            <p:cNvGrpSpPr/>
            <p:nvPr/>
          </p:nvGrpSpPr>
          <p:grpSpPr>
            <a:xfrm>
              <a:off x="4982094" y="2942044"/>
              <a:ext cx="1003763" cy="1033226"/>
              <a:chOff x="3089228" y="3088680"/>
              <a:chExt cx="1003763" cy="1003758"/>
            </a:xfrm>
          </p:grpSpPr>
          <p:sp>
            <p:nvSpPr>
              <p:cNvPr id="106" name="椭圆 105"/>
              <p:cNvSpPr/>
              <p:nvPr/>
            </p:nvSpPr>
            <p:spPr>
              <a:xfrm>
                <a:off x="3089228" y="3088680"/>
                <a:ext cx="1003763" cy="100375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3308043" y="3314659"/>
                <a:ext cx="700535" cy="568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添加</a:t>
                </a:r>
                <a:endParaRPr lang="en-US" altLang="zh-CN" sz="16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sz="16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内容</a:t>
                </a:r>
              </a:p>
            </p:txBody>
          </p:sp>
        </p:grpSp>
        <p:grpSp>
          <p:nvGrpSpPr>
            <p:cNvPr id="8" name="组合 107"/>
            <p:cNvGrpSpPr/>
            <p:nvPr/>
          </p:nvGrpSpPr>
          <p:grpSpPr>
            <a:xfrm>
              <a:off x="6999721" y="2776065"/>
              <a:ext cx="1326254" cy="1365185"/>
              <a:chOff x="1463339" y="1072758"/>
              <a:chExt cx="1546058" cy="1546058"/>
            </a:xfrm>
            <a:effectLst>
              <a:outerShdw blurRad="330200" dist="215900" dir="6900000" sx="91000" sy="91000" algn="t" rotWithShape="0">
                <a:prstClr val="black">
                  <a:alpha val="49000"/>
                </a:prstClr>
              </a:outerShdw>
            </a:effectLst>
          </p:grpSpPr>
          <p:sp>
            <p:nvSpPr>
              <p:cNvPr id="109" name="同心圆 108"/>
              <p:cNvSpPr/>
              <p:nvPr/>
            </p:nvSpPr>
            <p:spPr>
              <a:xfrm>
                <a:off x="1463339" y="1072758"/>
                <a:ext cx="1546058" cy="1546058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1484232" y="1093651"/>
                <a:ext cx="1504273" cy="15042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rgbClr val="C5C5C5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9" name="组合 110"/>
            <p:cNvGrpSpPr/>
            <p:nvPr/>
          </p:nvGrpSpPr>
          <p:grpSpPr>
            <a:xfrm>
              <a:off x="7160971" y="2942043"/>
              <a:ext cx="1003763" cy="1033226"/>
              <a:chOff x="5305581" y="3088680"/>
              <a:chExt cx="1003763" cy="1003758"/>
            </a:xfrm>
          </p:grpSpPr>
          <p:sp>
            <p:nvSpPr>
              <p:cNvPr id="112" name="椭圆 111"/>
              <p:cNvSpPr/>
              <p:nvPr/>
            </p:nvSpPr>
            <p:spPr>
              <a:xfrm>
                <a:off x="5305581" y="3088680"/>
                <a:ext cx="1003763" cy="100375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5508104" y="3267394"/>
                <a:ext cx="761358" cy="568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添加</a:t>
                </a:r>
                <a:endParaRPr lang="en-US" altLang="zh-CN" sz="16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sz="16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内容</a:t>
                </a:r>
              </a:p>
            </p:txBody>
          </p:sp>
        </p:grpSp>
        <p:sp>
          <p:nvSpPr>
            <p:cNvPr id="114" name="Arc 3"/>
            <p:cNvSpPr/>
            <p:nvPr/>
          </p:nvSpPr>
          <p:spPr>
            <a:xfrm rot="1012582">
              <a:off x="6514770" y="1578837"/>
              <a:ext cx="1580998" cy="1627412"/>
            </a:xfrm>
            <a:prstGeom prst="arc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2349" tIns="46174" rIns="92349" bIns="46174" rtlCol="0" anchor="ctr"/>
            <a:lstStyle/>
            <a:p>
              <a:pPr algn="ctr"/>
              <a:endParaRPr lang="en-US" sz="1600" dirty="0">
                <a:solidFill>
                  <a:schemeClr val="accent2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15" name="Arc 3"/>
            <p:cNvSpPr/>
            <p:nvPr/>
          </p:nvSpPr>
          <p:spPr>
            <a:xfrm rot="8151960">
              <a:off x="5774067" y="2933698"/>
              <a:ext cx="1580998" cy="1627412"/>
            </a:xfrm>
            <a:prstGeom prst="arc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2349" tIns="46174" rIns="92349" bIns="46174" rtlCol="0" anchor="ctr"/>
            <a:lstStyle/>
            <a:p>
              <a:pPr algn="ctr"/>
              <a:endParaRPr lang="en-US" sz="1600" dirty="0">
                <a:solidFill>
                  <a:schemeClr val="accent2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16" name="Arc 3"/>
            <p:cNvSpPr/>
            <p:nvPr/>
          </p:nvSpPr>
          <p:spPr>
            <a:xfrm rot="15479340">
              <a:off x="4937836" y="1643015"/>
              <a:ext cx="1627412" cy="1580998"/>
            </a:xfrm>
            <a:prstGeom prst="arc">
              <a:avLst/>
            </a:prstGeom>
            <a:ln w="2222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2349" tIns="46174" rIns="92349" bIns="46174" rtlCol="0" anchor="ctr"/>
            <a:lstStyle/>
            <a:p>
              <a:pPr algn="ctr"/>
              <a:endParaRPr lang="en-US" sz="1600" dirty="0">
                <a:solidFill>
                  <a:schemeClr val="accent2"/>
                </a:solidFill>
                <a:ea typeface="微软雅黑 Light" panose="020B0502040204020203" pitchFamily="34" charset="-122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工作存在不足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019436" y="675669"/>
            <a:ext cx="3076564" cy="213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90" dirty="0"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print the presentation and make it into a film a wider field</a:t>
            </a:r>
          </a:p>
        </p:txBody>
      </p:sp>
      <p:sp>
        <p:nvSpPr>
          <p:cNvPr id="34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5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448611" y="844304"/>
            <a:ext cx="5841366" cy="3599077"/>
            <a:chOff x="1448611" y="844304"/>
            <a:chExt cx="5841366" cy="3599077"/>
          </a:xfrm>
        </p:grpSpPr>
        <p:sp>
          <p:nvSpPr>
            <p:cNvPr id="2" name="椭圆 1"/>
            <p:cNvSpPr/>
            <p:nvPr/>
          </p:nvSpPr>
          <p:spPr>
            <a:xfrm>
              <a:off x="2728092" y="1015235"/>
              <a:ext cx="1378360" cy="1240455"/>
            </a:xfrm>
            <a:custGeom>
              <a:avLst/>
              <a:gdLst/>
              <a:ahLst/>
              <a:cxnLst/>
              <a:rect l="l" t="t" r="r" b="b"/>
              <a:pathLst>
                <a:path w="1648346" h="1656184">
                  <a:moveTo>
                    <a:pt x="820254" y="0"/>
                  </a:moveTo>
                  <a:cubicBezTo>
                    <a:pt x="1277597" y="0"/>
                    <a:pt x="1648346" y="370749"/>
                    <a:pt x="1648346" y="828092"/>
                  </a:cubicBezTo>
                  <a:cubicBezTo>
                    <a:pt x="1648346" y="1285435"/>
                    <a:pt x="1277597" y="1656184"/>
                    <a:pt x="820254" y="1656184"/>
                  </a:cubicBezTo>
                  <a:cubicBezTo>
                    <a:pt x="771082" y="1656184"/>
                    <a:pt x="722910" y="1651898"/>
                    <a:pt x="676238" y="1642851"/>
                  </a:cubicBezTo>
                  <a:lnTo>
                    <a:pt x="676238" y="1458836"/>
                  </a:lnTo>
                  <a:cubicBezTo>
                    <a:pt x="722365" y="1470593"/>
                    <a:pt x="770659" y="1476164"/>
                    <a:pt x="820254" y="1476164"/>
                  </a:cubicBezTo>
                  <a:cubicBezTo>
                    <a:pt x="1178174" y="1476164"/>
                    <a:pt x="1468326" y="1186012"/>
                    <a:pt x="1468326" y="828092"/>
                  </a:cubicBezTo>
                  <a:cubicBezTo>
                    <a:pt x="1468326" y="470172"/>
                    <a:pt x="1178174" y="180020"/>
                    <a:pt x="820254" y="180020"/>
                  </a:cubicBezTo>
                  <a:cubicBezTo>
                    <a:pt x="499245" y="180020"/>
                    <a:pt x="232748" y="413413"/>
                    <a:pt x="183071" y="720080"/>
                  </a:cubicBezTo>
                  <a:lnTo>
                    <a:pt x="0" y="720080"/>
                  </a:lnTo>
                  <a:cubicBezTo>
                    <a:pt x="52132" y="313716"/>
                    <a:pt x="399556" y="0"/>
                    <a:pt x="820254" y="0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lIns="87873" tIns="43936" rIns="87873" bIns="43936" rtlCol="0" anchor="ctr"/>
            <a:lstStyle/>
            <a:p>
              <a:pPr algn="ctr"/>
              <a:endParaRPr lang="zh-CN" altLang="en-US" sz="1900" b="1" kern="0" dirty="0">
                <a:solidFill>
                  <a:sysClr val="window" lastClr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" name="椭圆 1"/>
            <p:cNvSpPr/>
            <p:nvPr/>
          </p:nvSpPr>
          <p:spPr>
            <a:xfrm>
              <a:off x="2602066" y="2103023"/>
              <a:ext cx="692457" cy="1240455"/>
            </a:xfrm>
            <a:custGeom>
              <a:avLst/>
              <a:gdLst/>
              <a:ahLst/>
              <a:cxnLst/>
              <a:rect l="l" t="t" r="r" b="b"/>
              <a:pathLst>
                <a:path w="828092" h="1656184">
                  <a:moveTo>
                    <a:pt x="828092" y="0"/>
                  </a:moveTo>
                  <a:lnTo>
                    <a:pt x="828092" y="180020"/>
                  </a:lnTo>
                  <a:cubicBezTo>
                    <a:pt x="470172" y="180020"/>
                    <a:pt x="180020" y="470172"/>
                    <a:pt x="180020" y="828092"/>
                  </a:cubicBezTo>
                  <a:cubicBezTo>
                    <a:pt x="180020" y="1186012"/>
                    <a:pt x="470172" y="1476164"/>
                    <a:pt x="828092" y="1476164"/>
                  </a:cubicBezTo>
                  <a:lnTo>
                    <a:pt x="828092" y="1656184"/>
                  </a:lnTo>
                  <a:cubicBezTo>
                    <a:pt x="370749" y="1656184"/>
                    <a:pt x="0" y="1285435"/>
                    <a:pt x="0" y="828092"/>
                  </a:cubicBezTo>
                  <a:cubicBezTo>
                    <a:pt x="0" y="370749"/>
                    <a:pt x="370749" y="0"/>
                    <a:pt x="828092" y="0"/>
                  </a:cubicBezTo>
                  <a:close/>
                </a:path>
              </a:pathLst>
            </a:cu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lIns="87873" tIns="43936" rIns="87873" bIns="43936" rtlCol="0" anchor="ctr"/>
            <a:lstStyle/>
            <a:p>
              <a:pPr algn="ctr">
                <a:defRPr/>
              </a:pPr>
              <a:endParaRPr lang="zh-CN" altLang="en-US" sz="1800" kern="0" dirty="0">
                <a:solidFill>
                  <a:sysClr val="window" lastClr="FFFFFF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4" name="椭圆 1"/>
            <p:cNvSpPr/>
            <p:nvPr/>
          </p:nvSpPr>
          <p:spPr>
            <a:xfrm rot="5400000">
              <a:off x="2576237" y="3133632"/>
              <a:ext cx="1234584" cy="1384914"/>
            </a:xfrm>
            <a:custGeom>
              <a:avLst/>
              <a:gdLst/>
              <a:ahLst/>
              <a:cxnLst/>
              <a:rect l="l" t="t" r="r" b="b"/>
              <a:pathLst>
                <a:path w="1648346" h="1656184">
                  <a:moveTo>
                    <a:pt x="820254" y="0"/>
                  </a:moveTo>
                  <a:cubicBezTo>
                    <a:pt x="1277597" y="0"/>
                    <a:pt x="1648346" y="370749"/>
                    <a:pt x="1648346" y="828092"/>
                  </a:cubicBezTo>
                  <a:cubicBezTo>
                    <a:pt x="1648346" y="1285435"/>
                    <a:pt x="1277597" y="1656184"/>
                    <a:pt x="820254" y="1656184"/>
                  </a:cubicBezTo>
                  <a:cubicBezTo>
                    <a:pt x="771082" y="1656184"/>
                    <a:pt x="722910" y="1651898"/>
                    <a:pt x="676238" y="1642851"/>
                  </a:cubicBezTo>
                  <a:lnTo>
                    <a:pt x="676238" y="1458836"/>
                  </a:lnTo>
                  <a:cubicBezTo>
                    <a:pt x="722365" y="1470593"/>
                    <a:pt x="770659" y="1476164"/>
                    <a:pt x="820254" y="1476164"/>
                  </a:cubicBezTo>
                  <a:cubicBezTo>
                    <a:pt x="1178174" y="1476164"/>
                    <a:pt x="1468326" y="1186012"/>
                    <a:pt x="1468326" y="828092"/>
                  </a:cubicBezTo>
                  <a:cubicBezTo>
                    <a:pt x="1468326" y="470172"/>
                    <a:pt x="1178174" y="180020"/>
                    <a:pt x="820254" y="180020"/>
                  </a:cubicBezTo>
                  <a:cubicBezTo>
                    <a:pt x="499245" y="180020"/>
                    <a:pt x="232748" y="413413"/>
                    <a:pt x="183071" y="720080"/>
                  </a:cubicBezTo>
                  <a:lnTo>
                    <a:pt x="0" y="720080"/>
                  </a:lnTo>
                  <a:cubicBezTo>
                    <a:pt x="52132" y="313716"/>
                    <a:pt x="399556" y="0"/>
                    <a:pt x="820254" y="0"/>
                  </a:cubicBezTo>
                  <a:close/>
                </a:path>
              </a:pathLst>
            </a:cu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lIns="87873" tIns="43936" rIns="87873" bIns="43936" rtlCol="0" anchor="ctr"/>
            <a:lstStyle/>
            <a:p>
              <a:pPr algn="ctr"/>
              <a:endParaRPr lang="zh-CN" altLang="en-US" sz="1900" b="1" kern="0" dirty="0">
                <a:solidFill>
                  <a:sysClr val="window" lastClr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" name="椭圆 1"/>
            <p:cNvSpPr/>
            <p:nvPr/>
          </p:nvSpPr>
          <p:spPr>
            <a:xfrm rot="10800000">
              <a:off x="1496151" y="844304"/>
              <a:ext cx="1378360" cy="1240455"/>
            </a:xfrm>
            <a:custGeom>
              <a:avLst/>
              <a:gdLst/>
              <a:ahLst/>
              <a:cxnLst/>
              <a:rect l="l" t="t" r="r" b="b"/>
              <a:pathLst>
                <a:path w="1648346" h="1656184">
                  <a:moveTo>
                    <a:pt x="820254" y="0"/>
                  </a:moveTo>
                  <a:cubicBezTo>
                    <a:pt x="1277597" y="0"/>
                    <a:pt x="1648346" y="370749"/>
                    <a:pt x="1648346" y="828092"/>
                  </a:cubicBezTo>
                  <a:cubicBezTo>
                    <a:pt x="1648346" y="1285435"/>
                    <a:pt x="1277597" y="1656184"/>
                    <a:pt x="820254" y="1656184"/>
                  </a:cubicBezTo>
                  <a:cubicBezTo>
                    <a:pt x="771082" y="1656184"/>
                    <a:pt x="722910" y="1651898"/>
                    <a:pt x="676238" y="1642851"/>
                  </a:cubicBezTo>
                  <a:lnTo>
                    <a:pt x="676238" y="1458836"/>
                  </a:lnTo>
                  <a:cubicBezTo>
                    <a:pt x="722365" y="1470593"/>
                    <a:pt x="770659" y="1476164"/>
                    <a:pt x="820254" y="1476164"/>
                  </a:cubicBezTo>
                  <a:cubicBezTo>
                    <a:pt x="1178174" y="1476164"/>
                    <a:pt x="1468326" y="1186012"/>
                    <a:pt x="1468326" y="828092"/>
                  </a:cubicBezTo>
                  <a:cubicBezTo>
                    <a:pt x="1468326" y="470172"/>
                    <a:pt x="1178174" y="180020"/>
                    <a:pt x="820254" y="180020"/>
                  </a:cubicBezTo>
                  <a:cubicBezTo>
                    <a:pt x="499245" y="180020"/>
                    <a:pt x="232748" y="413413"/>
                    <a:pt x="183071" y="720080"/>
                  </a:cubicBezTo>
                  <a:lnTo>
                    <a:pt x="0" y="720080"/>
                  </a:lnTo>
                  <a:cubicBezTo>
                    <a:pt x="52132" y="313716"/>
                    <a:pt x="399556" y="0"/>
                    <a:pt x="820254" y="0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87873" tIns="43936" rIns="87873" bIns="43936" rtlCol="0" anchor="ctr"/>
            <a:lstStyle/>
            <a:p>
              <a:pPr algn="ctr">
                <a:defRPr/>
              </a:pPr>
              <a:endParaRPr lang="zh-CN" altLang="en-US" sz="1800" kern="0" dirty="0">
                <a:solidFill>
                  <a:sysClr val="window" lastClr="FFFFFF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6" name="椭圆 1"/>
            <p:cNvSpPr/>
            <p:nvPr/>
          </p:nvSpPr>
          <p:spPr>
            <a:xfrm rot="6199008">
              <a:off x="1790893" y="2653687"/>
              <a:ext cx="620228" cy="1304792"/>
            </a:xfrm>
            <a:custGeom>
              <a:avLst/>
              <a:gdLst/>
              <a:ahLst/>
              <a:cxnLst/>
              <a:rect l="l" t="t" r="r" b="b"/>
              <a:pathLst>
                <a:path w="828092" h="1560369">
                  <a:moveTo>
                    <a:pt x="16824" y="994982"/>
                  </a:moveTo>
                  <a:cubicBezTo>
                    <a:pt x="5793" y="941075"/>
                    <a:pt x="0" y="885260"/>
                    <a:pt x="0" y="828092"/>
                  </a:cubicBezTo>
                  <a:cubicBezTo>
                    <a:pt x="0" y="370749"/>
                    <a:pt x="370749" y="0"/>
                    <a:pt x="828092" y="0"/>
                  </a:cubicBezTo>
                  <a:lnTo>
                    <a:pt x="828092" y="180020"/>
                  </a:lnTo>
                  <a:cubicBezTo>
                    <a:pt x="470172" y="180020"/>
                    <a:pt x="180020" y="470172"/>
                    <a:pt x="180020" y="828092"/>
                  </a:cubicBezTo>
                  <a:cubicBezTo>
                    <a:pt x="180020" y="1180557"/>
                    <a:pt x="461395" y="1467304"/>
                    <a:pt x="811810" y="1474523"/>
                  </a:cubicBezTo>
                  <a:lnTo>
                    <a:pt x="449129" y="1560369"/>
                  </a:lnTo>
                  <a:cubicBezTo>
                    <a:pt x="229080" y="1450469"/>
                    <a:pt x="67556" y="1242904"/>
                    <a:pt x="16824" y="994982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87873" tIns="43936" rIns="87873" bIns="43936" rtlCol="0" anchor="ctr"/>
            <a:lstStyle/>
            <a:p>
              <a:pPr algn="ctr">
                <a:defRPr/>
              </a:pPr>
              <a:endParaRPr lang="zh-CN" altLang="en-US" sz="1800" kern="0" dirty="0">
                <a:solidFill>
                  <a:sysClr val="window" lastClr="FFFFFF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7" name="圆角矩形 14"/>
            <p:cNvSpPr/>
            <p:nvPr/>
          </p:nvSpPr>
          <p:spPr>
            <a:xfrm>
              <a:off x="3978226" y="1315279"/>
              <a:ext cx="3311751" cy="485395"/>
            </a:xfrm>
            <a:custGeom>
              <a:avLst/>
              <a:gdLst/>
              <a:ahLst/>
              <a:cxnLst/>
              <a:rect l="l" t="t" r="r" b="b"/>
              <a:pathLst>
                <a:path w="3960440" h="648072">
                  <a:moveTo>
                    <a:pt x="0" y="0"/>
                  </a:moveTo>
                  <a:lnTo>
                    <a:pt x="3636404" y="0"/>
                  </a:lnTo>
                  <a:cubicBezTo>
                    <a:pt x="3815364" y="0"/>
                    <a:pt x="3960440" y="145076"/>
                    <a:pt x="3960440" y="324036"/>
                  </a:cubicBezTo>
                  <a:cubicBezTo>
                    <a:pt x="3960440" y="502996"/>
                    <a:pt x="3815364" y="648072"/>
                    <a:pt x="3636404" y="648072"/>
                  </a:cubicBezTo>
                  <a:lnTo>
                    <a:pt x="0" y="648072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lIns="87873" tIns="43936" rIns="87873" bIns="43936" rtlCol="0" anchor="ctr"/>
            <a:lstStyle/>
            <a:p>
              <a:pPr algn="ctr">
                <a:defRPr/>
              </a:pPr>
              <a:r>
                <a:rPr lang="zh-CN" altLang="en-US" sz="1200" b="1" kern="0" dirty="0">
                  <a:solidFill>
                    <a:sysClr val="window" lastClr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您的标题写在这里</a:t>
              </a:r>
            </a:p>
          </p:txBody>
        </p:sp>
        <p:sp>
          <p:nvSpPr>
            <p:cNvPr id="8" name="圆角矩形 14"/>
            <p:cNvSpPr/>
            <p:nvPr/>
          </p:nvSpPr>
          <p:spPr>
            <a:xfrm>
              <a:off x="3700697" y="3420456"/>
              <a:ext cx="3372672" cy="485395"/>
            </a:xfrm>
            <a:custGeom>
              <a:avLst/>
              <a:gdLst>
                <a:gd name="connsiteX0" fmla="*/ 0 w 4033295"/>
                <a:gd name="connsiteY0" fmla="*/ 0 h 648072"/>
                <a:gd name="connsiteX1" fmla="*/ 3709259 w 4033295"/>
                <a:gd name="connsiteY1" fmla="*/ 0 h 648072"/>
                <a:gd name="connsiteX2" fmla="*/ 4033295 w 4033295"/>
                <a:gd name="connsiteY2" fmla="*/ 324036 h 648072"/>
                <a:gd name="connsiteX3" fmla="*/ 3709259 w 4033295"/>
                <a:gd name="connsiteY3" fmla="*/ 648072 h 648072"/>
                <a:gd name="connsiteX4" fmla="*/ 72855 w 4033295"/>
                <a:gd name="connsiteY4" fmla="*/ 648072 h 648072"/>
                <a:gd name="connsiteX5" fmla="*/ 0 w 4033295"/>
                <a:gd name="connsiteY5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3295" h="648072">
                  <a:moveTo>
                    <a:pt x="0" y="0"/>
                  </a:moveTo>
                  <a:lnTo>
                    <a:pt x="3709259" y="0"/>
                  </a:lnTo>
                  <a:cubicBezTo>
                    <a:pt x="3888219" y="0"/>
                    <a:pt x="4033295" y="145076"/>
                    <a:pt x="4033295" y="324036"/>
                  </a:cubicBezTo>
                  <a:cubicBezTo>
                    <a:pt x="4033295" y="502996"/>
                    <a:pt x="3888219" y="648072"/>
                    <a:pt x="3709259" y="648072"/>
                  </a:cubicBezTo>
                  <a:lnTo>
                    <a:pt x="72855" y="648072"/>
                  </a:lnTo>
                  <a:cubicBezTo>
                    <a:pt x="72855" y="432048"/>
                    <a:pt x="0" y="21602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lIns="87873" tIns="43936" rIns="87873" bIns="43936" rtlCol="0" anchor="ctr"/>
            <a:lstStyle/>
            <a:p>
              <a:pPr algn="ctr"/>
              <a:r>
                <a:rPr lang="zh-CN" altLang="en-US" sz="1200" b="1" kern="0" dirty="0">
                  <a:solidFill>
                    <a:sysClr val="window" lastClr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您的标题写在这里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75060" y="1332241"/>
              <a:ext cx="506719" cy="704283"/>
            </a:xfrm>
            <a:prstGeom prst="rect">
              <a:avLst/>
            </a:prstGeom>
            <a:noFill/>
          </p:spPr>
          <p:txBody>
            <a:bodyPr wrap="square" lIns="87873" tIns="43936" rIns="87873" bIns="43936" rtlCol="0">
              <a:spAutoFit/>
            </a:bodyPr>
            <a:lstStyle/>
            <a:p>
              <a:pPr>
                <a:defRPr/>
              </a:pPr>
              <a:r>
                <a:rPr lang="en-US" altLang="zh-CN" sz="4000" b="1" kern="0" dirty="0">
                  <a:solidFill>
                    <a:schemeClr val="accent2"/>
                  </a:solidFill>
                  <a:latin typeface="Arial Black" panose="020B0A04020102020204" pitchFamily="34" charset="0"/>
                  <a:ea typeface="微软雅黑 Light" panose="020B0502040204020203" pitchFamily="34" charset="-122"/>
                </a:rPr>
                <a:t>A</a:t>
              </a:r>
              <a:endParaRPr lang="zh-CN" altLang="en-US" sz="4000" b="1" kern="0" dirty="0">
                <a:solidFill>
                  <a:schemeClr val="accent2"/>
                </a:solidFill>
                <a:latin typeface="Arial Black" panose="020B0A040201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54632" y="3537940"/>
              <a:ext cx="506719" cy="704283"/>
            </a:xfrm>
            <a:prstGeom prst="rect">
              <a:avLst/>
            </a:prstGeom>
            <a:noFill/>
          </p:spPr>
          <p:txBody>
            <a:bodyPr wrap="square" lIns="87873" tIns="43936" rIns="87873" bIns="43936" rtlCol="0">
              <a:spAutoFit/>
            </a:bodyPr>
            <a:lstStyle/>
            <a:p>
              <a:pPr>
                <a:defRPr/>
              </a:pPr>
              <a:r>
                <a:rPr lang="en-US" altLang="zh-CN" sz="4000" b="1" kern="0" dirty="0">
                  <a:solidFill>
                    <a:schemeClr val="accent4"/>
                  </a:solidFill>
                  <a:latin typeface="Arial Black" panose="020B0A04020102020204" pitchFamily="34" charset="0"/>
                  <a:ea typeface="微软雅黑 Light" panose="020B0502040204020203" pitchFamily="34" charset="-122"/>
                </a:rPr>
                <a:t>B</a:t>
              </a:r>
              <a:endParaRPr lang="zh-CN" altLang="en-US" sz="4000" b="1" kern="0" dirty="0">
                <a:solidFill>
                  <a:schemeClr val="accent4"/>
                </a:solidFill>
                <a:latin typeface="Arial Black" panose="020B0A040201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78263" y="1908539"/>
              <a:ext cx="3085576" cy="406400"/>
            </a:xfrm>
            <a:prstGeom prst="rect">
              <a:avLst/>
            </a:prstGeom>
            <a:noFill/>
          </p:spPr>
          <p:txBody>
            <a:bodyPr wrap="square" lIns="87873" tIns="43936" rIns="87873" bIns="43936" rtlCol="0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zh-CN" altLang="en-US" sz="800" kern="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kern="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kern="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lang="zh-CN" altLang="en-US" sz="800" kern="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800" kern="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专注制作精美的PPT模板。</a:t>
              </a:r>
              <a:endParaRPr lang="en-US" altLang="zh-CN" sz="800" kern="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78227" y="3905850"/>
              <a:ext cx="2969625" cy="406400"/>
            </a:xfrm>
            <a:prstGeom prst="rect">
              <a:avLst/>
            </a:prstGeom>
            <a:noFill/>
          </p:spPr>
          <p:txBody>
            <a:bodyPr wrap="square" lIns="87873" tIns="43936" rIns="87873" bIns="43936" rtlCol="0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zh-CN" altLang="en-US" sz="800" kern="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kern="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kern="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lang="zh-CN" altLang="en-US" sz="800" kern="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800" kern="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专注制作精美的PPT模板。</a:t>
              </a:r>
              <a:endParaRPr lang="en-US" altLang="zh-CN" sz="800" kern="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工作存在不足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019436" y="675669"/>
            <a:ext cx="3076564" cy="213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90" dirty="0"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print the presentation and make it into a film a wider field</a:t>
            </a:r>
          </a:p>
        </p:txBody>
      </p:sp>
      <p:sp>
        <p:nvSpPr>
          <p:cNvPr id="1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420396" y="1924616"/>
            <a:ext cx="3611776" cy="623248"/>
          </a:xfrm>
          <a:prstGeom prst="rect">
            <a:avLst/>
          </a:prstGeom>
        </p:spPr>
        <p:txBody>
          <a:bodyPr vert="horz" lIns="67500" tIns="35100" rIns="67500" bIns="35100" rtlCol="0" anchor="b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>
                <a:ea typeface="微软雅黑 Light" panose="020B0502040204020203" pitchFamily="34" charset="-122"/>
              </a:rPr>
              <a:t>明年工作计划</a:t>
            </a: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3420396" y="2611647"/>
            <a:ext cx="3611776" cy="346249"/>
          </a:xfrm>
          <a:prstGeom prst="rect">
            <a:avLst/>
          </a:prstGeom>
        </p:spPr>
        <p:txBody>
          <a:bodyPr vert="horz" lIns="67500" tIns="35100" rIns="67500" bIns="35100" rtlCol="0">
            <a:normAutofit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z="1500" dirty="0">
                <a:ea typeface="微软雅黑 Light" panose="020B0502040204020203" pitchFamily="34" charset="-122"/>
              </a:rPr>
              <a:t>Lorem ipsum dolor sit </a:t>
            </a:r>
            <a:r>
              <a:rPr lang="en-US" altLang="zh-CN" sz="1500" dirty="0" err="1">
                <a:ea typeface="微软雅黑 Light" panose="020B0502040204020203" pitchFamily="34" charset="-122"/>
              </a:rPr>
              <a:t>amet</a:t>
            </a:r>
            <a:r>
              <a:rPr lang="en-US" altLang="zh-CN" sz="1500" dirty="0">
                <a:ea typeface="微软雅黑 Light" panose="020B0502040204020203" pitchFamily="34" charset="-122"/>
              </a:rPr>
              <a:t>, </a:t>
            </a:r>
            <a:r>
              <a:rPr lang="en-US" altLang="zh-CN" sz="1500" dirty="0" err="1">
                <a:ea typeface="微软雅黑 Light" panose="020B0502040204020203" pitchFamily="34" charset="-122"/>
              </a:rPr>
              <a:t>consectetur</a:t>
            </a:r>
            <a:endParaRPr lang="zh-CN" altLang="en-US" sz="1500" dirty="0"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2283545" y="1908482"/>
            <a:ext cx="1081065" cy="1084913"/>
          </a:xfrm>
          <a:prstGeom prst="rect">
            <a:avLst/>
          </a:prstGeom>
          <a:noFill/>
        </p:spPr>
        <p:txBody>
          <a:bodyPr wrap="none"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8800">
                <a:solidFill>
                  <a:schemeClr val="bg1"/>
                </a:solidFill>
                <a:ea typeface="华文细黑" panose="02010600040101010101" pitchFamily="2" charset="-122"/>
              </a:defRPr>
            </a:lvl1pPr>
          </a:lstStyle>
          <a:p>
            <a:r>
              <a:rPr lang="en-US" altLang="zh-CN" sz="6600" dirty="0">
                <a:ea typeface="微软雅黑 Light" panose="020B0502040204020203" pitchFamily="34" charset="-122"/>
              </a:rPr>
              <a:t>04</a:t>
            </a: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053037" y="1781155"/>
            <a:ext cx="4090965" cy="1841729"/>
            <a:chOff x="5053037" y="1781155"/>
            <a:chExt cx="4090965" cy="1841729"/>
          </a:xfrm>
        </p:grpSpPr>
        <p:grpSp>
          <p:nvGrpSpPr>
            <p:cNvPr id="2" name="组合 48"/>
            <p:cNvGrpSpPr/>
            <p:nvPr/>
          </p:nvGrpSpPr>
          <p:grpSpPr>
            <a:xfrm>
              <a:off x="5053037" y="1781155"/>
              <a:ext cx="4090965" cy="1841729"/>
              <a:chOff x="5053036" y="1866998"/>
              <a:chExt cx="4090965" cy="1841728"/>
            </a:xfrm>
          </p:grpSpPr>
          <p:sp>
            <p:nvSpPr>
              <p:cNvPr id="50" name="任意多边形 49"/>
              <p:cNvSpPr/>
              <p:nvPr/>
            </p:nvSpPr>
            <p:spPr>
              <a:xfrm flipH="1">
                <a:off x="5231631" y="1866998"/>
                <a:ext cx="3912370" cy="1772091"/>
              </a:xfrm>
              <a:custGeom>
                <a:avLst/>
                <a:gdLst>
                  <a:gd name="connsiteX0" fmla="*/ 4058363 w 5216493"/>
                  <a:gd name="connsiteY0" fmla="*/ 0 h 2362788"/>
                  <a:gd name="connsiteX1" fmla="*/ 850234 w 5216493"/>
                  <a:gd name="connsiteY1" fmla="*/ 0 h 2362788"/>
                  <a:gd name="connsiteX2" fmla="*/ 850234 w 5216493"/>
                  <a:gd name="connsiteY2" fmla="*/ 2032 h 2362788"/>
                  <a:gd name="connsiteX3" fmla="*/ 0 w 5216493"/>
                  <a:gd name="connsiteY3" fmla="*/ 2032 h 2362788"/>
                  <a:gd name="connsiteX4" fmla="*/ 0 w 5216493"/>
                  <a:gd name="connsiteY4" fmla="*/ 531904 h 2362788"/>
                  <a:gd name="connsiteX5" fmla="*/ 1 w 5216493"/>
                  <a:gd name="connsiteY5" fmla="*/ 531904 h 2362788"/>
                  <a:gd name="connsiteX6" fmla="*/ 1 w 5216493"/>
                  <a:gd name="connsiteY6" fmla="*/ 364801 h 2362788"/>
                  <a:gd name="connsiteX7" fmla="*/ 850234 w 5216493"/>
                  <a:gd name="connsiteY7" fmla="*/ 364801 h 2362788"/>
                  <a:gd name="connsiteX8" fmla="*/ 850234 w 5216493"/>
                  <a:gd name="connsiteY8" fmla="*/ 2362788 h 2362788"/>
                  <a:gd name="connsiteX9" fmla="*/ 850235 w 5216493"/>
                  <a:gd name="connsiteY9" fmla="*/ 2362788 h 2362788"/>
                  <a:gd name="connsiteX10" fmla="*/ 850235 w 5216493"/>
                  <a:gd name="connsiteY10" fmla="*/ 364801 h 2362788"/>
                  <a:gd name="connsiteX11" fmla="*/ 1653870 w 5216493"/>
                  <a:gd name="connsiteY11" fmla="*/ 364801 h 2362788"/>
                  <a:gd name="connsiteX12" fmla="*/ 1653870 w 5216493"/>
                  <a:gd name="connsiteY12" fmla="*/ 362769 h 2362788"/>
                  <a:gd name="connsiteX13" fmla="*/ 3815944 w 5216493"/>
                  <a:gd name="connsiteY13" fmla="*/ 362769 h 2362788"/>
                  <a:gd name="connsiteX14" fmla="*/ 4860260 w 5216493"/>
                  <a:gd name="connsiteY14" fmla="*/ 1407085 h 2362788"/>
                  <a:gd name="connsiteX15" fmla="*/ 4860260 w 5216493"/>
                  <a:gd name="connsiteY15" fmla="*/ 2125118 h 2362788"/>
                  <a:gd name="connsiteX16" fmla="*/ 5216493 w 5216493"/>
                  <a:gd name="connsiteY16" fmla="*/ 2125118 h 2362788"/>
                  <a:gd name="connsiteX17" fmla="*/ 5216493 w 5216493"/>
                  <a:gd name="connsiteY17" fmla="*/ 1158130 h 2362788"/>
                  <a:gd name="connsiteX18" fmla="*/ 4058363 w 5216493"/>
                  <a:gd name="connsiteY18" fmla="*/ 0 h 236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216493" h="2362788">
                    <a:moveTo>
                      <a:pt x="4058363" y="0"/>
                    </a:moveTo>
                    <a:lnTo>
                      <a:pt x="850234" y="0"/>
                    </a:lnTo>
                    <a:lnTo>
                      <a:pt x="850234" y="2032"/>
                    </a:lnTo>
                    <a:lnTo>
                      <a:pt x="0" y="2032"/>
                    </a:lnTo>
                    <a:lnTo>
                      <a:pt x="0" y="531904"/>
                    </a:lnTo>
                    <a:lnTo>
                      <a:pt x="1" y="531904"/>
                    </a:lnTo>
                    <a:lnTo>
                      <a:pt x="1" y="364801"/>
                    </a:lnTo>
                    <a:lnTo>
                      <a:pt x="850234" y="364801"/>
                    </a:lnTo>
                    <a:lnTo>
                      <a:pt x="850234" y="2362788"/>
                    </a:lnTo>
                    <a:lnTo>
                      <a:pt x="850235" y="2362788"/>
                    </a:lnTo>
                    <a:lnTo>
                      <a:pt x="850235" y="364801"/>
                    </a:lnTo>
                    <a:lnTo>
                      <a:pt x="1653870" y="364801"/>
                    </a:lnTo>
                    <a:lnTo>
                      <a:pt x="1653870" y="362769"/>
                    </a:lnTo>
                    <a:lnTo>
                      <a:pt x="3815944" y="362769"/>
                    </a:lnTo>
                    <a:cubicBezTo>
                      <a:pt x="4392704" y="362769"/>
                      <a:pt x="4860260" y="830325"/>
                      <a:pt x="4860260" y="1407085"/>
                    </a:cubicBezTo>
                    <a:lnTo>
                      <a:pt x="4860260" y="2125118"/>
                    </a:lnTo>
                    <a:lnTo>
                      <a:pt x="5216493" y="2125118"/>
                    </a:lnTo>
                    <a:lnTo>
                      <a:pt x="5216493" y="1158130"/>
                    </a:lnTo>
                    <a:cubicBezTo>
                      <a:pt x="5216493" y="518512"/>
                      <a:pt x="4697981" y="0"/>
                      <a:pt x="40583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sz="1800" dirty="0">
                  <a:solidFill>
                    <a:srgbClr val="564B45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5053036" y="3212947"/>
                <a:ext cx="495779" cy="495779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sz="1800" dirty="0">
                  <a:solidFill>
                    <a:srgbClr val="F8F8F8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2" name="文本框 92"/>
              <p:cNvSpPr txBox="1"/>
              <p:nvPr/>
            </p:nvSpPr>
            <p:spPr>
              <a:xfrm>
                <a:off x="5095740" y="3320198"/>
                <a:ext cx="410370" cy="300082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CN" sz="15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01</a:t>
                </a:r>
                <a:endParaRPr lang="zh-CN" altLang="en-US" sz="15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3" name="组合 52"/>
            <p:cNvGrpSpPr/>
            <p:nvPr/>
          </p:nvGrpSpPr>
          <p:grpSpPr>
            <a:xfrm>
              <a:off x="5763485" y="2337148"/>
              <a:ext cx="3380515" cy="1285736"/>
              <a:chOff x="5763484" y="2422990"/>
              <a:chExt cx="3380515" cy="1285736"/>
            </a:xfrm>
          </p:grpSpPr>
          <p:sp>
            <p:nvSpPr>
              <p:cNvPr id="54" name="任意多边形 53"/>
              <p:cNvSpPr/>
              <p:nvPr/>
            </p:nvSpPr>
            <p:spPr>
              <a:xfrm flipH="1">
                <a:off x="5797656" y="2422990"/>
                <a:ext cx="3346343" cy="1037847"/>
              </a:xfrm>
              <a:custGeom>
                <a:avLst/>
                <a:gdLst>
                  <a:gd name="connsiteX0" fmla="*/ 1607999 w 4461791"/>
                  <a:gd name="connsiteY0" fmla="*/ 0 h 1383796"/>
                  <a:gd name="connsiteX1" fmla="*/ 0 w 4461791"/>
                  <a:gd name="connsiteY1" fmla="*/ 0 h 1383796"/>
                  <a:gd name="connsiteX2" fmla="*/ 0 w 4461791"/>
                  <a:gd name="connsiteY2" fmla="*/ 566646 h 1383796"/>
                  <a:gd name="connsiteX3" fmla="*/ 1 w 4461791"/>
                  <a:gd name="connsiteY3" fmla="*/ 566646 h 1383796"/>
                  <a:gd name="connsiteX4" fmla="*/ 1 w 4461791"/>
                  <a:gd name="connsiteY4" fmla="*/ 387946 h 1383796"/>
                  <a:gd name="connsiteX5" fmla="*/ 1603034 w 4461791"/>
                  <a:gd name="connsiteY5" fmla="*/ 387946 h 1383796"/>
                  <a:gd name="connsiteX6" fmla="*/ 1603034 w 4461791"/>
                  <a:gd name="connsiteY6" fmla="*/ 384898 h 1383796"/>
                  <a:gd name="connsiteX7" fmla="*/ 3653197 w 4461791"/>
                  <a:gd name="connsiteY7" fmla="*/ 384898 h 1383796"/>
                  <a:gd name="connsiteX8" fmla="*/ 4068091 w 4461791"/>
                  <a:gd name="connsiteY8" fmla="*/ 799792 h 1383796"/>
                  <a:gd name="connsiteX9" fmla="*/ 4068091 w 4461791"/>
                  <a:gd name="connsiteY9" fmla="*/ 1383796 h 1383796"/>
                  <a:gd name="connsiteX10" fmla="*/ 4461791 w 4461791"/>
                  <a:gd name="connsiteY10" fmla="*/ 1383796 h 1383796"/>
                  <a:gd name="connsiteX11" fmla="*/ 4461791 w 4461791"/>
                  <a:gd name="connsiteY11" fmla="*/ 701914 h 1383796"/>
                  <a:gd name="connsiteX12" fmla="*/ 3763050 w 4461791"/>
                  <a:gd name="connsiteY12" fmla="*/ 3173 h 1383796"/>
                  <a:gd name="connsiteX13" fmla="*/ 1607733 w 4461791"/>
                  <a:gd name="connsiteY13" fmla="*/ 3173 h 1383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461791" h="1383796">
                    <a:moveTo>
                      <a:pt x="1607999" y="0"/>
                    </a:moveTo>
                    <a:lnTo>
                      <a:pt x="0" y="0"/>
                    </a:lnTo>
                    <a:lnTo>
                      <a:pt x="0" y="566646"/>
                    </a:lnTo>
                    <a:lnTo>
                      <a:pt x="1" y="566646"/>
                    </a:lnTo>
                    <a:lnTo>
                      <a:pt x="1" y="387946"/>
                    </a:lnTo>
                    <a:lnTo>
                      <a:pt x="1603034" y="387946"/>
                    </a:lnTo>
                    <a:lnTo>
                      <a:pt x="1603034" y="384898"/>
                    </a:lnTo>
                    <a:lnTo>
                      <a:pt x="3653197" y="384898"/>
                    </a:lnTo>
                    <a:cubicBezTo>
                      <a:pt x="3882337" y="384898"/>
                      <a:pt x="4068091" y="570652"/>
                      <a:pt x="4068091" y="799792"/>
                    </a:cubicBezTo>
                    <a:lnTo>
                      <a:pt x="4068091" y="1383796"/>
                    </a:lnTo>
                    <a:lnTo>
                      <a:pt x="4461791" y="1383796"/>
                    </a:lnTo>
                    <a:lnTo>
                      <a:pt x="4461791" y="701914"/>
                    </a:lnTo>
                    <a:cubicBezTo>
                      <a:pt x="4461791" y="316010"/>
                      <a:pt x="4148954" y="3173"/>
                      <a:pt x="3763050" y="3173"/>
                    </a:cubicBezTo>
                    <a:lnTo>
                      <a:pt x="1607733" y="317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sz="1800" dirty="0">
                  <a:solidFill>
                    <a:srgbClr val="564B45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763484" y="3212947"/>
                <a:ext cx="495779" cy="495779"/>
              </a:xfrm>
              <a:prstGeom prst="ellipse">
                <a:avLst/>
              </a:prstGeom>
              <a:solidFill>
                <a:schemeClr val="accent3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sz="1800" dirty="0">
                  <a:solidFill>
                    <a:srgbClr val="F8F8F8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6" name="文本框 100"/>
              <p:cNvSpPr txBox="1"/>
              <p:nvPr/>
            </p:nvSpPr>
            <p:spPr>
              <a:xfrm>
                <a:off x="5843734" y="3320198"/>
                <a:ext cx="410370" cy="300082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CN" sz="15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03</a:t>
                </a:r>
                <a:endParaRPr lang="zh-CN" altLang="en-US" sz="15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4" name="组合 56"/>
            <p:cNvGrpSpPr/>
            <p:nvPr/>
          </p:nvGrpSpPr>
          <p:grpSpPr>
            <a:xfrm>
              <a:off x="5421775" y="2053230"/>
              <a:ext cx="3722225" cy="1569651"/>
              <a:chOff x="5421773" y="2139075"/>
              <a:chExt cx="3722225" cy="1569651"/>
            </a:xfrm>
            <a:solidFill>
              <a:schemeClr val="accent2"/>
            </a:solidFill>
          </p:grpSpPr>
          <p:sp>
            <p:nvSpPr>
              <p:cNvPr id="58" name="任意多边形 57"/>
              <p:cNvSpPr/>
              <p:nvPr/>
            </p:nvSpPr>
            <p:spPr>
              <a:xfrm flipH="1">
                <a:off x="5498806" y="2139075"/>
                <a:ext cx="3645192" cy="1321762"/>
              </a:xfrm>
              <a:custGeom>
                <a:avLst/>
                <a:gdLst>
                  <a:gd name="connsiteX0" fmla="*/ 3815940 w 4860256"/>
                  <a:gd name="connsiteY0" fmla="*/ 0 h 1762349"/>
                  <a:gd name="connsiteX1" fmla="*/ 990598 w 4860256"/>
                  <a:gd name="connsiteY1" fmla="*/ 0 h 1762349"/>
                  <a:gd name="connsiteX2" fmla="*/ 850231 w 4860256"/>
                  <a:gd name="connsiteY2" fmla="*/ 0 h 1762349"/>
                  <a:gd name="connsiteX3" fmla="*/ 0 w 4860256"/>
                  <a:gd name="connsiteY3" fmla="*/ 0 h 1762349"/>
                  <a:gd name="connsiteX4" fmla="*/ 0 w 4860256"/>
                  <a:gd name="connsiteY4" fmla="*/ 395925 h 1762349"/>
                  <a:gd name="connsiteX5" fmla="*/ 990598 w 4860256"/>
                  <a:gd name="connsiteY5" fmla="*/ 395925 h 1762349"/>
                  <a:gd name="connsiteX6" fmla="*/ 990598 w 4860256"/>
                  <a:gd name="connsiteY6" fmla="*/ 392340 h 1762349"/>
                  <a:gd name="connsiteX7" fmla="*/ 3763050 w 4860256"/>
                  <a:gd name="connsiteY7" fmla="*/ 392340 h 1762349"/>
                  <a:gd name="connsiteX8" fmla="*/ 4461791 w 4860256"/>
                  <a:gd name="connsiteY8" fmla="*/ 1091081 h 1762349"/>
                  <a:gd name="connsiteX9" fmla="*/ 4461791 w 4860256"/>
                  <a:gd name="connsiteY9" fmla="*/ 1762349 h 1762349"/>
                  <a:gd name="connsiteX10" fmla="*/ 4860256 w 4860256"/>
                  <a:gd name="connsiteY10" fmla="*/ 1762349 h 1762349"/>
                  <a:gd name="connsiteX11" fmla="*/ 4860256 w 4860256"/>
                  <a:gd name="connsiteY11" fmla="*/ 1044316 h 1762349"/>
                  <a:gd name="connsiteX12" fmla="*/ 3815940 w 4860256"/>
                  <a:gd name="connsiteY12" fmla="*/ 0 h 1762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860256" h="1762349">
                    <a:moveTo>
                      <a:pt x="3815940" y="0"/>
                    </a:moveTo>
                    <a:lnTo>
                      <a:pt x="990598" y="0"/>
                    </a:lnTo>
                    <a:lnTo>
                      <a:pt x="850231" y="0"/>
                    </a:lnTo>
                    <a:lnTo>
                      <a:pt x="0" y="0"/>
                    </a:lnTo>
                    <a:lnTo>
                      <a:pt x="0" y="395925"/>
                    </a:lnTo>
                    <a:lnTo>
                      <a:pt x="990598" y="395925"/>
                    </a:lnTo>
                    <a:lnTo>
                      <a:pt x="990598" y="392340"/>
                    </a:lnTo>
                    <a:lnTo>
                      <a:pt x="3763050" y="392340"/>
                    </a:lnTo>
                    <a:cubicBezTo>
                      <a:pt x="4148954" y="392340"/>
                      <a:pt x="4461791" y="705177"/>
                      <a:pt x="4461791" y="1091081"/>
                    </a:cubicBezTo>
                    <a:lnTo>
                      <a:pt x="4461791" y="1762349"/>
                    </a:lnTo>
                    <a:lnTo>
                      <a:pt x="4860256" y="1762349"/>
                    </a:lnTo>
                    <a:lnTo>
                      <a:pt x="4860256" y="1044316"/>
                    </a:lnTo>
                    <a:cubicBezTo>
                      <a:pt x="4860256" y="467556"/>
                      <a:pt x="4392700" y="0"/>
                      <a:pt x="381594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sz="1800" dirty="0">
                  <a:solidFill>
                    <a:srgbClr val="564B45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5421773" y="3212947"/>
                <a:ext cx="495779" cy="495779"/>
              </a:xfrm>
              <a:prstGeom prst="ellipse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sz="1800" dirty="0">
                  <a:solidFill>
                    <a:srgbClr val="F8F8F8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0" name="文本框 93"/>
              <p:cNvSpPr txBox="1"/>
              <p:nvPr/>
            </p:nvSpPr>
            <p:spPr>
              <a:xfrm>
                <a:off x="5468050" y="3320198"/>
                <a:ext cx="410370" cy="300082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CN" sz="15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02</a:t>
                </a:r>
                <a:endParaRPr lang="zh-CN" altLang="en-US" sz="15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61" name="任意多边形 60"/>
          <p:cNvSpPr/>
          <p:nvPr/>
        </p:nvSpPr>
        <p:spPr>
          <a:xfrm>
            <a:off x="3381877" y="1589789"/>
            <a:ext cx="2228850" cy="381000"/>
          </a:xfrm>
          <a:custGeom>
            <a:avLst/>
            <a:gdLst>
              <a:gd name="connsiteX0" fmla="*/ 2971800 w 2971800"/>
              <a:gd name="connsiteY0" fmla="*/ 508000 h 508000"/>
              <a:gd name="connsiteX1" fmla="*/ 622300 w 2971800"/>
              <a:gd name="connsiteY1" fmla="*/ 508000 h 508000"/>
              <a:gd name="connsiteX2" fmla="*/ 622300 w 2971800"/>
              <a:gd name="connsiteY2" fmla="*/ 0 h 508000"/>
              <a:gd name="connsiteX3" fmla="*/ 0 w 2971800"/>
              <a:gd name="connsiteY3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508000">
                <a:moveTo>
                  <a:pt x="2971800" y="508000"/>
                </a:moveTo>
                <a:lnTo>
                  <a:pt x="622300" y="508000"/>
                </a:lnTo>
                <a:lnTo>
                  <a:pt x="6223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7" rIns="68573" bIns="34287" rtlCol="0" anchor="ctr"/>
          <a:lstStyle/>
          <a:p>
            <a:pPr algn="ctr"/>
            <a:endParaRPr lang="zh-CN" altLang="en-US" sz="1800" dirty="0">
              <a:solidFill>
                <a:srgbClr val="564B45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3381878" y="2519430"/>
            <a:ext cx="2638425" cy="438150"/>
          </a:xfrm>
          <a:custGeom>
            <a:avLst/>
            <a:gdLst>
              <a:gd name="connsiteX0" fmla="*/ 3517900 w 3517900"/>
              <a:gd name="connsiteY0" fmla="*/ 0 h 584200"/>
              <a:gd name="connsiteX1" fmla="*/ 609600 w 3517900"/>
              <a:gd name="connsiteY1" fmla="*/ 0 h 584200"/>
              <a:gd name="connsiteX2" fmla="*/ 609600 w 3517900"/>
              <a:gd name="connsiteY2" fmla="*/ 584200 h 584200"/>
              <a:gd name="connsiteX3" fmla="*/ 0 w 3517900"/>
              <a:gd name="connsiteY3" fmla="*/ 58420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7900" h="584200">
                <a:moveTo>
                  <a:pt x="3517900" y="0"/>
                </a:moveTo>
                <a:lnTo>
                  <a:pt x="609600" y="0"/>
                </a:lnTo>
                <a:lnTo>
                  <a:pt x="609600" y="584200"/>
                </a:lnTo>
                <a:lnTo>
                  <a:pt x="0" y="58420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7" rIns="68573" bIns="34287" rtlCol="0" anchor="ctr"/>
          <a:lstStyle/>
          <a:p>
            <a:pPr algn="ctr"/>
            <a:endParaRPr lang="zh-CN" altLang="en-US" sz="1800" dirty="0">
              <a:ln>
                <a:solidFill>
                  <a:srgbClr val="8FA3A4"/>
                </a:solidFill>
              </a:ln>
              <a:solidFill>
                <a:srgbClr val="564B45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3" name="任意多边形 62"/>
          <p:cNvSpPr/>
          <p:nvPr/>
        </p:nvSpPr>
        <p:spPr>
          <a:xfrm>
            <a:off x="3381877" y="2264159"/>
            <a:ext cx="2419350" cy="0"/>
          </a:xfrm>
          <a:custGeom>
            <a:avLst/>
            <a:gdLst>
              <a:gd name="connsiteX0" fmla="*/ 3225800 w 3225800"/>
              <a:gd name="connsiteY0" fmla="*/ 0 h 0"/>
              <a:gd name="connsiteX1" fmla="*/ 0 w 32258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25800">
                <a:moveTo>
                  <a:pt x="322580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7" rIns="68573" bIns="34287" rtlCol="0" anchor="ctr"/>
          <a:lstStyle/>
          <a:p>
            <a:pPr algn="ctr"/>
            <a:endParaRPr lang="zh-CN" altLang="en-US" sz="1800" dirty="0">
              <a:solidFill>
                <a:srgbClr val="564B45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" name="组合 63"/>
          <p:cNvGrpSpPr/>
          <p:nvPr/>
        </p:nvGrpSpPr>
        <p:grpSpPr>
          <a:xfrm>
            <a:off x="1827516" y="1347988"/>
            <a:ext cx="1478797" cy="555983"/>
            <a:chOff x="3447030" y="3890564"/>
            <a:chExt cx="1971730" cy="741311"/>
          </a:xfrm>
        </p:grpSpPr>
        <p:sp>
          <p:nvSpPr>
            <p:cNvPr id="65" name="文本框 111"/>
            <p:cNvSpPr txBox="1"/>
            <p:nvPr/>
          </p:nvSpPr>
          <p:spPr>
            <a:xfrm>
              <a:off x="3451161" y="3890564"/>
              <a:ext cx="1725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标题文字</a:t>
              </a:r>
            </a:p>
          </p:txBody>
        </p:sp>
        <p:sp>
          <p:nvSpPr>
            <p:cNvPr id="66" name="文本框 112"/>
            <p:cNvSpPr txBox="1"/>
            <p:nvPr/>
          </p:nvSpPr>
          <p:spPr>
            <a:xfrm>
              <a:off x="3447030" y="4180469"/>
              <a:ext cx="1971730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800" kern="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单击此处可添加文本单击此处可添加文本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67" name="椭圆 66"/>
          <p:cNvSpPr/>
          <p:nvPr/>
        </p:nvSpPr>
        <p:spPr>
          <a:xfrm>
            <a:off x="3350444" y="1560502"/>
            <a:ext cx="62865" cy="6286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7" rIns="68573" bIns="34287" rtlCol="0" anchor="ctr"/>
          <a:lstStyle/>
          <a:p>
            <a:pPr algn="ctr"/>
            <a:endParaRPr lang="zh-CN" altLang="en-US" sz="1800" dirty="0">
              <a:solidFill>
                <a:srgbClr val="08080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3350444" y="2231471"/>
            <a:ext cx="62865" cy="62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7" rIns="68573" bIns="34287" rtlCol="0" anchor="ctr"/>
          <a:lstStyle/>
          <a:p>
            <a:pPr algn="ctr"/>
            <a:endParaRPr lang="zh-CN" altLang="en-US" sz="1800" dirty="0">
              <a:solidFill>
                <a:srgbClr val="08080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3350444" y="2926592"/>
            <a:ext cx="62865" cy="6286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7" rIns="68573" bIns="34287" rtlCol="0" anchor="ctr"/>
          <a:lstStyle/>
          <a:p>
            <a:pPr algn="ctr"/>
            <a:endParaRPr lang="zh-CN" altLang="en-US" sz="1800" dirty="0">
              <a:solidFill>
                <a:srgbClr val="08080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1340924" y="1364436"/>
            <a:ext cx="450708" cy="450708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7" rIns="68573" bIns="34287" rtlCol="0" anchor="ctr"/>
          <a:lstStyle/>
          <a:p>
            <a:pPr algn="ctr"/>
            <a:endParaRPr lang="zh-CN" altLang="en-US" sz="1800" dirty="0">
              <a:solidFill>
                <a:srgbClr val="564B45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1340924" y="2037327"/>
            <a:ext cx="450708" cy="450708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7" rIns="68573" bIns="34287" rtlCol="0" anchor="ctr"/>
          <a:lstStyle/>
          <a:p>
            <a:pPr algn="ctr"/>
            <a:endParaRPr lang="zh-CN" altLang="en-US" sz="1800" dirty="0">
              <a:solidFill>
                <a:srgbClr val="564B45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1340924" y="2730383"/>
            <a:ext cx="450708" cy="450708"/>
          </a:xfrm>
          <a:prstGeom prst="ellipse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7" rIns="68573" bIns="34287" rtlCol="0" anchor="ctr"/>
          <a:lstStyle/>
          <a:p>
            <a:pPr algn="ctr"/>
            <a:endParaRPr lang="zh-CN" altLang="en-US" sz="1800" dirty="0">
              <a:solidFill>
                <a:srgbClr val="564B45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3" name="椭圆 70"/>
          <p:cNvSpPr/>
          <p:nvPr/>
        </p:nvSpPr>
        <p:spPr>
          <a:xfrm>
            <a:off x="1452226" y="1452318"/>
            <a:ext cx="228104" cy="274946"/>
          </a:xfrm>
          <a:custGeom>
            <a:avLst/>
            <a:gdLst/>
            <a:ahLst/>
            <a:cxnLst/>
            <a:rect l="l" t="t" r="r" b="b"/>
            <a:pathLst>
              <a:path w="1674290" h="2018114">
                <a:moveTo>
                  <a:pt x="307141" y="691642"/>
                </a:moveTo>
                <a:lnTo>
                  <a:pt x="1378912" y="691642"/>
                </a:lnTo>
                <a:lnTo>
                  <a:pt x="1369387" y="1458335"/>
                </a:lnTo>
                <a:cubicBezTo>
                  <a:pt x="1369387" y="1541769"/>
                  <a:pt x="1301750" y="1609406"/>
                  <a:pt x="1218316" y="1609406"/>
                </a:cubicBezTo>
                <a:lnTo>
                  <a:pt x="1158892" y="1609406"/>
                </a:lnTo>
                <a:lnTo>
                  <a:pt x="1158892" y="1898352"/>
                </a:lnTo>
                <a:cubicBezTo>
                  <a:pt x="1158892" y="1964495"/>
                  <a:pt x="1105273" y="2018114"/>
                  <a:pt x="1039130" y="2018114"/>
                </a:cubicBezTo>
                <a:cubicBezTo>
                  <a:pt x="972987" y="2018114"/>
                  <a:pt x="919368" y="1964495"/>
                  <a:pt x="919368" y="1898352"/>
                </a:cubicBezTo>
                <a:lnTo>
                  <a:pt x="919368" y="1609406"/>
                </a:lnTo>
                <a:lnTo>
                  <a:pt x="765901" y="1609406"/>
                </a:lnTo>
                <a:lnTo>
                  <a:pt x="765901" y="1898351"/>
                </a:lnTo>
                <a:cubicBezTo>
                  <a:pt x="765901" y="1964494"/>
                  <a:pt x="712282" y="2018113"/>
                  <a:pt x="646139" y="2018113"/>
                </a:cubicBezTo>
                <a:cubicBezTo>
                  <a:pt x="579996" y="2018113"/>
                  <a:pt x="526377" y="1964494"/>
                  <a:pt x="526377" y="1898351"/>
                </a:cubicBezTo>
                <a:lnTo>
                  <a:pt x="526377" y="1609406"/>
                </a:lnTo>
                <a:lnTo>
                  <a:pt x="458213" y="1609406"/>
                </a:lnTo>
                <a:cubicBezTo>
                  <a:pt x="374779" y="1609406"/>
                  <a:pt x="307141" y="1541769"/>
                  <a:pt x="307141" y="1458335"/>
                </a:cubicBezTo>
                <a:lnTo>
                  <a:pt x="307141" y="1156202"/>
                </a:lnTo>
                <a:lnTo>
                  <a:pt x="307141" y="854070"/>
                </a:lnTo>
                <a:close/>
                <a:moveTo>
                  <a:pt x="1554528" y="683951"/>
                </a:moveTo>
                <a:cubicBezTo>
                  <a:pt x="1620671" y="683951"/>
                  <a:pt x="1674290" y="737570"/>
                  <a:pt x="1674290" y="803713"/>
                </a:cubicBezTo>
                <a:lnTo>
                  <a:pt x="1674290" y="1299148"/>
                </a:lnTo>
                <a:cubicBezTo>
                  <a:pt x="1674290" y="1365291"/>
                  <a:pt x="1620671" y="1418910"/>
                  <a:pt x="1554528" y="1418910"/>
                </a:cubicBezTo>
                <a:cubicBezTo>
                  <a:pt x="1488385" y="1418910"/>
                  <a:pt x="1434766" y="1365291"/>
                  <a:pt x="1434766" y="1299148"/>
                </a:cubicBezTo>
                <a:lnTo>
                  <a:pt x="1434766" y="803713"/>
                </a:lnTo>
                <a:cubicBezTo>
                  <a:pt x="1434766" y="737570"/>
                  <a:pt x="1488385" y="683951"/>
                  <a:pt x="1554528" y="683951"/>
                </a:cubicBezTo>
                <a:close/>
                <a:moveTo>
                  <a:pt x="119762" y="683950"/>
                </a:moveTo>
                <a:cubicBezTo>
                  <a:pt x="185905" y="683950"/>
                  <a:pt x="239524" y="737569"/>
                  <a:pt x="239524" y="803712"/>
                </a:cubicBezTo>
                <a:lnTo>
                  <a:pt x="239524" y="1299147"/>
                </a:lnTo>
                <a:cubicBezTo>
                  <a:pt x="239524" y="1365290"/>
                  <a:pt x="185905" y="1418909"/>
                  <a:pt x="119762" y="1418909"/>
                </a:cubicBezTo>
                <a:cubicBezTo>
                  <a:pt x="53619" y="1418909"/>
                  <a:pt x="0" y="1365290"/>
                  <a:pt x="0" y="1299147"/>
                </a:cubicBezTo>
                <a:lnTo>
                  <a:pt x="0" y="803712"/>
                </a:lnTo>
                <a:cubicBezTo>
                  <a:pt x="0" y="737569"/>
                  <a:pt x="53619" y="683950"/>
                  <a:pt x="119762" y="683950"/>
                </a:cubicBezTo>
                <a:close/>
                <a:moveTo>
                  <a:pt x="1058285" y="381191"/>
                </a:moveTo>
                <a:cubicBezTo>
                  <a:pt x="1028091" y="381191"/>
                  <a:pt x="1003614" y="405668"/>
                  <a:pt x="1003614" y="435862"/>
                </a:cubicBezTo>
                <a:cubicBezTo>
                  <a:pt x="1003614" y="466056"/>
                  <a:pt x="1028091" y="490533"/>
                  <a:pt x="1058285" y="490533"/>
                </a:cubicBezTo>
                <a:cubicBezTo>
                  <a:pt x="1088479" y="490533"/>
                  <a:pt x="1112956" y="466056"/>
                  <a:pt x="1112956" y="435862"/>
                </a:cubicBezTo>
                <a:cubicBezTo>
                  <a:pt x="1112956" y="405668"/>
                  <a:pt x="1088479" y="381191"/>
                  <a:pt x="1058285" y="381191"/>
                </a:cubicBezTo>
                <a:close/>
                <a:moveTo>
                  <a:pt x="620445" y="381191"/>
                </a:moveTo>
                <a:cubicBezTo>
                  <a:pt x="590251" y="381191"/>
                  <a:pt x="565774" y="405668"/>
                  <a:pt x="565774" y="435862"/>
                </a:cubicBezTo>
                <a:cubicBezTo>
                  <a:pt x="565774" y="466056"/>
                  <a:pt x="590251" y="490533"/>
                  <a:pt x="620445" y="490533"/>
                </a:cubicBezTo>
                <a:cubicBezTo>
                  <a:pt x="650639" y="490533"/>
                  <a:pt x="675116" y="466056"/>
                  <a:pt x="675116" y="435862"/>
                </a:cubicBezTo>
                <a:cubicBezTo>
                  <a:pt x="675116" y="405668"/>
                  <a:pt x="650639" y="381191"/>
                  <a:pt x="620445" y="381191"/>
                </a:cubicBezTo>
                <a:close/>
                <a:moveTo>
                  <a:pt x="508384" y="1373"/>
                </a:moveTo>
                <a:cubicBezTo>
                  <a:pt x="515956" y="3701"/>
                  <a:pt x="522639" y="8917"/>
                  <a:pt x="526639" y="16470"/>
                </a:cubicBezTo>
                <a:lnTo>
                  <a:pt x="615978" y="185144"/>
                </a:lnTo>
                <a:cubicBezTo>
                  <a:pt x="687009" y="148129"/>
                  <a:pt x="767930" y="128483"/>
                  <a:pt x="853439" y="128483"/>
                </a:cubicBezTo>
                <a:cubicBezTo>
                  <a:pt x="932860" y="128483"/>
                  <a:pt x="1008322" y="145431"/>
                  <a:pt x="1075718" y="177325"/>
                </a:cubicBezTo>
                <a:lnTo>
                  <a:pt x="1150798" y="40824"/>
                </a:lnTo>
                <a:cubicBezTo>
                  <a:pt x="1154917" y="33335"/>
                  <a:pt x="1161682" y="28224"/>
                  <a:pt x="1169289" y="26016"/>
                </a:cubicBezTo>
                <a:cubicBezTo>
                  <a:pt x="1176896" y="23808"/>
                  <a:pt x="1185346" y="24501"/>
                  <a:pt x="1192835" y="28621"/>
                </a:cubicBezTo>
                <a:cubicBezTo>
                  <a:pt x="1207813" y="36859"/>
                  <a:pt x="1213277" y="55680"/>
                  <a:pt x="1205038" y="70658"/>
                </a:cubicBezTo>
                <a:lnTo>
                  <a:pt x="1130773" y="205677"/>
                </a:lnTo>
                <a:cubicBezTo>
                  <a:pt x="1280708" y="293097"/>
                  <a:pt x="1383706" y="450928"/>
                  <a:pt x="1395615" y="633899"/>
                </a:cubicBezTo>
                <a:lnTo>
                  <a:pt x="311263" y="633899"/>
                </a:lnTo>
                <a:cubicBezTo>
                  <a:pt x="322782" y="456918"/>
                  <a:pt x="419524" y="303459"/>
                  <a:pt x="560939" y="213488"/>
                </a:cubicBezTo>
                <a:lnTo>
                  <a:pt x="471935" y="45445"/>
                </a:lnTo>
                <a:cubicBezTo>
                  <a:pt x="463934" y="30339"/>
                  <a:pt x="469694" y="11606"/>
                  <a:pt x="484800" y="3605"/>
                </a:cubicBezTo>
                <a:cubicBezTo>
                  <a:pt x="492353" y="-395"/>
                  <a:pt x="500812" y="-955"/>
                  <a:pt x="508384" y="1373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6" name="组合 73"/>
          <p:cNvGrpSpPr/>
          <p:nvPr/>
        </p:nvGrpSpPr>
        <p:grpSpPr>
          <a:xfrm>
            <a:off x="1452227" y="2162070"/>
            <a:ext cx="215812" cy="217283"/>
            <a:chOff x="3771900" y="3200400"/>
            <a:chExt cx="2011680" cy="2025396"/>
          </a:xfrm>
          <a:solidFill>
            <a:schemeClr val="bg1"/>
          </a:solidFill>
        </p:grpSpPr>
        <p:sp>
          <p:nvSpPr>
            <p:cNvPr id="75" name="任意多边形 74"/>
            <p:cNvSpPr/>
            <p:nvPr/>
          </p:nvSpPr>
          <p:spPr>
            <a:xfrm>
              <a:off x="3775166" y="3370217"/>
              <a:ext cx="770708" cy="796834"/>
            </a:xfrm>
            <a:custGeom>
              <a:avLst/>
              <a:gdLst>
                <a:gd name="connsiteX0" fmla="*/ 0 w 770708"/>
                <a:gd name="connsiteY0" fmla="*/ 104503 h 796834"/>
                <a:gd name="connsiteX1" fmla="*/ 0 w 770708"/>
                <a:gd name="connsiteY1" fmla="*/ 796834 h 796834"/>
                <a:gd name="connsiteX2" fmla="*/ 770708 w 770708"/>
                <a:gd name="connsiteY2" fmla="*/ 770709 h 796834"/>
                <a:gd name="connsiteX3" fmla="*/ 770708 w 770708"/>
                <a:gd name="connsiteY3" fmla="*/ 0 h 796834"/>
                <a:gd name="connsiteX4" fmla="*/ 0 w 770708"/>
                <a:gd name="connsiteY4" fmla="*/ 104503 h 79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0708" h="796834">
                  <a:moveTo>
                    <a:pt x="0" y="104503"/>
                  </a:moveTo>
                  <a:lnTo>
                    <a:pt x="0" y="796834"/>
                  </a:lnTo>
                  <a:lnTo>
                    <a:pt x="770708" y="770709"/>
                  </a:lnTo>
                  <a:lnTo>
                    <a:pt x="770708" y="0"/>
                  </a:lnTo>
                  <a:lnTo>
                    <a:pt x="0" y="104503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76" name="任意多边形 75"/>
            <p:cNvSpPr/>
            <p:nvPr/>
          </p:nvSpPr>
          <p:spPr>
            <a:xfrm>
              <a:off x="4704588" y="3200400"/>
              <a:ext cx="1078992" cy="937260"/>
            </a:xfrm>
            <a:custGeom>
              <a:avLst/>
              <a:gdLst>
                <a:gd name="connsiteX0" fmla="*/ 0 w 1078992"/>
                <a:gd name="connsiteY0" fmla="*/ 155448 h 937260"/>
                <a:gd name="connsiteX1" fmla="*/ 1078992 w 1078992"/>
                <a:gd name="connsiteY1" fmla="*/ 0 h 937260"/>
                <a:gd name="connsiteX2" fmla="*/ 1078992 w 1078992"/>
                <a:gd name="connsiteY2" fmla="*/ 928116 h 937260"/>
                <a:gd name="connsiteX3" fmla="*/ 9144 w 1078992"/>
                <a:gd name="connsiteY3" fmla="*/ 937260 h 937260"/>
                <a:gd name="connsiteX4" fmla="*/ 0 w 1078992"/>
                <a:gd name="connsiteY4" fmla="*/ 155448 h 93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8992" h="937260">
                  <a:moveTo>
                    <a:pt x="0" y="155448"/>
                  </a:moveTo>
                  <a:lnTo>
                    <a:pt x="1078992" y="0"/>
                  </a:lnTo>
                  <a:lnTo>
                    <a:pt x="1078992" y="928116"/>
                  </a:lnTo>
                  <a:lnTo>
                    <a:pt x="9144" y="937260"/>
                  </a:lnTo>
                  <a:lnTo>
                    <a:pt x="0" y="155448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07" name="任意多边形 106"/>
            <p:cNvSpPr/>
            <p:nvPr/>
          </p:nvSpPr>
          <p:spPr>
            <a:xfrm>
              <a:off x="3771900" y="4279392"/>
              <a:ext cx="772668" cy="786384"/>
            </a:xfrm>
            <a:custGeom>
              <a:avLst/>
              <a:gdLst>
                <a:gd name="connsiteX0" fmla="*/ 0 w 772668"/>
                <a:gd name="connsiteY0" fmla="*/ 0 h 786384"/>
                <a:gd name="connsiteX1" fmla="*/ 772668 w 772668"/>
                <a:gd name="connsiteY1" fmla="*/ 13716 h 786384"/>
                <a:gd name="connsiteX2" fmla="*/ 772668 w 772668"/>
                <a:gd name="connsiteY2" fmla="*/ 786384 h 786384"/>
                <a:gd name="connsiteX3" fmla="*/ 4572 w 772668"/>
                <a:gd name="connsiteY3" fmla="*/ 667512 h 786384"/>
                <a:gd name="connsiteX4" fmla="*/ 0 w 772668"/>
                <a:gd name="connsiteY4" fmla="*/ 0 h 7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668" h="786384">
                  <a:moveTo>
                    <a:pt x="0" y="0"/>
                  </a:moveTo>
                  <a:lnTo>
                    <a:pt x="772668" y="13716"/>
                  </a:lnTo>
                  <a:lnTo>
                    <a:pt x="772668" y="786384"/>
                  </a:lnTo>
                  <a:lnTo>
                    <a:pt x="4572" y="6675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08" name="任意多边形 107"/>
            <p:cNvSpPr/>
            <p:nvPr/>
          </p:nvSpPr>
          <p:spPr>
            <a:xfrm>
              <a:off x="4704587" y="4293109"/>
              <a:ext cx="1076201" cy="932687"/>
            </a:xfrm>
            <a:custGeom>
              <a:avLst/>
              <a:gdLst>
                <a:gd name="connsiteX0" fmla="*/ 0 w 1092708"/>
                <a:gd name="connsiteY0" fmla="*/ 0 h 932688"/>
                <a:gd name="connsiteX1" fmla="*/ 0 w 1092708"/>
                <a:gd name="connsiteY1" fmla="*/ 795528 h 932688"/>
                <a:gd name="connsiteX2" fmla="*/ 1092708 w 1092708"/>
                <a:gd name="connsiteY2" fmla="*/ 932688 h 932688"/>
                <a:gd name="connsiteX3" fmla="*/ 1092708 w 1092708"/>
                <a:gd name="connsiteY3" fmla="*/ 9144 h 932688"/>
                <a:gd name="connsiteX4" fmla="*/ 0 w 1092708"/>
                <a:gd name="connsiteY4" fmla="*/ 0 h 93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2708" h="932688">
                  <a:moveTo>
                    <a:pt x="0" y="0"/>
                  </a:moveTo>
                  <a:lnTo>
                    <a:pt x="0" y="795528"/>
                  </a:lnTo>
                  <a:lnTo>
                    <a:pt x="1092708" y="932688"/>
                  </a:lnTo>
                  <a:lnTo>
                    <a:pt x="1092708" y="914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7" name="组合 108"/>
          <p:cNvGrpSpPr/>
          <p:nvPr/>
        </p:nvGrpSpPr>
        <p:grpSpPr>
          <a:xfrm>
            <a:off x="1461211" y="2831635"/>
            <a:ext cx="210134" cy="253311"/>
            <a:chOff x="4141788" y="809625"/>
            <a:chExt cx="3600450" cy="4340225"/>
          </a:xfrm>
          <a:solidFill>
            <a:schemeClr val="bg1"/>
          </a:solidFill>
        </p:grpSpPr>
        <p:sp>
          <p:nvSpPr>
            <p:cNvPr id="110" name="Freeform 7"/>
            <p:cNvSpPr/>
            <p:nvPr/>
          </p:nvSpPr>
          <p:spPr bwMode="auto">
            <a:xfrm>
              <a:off x="4141788" y="1774825"/>
              <a:ext cx="3600450" cy="3375025"/>
            </a:xfrm>
            <a:custGeom>
              <a:avLst/>
              <a:gdLst>
                <a:gd name="T0" fmla="*/ 923 w 958"/>
                <a:gd name="T1" fmla="*/ 114 h 898"/>
                <a:gd name="T2" fmla="*/ 721 w 958"/>
                <a:gd name="T3" fmla="*/ 0 h 898"/>
                <a:gd name="T4" fmla="*/ 508 w 958"/>
                <a:gd name="T5" fmla="*/ 65 h 898"/>
                <a:gd name="T6" fmla="*/ 326 w 958"/>
                <a:gd name="T7" fmla="*/ 3 h 898"/>
                <a:gd name="T8" fmla="*/ 0 w 958"/>
                <a:gd name="T9" fmla="*/ 341 h 898"/>
                <a:gd name="T10" fmla="*/ 107 w 958"/>
                <a:gd name="T11" fmla="*/ 734 h 898"/>
                <a:gd name="T12" fmla="*/ 301 w 958"/>
                <a:gd name="T13" fmla="*/ 898 h 898"/>
                <a:gd name="T14" fmla="*/ 494 w 958"/>
                <a:gd name="T15" fmla="*/ 849 h 898"/>
                <a:gd name="T16" fmla="*/ 681 w 958"/>
                <a:gd name="T17" fmla="*/ 894 h 898"/>
                <a:gd name="T18" fmla="*/ 958 w 958"/>
                <a:gd name="T19" fmla="*/ 583 h 898"/>
                <a:gd name="T20" fmla="*/ 956 w 958"/>
                <a:gd name="T21" fmla="*/ 567 h 898"/>
                <a:gd name="T22" fmla="*/ 956 w 958"/>
                <a:gd name="T23" fmla="*/ 559 h 898"/>
                <a:gd name="T24" fmla="*/ 812 w 958"/>
                <a:gd name="T25" fmla="*/ 327 h 898"/>
                <a:gd name="T26" fmla="*/ 920 w 958"/>
                <a:gd name="T27" fmla="*/ 116 h 898"/>
                <a:gd name="T28" fmla="*/ 923 w 958"/>
                <a:gd name="T29" fmla="*/ 114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58" h="898">
                  <a:moveTo>
                    <a:pt x="923" y="114"/>
                  </a:moveTo>
                  <a:cubicBezTo>
                    <a:pt x="877" y="57"/>
                    <a:pt x="816" y="0"/>
                    <a:pt x="721" y="0"/>
                  </a:cubicBezTo>
                  <a:cubicBezTo>
                    <a:pt x="655" y="0"/>
                    <a:pt x="599" y="65"/>
                    <a:pt x="508" y="65"/>
                  </a:cubicBezTo>
                  <a:cubicBezTo>
                    <a:pt x="435" y="65"/>
                    <a:pt x="405" y="3"/>
                    <a:pt x="326" y="3"/>
                  </a:cubicBezTo>
                  <a:cubicBezTo>
                    <a:pt x="162" y="3"/>
                    <a:pt x="0" y="150"/>
                    <a:pt x="0" y="341"/>
                  </a:cubicBezTo>
                  <a:cubicBezTo>
                    <a:pt x="0" y="442"/>
                    <a:pt x="33" y="598"/>
                    <a:pt x="107" y="734"/>
                  </a:cubicBezTo>
                  <a:cubicBezTo>
                    <a:pt x="161" y="834"/>
                    <a:pt x="227" y="898"/>
                    <a:pt x="301" y="898"/>
                  </a:cubicBezTo>
                  <a:cubicBezTo>
                    <a:pt x="355" y="898"/>
                    <a:pt x="418" y="849"/>
                    <a:pt x="494" y="849"/>
                  </a:cubicBezTo>
                  <a:cubicBezTo>
                    <a:pt x="560" y="849"/>
                    <a:pt x="621" y="894"/>
                    <a:pt x="681" y="894"/>
                  </a:cubicBezTo>
                  <a:cubicBezTo>
                    <a:pt x="825" y="894"/>
                    <a:pt x="958" y="707"/>
                    <a:pt x="958" y="583"/>
                  </a:cubicBezTo>
                  <a:cubicBezTo>
                    <a:pt x="958" y="576"/>
                    <a:pt x="956" y="572"/>
                    <a:pt x="956" y="567"/>
                  </a:cubicBezTo>
                  <a:cubicBezTo>
                    <a:pt x="956" y="559"/>
                    <a:pt x="956" y="559"/>
                    <a:pt x="956" y="559"/>
                  </a:cubicBezTo>
                  <a:cubicBezTo>
                    <a:pt x="863" y="509"/>
                    <a:pt x="812" y="434"/>
                    <a:pt x="812" y="327"/>
                  </a:cubicBezTo>
                  <a:cubicBezTo>
                    <a:pt x="812" y="240"/>
                    <a:pt x="850" y="164"/>
                    <a:pt x="920" y="116"/>
                  </a:cubicBezTo>
                  <a:cubicBezTo>
                    <a:pt x="923" y="114"/>
                    <a:pt x="923" y="114"/>
                    <a:pt x="923" y="11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>
                <a:solidFill>
                  <a:srgbClr val="FFB95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1" name="Freeform 8"/>
            <p:cNvSpPr/>
            <p:nvPr/>
          </p:nvSpPr>
          <p:spPr bwMode="auto">
            <a:xfrm>
              <a:off x="6021388" y="809625"/>
              <a:ext cx="792163" cy="1135063"/>
            </a:xfrm>
            <a:custGeom>
              <a:avLst/>
              <a:gdLst>
                <a:gd name="T0" fmla="*/ 5 w 211"/>
                <a:gd name="T1" fmla="*/ 302 h 302"/>
                <a:gd name="T2" fmla="*/ 211 w 211"/>
                <a:gd name="T3" fmla="*/ 47 h 302"/>
                <a:gd name="T4" fmla="*/ 208 w 211"/>
                <a:gd name="T5" fmla="*/ 6 h 302"/>
                <a:gd name="T6" fmla="*/ 207 w 211"/>
                <a:gd name="T7" fmla="*/ 0 h 302"/>
                <a:gd name="T8" fmla="*/ 0 w 211"/>
                <a:gd name="T9" fmla="*/ 249 h 302"/>
                <a:gd name="T10" fmla="*/ 5 w 211"/>
                <a:gd name="T11" fmla="*/ 295 h 302"/>
                <a:gd name="T12" fmla="*/ 5 w 211"/>
                <a:gd name="T1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302">
                  <a:moveTo>
                    <a:pt x="5" y="302"/>
                  </a:moveTo>
                  <a:cubicBezTo>
                    <a:pt x="112" y="268"/>
                    <a:pt x="211" y="188"/>
                    <a:pt x="211" y="47"/>
                  </a:cubicBezTo>
                  <a:cubicBezTo>
                    <a:pt x="211" y="36"/>
                    <a:pt x="210" y="22"/>
                    <a:pt x="208" y="6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98" y="30"/>
                    <a:pt x="0" y="115"/>
                    <a:pt x="0" y="249"/>
                  </a:cubicBezTo>
                  <a:cubicBezTo>
                    <a:pt x="0" y="262"/>
                    <a:pt x="1" y="278"/>
                    <a:pt x="5" y="295"/>
                  </a:cubicBezTo>
                  <a:cubicBezTo>
                    <a:pt x="5" y="302"/>
                    <a:pt x="5" y="302"/>
                    <a:pt x="5" y="30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>
                <a:solidFill>
                  <a:srgbClr val="FFB95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8" name="组合 111"/>
          <p:cNvGrpSpPr/>
          <p:nvPr/>
        </p:nvGrpSpPr>
        <p:grpSpPr>
          <a:xfrm>
            <a:off x="1827516" y="1972390"/>
            <a:ext cx="1478797" cy="555983"/>
            <a:chOff x="3447030" y="3890564"/>
            <a:chExt cx="1971730" cy="741311"/>
          </a:xfrm>
        </p:grpSpPr>
        <p:sp>
          <p:nvSpPr>
            <p:cNvPr id="113" name="文本框 111"/>
            <p:cNvSpPr txBox="1"/>
            <p:nvPr/>
          </p:nvSpPr>
          <p:spPr>
            <a:xfrm>
              <a:off x="3451161" y="3890564"/>
              <a:ext cx="1725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标题文字</a:t>
              </a:r>
            </a:p>
          </p:txBody>
        </p:sp>
        <p:sp>
          <p:nvSpPr>
            <p:cNvPr id="114" name="文本框 112"/>
            <p:cNvSpPr txBox="1"/>
            <p:nvPr/>
          </p:nvSpPr>
          <p:spPr>
            <a:xfrm>
              <a:off x="3447030" y="4180469"/>
              <a:ext cx="1971730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800" kern="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单击此处可添加文本单击此处可添加文本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9" name="组合 114"/>
          <p:cNvGrpSpPr/>
          <p:nvPr/>
        </p:nvGrpSpPr>
        <p:grpSpPr>
          <a:xfrm>
            <a:off x="1827516" y="2696075"/>
            <a:ext cx="1478797" cy="555983"/>
            <a:chOff x="3447030" y="3890564"/>
            <a:chExt cx="1971730" cy="741311"/>
          </a:xfrm>
        </p:grpSpPr>
        <p:sp>
          <p:nvSpPr>
            <p:cNvPr id="116" name="文本框 111"/>
            <p:cNvSpPr txBox="1"/>
            <p:nvPr/>
          </p:nvSpPr>
          <p:spPr>
            <a:xfrm>
              <a:off x="3451161" y="3890564"/>
              <a:ext cx="1725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accent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标题文字</a:t>
              </a:r>
            </a:p>
          </p:txBody>
        </p:sp>
        <p:sp>
          <p:nvSpPr>
            <p:cNvPr id="117" name="文本框 112"/>
            <p:cNvSpPr txBox="1"/>
            <p:nvPr/>
          </p:nvSpPr>
          <p:spPr>
            <a:xfrm>
              <a:off x="3447030" y="4180469"/>
              <a:ext cx="1971730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800" kern="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单击此处可添加文本单击此处可添加文本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187624" y="3729770"/>
            <a:ext cx="6696744" cy="529886"/>
            <a:chOff x="1187624" y="3729770"/>
            <a:chExt cx="6696744" cy="529886"/>
          </a:xfrm>
        </p:grpSpPr>
        <p:sp>
          <p:nvSpPr>
            <p:cNvPr id="118" name="TextBox 117"/>
            <p:cNvSpPr txBox="1"/>
            <p:nvPr/>
          </p:nvSpPr>
          <p:spPr>
            <a:xfrm>
              <a:off x="1187624" y="4044223"/>
              <a:ext cx="6696744" cy="215433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r>
                <a:rPr lang="zh-CN" altLang="en-US" sz="800" spc="-1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spc="-1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spc="-1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lang="zh-CN" altLang="en-US" sz="800" spc="-1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800" spc="-1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专注制作精美的PPT模板。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187626" y="3729770"/>
              <a:ext cx="2054567" cy="276989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r>
                <a:rPr lang="zh-CN" altLang="en-US" sz="1200" b="1" spc="-1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标题文字内容</a:t>
              </a: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明年工作计划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3019436" y="675669"/>
            <a:ext cx="3076564" cy="213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90" dirty="0"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print the presentation and make it into a film a wider field</a:t>
            </a:r>
          </a:p>
        </p:txBody>
      </p:sp>
      <p:sp>
        <p:nvSpPr>
          <p:cNvPr id="4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70" grpId="0" animBg="1"/>
      <p:bldP spid="71" grpId="0" animBg="1"/>
      <p:bldP spid="7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>
            <p:custDataLst>
              <p:tags r:id="rId2"/>
            </p:custDataLst>
          </p:nvPr>
        </p:nvSpPr>
        <p:spPr>
          <a:xfrm>
            <a:off x="1085000" y="2014720"/>
            <a:ext cx="452169" cy="43883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1</a:t>
            </a:r>
            <a:endParaRPr lang="zh-CN" altLang="en-US" sz="15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0" name="立方体 9"/>
          <p:cNvSpPr/>
          <p:nvPr>
            <p:custDataLst>
              <p:tags r:id="rId3"/>
            </p:custDataLst>
          </p:nvPr>
        </p:nvSpPr>
        <p:spPr>
          <a:xfrm>
            <a:off x="1085000" y="3241438"/>
            <a:ext cx="452169" cy="43883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3</a:t>
            </a:r>
            <a:endParaRPr lang="zh-CN" altLang="en-US" sz="15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4" name="立方体 13"/>
          <p:cNvSpPr/>
          <p:nvPr>
            <p:custDataLst>
              <p:tags r:id="rId4"/>
            </p:custDataLst>
          </p:nvPr>
        </p:nvSpPr>
        <p:spPr>
          <a:xfrm>
            <a:off x="4709942" y="2014720"/>
            <a:ext cx="452169" cy="43883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2</a:t>
            </a:r>
            <a:endParaRPr lang="zh-CN" altLang="en-US" sz="15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6" name="立方体 15"/>
          <p:cNvSpPr/>
          <p:nvPr>
            <p:custDataLst>
              <p:tags r:id="rId5"/>
            </p:custDataLst>
          </p:nvPr>
        </p:nvSpPr>
        <p:spPr>
          <a:xfrm>
            <a:off x="4709942" y="3241438"/>
            <a:ext cx="452169" cy="43883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4</a:t>
            </a:r>
            <a:endParaRPr lang="zh-CN" altLang="en-US" sz="15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5330768" y="3217906"/>
            <a:ext cx="2920604" cy="4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明年工作计划</a:t>
            </a: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5330768" y="1967657"/>
            <a:ext cx="2920604" cy="4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工作完成情况</a:t>
            </a: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1705826" y="3212234"/>
            <a:ext cx="2648460" cy="4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工作存在不足</a:t>
            </a:r>
          </a:p>
        </p:txBody>
      </p:sp>
      <p:sp>
        <p:nvSpPr>
          <p:cNvPr id="5" name="文本框 4"/>
          <p:cNvSpPr txBox="1"/>
          <p:nvPr>
            <p:custDataLst>
              <p:tags r:id="rId9"/>
            </p:custDataLst>
          </p:nvPr>
        </p:nvSpPr>
        <p:spPr>
          <a:xfrm>
            <a:off x="1705826" y="1980158"/>
            <a:ext cx="2648460" cy="48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年度工作概述</a:t>
            </a: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3211105" y="561703"/>
            <a:ext cx="2721429" cy="533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zh-CN" sz="3000" dirty="0">
                <a:solidFill>
                  <a:schemeClr val="bg1"/>
                </a:solidFill>
                <a:latin typeface="+mj-lt"/>
                <a:ea typeface="微软雅黑 Light" panose="020B0502040204020203" pitchFamily="34" charset="-122"/>
                <a:cs typeface="+mj-cs"/>
              </a:rPr>
              <a:t>CONTENTS</a:t>
            </a:r>
          </a:p>
        </p:txBody>
      </p:sp>
      <p:sp>
        <p:nvSpPr>
          <p:cNvPr id="34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  <p:bldP spid="16" grpId="0" animBg="1"/>
      <p:bldP spid="2" grpId="0"/>
      <p:bldP spid="3" grpId="0"/>
      <p:bldP spid="4" grpId="0"/>
      <p:bldP spid="5" grpId="0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梯形 2"/>
          <p:cNvSpPr>
            <a:spLocks noChangeArrowheads="1"/>
          </p:cNvSpPr>
          <p:nvPr/>
        </p:nvSpPr>
        <p:spPr bwMode="auto">
          <a:xfrm flipV="1">
            <a:off x="1239526" y="2698009"/>
            <a:ext cx="6696075" cy="270272"/>
          </a:xfrm>
          <a:custGeom>
            <a:avLst/>
            <a:gdLst>
              <a:gd name="G0" fmla="+- 1116 0 0"/>
              <a:gd name="G1" fmla="+- 21600 0 1116"/>
              <a:gd name="G2" fmla="*/ 1116 1 2"/>
              <a:gd name="G3" fmla="+- 21600 0 G2"/>
              <a:gd name="G4" fmla="+/ 1116 21600 2"/>
              <a:gd name="G5" fmla="+/ G1 0 2"/>
              <a:gd name="G6" fmla="*/ 21600 21600 1116"/>
              <a:gd name="G7" fmla="*/ G6 1 2"/>
              <a:gd name="G8" fmla="+- 21600 0 G7"/>
              <a:gd name="G9" fmla="*/ 21600 1 2"/>
              <a:gd name="G10" fmla="+- 1116 0 G9"/>
              <a:gd name="G11" fmla="?: G10 G8 0"/>
              <a:gd name="G12" fmla="?: G10 G7 21600"/>
              <a:gd name="T0" fmla="*/ 21042 w 21600"/>
              <a:gd name="T1" fmla="*/ 10800 h 21600"/>
              <a:gd name="T2" fmla="*/ 10800 w 21600"/>
              <a:gd name="T3" fmla="*/ 21600 h 21600"/>
              <a:gd name="T4" fmla="*/ 558 w 21600"/>
              <a:gd name="T5" fmla="*/ 10800 h 21600"/>
              <a:gd name="T6" fmla="*/ 10800 w 21600"/>
              <a:gd name="T7" fmla="*/ 0 h 21600"/>
              <a:gd name="T8" fmla="*/ 2358 w 21600"/>
              <a:gd name="T9" fmla="*/ 2358 h 21600"/>
              <a:gd name="T10" fmla="*/ 19242 w 21600"/>
              <a:gd name="T11" fmla="*/ 1924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1116" y="21600"/>
                </a:lnTo>
                <a:lnTo>
                  <a:pt x="20484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 lIns="91431" tIns="45715" rIns="91431" bIns="45715" anchor="ctr"/>
          <a:lstStyle/>
          <a:p>
            <a:pPr algn="ctr"/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663883" y="1779907"/>
            <a:ext cx="1330707" cy="2506818"/>
            <a:chOff x="1663883" y="1779907"/>
            <a:chExt cx="1330707" cy="2506818"/>
          </a:xfrm>
        </p:grpSpPr>
        <p:cxnSp>
          <p:nvCxnSpPr>
            <p:cNvPr id="3" name="直接连接符 2"/>
            <p:cNvCxnSpPr>
              <a:stCxn id="101" idx="3"/>
            </p:cNvCxnSpPr>
            <p:nvPr/>
          </p:nvCxnSpPr>
          <p:spPr>
            <a:xfrm>
              <a:off x="2366872" y="2738902"/>
              <a:ext cx="7787" cy="69072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1663883" y="3740625"/>
              <a:ext cx="1330707" cy="546100"/>
            </a:xfrm>
            <a:prstGeom prst="rect">
              <a:avLst/>
            </a:prstGeom>
            <a:noFill/>
          </p:spPr>
          <p:txBody>
            <a:bodyPr wrap="square" lIns="68566" tIns="34283" rIns="68566" bIns="34283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专注制作精美的PPT模板。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663883" y="3437921"/>
              <a:ext cx="1330707" cy="244362"/>
            </a:xfrm>
            <a:prstGeom prst="rect">
              <a:avLst/>
            </a:prstGeom>
            <a:noFill/>
          </p:spPr>
          <p:txBody>
            <a:bodyPr wrap="square" lIns="68566" tIns="0" rIns="68566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华文黑体" pitchFamily="2" charset="-122"/>
                </a:rPr>
                <a:t>添加标题</a:t>
              </a:r>
            </a:p>
          </p:txBody>
        </p:sp>
        <p:grpSp>
          <p:nvGrpSpPr>
            <p:cNvPr id="6" name="组合 9"/>
            <p:cNvGrpSpPr/>
            <p:nvPr/>
          </p:nvGrpSpPr>
          <p:grpSpPr bwMode="auto">
            <a:xfrm>
              <a:off x="1845973" y="1779907"/>
              <a:ext cx="1041797" cy="1040606"/>
              <a:chOff x="0" y="0"/>
              <a:chExt cx="1387872" cy="1387872"/>
            </a:xfrm>
            <a:solidFill>
              <a:schemeClr val="accent1"/>
            </a:solidFill>
          </p:grpSpPr>
          <p:sp>
            <p:nvSpPr>
              <p:cNvPr id="100" name="同心圆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87872" cy="1387872"/>
              </a:xfrm>
              <a:custGeom>
                <a:avLst/>
                <a:gdLst>
                  <a:gd name="G0" fmla="+- 3311 0 0"/>
                  <a:gd name="G1" fmla="+- 21600 0 3311"/>
                  <a:gd name="G2" fmla="+- 21600 0 3311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311" y="10800"/>
                    </a:moveTo>
                    <a:cubicBezTo>
                      <a:pt x="3311" y="14936"/>
                      <a:pt x="6664" y="18289"/>
                      <a:pt x="10800" y="18289"/>
                    </a:cubicBezTo>
                    <a:cubicBezTo>
                      <a:pt x="14936" y="18289"/>
                      <a:pt x="18289" y="14936"/>
                      <a:pt x="18289" y="10800"/>
                    </a:cubicBezTo>
                    <a:cubicBezTo>
                      <a:pt x="18289" y="6664"/>
                      <a:pt x="14936" y="3311"/>
                      <a:pt x="10800" y="3311"/>
                    </a:cubicBezTo>
                    <a:cubicBezTo>
                      <a:pt x="6664" y="3311"/>
                      <a:pt x="3311" y="6664"/>
                      <a:pt x="3311" y="108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1800" dirty="0">
                  <a:solidFill>
                    <a:schemeClr val="bg1"/>
                  </a:solidFill>
                  <a:latin typeface="宋体" panose="02010600030101010101" pitchFamily="2" charset="-122"/>
                  <a:ea typeface="微软雅黑 Light" panose="020B0502040204020203" pitchFamily="34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01" name="空心弧 12"/>
              <p:cNvSpPr>
                <a:spLocks noChangeArrowheads="1"/>
              </p:cNvSpPr>
              <p:nvPr/>
            </p:nvSpPr>
            <p:spPr bwMode="auto">
              <a:xfrm rot="5400000">
                <a:off x="0" y="0"/>
                <a:ext cx="1387872" cy="1387872"/>
              </a:xfrm>
              <a:custGeom>
                <a:avLst/>
                <a:gdLst>
                  <a:gd name="G0" fmla="+- 7411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7411"/>
                  <a:gd name="G18" fmla="*/ 7411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7411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7411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1694 w 21600"/>
                  <a:gd name="T15" fmla="*/ 10800 h 21600"/>
                  <a:gd name="T16" fmla="*/ 10800 w 21600"/>
                  <a:gd name="T17" fmla="*/ 3389 h 21600"/>
                  <a:gd name="T18" fmla="*/ 19906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3389" y="10800"/>
                    </a:moveTo>
                    <a:cubicBezTo>
                      <a:pt x="3389" y="6707"/>
                      <a:pt x="6707" y="3389"/>
                      <a:pt x="10800" y="3389"/>
                    </a:cubicBezTo>
                    <a:cubicBezTo>
                      <a:pt x="14892" y="3388"/>
                      <a:pt x="18210" y="6707"/>
                      <a:pt x="18211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1800" dirty="0">
                  <a:solidFill>
                    <a:schemeClr val="bg1"/>
                  </a:solidFill>
                  <a:latin typeface="宋体" panose="02010600030101010101" pitchFamily="2" charset="-122"/>
                  <a:ea typeface="微软雅黑 Light" panose="020B0502040204020203" pitchFamily="34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19" name="文本框 19"/>
            <p:cNvSpPr>
              <a:spLocks noChangeArrowheads="1"/>
            </p:cNvSpPr>
            <p:nvPr/>
          </p:nvSpPr>
          <p:spPr bwMode="auto">
            <a:xfrm>
              <a:off x="2071097" y="2070204"/>
              <a:ext cx="607123" cy="400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5" rIns="91431" bIns="45715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683232" y="1779907"/>
            <a:ext cx="1330707" cy="2501291"/>
            <a:chOff x="4683232" y="1779907"/>
            <a:chExt cx="1330707" cy="2501291"/>
          </a:xfrm>
        </p:grpSpPr>
        <p:cxnSp>
          <p:nvCxnSpPr>
            <p:cNvPr id="124" name="直接连接符 123"/>
            <p:cNvCxnSpPr/>
            <p:nvPr/>
          </p:nvCxnSpPr>
          <p:spPr>
            <a:xfrm>
              <a:off x="5318385" y="2738902"/>
              <a:ext cx="7787" cy="69072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4683232" y="3735098"/>
              <a:ext cx="1330707" cy="546100"/>
            </a:xfrm>
            <a:prstGeom prst="rect">
              <a:avLst/>
            </a:prstGeom>
            <a:noFill/>
          </p:spPr>
          <p:txBody>
            <a:bodyPr wrap="square" lIns="68566" tIns="34283" rIns="68566" bIns="34283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专注制作精美的PPT模板。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683232" y="3432393"/>
              <a:ext cx="1330707" cy="244362"/>
            </a:xfrm>
            <a:prstGeom prst="rect">
              <a:avLst/>
            </a:prstGeom>
            <a:noFill/>
          </p:spPr>
          <p:txBody>
            <a:bodyPr wrap="square" lIns="68566" tIns="0" rIns="68566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华文黑体" pitchFamily="2" charset="-122"/>
                </a:rPr>
                <a:t>添加标题</a:t>
              </a:r>
            </a:p>
          </p:txBody>
        </p:sp>
        <p:grpSp>
          <p:nvGrpSpPr>
            <p:cNvPr id="2" name="组合 9"/>
            <p:cNvGrpSpPr/>
            <p:nvPr/>
          </p:nvGrpSpPr>
          <p:grpSpPr bwMode="auto">
            <a:xfrm>
              <a:off x="4813782" y="1779907"/>
              <a:ext cx="1041797" cy="1040606"/>
              <a:chOff x="0" y="0"/>
              <a:chExt cx="1387872" cy="1387872"/>
            </a:xfrm>
            <a:solidFill>
              <a:schemeClr val="accent3"/>
            </a:solidFill>
          </p:grpSpPr>
          <p:sp>
            <p:nvSpPr>
              <p:cNvPr id="65" name="同心圆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87872" cy="1387872"/>
              </a:xfrm>
              <a:custGeom>
                <a:avLst/>
                <a:gdLst>
                  <a:gd name="G0" fmla="+- 3311 0 0"/>
                  <a:gd name="G1" fmla="+- 21600 0 3311"/>
                  <a:gd name="G2" fmla="+- 21600 0 3311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311" y="10800"/>
                    </a:moveTo>
                    <a:cubicBezTo>
                      <a:pt x="3311" y="14936"/>
                      <a:pt x="6664" y="18289"/>
                      <a:pt x="10800" y="18289"/>
                    </a:cubicBezTo>
                    <a:cubicBezTo>
                      <a:pt x="14936" y="18289"/>
                      <a:pt x="18289" y="14936"/>
                      <a:pt x="18289" y="10800"/>
                    </a:cubicBezTo>
                    <a:cubicBezTo>
                      <a:pt x="18289" y="6664"/>
                      <a:pt x="14936" y="3311"/>
                      <a:pt x="10800" y="3311"/>
                    </a:cubicBezTo>
                    <a:cubicBezTo>
                      <a:pt x="6664" y="3311"/>
                      <a:pt x="3311" y="6664"/>
                      <a:pt x="3311" y="108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1800" dirty="0">
                  <a:solidFill>
                    <a:schemeClr val="bg1"/>
                  </a:solidFill>
                  <a:latin typeface="宋体" panose="02010600030101010101" pitchFamily="2" charset="-122"/>
                  <a:ea typeface="微软雅黑 Light" panose="020B0502040204020203" pitchFamily="34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6" name="空心弧 12"/>
              <p:cNvSpPr>
                <a:spLocks noChangeArrowheads="1"/>
              </p:cNvSpPr>
              <p:nvPr/>
            </p:nvSpPr>
            <p:spPr bwMode="auto">
              <a:xfrm rot="5400000">
                <a:off x="0" y="0"/>
                <a:ext cx="1387872" cy="1387872"/>
              </a:xfrm>
              <a:custGeom>
                <a:avLst/>
                <a:gdLst>
                  <a:gd name="G0" fmla="+- 7411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7411"/>
                  <a:gd name="G18" fmla="*/ 7411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7411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7411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1694 w 21600"/>
                  <a:gd name="T15" fmla="*/ 10800 h 21600"/>
                  <a:gd name="T16" fmla="*/ 10800 w 21600"/>
                  <a:gd name="T17" fmla="*/ 3389 h 21600"/>
                  <a:gd name="T18" fmla="*/ 19906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3389" y="10800"/>
                    </a:moveTo>
                    <a:cubicBezTo>
                      <a:pt x="3389" y="6707"/>
                      <a:pt x="6707" y="3389"/>
                      <a:pt x="10800" y="3389"/>
                    </a:cubicBezTo>
                    <a:cubicBezTo>
                      <a:pt x="14892" y="3388"/>
                      <a:pt x="18210" y="6707"/>
                      <a:pt x="18211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1800" dirty="0">
                  <a:solidFill>
                    <a:schemeClr val="bg1"/>
                  </a:solidFill>
                  <a:latin typeface="宋体" panose="02010600030101010101" pitchFamily="2" charset="-122"/>
                  <a:ea typeface="微软雅黑 Light" panose="020B0502040204020203" pitchFamily="34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20" name="文本框 19"/>
            <p:cNvSpPr>
              <a:spLocks noChangeArrowheads="1"/>
            </p:cNvSpPr>
            <p:nvPr/>
          </p:nvSpPr>
          <p:spPr bwMode="auto">
            <a:xfrm>
              <a:off x="5054149" y="2080920"/>
              <a:ext cx="607123" cy="400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5" rIns="91431" bIns="45715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63786" y="1779907"/>
            <a:ext cx="1330707" cy="2498527"/>
            <a:chOff x="6163786" y="1779907"/>
            <a:chExt cx="1330707" cy="2498527"/>
          </a:xfrm>
        </p:grpSpPr>
        <p:cxnSp>
          <p:nvCxnSpPr>
            <p:cNvPr id="125" name="直接连接符 124"/>
            <p:cNvCxnSpPr/>
            <p:nvPr/>
          </p:nvCxnSpPr>
          <p:spPr>
            <a:xfrm>
              <a:off x="6774693" y="2738902"/>
              <a:ext cx="7787" cy="69072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6163786" y="3732334"/>
              <a:ext cx="1330707" cy="546100"/>
            </a:xfrm>
            <a:prstGeom prst="rect">
              <a:avLst/>
            </a:prstGeom>
            <a:noFill/>
          </p:spPr>
          <p:txBody>
            <a:bodyPr wrap="square" lIns="68566" tIns="34283" rIns="68566" bIns="34283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专注制作精美的PPT模板。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163786" y="3429630"/>
              <a:ext cx="1330707" cy="244362"/>
            </a:xfrm>
            <a:prstGeom prst="rect">
              <a:avLst/>
            </a:prstGeom>
            <a:noFill/>
          </p:spPr>
          <p:txBody>
            <a:bodyPr wrap="square" lIns="68566" tIns="0" rIns="68566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华文黑体" pitchFamily="2" charset="-122"/>
                </a:rPr>
                <a:t>添加标题</a:t>
              </a:r>
            </a:p>
          </p:txBody>
        </p:sp>
        <p:grpSp>
          <p:nvGrpSpPr>
            <p:cNvPr id="4" name="组合 13"/>
            <p:cNvGrpSpPr/>
            <p:nvPr/>
          </p:nvGrpSpPr>
          <p:grpSpPr bwMode="auto">
            <a:xfrm>
              <a:off x="6261583" y="1779907"/>
              <a:ext cx="1041797" cy="1040606"/>
              <a:chOff x="0" y="0"/>
              <a:chExt cx="1387872" cy="1387872"/>
            </a:xfrm>
            <a:solidFill>
              <a:schemeClr val="accent4"/>
            </a:solidFill>
          </p:grpSpPr>
          <p:sp>
            <p:nvSpPr>
              <p:cNvPr id="68" name="同心圆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87872" cy="1387872"/>
              </a:xfrm>
              <a:custGeom>
                <a:avLst/>
                <a:gdLst>
                  <a:gd name="G0" fmla="+- 3311 0 0"/>
                  <a:gd name="G1" fmla="+- 21600 0 3311"/>
                  <a:gd name="G2" fmla="+- 21600 0 3311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311" y="10800"/>
                    </a:moveTo>
                    <a:cubicBezTo>
                      <a:pt x="3311" y="14936"/>
                      <a:pt x="6664" y="18289"/>
                      <a:pt x="10800" y="18289"/>
                    </a:cubicBezTo>
                    <a:cubicBezTo>
                      <a:pt x="14936" y="18289"/>
                      <a:pt x="18289" y="14936"/>
                      <a:pt x="18289" y="10800"/>
                    </a:cubicBezTo>
                    <a:cubicBezTo>
                      <a:pt x="18289" y="6664"/>
                      <a:pt x="14936" y="3311"/>
                      <a:pt x="10800" y="3311"/>
                    </a:cubicBezTo>
                    <a:cubicBezTo>
                      <a:pt x="6664" y="3311"/>
                      <a:pt x="3311" y="6664"/>
                      <a:pt x="3311" y="108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1800" dirty="0">
                  <a:solidFill>
                    <a:schemeClr val="bg1"/>
                  </a:solidFill>
                  <a:latin typeface="宋体" panose="02010600030101010101" pitchFamily="2" charset="-122"/>
                  <a:ea typeface="微软雅黑 Light" panose="020B0502040204020203" pitchFamily="34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9" name="空心弧 15"/>
              <p:cNvSpPr>
                <a:spLocks noChangeArrowheads="1"/>
              </p:cNvSpPr>
              <p:nvPr/>
            </p:nvSpPr>
            <p:spPr bwMode="auto">
              <a:xfrm rot="5400000">
                <a:off x="0" y="0"/>
                <a:ext cx="1387872" cy="1387872"/>
              </a:xfrm>
              <a:custGeom>
                <a:avLst/>
                <a:gdLst>
                  <a:gd name="G0" fmla="+- 7506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7506"/>
                  <a:gd name="G18" fmla="*/ 7506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7506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7506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1647 w 21600"/>
                  <a:gd name="T15" fmla="*/ 10800 h 21600"/>
                  <a:gd name="T16" fmla="*/ 10800 w 21600"/>
                  <a:gd name="T17" fmla="*/ 3294 h 21600"/>
                  <a:gd name="T18" fmla="*/ 19953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3294" y="10800"/>
                    </a:moveTo>
                    <a:cubicBezTo>
                      <a:pt x="3294" y="6654"/>
                      <a:pt x="6654" y="3294"/>
                      <a:pt x="10800" y="3294"/>
                    </a:cubicBezTo>
                    <a:cubicBezTo>
                      <a:pt x="14945" y="3293"/>
                      <a:pt x="18305" y="6654"/>
                      <a:pt x="18306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1800" dirty="0">
                  <a:solidFill>
                    <a:schemeClr val="bg1"/>
                  </a:solidFill>
                  <a:latin typeface="宋体" panose="02010600030101010101" pitchFamily="2" charset="-122"/>
                  <a:ea typeface="微软雅黑 Light" panose="020B0502040204020203" pitchFamily="34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21" name="文本框 19"/>
            <p:cNvSpPr>
              <a:spLocks noChangeArrowheads="1"/>
            </p:cNvSpPr>
            <p:nvPr/>
          </p:nvSpPr>
          <p:spPr bwMode="auto">
            <a:xfrm>
              <a:off x="6483135" y="2070204"/>
              <a:ext cx="607123" cy="400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5" rIns="91431" bIns="45715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04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140390" y="1779907"/>
            <a:ext cx="1330707" cy="2504054"/>
            <a:chOff x="3140390" y="1779907"/>
            <a:chExt cx="1330707" cy="2504054"/>
          </a:xfrm>
        </p:grpSpPr>
        <p:cxnSp>
          <p:nvCxnSpPr>
            <p:cNvPr id="123" name="直接连接符 122"/>
            <p:cNvCxnSpPr/>
            <p:nvPr/>
          </p:nvCxnSpPr>
          <p:spPr>
            <a:xfrm>
              <a:off x="3845065" y="2738902"/>
              <a:ext cx="7787" cy="69072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3140390" y="3737861"/>
              <a:ext cx="1330707" cy="546100"/>
            </a:xfrm>
            <a:prstGeom prst="rect">
              <a:avLst/>
            </a:prstGeom>
            <a:noFill/>
          </p:spPr>
          <p:txBody>
            <a:bodyPr wrap="square" lIns="68566" tIns="34283" rIns="68566" bIns="34283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专注制作精美的PPT模板。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140390" y="3435157"/>
              <a:ext cx="1330707" cy="244362"/>
            </a:xfrm>
            <a:prstGeom prst="rect">
              <a:avLst/>
            </a:prstGeom>
            <a:noFill/>
          </p:spPr>
          <p:txBody>
            <a:bodyPr wrap="square" lIns="68566" tIns="0" rIns="68566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华文黑体" pitchFamily="2" charset="-122"/>
                </a:rPr>
                <a:t>添加标题</a:t>
              </a:r>
            </a:p>
          </p:txBody>
        </p:sp>
        <p:grpSp>
          <p:nvGrpSpPr>
            <p:cNvPr id="5" name="组合 13"/>
            <p:cNvGrpSpPr/>
            <p:nvPr/>
          </p:nvGrpSpPr>
          <p:grpSpPr bwMode="auto">
            <a:xfrm>
              <a:off x="3328061" y="1779907"/>
              <a:ext cx="1041797" cy="1040606"/>
              <a:chOff x="0" y="0"/>
              <a:chExt cx="1387872" cy="1387872"/>
            </a:xfrm>
            <a:solidFill>
              <a:schemeClr val="accent2"/>
            </a:solidFill>
          </p:grpSpPr>
          <p:sp>
            <p:nvSpPr>
              <p:cNvPr id="90" name="同心圆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87872" cy="1387872"/>
              </a:xfrm>
              <a:custGeom>
                <a:avLst/>
                <a:gdLst>
                  <a:gd name="G0" fmla="+- 3311 0 0"/>
                  <a:gd name="G1" fmla="+- 21600 0 3311"/>
                  <a:gd name="G2" fmla="+- 21600 0 3311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311" y="10800"/>
                    </a:moveTo>
                    <a:cubicBezTo>
                      <a:pt x="3311" y="14936"/>
                      <a:pt x="6664" y="18289"/>
                      <a:pt x="10800" y="18289"/>
                    </a:cubicBezTo>
                    <a:cubicBezTo>
                      <a:pt x="14936" y="18289"/>
                      <a:pt x="18289" y="14936"/>
                      <a:pt x="18289" y="10800"/>
                    </a:cubicBezTo>
                    <a:cubicBezTo>
                      <a:pt x="18289" y="6664"/>
                      <a:pt x="14936" y="3311"/>
                      <a:pt x="10800" y="3311"/>
                    </a:cubicBezTo>
                    <a:cubicBezTo>
                      <a:pt x="6664" y="3311"/>
                      <a:pt x="3311" y="6664"/>
                      <a:pt x="3311" y="108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1800" dirty="0">
                  <a:solidFill>
                    <a:schemeClr val="bg1"/>
                  </a:solidFill>
                  <a:latin typeface="宋体" panose="02010600030101010101" pitchFamily="2" charset="-122"/>
                  <a:ea typeface="微软雅黑 Light" panose="020B0502040204020203" pitchFamily="34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96" name="空心弧 15"/>
              <p:cNvSpPr>
                <a:spLocks noChangeArrowheads="1"/>
              </p:cNvSpPr>
              <p:nvPr/>
            </p:nvSpPr>
            <p:spPr bwMode="auto">
              <a:xfrm rot="5400000">
                <a:off x="0" y="0"/>
                <a:ext cx="1387872" cy="1387872"/>
              </a:xfrm>
              <a:custGeom>
                <a:avLst/>
                <a:gdLst>
                  <a:gd name="G0" fmla="+- 7506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7506"/>
                  <a:gd name="G18" fmla="*/ 7506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7506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7506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1647 w 21600"/>
                  <a:gd name="T15" fmla="*/ 10800 h 21600"/>
                  <a:gd name="T16" fmla="*/ 10800 w 21600"/>
                  <a:gd name="T17" fmla="*/ 3294 h 21600"/>
                  <a:gd name="T18" fmla="*/ 19953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3294" y="10800"/>
                    </a:moveTo>
                    <a:cubicBezTo>
                      <a:pt x="3294" y="6654"/>
                      <a:pt x="6654" y="3294"/>
                      <a:pt x="10800" y="3294"/>
                    </a:cubicBezTo>
                    <a:cubicBezTo>
                      <a:pt x="14945" y="3293"/>
                      <a:pt x="18305" y="6654"/>
                      <a:pt x="18306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395E8A"/>
                    </a:solidFill>
                    <a:bevel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1800" dirty="0">
                  <a:solidFill>
                    <a:schemeClr val="bg1"/>
                  </a:solidFill>
                  <a:latin typeface="宋体" panose="02010600030101010101" pitchFamily="2" charset="-122"/>
                  <a:ea typeface="微软雅黑 Light" panose="020B0502040204020203" pitchFamily="34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22" name="文本框 19"/>
            <p:cNvSpPr>
              <a:spLocks noChangeArrowheads="1"/>
            </p:cNvSpPr>
            <p:nvPr/>
          </p:nvSpPr>
          <p:spPr bwMode="auto">
            <a:xfrm>
              <a:off x="3556578" y="2084844"/>
              <a:ext cx="607123" cy="400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5" rIns="91431" bIns="45715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明年工作计划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019436" y="675669"/>
            <a:ext cx="3076564" cy="213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90" dirty="0"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print the presentation and make it into a film a wider field</a:t>
            </a:r>
          </a:p>
        </p:txBody>
      </p:sp>
      <p:sp>
        <p:nvSpPr>
          <p:cNvPr id="34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15704" y="1304358"/>
            <a:ext cx="8357083" cy="3427134"/>
            <a:chOff x="415704" y="1304358"/>
            <a:chExt cx="8357083" cy="3427134"/>
          </a:xfrm>
        </p:grpSpPr>
        <p:grpSp>
          <p:nvGrpSpPr>
            <p:cNvPr id="2" name="Group 40"/>
            <p:cNvGrpSpPr/>
            <p:nvPr/>
          </p:nvGrpSpPr>
          <p:grpSpPr>
            <a:xfrm>
              <a:off x="415705" y="1304359"/>
              <a:ext cx="2087310" cy="1163150"/>
              <a:chOff x="1441450" y="1485019"/>
              <a:chExt cx="2019300" cy="1124928"/>
            </a:xfrm>
          </p:grpSpPr>
          <p:sp>
            <p:nvSpPr>
              <p:cNvPr id="56" name="Text Placeholder 2"/>
              <p:cNvSpPr txBox="1"/>
              <p:nvPr/>
            </p:nvSpPr>
            <p:spPr>
              <a:xfrm>
                <a:off x="1441450" y="1485019"/>
                <a:ext cx="2019300" cy="285799"/>
              </a:xfrm>
              <a:prstGeom prst="rect">
                <a:avLst/>
              </a:prstGeom>
            </p:spPr>
            <p:txBody>
              <a:bodyPr vert="horz"/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None/>
                  <a:defRPr sz="12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oboto condensed"/>
                    <a:ea typeface="+mn-ea"/>
                    <a:cs typeface="Roboto condensed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40000"/>
                  </a:lnSpc>
                </a:pPr>
                <a:r>
                  <a:rPr lang="zh-CN" altLang="en-US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添加文字标题</a:t>
                </a:r>
                <a:endParaRPr lang="en-US" altLang="zh-CN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7" name="Text Placeholder 8"/>
              <p:cNvSpPr txBox="1"/>
              <p:nvPr/>
            </p:nvSpPr>
            <p:spPr>
              <a:xfrm>
                <a:off x="1441450" y="1775301"/>
                <a:ext cx="2019300" cy="834646"/>
              </a:xfrm>
              <a:prstGeom prst="rect">
                <a:avLst/>
              </a:prstGeom>
            </p:spPr>
            <p:txBody>
              <a:bodyPr vert="horz"/>
              <a:lstStyle>
                <a:lvl1pPr marL="0" indent="0" algn="l" defTabSz="457200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 panose="020B0604020202020204"/>
                  <a:buNone/>
                  <a:defRPr sz="800" kern="1200" baseline="0">
                    <a:solidFill>
                      <a:schemeClr val="bg1">
                        <a:lumMod val="50000"/>
                      </a:schemeClr>
                    </a:solidFill>
                    <a:latin typeface="Roboto condensed"/>
                    <a:ea typeface="+mn-ea"/>
                    <a:cs typeface="Roboto condensed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点击输入内容，建议使用微软雅黑字体</a:t>
                </a:r>
                <a:r>
                  <a:rPr lang="zh-CN" altLang="en-US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，优品</a:t>
                </a:r>
                <a:r>
                  <a:rPr lang="en-US" altLang="zh-CN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PPT</a:t>
                </a:r>
                <a:r>
                  <a:rPr lang="zh-CN" altLang="en-US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专注制作精美的PPT模板。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3" name="Group 43"/>
            <p:cNvGrpSpPr/>
            <p:nvPr/>
          </p:nvGrpSpPr>
          <p:grpSpPr>
            <a:xfrm>
              <a:off x="415704" y="3248124"/>
              <a:ext cx="2087311" cy="1258943"/>
              <a:chOff x="1441449" y="1443179"/>
              <a:chExt cx="2019301" cy="1217572"/>
            </a:xfrm>
          </p:grpSpPr>
          <p:sp>
            <p:nvSpPr>
              <p:cNvPr id="59" name="Text Placeholder 2"/>
              <p:cNvSpPr txBox="1"/>
              <p:nvPr/>
            </p:nvSpPr>
            <p:spPr>
              <a:xfrm>
                <a:off x="1441450" y="1443179"/>
                <a:ext cx="2019300" cy="285799"/>
              </a:xfrm>
              <a:prstGeom prst="rect">
                <a:avLst/>
              </a:prstGeom>
            </p:spPr>
            <p:txBody>
              <a:bodyPr vert="horz"/>
              <a:lstStyle>
                <a:defPPr>
                  <a:defRPr lang="zh-CN"/>
                </a:defPPr>
                <a:lvl1pPr indent="0" defTabSz="457200">
                  <a:lnSpc>
                    <a:spcPct val="140000"/>
                  </a:lnSpc>
                  <a:spcBef>
                    <a:spcPct val="20000"/>
                  </a:spcBef>
                  <a:buFont typeface="Arial" panose="020B0604020202020204"/>
                  <a:buNone/>
                  <a:defRPr sz="2400" baseline="0">
                    <a:gradFill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Roboto condensed"/>
                  </a:defRPr>
                </a:lvl1pPr>
                <a:lvl2pPr marL="742950" indent="-285750" defTabSz="457200">
                  <a:spcBef>
                    <a:spcPct val="20000"/>
                  </a:spcBef>
                  <a:buFont typeface="Arial" panose="020B0604020202020204"/>
                  <a:buChar char="–"/>
                  <a:defRPr sz="2800"/>
                </a:lvl2pPr>
                <a:lvl3pPr marL="11430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400"/>
                </a:lvl3pPr>
                <a:lvl4pPr marL="1600200" indent="-228600" defTabSz="457200">
                  <a:spcBef>
                    <a:spcPct val="20000"/>
                  </a:spcBef>
                  <a:buFont typeface="Arial" panose="020B0604020202020204"/>
                  <a:buChar char="–"/>
                  <a:defRPr sz="2000"/>
                </a:lvl4pPr>
                <a:lvl5pPr marL="2057400" indent="-228600" defTabSz="457200">
                  <a:spcBef>
                    <a:spcPct val="20000"/>
                  </a:spcBef>
                  <a:buFont typeface="Arial" panose="020B0604020202020204"/>
                  <a:buChar char="»"/>
                  <a:defRPr sz="2000"/>
                </a:lvl5pPr>
                <a:lvl6pPr marL="25146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6pPr>
                <a:lvl7pPr marL="29718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7pPr>
                <a:lvl8pPr marL="34290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8pPr>
                <a:lvl9pPr marL="38862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9pPr>
              </a:lstStyle>
              <a:p>
                <a:r>
                  <a:rPr lang="zh-CN" altLang="en-US" sz="1200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添加文字标题</a:t>
                </a:r>
                <a:endParaRPr lang="en-US" altLang="zh-CN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0" name="Text Placeholder 8"/>
              <p:cNvSpPr txBox="1"/>
              <p:nvPr/>
            </p:nvSpPr>
            <p:spPr>
              <a:xfrm>
                <a:off x="1441449" y="1743554"/>
                <a:ext cx="2019300" cy="917197"/>
              </a:xfrm>
              <a:prstGeom prst="rect">
                <a:avLst/>
              </a:prstGeom>
            </p:spPr>
            <p:txBody>
              <a:bodyPr vert="horz"/>
              <a:lstStyle>
                <a:defPPr>
                  <a:defRPr lang="zh-CN"/>
                </a:defPPr>
                <a:lvl1pPr indent="0" defTabSz="457200">
                  <a:lnSpc>
                    <a:spcPct val="100000"/>
                  </a:lnSpc>
                  <a:spcBef>
                    <a:spcPct val="20000"/>
                  </a:spcBef>
                  <a:buFont typeface="Arial" panose="020B0604020202020204"/>
                  <a:buNone/>
                  <a:defRPr sz="1400" baseline="0">
                    <a:gradFill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Roboto condensed"/>
                  </a:defRPr>
                </a:lvl1pPr>
                <a:lvl2pPr marL="742950" indent="-285750" defTabSz="457200">
                  <a:spcBef>
                    <a:spcPct val="20000"/>
                  </a:spcBef>
                  <a:buFont typeface="Arial" panose="020B0604020202020204"/>
                  <a:buChar char="–"/>
                  <a:defRPr sz="2800"/>
                </a:lvl2pPr>
                <a:lvl3pPr marL="11430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400"/>
                </a:lvl3pPr>
                <a:lvl4pPr marL="1600200" indent="-228600" defTabSz="457200">
                  <a:spcBef>
                    <a:spcPct val="20000"/>
                  </a:spcBef>
                  <a:buFont typeface="Arial" panose="020B0604020202020204"/>
                  <a:buChar char="–"/>
                  <a:defRPr sz="2000"/>
                </a:lvl4pPr>
                <a:lvl5pPr marL="2057400" indent="-228600" defTabSz="457200">
                  <a:spcBef>
                    <a:spcPct val="20000"/>
                  </a:spcBef>
                  <a:buFont typeface="Arial" panose="020B0604020202020204"/>
                  <a:buChar char="»"/>
                  <a:defRPr sz="2000"/>
                </a:lvl5pPr>
                <a:lvl6pPr marL="25146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6pPr>
                <a:lvl7pPr marL="29718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7pPr>
                <a:lvl8pPr marL="34290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8pPr>
                <a:lvl9pPr marL="38862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9pPr>
              </a:lstStyle>
              <a:p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点击输入内容，建议使用微软雅黑字体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，优品</a:t>
                </a:r>
                <a:r>
                  <a:rPr lang="en-US" altLang="zh-CN" sz="800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PPT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专注制作精美的PPT模板。</a:t>
                </a:r>
                <a:endPara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4" name="Group 46"/>
            <p:cNvGrpSpPr/>
            <p:nvPr/>
          </p:nvGrpSpPr>
          <p:grpSpPr>
            <a:xfrm>
              <a:off x="6583049" y="1304358"/>
              <a:ext cx="2087310" cy="1226188"/>
              <a:chOff x="1342364" y="1485018"/>
              <a:chExt cx="2019300" cy="1185896"/>
            </a:xfrm>
          </p:grpSpPr>
          <p:sp>
            <p:nvSpPr>
              <p:cNvPr id="62" name="Text Placeholder 2"/>
              <p:cNvSpPr txBox="1"/>
              <p:nvPr/>
            </p:nvSpPr>
            <p:spPr>
              <a:xfrm>
                <a:off x="1342364" y="1485018"/>
                <a:ext cx="2019300" cy="285799"/>
              </a:xfrm>
              <a:prstGeom prst="rect">
                <a:avLst/>
              </a:prstGeom>
            </p:spPr>
            <p:txBody>
              <a:bodyPr vert="horz"/>
              <a:lstStyle>
                <a:defPPr>
                  <a:defRPr lang="zh-CN"/>
                </a:defPPr>
                <a:lvl1pPr indent="0" defTabSz="457200">
                  <a:lnSpc>
                    <a:spcPct val="140000"/>
                  </a:lnSpc>
                  <a:spcBef>
                    <a:spcPct val="20000"/>
                  </a:spcBef>
                  <a:buFont typeface="Arial" panose="020B0604020202020204"/>
                  <a:buNone/>
                  <a:defRPr sz="2400" baseline="0">
                    <a:gradFill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Roboto condensed"/>
                  </a:defRPr>
                </a:lvl1pPr>
                <a:lvl2pPr marL="742950" indent="-285750" defTabSz="457200">
                  <a:spcBef>
                    <a:spcPct val="20000"/>
                  </a:spcBef>
                  <a:buFont typeface="Arial" panose="020B0604020202020204"/>
                  <a:buChar char="–"/>
                  <a:defRPr sz="2800"/>
                </a:lvl2pPr>
                <a:lvl3pPr marL="11430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400"/>
                </a:lvl3pPr>
                <a:lvl4pPr marL="1600200" indent="-228600" defTabSz="457200">
                  <a:spcBef>
                    <a:spcPct val="20000"/>
                  </a:spcBef>
                  <a:buFont typeface="Arial" panose="020B0604020202020204"/>
                  <a:buChar char="–"/>
                  <a:defRPr sz="2000"/>
                </a:lvl4pPr>
                <a:lvl5pPr marL="2057400" indent="-228600" defTabSz="457200">
                  <a:spcBef>
                    <a:spcPct val="20000"/>
                  </a:spcBef>
                  <a:buFont typeface="Arial" panose="020B0604020202020204"/>
                  <a:buChar char="»"/>
                  <a:defRPr sz="2000"/>
                </a:lvl5pPr>
                <a:lvl6pPr marL="25146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6pPr>
                <a:lvl7pPr marL="29718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7pPr>
                <a:lvl8pPr marL="34290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8pPr>
                <a:lvl9pPr marL="38862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9pPr>
              </a:lstStyle>
              <a:p>
                <a:r>
                  <a:rPr lang="zh-CN" altLang="en-US" sz="1200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添加文字标题</a:t>
                </a:r>
                <a:endParaRPr lang="en-US" altLang="zh-CN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3" name="Text Placeholder 8"/>
              <p:cNvSpPr txBox="1"/>
              <p:nvPr/>
            </p:nvSpPr>
            <p:spPr>
              <a:xfrm>
                <a:off x="1342364" y="1753717"/>
                <a:ext cx="2019300" cy="917197"/>
              </a:xfrm>
              <a:prstGeom prst="rect">
                <a:avLst/>
              </a:prstGeom>
            </p:spPr>
            <p:txBody>
              <a:bodyPr vert="horz"/>
              <a:lstStyle>
                <a:defPPr>
                  <a:defRPr lang="zh-CN"/>
                </a:defPPr>
                <a:lvl1pPr indent="0" defTabSz="457200">
                  <a:lnSpc>
                    <a:spcPct val="100000"/>
                  </a:lnSpc>
                  <a:spcBef>
                    <a:spcPct val="20000"/>
                  </a:spcBef>
                  <a:buFont typeface="Arial" panose="020B0604020202020204"/>
                  <a:buNone/>
                  <a:defRPr sz="1400" baseline="0">
                    <a:gradFill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Roboto condensed"/>
                  </a:defRPr>
                </a:lvl1pPr>
                <a:lvl2pPr marL="742950" indent="-285750" defTabSz="457200">
                  <a:spcBef>
                    <a:spcPct val="20000"/>
                  </a:spcBef>
                  <a:buFont typeface="Arial" panose="020B0604020202020204"/>
                  <a:buChar char="–"/>
                  <a:defRPr sz="2800"/>
                </a:lvl2pPr>
                <a:lvl3pPr marL="11430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400"/>
                </a:lvl3pPr>
                <a:lvl4pPr marL="1600200" indent="-228600" defTabSz="457200">
                  <a:spcBef>
                    <a:spcPct val="20000"/>
                  </a:spcBef>
                  <a:buFont typeface="Arial" panose="020B0604020202020204"/>
                  <a:buChar char="–"/>
                  <a:defRPr sz="2000"/>
                </a:lvl4pPr>
                <a:lvl5pPr marL="2057400" indent="-228600" defTabSz="457200">
                  <a:spcBef>
                    <a:spcPct val="20000"/>
                  </a:spcBef>
                  <a:buFont typeface="Arial" panose="020B0604020202020204"/>
                  <a:buChar char="»"/>
                  <a:defRPr sz="2000"/>
                </a:lvl5pPr>
                <a:lvl6pPr marL="25146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6pPr>
                <a:lvl7pPr marL="29718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7pPr>
                <a:lvl8pPr marL="34290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8pPr>
                <a:lvl9pPr marL="38862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9pPr>
              </a:lstStyle>
              <a:p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点击输入内容，建议使用微软雅黑字体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，优品</a:t>
                </a:r>
                <a:r>
                  <a:rPr lang="en-US" altLang="zh-CN" sz="800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PPT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专注制作精美的PPT模板。</a:t>
                </a:r>
                <a:endPara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" name="Group 49"/>
            <p:cNvGrpSpPr/>
            <p:nvPr/>
          </p:nvGrpSpPr>
          <p:grpSpPr>
            <a:xfrm>
              <a:off x="6685477" y="3489640"/>
              <a:ext cx="2087310" cy="1241852"/>
              <a:chOff x="1441450" y="1676757"/>
              <a:chExt cx="2019300" cy="1201042"/>
            </a:xfrm>
          </p:grpSpPr>
          <p:sp>
            <p:nvSpPr>
              <p:cNvPr id="65" name="Text Placeholder 2"/>
              <p:cNvSpPr txBox="1"/>
              <p:nvPr/>
            </p:nvSpPr>
            <p:spPr>
              <a:xfrm>
                <a:off x="1441450" y="1676757"/>
                <a:ext cx="2019300" cy="285799"/>
              </a:xfrm>
              <a:prstGeom prst="rect">
                <a:avLst/>
              </a:prstGeom>
            </p:spPr>
            <p:txBody>
              <a:bodyPr vert="horz"/>
              <a:lstStyle>
                <a:defPPr>
                  <a:defRPr lang="zh-CN"/>
                </a:defPPr>
                <a:lvl1pPr indent="0" defTabSz="457200">
                  <a:lnSpc>
                    <a:spcPct val="140000"/>
                  </a:lnSpc>
                  <a:spcBef>
                    <a:spcPct val="20000"/>
                  </a:spcBef>
                  <a:buFont typeface="Arial" panose="020B0604020202020204"/>
                  <a:buNone/>
                  <a:defRPr sz="2400" baseline="0">
                    <a:gradFill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Roboto condensed"/>
                  </a:defRPr>
                </a:lvl1pPr>
                <a:lvl2pPr marL="742950" indent="-285750" defTabSz="457200">
                  <a:spcBef>
                    <a:spcPct val="20000"/>
                  </a:spcBef>
                  <a:buFont typeface="Arial" panose="020B0604020202020204"/>
                  <a:buChar char="–"/>
                  <a:defRPr sz="2800"/>
                </a:lvl2pPr>
                <a:lvl3pPr marL="11430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400"/>
                </a:lvl3pPr>
                <a:lvl4pPr marL="1600200" indent="-228600" defTabSz="457200">
                  <a:spcBef>
                    <a:spcPct val="20000"/>
                  </a:spcBef>
                  <a:buFont typeface="Arial" panose="020B0604020202020204"/>
                  <a:buChar char="–"/>
                  <a:defRPr sz="2000"/>
                </a:lvl4pPr>
                <a:lvl5pPr marL="2057400" indent="-228600" defTabSz="457200">
                  <a:spcBef>
                    <a:spcPct val="20000"/>
                  </a:spcBef>
                  <a:buFont typeface="Arial" panose="020B0604020202020204"/>
                  <a:buChar char="»"/>
                  <a:defRPr sz="2000"/>
                </a:lvl5pPr>
                <a:lvl6pPr marL="25146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6pPr>
                <a:lvl7pPr marL="29718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7pPr>
                <a:lvl8pPr marL="34290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8pPr>
                <a:lvl9pPr marL="38862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9pPr>
              </a:lstStyle>
              <a:p>
                <a:r>
                  <a:rPr lang="zh-CN" altLang="en-US" sz="1200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添加文字标题</a:t>
                </a:r>
                <a:endParaRPr lang="en-US" altLang="zh-CN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6" name="Text Placeholder 8"/>
              <p:cNvSpPr txBox="1"/>
              <p:nvPr/>
            </p:nvSpPr>
            <p:spPr>
              <a:xfrm>
                <a:off x="1441450" y="1960601"/>
                <a:ext cx="2019300" cy="917198"/>
              </a:xfrm>
              <a:prstGeom prst="rect">
                <a:avLst/>
              </a:prstGeom>
            </p:spPr>
            <p:txBody>
              <a:bodyPr vert="horz"/>
              <a:lstStyle>
                <a:defPPr>
                  <a:defRPr lang="zh-CN"/>
                </a:defPPr>
                <a:lvl1pPr indent="0" defTabSz="457200">
                  <a:lnSpc>
                    <a:spcPct val="100000"/>
                  </a:lnSpc>
                  <a:spcBef>
                    <a:spcPct val="20000"/>
                  </a:spcBef>
                  <a:buFont typeface="Arial" panose="020B0604020202020204"/>
                  <a:buNone/>
                  <a:defRPr sz="1400" baseline="0">
                    <a:gradFill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  <a:cs typeface="Roboto condensed"/>
                  </a:defRPr>
                </a:lvl1pPr>
                <a:lvl2pPr marL="742950" indent="-285750" defTabSz="457200">
                  <a:spcBef>
                    <a:spcPct val="20000"/>
                  </a:spcBef>
                  <a:buFont typeface="Arial" panose="020B0604020202020204"/>
                  <a:buChar char="–"/>
                  <a:defRPr sz="2800"/>
                </a:lvl2pPr>
                <a:lvl3pPr marL="11430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400"/>
                </a:lvl3pPr>
                <a:lvl4pPr marL="1600200" indent="-228600" defTabSz="457200">
                  <a:spcBef>
                    <a:spcPct val="20000"/>
                  </a:spcBef>
                  <a:buFont typeface="Arial" panose="020B0604020202020204"/>
                  <a:buChar char="–"/>
                  <a:defRPr sz="2000"/>
                </a:lvl4pPr>
                <a:lvl5pPr marL="2057400" indent="-228600" defTabSz="457200">
                  <a:spcBef>
                    <a:spcPct val="20000"/>
                  </a:spcBef>
                  <a:buFont typeface="Arial" panose="020B0604020202020204"/>
                  <a:buChar char="»"/>
                  <a:defRPr sz="2000"/>
                </a:lvl5pPr>
                <a:lvl6pPr marL="25146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6pPr>
                <a:lvl7pPr marL="29718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7pPr>
                <a:lvl8pPr marL="34290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8pPr>
                <a:lvl9pPr marL="3886200" indent="-228600" defTabSz="457200">
                  <a:spcBef>
                    <a:spcPct val="20000"/>
                  </a:spcBef>
                  <a:buFont typeface="Arial" panose="020B0604020202020204"/>
                  <a:buChar char="•"/>
                  <a:defRPr sz="2000"/>
                </a:lvl9pPr>
              </a:lstStyle>
              <a:p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点击输入内容，建议使用微软雅黑字体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，优品</a:t>
                </a:r>
                <a:r>
                  <a:rPr lang="en-US" altLang="zh-CN" sz="800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PPT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专注制作精美的PPT模板。</a:t>
                </a:r>
                <a:endPara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cxnSp>
          <p:nvCxnSpPr>
            <p:cNvPr id="67" name="直接连接符 66"/>
            <p:cNvCxnSpPr>
              <a:stCxn id="20" idx="0"/>
            </p:cNvCxnSpPr>
            <p:nvPr/>
          </p:nvCxnSpPr>
          <p:spPr>
            <a:xfrm flipV="1">
              <a:off x="2784667" y="1729215"/>
              <a:ext cx="0" cy="411286"/>
            </a:xfrm>
            <a:prstGeom prst="line">
              <a:avLst/>
            </a:prstGeom>
            <a:ln>
              <a:solidFill>
                <a:srgbClr val="41445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>
              <a:off x="2503016" y="1729213"/>
              <a:ext cx="281653" cy="0"/>
            </a:xfrm>
            <a:prstGeom prst="line">
              <a:avLst/>
            </a:prstGeom>
            <a:ln>
              <a:solidFill>
                <a:srgbClr val="41445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47" idx="0"/>
            </p:cNvCxnSpPr>
            <p:nvPr/>
          </p:nvCxnSpPr>
          <p:spPr>
            <a:xfrm flipV="1">
              <a:off x="3966163" y="1729215"/>
              <a:ext cx="0" cy="411286"/>
            </a:xfrm>
            <a:prstGeom prst="line">
              <a:avLst/>
            </a:prstGeom>
            <a:ln>
              <a:solidFill>
                <a:srgbClr val="41445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3966163" y="1729213"/>
              <a:ext cx="2542628" cy="0"/>
            </a:xfrm>
            <a:prstGeom prst="line">
              <a:avLst/>
            </a:prstGeom>
            <a:ln>
              <a:solidFill>
                <a:srgbClr val="41445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53" idx="4"/>
            </p:cNvCxnSpPr>
            <p:nvPr/>
          </p:nvCxnSpPr>
          <p:spPr>
            <a:xfrm>
              <a:off x="5147660" y="3558707"/>
              <a:ext cx="4923" cy="474179"/>
            </a:xfrm>
            <a:prstGeom prst="line">
              <a:avLst/>
            </a:prstGeom>
            <a:ln>
              <a:solidFill>
                <a:srgbClr val="41445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H="1">
              <a:off x="2503015" y="4032887"/>
              <a:ext cx="2649569" cy="0"/>
            </a:xfrm>
            <a:prstGeom prst="line">
              <a:avLst/>
            </a:prstGeom>
            <a:ln>
              <a:solidFill>
                <a:srgbClr val="41445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42" idx="4"/>
            </p:cNvCxnSpPr>
            <p:nvPr/>
          </p:nvCxnSpPr>
          <p:spPr>
            <a:xfrm>
              <a:off x="6386816" y="3558707"/>
              <a:ext cx="0" cy="698603"/>
            </a:xfrm>
            <a:prstGeom prst="line">
              <a:avLst/>
            </a:prstGeom>
            <a:ln>
              <a:solidFill>
                <a:srgbClr val="41445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endCxn id="66" idx="1"/>
            </p:cNvCxnSpPr>
            <p:nvPr/>
          </p:nvCxnSpPr>
          <p:spPr>
            <a:xfrm>
              <a:off x="6386817" y="4257299"/>
              <a:ext cx="298661" cy="11"/>
            </a:xfrm>
            <a:prstGeom prst="line">
              <a:avLst/>
            </a:prstGeom>
            <a:ln>
              <a:solidFill>
                <a:srgbClr val="414455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1"/>
            <p:cNvGrpSpPr/>
            <p:nvPr/>
          </p:nvGrpSpPr>
          <p:grpSpPr>
            <a:xfrm>
              <a:off x="2075772" y="2140502"/>
              <a:ext cx="1417795" cy="1418205"/>
              <a:chOff x="2714799" y="2648622"/>
              <a:chExt cx="1891378" cy="1891378"/>
            </a:xfrm>
            <a:solidFill>
              <a:srgbClr val="005DA2"/>
            </a:solidFill>
          </p:grpSpPr>
          <p:sp>
            <p:nvSpPr>
              <p:cNvPr id="20" name="Oval 8"/>
              <p:cNvSpPr/>
              <p:nvPr/>
            </p:nvSpPr>
            <p:spPr>
              <a:xfrm>
                <a:off x="2714799" y="2648622"/>
                <a:ext cx="1891378" cy="1891378"/>
              </a:xfrm>
              <a:prstGeom prst="ellipse">
                <a:avLst/>
              </a:prstGeom>
              <a:solidFill>
                <a:schemeClr val="accent1"/>
              </a:solidFill>
              <a:ln w="666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8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5" name="Text Placeholder 2"/>
              <p:cNvSpPr txBox="1"/>
              <p:nvPr/>
            </p:nvSpPr>
            <p:spPr>
              <a:xfrm>
                <a:off x="3146847" y="3357786"/>
                <a:ext cx="1224135" cy="567411"/>
              </a:xfrm>
              <a:prstGeom prst="rect">
                <a:avLst/>
              </a:prstGeom>
              <a:noFill/>
              <a:ln w="66675">
                <a:noFill/>
              </a:ln>
            </p:spPr>
            <p:txBody>
              <a:bodyPr vert="horz"/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None/>
                  <a:defRPr sz="12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oboto condensed"/>
                    <a:ea typeface="+mn-ea"/>
                    <a:cs typeface="Roboto condensed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800" b="1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项目一</a:t>
                </a:r>
                <a:endParaRPr lang="en-US" altLang="zh-CN" sz="18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7" name="组合 78"/>
            <p:cNvGrpSpPr/>
            <p:nvPr/>
          </p:nvGrpSpPr>
          <p:grpSpPr>
            <a:xfrm>
              <a:off x="3257268" y="2140502"/>
              <a:ext cx="1417795" cy="1418205"/>
              <a:chOff x="4290947" y="2648622"/>
              <a:chExt cx="1891378" cy="1891378"/>
            </a:xfrm>
            <a:solidFill>
              <a:srgbClr val="FFC400"/>
            </a:solidFill>
          </p:grpSpPr>
          <p:sp>
            <p:nvSpPr>
              <p:cNvPr id="47" name="Oval 9"/>
              <p:cNvSpPr/>
              <p:nvPr/>
            </p:nvSpPr>
            <p:spPr>
              <a:xfrm>
                <a:off x="4290947" y="2648622"/>
                <a:ext cx="1891378" cy="1891378"/>
              </a:xfrm>
              <a:prstGeom prst="ellipse">
                <a:avLst/>
              </a:prstGeom>
              <a:solidFill>
                <a:schemeClr val="accent2"/>
              </a:solidFill>
              <a:ln w="666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8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6" name="Text Placeholder 2"/>
              <p:cNvSpPr txBox="1"/>
              <p:nvPr/>
            </p:nvSpPr>
            <p:spPr>
              <a:xfrm>
                <a:off x="4739406" y="3357786"/>
                <a:ext cx="1224135" cy="567411"/>
              </a:xfrm>
              <a:prstGeom prst="rect">
                <a:avLst/>
              </a:prstGeom>
              <a:noFill/>
              <a:ln w="66675">
                <a:noFill/>
              </a:ln>
            </p:spPr>
            <p:txBody>
              <a:bodyPr vert="horz"/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None/>
                  <a:defRPr sz="12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oboto condensed"/>
                    <a:ea typeface="+mn-ea"/>
                    <a:cs typeface="Roboto condensed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800" b="1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项目二</a:t>
                </a:r>
                <a:endParaRPr lang="en-US" altLang="zh-CN" sz="18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8" name="组合 79"/>
            <p:cNvGrpSpPr/>
            <p:nvPr/>
          </p:nvGrpSpPr>
          <p:grpSpPr>
            <a:xfrm>
              <a:off x="4438764" y="2140502"/>
              <a:ext cx="1417795" cy="1418205"/>
              <a:chOff x="5867096" y="2648622"/>
              <a:chExt cx="1891378" cy="1891378"/>
            </a:xfrm>
            <a:solidFill>
              <a:srgbClr val="005DA2"/>
            </a:solidFill>
          </p:grpSpPr>
          <p:sp>
            <p:nvSpPr>
              <p:cNvPr id="53" name="Oval 10"/>
              <p:cNvSpPr/>
              <p:nvPr/>
            </p:nvSpPr>
            <p:spPr>
              <a:xfrm>
                <a:off x="5867096" y="2648622"/>
                <a:ext cx="1891378" cy="1891378"/>
              </a:xfrm>
              <a:prstGeom prst="ellipse">
                <a:avLst/>
              </a:prstGeom>
              <a:solidFill>
                <a:schemeClr val="accent3"/>
              </a:solidFill>
              <a:ln w="666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8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7" name="Text Placeholder 2"/>
              <p:cNvSpPr txBox="1"/>
              <p:nvPr/>
            </p:nvSpPr>
            <p:spPr>
              <a:xfrm>
                <a:off x="6315199" y="3357786"/>
                <a:ext cx="1224135" cy="567411"/>
              </a:xfrm>
              <a:prstGeom prst="rect">
                <a:avLst/>
              </a:prstGeom>
              <a:noFill/>
              <a:ln w="66675">
                <a:noFill/>
              </a:ln>
            </p:spPr>
            <p:txBody>
              <a:bodyPr vert="horz"/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None/>
                  <a:defRPr sz="12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oboto condensed"/>
                    <a:ea typeface="+mn-ea"/>
                    <a:cs typeface="Roboto condensed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800" b="1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项目三</a:t>
                </a:r>
                <a:endParaRPr lang="en-US" altLang="zh-CN" sz="18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9" name="组合 80"/>
            <p:cNvGrpSpPr/>
            <p:nvPr/>
          </p:nvGrpSpPr>
          <p:grpSpPr>
            <a:xfrm>
              <a:off x="5677920" y="2140502"/>
              <a:ext cx="1417795" cy="1418205"/>
              <a:chOff x="7520165" y="2648622"/>
              <a:chExt cx="1891378" cy="1891378"/>
            </a:xfrm>
            <a:solidFill>
              <a:srgbClr val="FFC400"/>
            </a:solidFill>
          </p:grpSpPr>
          <p:sp>
            <p:nvSpPr>
              <p:cNvPr id="42" name="Oval 11"/>
              <p:cNvSpPr/>
              <p:nvPr/>
            </p:nvSpPr>
            <p:spPr>
              <a:xfrm>
                <a:off x="7520165" y="2648622"/>
                <a:ext cx="1891378" cy="1891378"/>
              </a:xfrm>
              <a:prstGeom prst="ellipse">
                <a:avLst/>
              </a:prstGeom>
              <a:solidFill>
                <a:schemeClr val="accent4"/>
              </a:solidFill>
              <a:ln w="666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8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8" name="Text Placeholder 2"/>
              <p:cNvSpPr txBox="1"/>
              <p:nvPr/>
            </p:nvSpPr>
            <p:spPr>
              <a:xfrm>
                <a:off x="7899375" y="3357786"/>
                <a:ext cx="1224135" cy="567411"/>
              </a:xfrm>
              <a:prstGeom prst="rect">
                <a:avLst/>
              </a:prstGeom>
              <a:noFill/>
              <a:ln w="66675">
                <a:noFill/>
              </a:ln>
            </p:spPr>
            <p:txBody>
              <a:bodyPr vert="horz"/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None/>
                  <a:defRPr sz="12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oboto condensed"/>
                    <a:ea typeface="+mn-ea"/>
                    <a:cs typeface="Roboto condensed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800" b="1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项目四</a:t>
                </a:r>
                <a:endParaRPr lang="en-US" altLang="zh-CN" sz="18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37" name="文本框 36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明年工作计划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019436" y="675669"/>
            <a:ext cx="3076564" cy="213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90" dirty="0"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print the presentation and make it into a film a wider field</a:t>
            </a:r>
          </a:p>
        </p:txBody>
      </p:sp>
      <p:sp>
        <p:nvSpPr>
          <p:cNvPr id="39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reeform 6"/>
          <p:cNvSpPr/>
          <p:nvPr/>
        </p:nvSpPr>
        <p:spPr bwMode="auto">
          <a:xfrm>
            <a:off x="2" y="2487499"/>
            <a:ext cx="9144000" cy="2731502"/>
          </a:xfrm>
          <a:custGeom>
            <a:avLst/>
            <a:gdLst>
              <a:gd name="T0" fmla="*/ 3078 w 4268"/>
              <a:gd name="T1" fmla="*/ 3 h 1326"/>
              <a:gd name="T2" fmla="*/ 3355 w 4268"/>
              <a:gd name="T3" fmla="*/ 18 h 1326"/>
              <a:gd name="T4" fmla="*/ 3647 w 4268"/>
              <a:gd name="T5" fmla="*/ 50 h 1326"/>
              <a:gd name="T6" fmla="*/ 3951 w 4268"/>
              <a:gd name="T7" fmla="*/ 100 h 1326"/>
              <a:gd name="T8" fmla="*/ 4268 w 4268"/>
              <a:gd name="T9" fmla="*/ 168 h 1326"/>
              <a:gd name="T10" fmla="*/ 4106 w 4268"/>
              <a:gd name="T11" fmla="*/ 140 h 1326"/>
              <a:gd name="T12" fmla="*/ 3795 w 4268"/>
              <a:gd name="T13" fmla="*/ 80 h 1326"/>
              <a:gd name="T14" fmla="*/ 3499 w 4268"/>
              <a:gd name="T15" fmla="*/ 40 h 1326"/>
              <a:gd name="T16" fmla="*/ 3215 w 4268"/>
              <a:gd name="T17" fmla="*/ 16 h 1326"/>
              <a:gd name="T18" fmla="*/ 2943 w 4268"/>
              <a:gd name="T19" fmla="*/ 9 h 1326"/>
              <a:gd name="T20" fmla="*/ 2636 w 4268"/>
              <a:gd name="T21" fmla="*/ 18 h 1326"/>
              <a:gd name="T22" fmla="*/ 2348 w 4268"/>
              <a:gd name="T23" fmla="*/ 48 h 1326"/>
              <a:gd name="T24" fmla="*/ 2077 w 4268"/>
              <a:gd name="T25" fmla="*/ 93 h 1326"/>
              <a:gd name="T26" fmla="*/ 1825 w 4268"/>
              <a:gd name="T27" fmla="*/ 153 h 1326"/>
              <a:gd name="T28" fmla="*/ 1589 w 4268"/>
              <a:gd name="T29" fmla="*/ 225 h 1326"/>
              <a:gd name="T30" fmla="*/ 1370 w 4268"/>
              <a:gd name="T31" fmla="*/ 308 h 1326"/>
              <a:gd name="T32" fmla="*/ 1169 w 4268"/>
              <a:gd name="T33" fmla="*/ 398 h 1326"/>
              <a:gd name="T34" fmla="*/ 985 w 4268"/>
              <a:gd name="T35" fmla="*/ 494 h 1326"/>
              <a:gd name="T36" fmla="*/ 817 w 4268"/>
              <a:gd name="T37" fmla="*/ 595 h 1326"/>
              <a:gd name="T38" fmla="*/ 666 w 4268"/>
              <a:gd name="T39" fmla="*/ 696 h 1326"/>
              <a:gd name="T40" fmla="*/ 531 w 4268"/>
              <a:gd name="T41" fmla="*/ 797 h 1326"/>
              <a:gd name="T42" fmla="*/ 412 w 4268"/>
              <a:gd name="T43" fmla="*/ 895 h 1326"/>
              <a:gd name="T44" fmla="*/ 308 w 4268"/>
              <a:gd name="T45" fmla="*/ 988 h 1326"/>
              <a:gd name="T46" fmla="*/ 221 w 4268"/>
              <a:gd name="T47" fmla="*/ 1075 h 1326"/>
              <a:gd name="T48" fmla="*/ 149 w 4268"/>
              <a:gd name="T49" fmla="*/ 1151 h 1326"/>
              <a:gd name="T50" fmla="*/ 91 w 4268"/>
              <a:gd name="T51" fmla="*/ 1217 h 1326"/>
              <a:gd name="T52" fmla="*/ 49 w 4268"/>
              <a:gd name="T53" fmla="*/ 1269 h 1326"/>
              <a:gd name="T54" fmla="*/ 22 w 4268"/>
              <a:gd name="T55" fmla="*/ 1305 h 1326"/>
              <a:gd name="T56" fmla="*/ 8 w 4268"/>
              <a:gd name="T57" fmla="*/ 1323 h 1326"/>
              <a:gd name="T58" fmla="*/ 6 w 4268"/>
              <a:gd name="T59" fmla="*/ 1326 h 1326"/>
              <a:gd name="T60" fmla="*/ 1 w 4268"/>
              <a:gd name="T61" fmla="*/ 1318 h 1326"/>
              <a:gd name="T62" fmla="*/ 17 w 4268"/>
              <a:gd name="T63" fmla="*/ 1298 h 1326"/>
              <a:gd name="T64" fmla="*/ 47 w 4268"/>
              <a:gd name="T65" fmla="*/ 1259 h 1326"/>
              <a:gd name="T66" fmla="*/ 93 w 4268"/>
              <a:gd name="T67" fmla="*/ 1203 h 1326"/>
              <a:gd name="T68" fmla="*/ 154 w 4268"/>
              <a:gd name="T69" fmla="*/ 1135 h 1326"/>
              <a:gd name="T70" fmla="*/ 230 w 4268"/>
              <a:gd name="T71" fmla="*/ 1053 h 1326"/>
              <a:gd name="T72" fmla="*/ 324 w 4268"/>
              <a:gd name="T73" fmla="*/ 964 h 1326"/>
              <a:gd name="T74" fmla="*/ 434 w 4268"/>
              <a:gd name="T75" fmla="*/ 867 h 1326"/>
              <a:gd name="T76" fmla="*/ 561 w 4268"/>
              <a:gd name="T77" fmla="*/ 765 h 1326"/>
              <a:gd name="T78" fmla="*/ 703 w 4268"/>
              <a:gd name="T79" fmla="*/ 661 h 1326"/>
              <a:gd name="T80" fmla="*/ 864 w 4268"/>
              <a:gd name="T81" fmla="*/ 556 h 1326"/>
              <a:gd name="T82" fmla="*/ 1040 w 4268"/>
              <a:gd name="T83" fmla="*/ 455 h 1326"/>
              <a:gd name="T84" fmla="*/ 1235 w 4268"/>
              <a:gd name="T85" fmla="*/ 358 h 1326"/>
              <a:gd name="T86" fmla="*/ 1448 w 4268"/>
              <a:gd name="T87" fmla="*/ 268 h 1326"/>
              <a:gd name="T88" fmla="*/ 1678 w 4268"/>
              <a:gd name="T89" fmla="*/ 188 h 1326"/>
              <a:gd name="T90" fmla="*/ 1927 w 4268"/>
              <a:gd name="T91" fmla="*/ 119 h 1326"/>
              <a:gd name="T92" fmla="*/ 2194 w 4268"/>
              <a:gd name="T93" fmla="*/ 63 h 1326"/>
              <a:gd name="T94" fmla="*/ 2480 w 4268"/>
              <a:gd name="T95" fmla="*/ 23 h 1326"/>
              <a:gd name="T96" fmla="*/ 2784 w 4268"/>
              <a:gd name="T97" fmla="*/ 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268" h="1326">
                <a:moveTo>
                  <a:pt x="2943" y="0"/>
                </a:moveTo>
                <a:lnTo>
                  <a:pt x="3078" y="3"/>
                </a:lnTo>
                <a:lnTo>
                  <a:pt x="3215" y="8"/>
                </a:lnTo>
                <a:lnTo>
                  <a:pt x="3355" y="18"/>
                </a:lnTo>
                <a:lnTo>
                  <a:pt x="3500" y="31"/>
                </a:lnTo>
                <a:lnTo>
                  <a:pt x="3647" y="50"/>
                </a:lnTo>
                <a:lnTo>
                  <a:pt x="3797" y="72"/>
                </a:lnTo>
                <a:lnTo>
                  <a:pt x="3951" y="100"/>
                </a:lnTo>
                <a:lnTo>
                  <a:pt x="4109" y="132"/>
                </a:lnTo>
                <a:lnTo>
                  <a:pt x="4268" y="168"/>
                </a:lnTo>
                <a:lnTo>
                  <a:pt x="4267" y="176"/>
                </a:lnTo>
                <a:lnTo>
                  <a:pt x="4106" y="140"/>
                </a:lnTo>
                <a:lnTo>
                  <a:pt x="3950" y="107"/>
                </a:lnTo>
                <a:lnTo>
                  <a:pt x="3795" y="80"/>
                </a:lnTo>
                <a:lnTo>
                  <a:pt x="3645" y="58"/>
                </a:lnTo>
                <a:lnTo>
                  <a:pt x="3499" y="40"/>
                </a:lnTo>
                <a:lnTo>
                  <a:pt x="3355" y="26"/>
                </a:lnTo>
                <a:lnTo>
                  <a:pt x="3215" y="16"/>
                </a:lnTo>
                <a:lnTo>
                  <a:pt x="3078" y="10"/>
                </a:lnTo>
                <a:lnTo>
                  <a:pt x="2943" y="9"/>
                </a:lnTo>
                <a:lnTo>
                  <a:pt x="2788" y="12"/>
                </a:lnTo>
                <a:lnTo>
                  <a:pt x="2636" y="18"/>
                </a:lnTo>
                <a:lnTo>
                  <a:pt x="2490" y="31"/>
                </a:lnTo>
                <a:lnTo>
                  <a:pt x="2348" y="48"/>
                </a:lnTo>
                <a:lnTo>
                  <a:pt x="2210" y="69"/>
                </a:lnTo>
                <a:lnTo>
                  <a:pt x="2077" y="93"/>
                </a:lnTo>
                <a:lnTo>
                  <a:pt x="1949" y="122"/>
                </a:lnTo>
                <a:lnTo>
                  <a:pt x="1825" y="153"/>
                </a:lnTo>
                <a:lnTo>
                  <a:pt x="1704" y="188"/>
                </a:lnTo>
                <a:lnTo>
                  <a:pt x="1589" y="225"/>
                </a:lnTo>
                <a:lnTo>
                  <a:pt x="1478" y="265"/>
                </a:lnTo>
                <a:lnTo>
                  <a:pt x="1370" y="308"/>
                </a:lnTo>
                <a:lnTo>
                  <a:pt x="1268" y="352"/>
                </a:lnTo>
                <a:lnTo>
                  <a:pt x="1169" y="398"/>
                </a:lnTo>
                <a:lnTo>
                  <a:pt x="1075" y="446"/>
                </a:lnTo>
                <a:lnTo>
                  <a:pt x="985" y="494"/>
                </a:lnTo>
                <a:lnTo>
                  <a:pt x="899" y="545"/>
                </a:lnTo>
                <a:lnTo>
                  <a:pt x="817" y="595"/>
                </a:lnTo>
                <a:lnTo>
                  <a:pt x="739" y="646"/>
                </a:lnTo>
                <a:lnTo>
                  <a:pt x="666" y="696"/>
                </a:lnTo>
                <a:lnTo>
                  <a:pt x="597" y="748"/>
                </a:lnTo>
                <a:lnTo>
                  <a:pt x="531" y="797"/>
                </a:lnTo>
                <a:lnTo>
                  <a:pt x="470" y="847"/>
                </a:lnTo>
                <a:lnTo>
                  <a:pt x="412" y="895"/>
                </a:lnTo>
                <a:lnTo>
                  <a:pt x="359" y="943"/>
                </a:lnTo>
                <a:lnTo>
                  <a:pt x="308" y="988"/>
                </a:lnTo>
                <a:lnTo>
                  <a:pt x="263" y="1032"/>
                </a:lnTo>
                <a:lnTo>
                  <a:pt x="221" y="1075"/>
                </a:lnTo>
                <a:lnTo>
                  <a:pt x="183" y="1115"/>
                </a:lnTo>
                <a:lnTo>
                  <a:pt x="149" y="1151"/>
                </a:lnTo>
                <a:lnTo>
                  <a:pt x="118" y="1186"/>
                </a:lnTo>
                <a:lnTo>
                  <a:pt x="91" y="1217"/>
                </a:lnTo>
                <a:lnTo>
                  <a:pt x="69" y="1246"/>
                </a:lnTo>
                <a:lnTo>
                  <a:pt x="49" y="1269"/>
                </a:lnTo>
                <a:lnTo>
                  <a:pt x="34" y="1288"/>
                </a:lnTo>
                <a:lnTo>
                  <a:pt x="22" y="1305"/>
                </a:lnTo>
                <a:lnTo>
                  <a:pt x="13" y="1317"/>
                </a:lnTo>
                <a:lnTo>
                  <a:pt x="8" y="1323"/>
                </a:lnTo>
                <a:lnTo>
                  <a:pt x="6" y="1326"/>
                </a:lnTo>
                <a:lnTo>
                  <a:pt x="6" y="1326"/>
                </a:lnTo>
                <a:lnTo>
                  <a:pt x="0" y="1321"/>
                </a:lnTo>
                <a:lnTo>
                  <a:pt x="1" y="1318"/>
                </a:lnTo>
                <a:lnTo>
                  <a:pt x="8" y="1310"/>
                </a:lnTo>
                <a:lnTo>
                  <a:pt x="17" y="1298"/>
                </a:lnTo>
                <a:lnTo>
                  <a:pt x="30" y="1281"/>
                </a:lnTo>
                <a:lnTo>
                  <a:pt x="47" y="1259"/>
                </a:lnTo>
                <a:lnTo>
                  <a:pt x="67" y="1233"/>
                </a:lnTo>
                <a:lnTo>
                  <a:pt x="93" y="1203"/>
                </a:lnTo>
                <a:lnTo>
                  <a:pt x="122" y="1171"/>
                </a:lnTo>
                <a:lnTo>
                  <a:pt x="154" y="1135"/>
                </a:lnTo>
                <a:lnTo>
                  <a:pt x="190" y="1094"/>
                </a:lnTo>
                <a:lnTo>
                  <a:pt x="230" y="1053"/>
                </a:lnTo>
                <a:lnTo>
                  <a:pt x="276" y="1009"/>
                </a:lnTo>
                <a:lnTo>
                  <a:pt x="324" y="964"/>
                </a:lnTo>
                <a:lnTo>
                  <a:pt x="377" y="916"/>
                </a:lnTo>
                <a:lnTo>
                  <a:pt x="434" y="867"/>
                </a:lnTo>
                <a:lnTo>
                  <a:pt x="495" y="816"/>
                </a:lnTo>
                <a:lnTo>
                  <a:pt x="561" y="765"/>
                </a:lnTo>
                <a:lnTo>
                  <a:pt x="629" y="713"/>
                </a:lnTo>
                <a:lnTo>
                  <a:pt x="703" y="661"/>
                </a:lnTo>
                <a:lnTo>
                  <a:pt x="781" y="609"/>
                </a:lnTo>
                <a:lnTo>
                  <a:pt x="864" y="556"/>
                </a:lnTo>
                <a:lnTo>
                  <a:pt x="949" y="506"/>
                </a:lnTo>
                <a:lnTo>
                  <a:pt x="1040" y="455"/>
                </a:lnTo>
                <a:lnTo>
                  <a:pt x="1136" y="406"/>
                </a:lnTo>
                <a:lnTo>
                  <a:pt x="1235" y="358"/>
                </a:lnTo>
                <a:lnTo>
                  <a:pt x="1339" y="312"/>
                </a:lnTo>
                <a:lnTo>
                  <a:pt x="1448" y="268"/>
                </a:lnTo>
                <a:lnTo>
                  <a:pt x="1560" y="226"/>
                </a:lnTo>
                <a:lnTo>
                  <a:pt x="1678" y="188"/>
                </a:lnTo>
                <a:lnTo>
                  <a:pt x="1800" y="151"/>
                </a:lnTo>
                <a:lnTo>
                  <a:pt x="1927" y="119"/>
                </a:lnTo>
                <a:lnTo>
                  <a:pt x="2058" y="89"/>
                </a:lnTo>
                <a:lnTo>
                  <a:pt x="2194" y="63"/>
                </a:lnTo>
                <a:lnTo>
                  <a:pt x="2335" y="41"/>
                </a:lnTo>
                <a:lnTo>
                  <a:pt x="2480" y="23"/>
                </a:lnTo>
                <a:lnTo>
                  <a:pt x="2630" y="12"/>
                </a:lnTo>
                <a:lnTo>
                  <a:pt x="2784" y="3"/>
                </a:lnTo>
                <a:lnTo>
                  <a:pt x="2943" y="0"/>
                </a:lnTo>
                <a:close/>
              </a:path>
            </a:pathLst>
          </a:custGeom>
          <a:solidFill>
            <a:srgbClr val="969696"/>
          </a:solidFill>
          <a:ln w="28575">
            <a:solidFill>
              <a:srgbClr val="969696"/>
            </a:solidFill>
            <a:prstDash val="solid"/>
            <a:round/>
          </a:ln>
        </p:spPr>
        <p:txBody>
          <a:bodyPr vert="horz" wrap="square" lIns="99211" tIns="49606" rIns="99211" bIns="49606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Gill Sans" charset="0"/>
            </a:endParaRPr>
          </a:p>
        </p:txBody>
      </p:sp>
      <p:sp>
        <p:nvSpPr>
          <p:cNvPr id="170" name="Oval 9"/>
          <p:cNvSpPr/>
          <p:nvPr/>
        </p:nvSpPr>
        <p:spPr bwMode="auto">
          <a:xfrm>
            <a:off x="887416" y="4059173"/>
            <a:ext cx="272987" cy="277559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4445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363" tIns="29682" rIns="59363" bIns="29682" rtlCol="0" anchor="ctr"/>
          <a:lstStyle/>
          <a:p>
            <a:pPr algn="ctr"/>
            <a:endParaRPr lang="en-US" sz="1600" dirty="0">
              <a:ea typeface="微软雅黑 Light" panose="020B0502040204020203" pitchFamily="34" charset="-122"/>
              <a:sym typeface="Gill Sans" charset="0"/>
            </a:endParaRPr>
          </a:p>
        </p:txBody>
      </p:sp>
      <p:sp>
        <p:nvSpPr>
          <p:cNvPr id="171" name="Rectangle 17"/>
          <p:cNvSpPr/>
          <p:nvPr/>
        </p:nvSpPr>
        <p:spPr bwMode="auto">
          <a:xfrm>
            <a:off x="1030462" y="4395564"/>
            <a:ext cx="1198550" cy="56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800" dirty="0">
                <a:solidFill>
                  <a:schemeClr val="bg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点击输入内容，建议使用微软雅黑字体</a:t>
            </a:r>
            <a:r>
              <a:rPr lang="zh-CN" altLang="en-US" sz="800" dirty="0" smtClean="0">
                <a:solidFill>
                  <a:schemeClr val="bg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，优品</a:t>
            </a:r>
            <a:r>
              <a:rPr lang="en-US" altLang="zh-CN" sz="800" dirty="0" smtClean="0">
                <a:solidFill>
                  <a:schemeClr val="bg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PPT</a:t>
            </a:r>
            <a:r>
              <a:rPr lang="zh-CN" altLang="en-US" sz="800" dirty="0" smtClean="0">
                <a:solidFill>
                  <a:schemeClr val="bg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，</a:t>
            </a:r>
            <a:r>
              <a:rPr lang="zh-CN" altLang="en-US" sz="800" dirty="0">
                <a:solidFill>
                  <a:schemeClr val="bg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专注制作精美的PPT模板。</a:t>
            </a:r>
            <a:endParaRPr lang="en-US" sz="800" dirty="0">
              <a:solidFill>
                <a:schemeClr val="bg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173" name="Oval 86"/>
          <p:cNvSpPr/>
          <p:nvPr/>
        </p:nvSpPr>
        <p:spPr bwMode="auto">
          <a:xfrm rot="8637565">
            <a:off x="2358253" y="3157361"/>
            <a:ext cx="272987" cy="277559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4445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363" tIns="29682" rIns="59363" bIns="29682" rtlCol="0" anchor="ctr"/>
          <a:lstStyle/>
          <a:p>
            <a:pPr algn="ctr"/>
            <a:endParaRPr lang="en-US" sz="1600" dirty="0">
              <a:ea typeface="微软雅黑 Light" panose="020B0502040204020203" pitchFamily="34" charset="-122"/>
              <a:sym typeface="Gill Sans" charset="0"/>
            </a:endParaRPr>
          </a:p>
        </p:txBody>
      </p:sp>
      <p:sp>
        <p:nvSpPr>
          <p:cNvPr id="174" name="Oval 94"/>
          <p:cNvSpPr/>
          <p:nvPr/>
        </p:nvSpPr>
        <p:spPr bwMode="auto">
          <a:xfrm rot="9824873">
            <a:off x="5255470" y="2393458"/>
            <a:ext cx="272987" cy="277559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4445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363" tIns="29682" rIns="59363" bIns="29682" rtlCol="0" anchor="ctr"/>
          <a:lstStyle/>
          <a:p>
            <a:pPr algn="ctr"/>
            <a:endParaRPr lang="en-US" sz="1600" dirty="0">
              <a:ea typeface="微软雅黑 Light" panose="020B0502040204020203" pitchFamily="34" charset="-122"/>
              <a:sym typeface="Gill Sans" charset="0"/>
            </a:endParaRPr>
          </a:p>
        </p:txBody>
      </p:sp>
      <p:sp>
        <p:nvSpPr>
          <p:cNvPr id="175" name="Oval 99"/>
          <p:cNvSpPr/>
          <p:nvPr/>
        </p:nvSpPr>
        <p:spPr bwMode="auto">
          <a:xfrm>
            <a:off x="3760790" y="2689416"/>
            <a:ext cx="272987" cy="277559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4445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363" tIns="29682" rIns="59363" bIns="29682" rtlCol="0" anchor="ctr"/>
          <a:lstStyle/>
          <a:p>
            <a:pPr algn="ctr"/>
            <a:endParaRPr lang="en-US" sz="1600" dirty="0">
              <a:ea typeface="微软雅黑 Light" panose="020B0502040204020203" pitchFamily="34" charset="-122"/>
              <a:sym typeface="Gill Sans" charset="0"/>
            </a:endParaRPr>
          </a:p>
        </p:txBody>
      </p:sp>
      <p:sp>
        <p:nvSpPr>
          <p:cNvPr id="176" name="Rectangle 17"/>
          <p:cNvSpPr/>
          <p:nvPr/>
        </p:nvSpPr>
        <p:spPr bwMode="auto">
          <a:xfrm>
            <a:off x="3547660" y="3101245"/>
            <a:ext cx="1138632" cy="56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8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点击输入内容，建议使用微软雅黑字体</a:t>
            </a:r>
            <a:r>
              <a:rPr lang="zh-CN" altLang="en-US" sz="800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，优品</a:t>
            </a:r>
            <a:r>
              <a:rPr lang="en-US" altLang="zh-CN" sz="800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PPT</a:t>
            </a:r>
            <a:r>
              <a:rPr lang="zh-CN" altLang="en-US" sz="800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，</a:t>
            </a:r>
            <a:r>
              <a:rPr lang="zh-CN" altLang="en-US" sz="8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专注制作精美的PPT模板。</a:t>
            </a:r>
          </a:p>
        </p:txBody>
      </p:sp>
      <p:sp>
        <p:nvSpPr>
          <p:cNvPr id="177" name="Rectangle 17"/>
          <p:cNvSpPr/>
          <p:nvPr/>
        </p:nvSpPr>
        <p:spPr bwMode="auto">
          <a:xfrm>
            <a:off x="4857733" y="1674391"/>
            <a:ext cx="1104683" cy="544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点击输入内容，建议使用微软雅黑字体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，优品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PPT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，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专注制作精美的PPT模板。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178" name="Rectangle 17"/>
          <p:cNvSpPr/>
          <p:nvPr/>
        </p:nvSpPr>
        <p:spPr bwMode="auto">
          <a:xfrm>
            <a:off x="1638645" y="2414917"/>
            <a:ext cx="1104683" cy="62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8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点击输入内容，建议使用微软雅黑字体</a:t>
            </a:r>
            <a:r>
              <a:rPr lang="zh-CN" altLang="en-US" sz="800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，优品</a:t>
            </a:r>
            <a:r>
              <a:rPr lang="en-US" altLang="zh-CN" sz="800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PPT</a:t>
            </a:r>
            <a:r>
              <a:rPr lang="zh-CN" altLang="en-US" sz="800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，</a:t>
            </a:r>
            <a:r>
              <a:rPr lang="zh-CN" altLang="en-US" sz="8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专注制作精美的PPT模板。</a:t>
            </a:r>
          </a:p>
        </p:txBody>
      </p:sp>
      <p:sp>
        <p:nvSpPr>
          <p:cNvPr id="206" name="Oval 99"/>
          <p:cNvSpPr/>
          <p:nvPr/>
        </p:nvSpPr>
        <p:spPr bwMode="auto">
          <a:xfrm>
            <a:off x="6614223" y="2353025"/>
            <a:ext cx="272987" cy="277559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4445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363" tIns="29682" rIns="59363" bIns="29682" rtlCol="0" anchor="ctr"/>
          <a:lstStyle/>
          <a:p>
            <a:pPr algn="ctr"/>
            <a:endParaRPr lang="en-US" sz="1600" dirty="0">
              <a:ea typeface="微软雅黑 Light" panose="020B0502040204020203" pitchFamily="34" charset="-122"/>
              <a:sym typeface="Gill Sans" charset="0"/>
            </a:endParaRPr>
          </a:p>
        </p:txBody>
      </p:sp>
      <p:sp>
        <p:nvSpPr>
          <p:cNvPr id="207" name="Oval 99"/>
          <p:cNvSpPr/>
          <p:nvPr/>
        </p:nvSpPr>
        <p:spPr bwMode="auto">
          <a:xfrm>
            <a:off x="8052510" y="2512919"/>
            <a:ext cx="272987" cy="277559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4445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363" tIns="29682" rIns="59363" bIns="29682" rtlCol="0" anchor="ctr"/>
          <a:lstStyle/>
          <a:p>
            <a:pPr algn="ctr"/>
            <a:endParaRPr lang="en-US" sz="1600" dirty="0">
              <a:ea typeface="微软雅黑 Light" panose="020B0502040204020203" pitchFamily="34" charset="-122"/>
              <a:sym typeface="Gill Sans" charset="0"/>
            </a:endParaRPr>
          </a:p>
        </p:txBody>
      </p:sp>
      <p:sp>
        <p:nvSpPr>
          <p:cNvPr id="211" name="Rectangle 17"/>
          <p:cNvSpPr/>
          <p:nvPr/>
        </p:nvSpPr>
        <p:spPr bwMode="auto">
          <a:xfrm>
            <a:off x="6258605" y="2807082"/>
            <a:ext cx="1104683" cy="544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8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点击输入内容，建议使用微软雅黑字体</a:t>
            </a:r>
            <a:r>
              <a:rPr lang="zh-CN" altLang="en-US" sz="800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，优品</a:t>
            </a:r>
            <a:r>
              <a:rPr lang="en-US" altLang="zh-CN" sz="800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PPT</a:t>
            </a:r>
            <a:r>
              <a:rPr lang="zh-CN" altLang="en-US" sz="800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，</a:t>
            </a:r>
            <a:r>
              <a:rPr lang="zh-CN" altLang="en-US" sz="800" dirty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专注制作精美的PPT模板。</a:t>
            </a:r>
          </a:p>
        </p:txBody>
      </p:sp>
      <p:sp>
        <p:nvSpPr>
          <p:cNvPr id="212" name="Rectangle 17"/>
          <p:cNvSpPr/>
          <p:nvPr/>
        </p:nvSpPr>
        <p:spPr bwMode="auto">
          <a:xfrm>
            <a:off x="7696892" y="1806925"/>
            <a:ext cx="1104683" cy="544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800" dirty="0">
                <a:solidFill>
                  <a:schemeClr val="accent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点击输入内容，建议使用微软雅黑字体</a:t>
            </a:r>
            <a:r>
              <a:rPr lang="zh-CN" altLang="en-US" sz="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，优品</a:t>
            </a:r>
            <a:r>
              <a:rPr lang="en-US" altLang="zh-CN" sz="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PPT</a:t>
            </a:r>
            <a:r>
              <a:rPr lang="zh-CN" altLang="en-US" sz="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，</a:t>
            </a:r>
            <a:r>
              <a:rPr lang="zh-CN" altLang="en-US" sz="800" dirty="0">
                <a:solidFill>
                  <a:schemeClr val="accent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专注制作精美的PPT模板。</a:t>
            </a:r>
            <a:endParaRPr lang="en-US" sz="800" dirty="0">
              <a:solidFill>
                <a:schemeClr val="accent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Lato Light" charset="0"/>
              <a:sym typeface="Lato Light" charset="0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185057" y="2573555"/>
            <a:ext cx="1197907" cy="1194766"/>
            <a:chOff x="276876" y="3963510"/>
            <a:chExt cx="1792285" cy="1787608"/>
          </a:xfrm>
        </p:grpSpPr>
        <p:sp>
          <p:nvSpPr>
            <p:cNvPr id="169" name="Oval Callout 10"/>
            <p:cNvSpPr/>
            <p:nvPr/>
          </p:nvSpPr>
          <p:spPr bwMode="auto">
            <a:xfrm rot="19660752">
              <a:off x="276876" y="3963510"/>
              <a:ext cx="1792285" cy="1787608"/>
            </a:xfrm>
            <a:prstGeom prst="wedgeEllipseCallout">
              <a:avLst/>
            </a:pr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>
              <a:outerShdw blurRad="2286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4124" tIns="47062" rIns="94124" bIns="47062" numCol="1" anchor="t" anchorCtr="0" compatLnSpc="1"/>
            <a:lstStyle/>
            <a:p>
              <a:endParaRPr lang="en-US" sz="1600" dirty="0">
                <a:ea typeface="微软雅黑 Light" panose="020B0502040204020203" pitchFamily="34" charset="-122"/>
                <a:sym typeface="Gill Sans" charset="0"/>
              </a:endParaRPr>
            </a:p>
          </p:txBody>
        </p:sp>
        <p:grpSp>
          <p:nvGrpSpPr>
            <p:cNvPr id="3" name="组合 10"/>
            <p:cNvGrpSpPr/>
            <p:nvPr/>
          </p:nvGrpSpPr>
          <p:grpSpPr>
            <a:xfrm>
              <a:off x="432216" y="4106487"/>
              <a:ext cx="1501654" cy="1501654"/>
              <a:chOff x="432216" y="4106487"/>
              <a:chExt cx="1501654" cy="1501654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432216" y="4106487"/>
                <a:ext cx="1501654" cy="1501654"/>
              </a:xfrm>
              <a:prstGeom prst="ellipse">
                <a:avLst/>
              </a:prstGeom>
              <a:solidFill>
                <a:schemeClr val="accent1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4124" tIns="47062" rIns="94124" bIns="47062" numCol="1" anchor="t" anchorCtr="0" compatLnSpc="1"/>
              <a:lstStyle/>
              <a:p>
                <a:endParaRPr lang="zh-CN" altLang="en-US" sz="16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652256" y="4608884"/>
                <a:ext cx="1091979" cy="608117"/>
              </a:xfrm>
              <a:prstGeom prst="rect">
                <a:avLst/>
              </a:prstGeom>
              <a:noFill/>
            </p:spPr>
            <p:txBody>
              <a:bodyPr wrap="none" lIns="112949" tIns="56475" rIns="112949" bIns="56475" rtlCol="0">
                <a:spAutoFit/>
              </a:bodyPr>
              <a:lstStyle/>
              <a:p>
                <a:pPr defTabSz="943610"/>
                <a:r>
                  <a:rPr lang="en-US" altLang="zh-CN" sz="1900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2015</a:t>
                </a:r>
                <a:endParaRPr lang="zh-CN" altLang="en-US" sz="190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4" name="组合 12"/>
          <p:cNvGrpSpPr/>
          <p:nvPr/>
        </p:nvGrpSpPr>
        <p:grpSpPr>
          <a:xfrm>
            <a:off x="2369782" y="3575494"/>
            <a:ext cx="1175084" cy="1217970"/>
            <a:chOff x="3545621" y="5462613"/>
            <a:chExt cx="1758137" cy="1822326"/>
          </a:xfrm>
        </p:grpSpPr>
        <p:sp>
          <p:nvSpPr>
            <p:cNvPr id="172" name="Oval Callout 85"/>
            <p:cNvSpPr/>
            <p:nvPr/>
          </p:nvSpPr>
          <p:spPr bwMode="auto">
            <a:xfrm rot="8037643">
              <a:off x="3513527" y="5494707"/>
              <a:ext cx="1822326" cy="1758137"/>
            </a:xfrm>
            <a:prstGeom prst="wedgeEllipseCallout">
              <a:avLst/>
            </a:pr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>
              <a:outerShdw blurRad="2286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4124" tIns="47062" rIns="94124" bIns="47062" numCol="1" anchor="t" anchorCtr="0" compatLnSpc="1"/>
            <a:lstStyle/>
            <a:p>
              <a:endParaRPr lang="en-US" sz="1600" dirty="0">
                <a:ea typeface="微软雅黑 Light" panose="020B0502040204020203" pitchFamily="34" charset="-122"/>
                <a:sym typeface="Gill Sans" charset="0"/>
              </a:endParaRPr>
            </a:p>
          </p:txBody>
        </p:sp>
        <p:sp>
          <p:nvSpPr>
            <p:cNvPr id="225" name="椭圆 224"/>
            <p:cNvSpPr/>
            <p:nvPr/>
          </p:nvSpPr>
          <p:spPr>
            <a:xfrm>
              <a:off x="3682288" y="5619793"/>
              <a:ext cx="1504854" cy="1504854"/>
            </a:xfrm>
            <a:prstGeom prst="ellipse">
              <a:avLst/>
            </a:prstGeom>
            <a:solidFill>
              <a:schemeClr val="accent2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4124" tIns="47062" rIns="94124" bIns="47062" numCol="1" anchor="t" anchorCtr="0" compatLnSpc="1"/>
            <a:lstStyle/>
            <a:p>
              <a:endParaRPr lang="zh-CN" altLang="en-US" sz="1600" dirty="0">
                <a:ea typeface="微软雅黑 Light" panose="020B0502040204020203" pitchFamily="34" charset="-122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3903929" y="6161447"/>
              <a:ext cx="1091978" cy="608117"/>
            </a:xfrm>
            <a:prstGeom prst="rect">
              <a:avLst/>
            </a:prstGeom>
            <a:noFill/>
          </p:spPr>
          <p:txBody>
            <a:bodyPr wrap="none" lIns="112949" tIns="56475" rIns="112949" bIns="56475" rtlCol="0">
              <a:spAutoFit/>
            </a:bodyPr>
            <a:lstStyle/>
            <a:p>
              <a:pPr defTabSz="943610"/>
              <a:r>
                <a:rPr lang="en-US" altLang="zh-CN" sz="190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2016</a:t>
              </a:r>
              <a:endParaRPr lang="zh-CN" altLang="en-US" sz="19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" name="组合 13"/>
          <p:cNvGrpSpPr/>
          <p:nvPr/>
        </p:nvGrpSpPr>
        <p:grpSpPr>
          <a:xfrm>
            <a:off x="3136496" y="1146249"/>
            <a:ext cx="1197907" cy="1194766"/>
            <a:chOff x="4692763" y="1827977"/>
            <a:chExt cx="1792285" cy="1787608"/>
          </a:xfrm>
        </p:grpSpPr>
        <p:sp>
          <p:nvSpPr>
            <p:cNvPr id="205" name="Oval Callout 10"/>
            <p:cNvSpPr/>
            <p:nvPr/>
          </p:nvSpPr>
          <p:spPr bwMode="auto">
            <a:xfrm rot="19660752">
              <a:off x="4692763" y="1827977"/>
              <a:ext cx="1792285" cy="1787608"/>
            </a:xfrm>
            <a:prstGeom prst="wedgeEllipseCallout">
              <a:avLst/>
            </a:pr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>
              <a:outerShdw blurRad="2286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4124" tIns="47062" rIns="94124" bIns="47062" numCol="1" anchor="t" anchorCtr="0" compatLnSpc="1"/>
            <a:lstStyle/>
            <a:p>
              <a:endParaRPr lang="en-US" sz="1600" dirty="0">
                <a:ea typeface="微软雅黑 Light" panose="020B0502040204020203" pitchFamily="34" charset="-122"/>
                <a:sym typeface="Gill Sans" charset="0"/>
              </a:endParaRPr>
            </a:p>
          </p:txBody>
        </p:sp>
        <p:sp>
          <p:nvSpPr>
            <p:cNvPr id="226" name="椭圆 225"/>
            <p:cNvSpPr/>
            <p:nvPr/>
          </p:nvSpPr>
          <p:spPr>
            <a:xfrm>
              <a:off x="4854703" y="1977838"/>
              <a:ext cx="1501654" cy="1501654"/>
            </a:xfrm>
            <a:prstGeom prst="ellipse">
              <a:avLst/>
            </a:prstGeom>
            <a:solidFill>
              <a:schemeClr val="accent3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4124" tIns="47062" rIns="94124" bIns="47062" numCol="1" anchor="t" anchorCtr="0" compatLnSpc="1"/>
            <a:lstStyle/>
            <a:p>
              <a:endParaRPr lang="zh-CN" altLang="en-US" sz="1600" dirty="0">
                <a:ea typeface="微软雅黑 Light" panose="020B0502040204020203" pitchFamily="34" charset="-122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5084771" y="2449009"/>
              <a:ext cx="1084783" cy="608117"/>
            </a:xfrm>
            <a:prstGeom prst="rect">
              <a:avLst/>
            </a:prstGeom>
            <a:noFill/>
          </p:spPr>
          <p:txBody>
            <a:bodyPr wrap="none" lIns="112949" tIns="56475" rIns="112949" bIns="56475" rtlCol="0">
              <a:spAutoFit/>
            </a:bodyPr>
            <a:lstStyle/>
            <a:p>
              <a:pPr defTabSz="943610"/>
              <a:r>
                <a:rPr lang="en-US" altLang="zh-CN" sz="190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2017</a:t>
              </a:r>
              <a:endParaRPr lang="zh-CN" altLang="en-US" sz="19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6" name="组合 15"/>
          <p:cNvGrpSpPr/>
          <p:nvPr/>
        </p:nvGrpSpPr>
        <p:grpSpPr>
          <a:xfrm>
            <a:off x="4910915" y="2948451"/>
            <a:ext cx="1183053" cy="1209766"/>
            <a:chOff x="7347616" y="4524431"/>
            <a:chExt cx="1770060" cy="1810051"/>
          </a:xfrm>
        </p:grpSpPr>
        <p:sp>
          <p:nvSpPr>
            <p:cNvPr id="208" name="Oval Callout 85"/>
            <p:cNvSpPr/>
            <p:nvPr/>
          </p:nvSpPr>
          <p:spPr bwMode="auto">
            <a:xfrm rot="9305715">
              <a:off x="7347616" y="4524431"/>
              <a:ext cx="1770060" cy="1810051"/>
            </a:xfrm>
            <a:prstGeom prst="wedgeEllipseCallout">
              <a:avLst/>
            </a:pr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>
              <a:outerShdw blurRad="2286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4124" tIns="47062" rIns="94124" bIns="47062" numCol="1" anchor="t" anchorCtr="0" compatLnSpc="1"/>
            <a:lstStyle/>
            <a:p>
              <a:endParaRPr lang="en-US" sz="1600" dirty="0">
                <a:ea typeface="微软雅黑 Light" panose="020B0502040204020203" pitchFamily="34" charset="-122"/>
                <a:sym typeface="Gill Sans" charset="0"/>
              </a:endParaRPr>
            </a:p>
          </p:txBody>
        </p:sp>
        <p:grpSp>
          <p:nvGrpSpPr>
            <p:cNvPr id="7" name="组合 14"/>
            <p:cNvGrpSpPr/>
            <p:nvPr/>
          </p:nvGrpSpPr>
          <p:grpSpPr>
            <a:xfrm>
              <a:off x="7504171" y="4700981"/>
              <a:ext cx="1490200" cy="1490200"/>
              <a:chOff x="7504171" y="4700981"/>
              <a:chExt cx="1490200" cy="1490200"/>
            </a:xfrm>
          </p:grpSpPr>
          <p:sp>
            <p:nvSpPr>
              <p:cNvPr id="227" name="椭圆 226"/>
              <p:cNvSpPr/>
              <p:nvPr/>
            </p:nvSpPr>
            <p:spPr>
              <a:xfrm>
                <a:off x="7504171" y="4700981"/>
                <a:ext cx="1490200" cy="1490200"/>
              </a:xfrm>
              <a:prstGeom prst="ellipse">
                <a:avLst/>
              </a:prstGeom>
              <a:solidFill>
                <a:schemeClr val="accent4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4124" tIns="47062" rIns="94124" bIns="47062" numCol="1" anchor="t" anchorCtr="0" compatLnSpc="1"/>
              <a:lstStyle/>
              <a:p>
                <a:endParaRPr lang="zh-CN" altLang="en-US" sz="16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7711884" y="5193168"/>
                <a:ext cx="1091978" cy="608117"/>
              </a:xfrm>
              <a:prstGeom prst="rect">
                <a:avLst/>
              </a:prstGeom>
              <a:noFill/>
            </p:spPr>
            <p:txBody>
              <a:bodyPr wrap="none" lIns="112949" tIns="56475" rIns="112949" bIns="56475" rtlCol="0">
                <a:spAutoFit/>
              </a:bodyPr>
              <a:lstStyle/>
              <a:p>
                <a:pPr defTabSz="943610"/>
                <a:r>
                  <a:rPr lang="en-US" altLang="zh-CN" sz="1900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2018</a:t>
                </a:r>
                <a:endParaRPr lang="zh-CN" altLang="en-US" sz="190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8" name="组合 16"/>
          <p:cNvGrpSpPr/>
          <p:nvPr/>
        </p:nvGrpSpPr>
        <p:grpSpPr>
          <a:xfrm>
            <a:off x="6216428" y="827790"/>
            <a:ext cx="1197907" cy="1194766"/>
            <a:chOff x="9300895" y="1351498"/>
            <a:chExt cx="1792285" cy="1787608"/>
          </a:xfrm>
        </p:grpSpPr>
        <p:sp>
          <p:nvSpPr>
            <p:cNvPr id="209" name="Oval Callout 10"/>
            <p:cNvSpPr/>
            <p:nvPr/>
          </p:nvSpPr>
          <p:spPr bwMode="auto">
            <a:xfrm rot="20704326">
              <a:off x="9300895" y="1351498"/>
              <a:ext cx="1792285" cy="1787608"/>
            </a:xfrm>
            <a:prstGeom prst="wedgeEllipseCallout">
              <a:avLst/>
            </a:pr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>
              <a:outerShdw blurRad="2286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4124" tIns="47062" rIns="94124" bIns="47062" numCol="1" anchor="t" anchorCtr="0" compatLnSpc="1"/>
            <a:lstStyle/>
            <a:p>
              <a:endParaRPr lang="en-US" sz="1600" dirty="0">
                <a:ea typeface="微软雅黑 Light" panose="020B0502040204020203" pitchFamily="34" charset="-122"/>
                <a:sym typeface="Gill Sans" charset="0"/>
              </a:endParaRPr>
            </a:p>
          </p:txBody>
        </p:sp>
        <p:sp>
          <p:nvSpPr>
            <p:cNvPr id="228" name="椭圆 227"/>
            <p:cNvSpPr/>
            <p:nvPr/>
          </p:nvSpPr>
          <p:spPr>
            <a:xfrm>
              <a:off x="9457949" y="1496189"/>
              <a:ext cx="1498226" cy="1498226"/>
            </a:xfrm>
            <a:prstGeom prst="ellipse">
              <a:avLst/>
            </a:prstGeom>
            <a:solidFill>
              <a:schemeClr val="accent1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4124" tIns="47062" rIns="94124" bIns="47062" numCol="1" anchor="t" anchorCtr="0" compatLnSpc="1"/>
            <a:lstStyle/>
            <a:p>
              <a:endParaRPr lang="zh-CN" altLang="en-US" sz="1600" dirty="0">
                <a:ea typeface="微软雅黑 Light" panose="020B0502040204020203" pitchFamily="34" charset="-122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9676275" y="2024254"/>
              <a:ext cx="1091978" cy="608117"/>
            </a:xfrm>
            <a:prstGeom prst="rect">
              <a:avLst/>
            </a:prstGeom>
            <a:noFill/>
          </p:spPr>
          <p:txBody>
            <a:bodyPr wrap="none" lIns="112949" tIns="56475" rIns="112949" bIns="56475" rtlCol="0">
              <a:spAutoFit/>
            </a:bodyPr>
            <a:lstStyle/>
            <a:p>
              <a:pPr defTabSz="943610"/>
              <a:r>
                <a:rPr lang="en-US" altLang="zh-CN" sz="190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2019</a:t>
              </a:r>
              <a:endParaRPr lang="zh-CN" altLang="en-US" sz="19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9" name="组合 17"/>
          <p:cNvGrpSpPr/>
          <p:nvPr/>
        </p:nvGrpSpPr>
        <p:grpSpPr>
          <a:xfrm>
            <a:off x="7543032" y="3083844"/>
            <a:ext cx="1183053" cy="1209766"/>
            <a:chOff x="11285735" y="4727004"/>
            <a:chExt cx="1770060" cy="1810051"/>
          </a:xfrm>
        </p:grpSpPr>
        <p:sp>
          <p:nvSpPr>
            <p:cNvPr id="210" name="Oval Callout 85"/>
            <p:cNvSpPr/>
            <p:nvPr/>
          </p:nvSpPr>
          <p:spPr bwMode="auto">
            <a:xfrm rot="9900337">
              <a:off x="11285735" y="4727004"/>
              <a:ext cx="1770060" cy="1810051"/>
            </a:xfrm>
            <a:prstGeom prst="wedgeEllipseCallout">
              <a:avLst/>
            </a:pr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>
              <a:outerShdw blurRad="2286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4124" tIns="47062" rIns="94124" bIns="47062" numCol="1" anchor="t" anchorCtr="0" compatLnSpc="1"/>
            <a:lstStyle/>
            <a:p>
              <a:endParaRPr lang="en-US" sz="1600" dirty="0">
                <a:ea typeface="微软雅黑 Light" panose="020B0502040204020203" pitchFamily="34" charset="-122"/>
                <a:sym typeface="Gill Sans" charset="0"/>
              </a:endParaRPr>
            </a:p>
          </p:txBody>
        </p:sp>
        <p:sp>
          <p:nvSpPr>
            <p:cNvPr id="224" name="椭圆 223"/>
            <p:cNvSpPr/>
            <p:nvPr/>
          </p:nvSpPr>
          <p:spPr>
            <a:xfrm>
              <a:off x="11406926" y="4868190"/>
              <a:ext cx="1527678" cy="1527678"/>
            </a:xfrm>
            <a:prstGeom prst="ellipse">
              <a:avLst/>
            </a:prstGeom>
            <a:solidFill>
              <a:schemeClr val="accent2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4124" tIns="47062" rIns="94124" bIns="47062" numCol="1" anchor="t" anchorCtr="0" compatLnSpc="1"/>
            <a:lstStyle/>
            <a:p>
              <a:endParaRPr lang="zh-CN" altLang="en-US" sz="1600" dirty="0">
                <a:ea typeface="微软雅黑 Light" panose="020B0502040204020203" pitchFamily="34" charset="-122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11665073" y="5359254"/>
              <a:ext cx="1195108" cy="608117"/>
            </a:xfrm>
            <a:prstGeom prst="rect">
              <a:avLst/>
            </a:prstGeom>
            <a:noFill/>
          </p:spPr>
          <p:txBody>
            <a:bodyPr wrap="none" lIns="112949" tIns="56475" rIns="112949" bIns="56475" rtlCol="0">
              <a:spAutoFit/>
            </a:bodyPr>
            <a:lstStyle/>
            <a:p>
              <a:pPr defTabSz="943610"/>
              <a:r>
                <a:rPr lang="en-US" altLang="zh-CN" sz="190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2020</a:t>
              </a:r>
              <a:endParaRPr lang="zh-CN" altLang="en-US" sz="19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明年工作计划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019436" y="675669"/>
            <a:ext cx="3076564" cy="213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90" dirty="0"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print the presentation and make it into a film a wider field</a:t>
            </a:r>
          </a:p>
        </p:txBody>
      </p:sp>
      <p:sp>
        <p:nvSpPr>
          <p:cNvPr id="46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50"/>
                            </p:stCondLst>
                            <p:childTnLst>
                              <p:par>
                                <p:cTn id="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  <p:bldP spid="170" grpId="0" animBg="1"/>
      <p:bldP spid="173" grpId="0" animBg="1"/>
      <p:bldP spid="174" grpId="0" animBg="1"/>
      <p:bldP spid="175" grpId="0" animBg="1"/>
      <p:bldP spid="176" grpId="0"/>
      <p:bldP spid="177" grpId="0"/>
      <p:bldP spid="178" grpId="0"/>
      <p:bldP spid="206" grpId="0" animBg="1"/>
      <p:bldP spid="207" grpId="0" animBg="1"/>
      <p:bldP spid="211" grpId="0"/>
      <p:bldP spid="2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338355" y="1071082"/>
            <a:ext cx="8433820" cy="4072421"/>
            <a:chOff x="338355" y="1071082"/>
            <a:chExt cx="8433820" cy="4072421"/>
          </a:xfrm>
        </p:grpSpPr>
        <p:grpSp>
          <p:nvGrpSpPr>
            <p:cNvPr id="2" name="组合 2"/>
            <p:cNvGrpSpPr/>
            <p:nvPr/>
          </p:nvGrpSpPr>
          <p:grpSpPr>
            <a:xfrm>
              <a:off x="4643502" y="1133477"/>
              <a:ext cx="1212056" cy="4010026"/>
              <a:chOff x="4643501" y="1469232"/>
              <a:chExt cx="1212056" cy="3674269"/>
            </a:xfrm>
            <a:solidFill>
              <a:schemeClr val="accent3"/>
            </a:solidFill>
          </p:grpSpPr>
          <p:sp>
            <p:nvSpPr>
              <p:cNvPr id="24" name="Freeform 23"/>
              <p:cNvSpPr/>
              <p:nvPr/>
            </p:nvSpPr>
            <p:spPr bwMode="auto">
              <a:xfrm>
                <a:off x="4643501" y="1634729"/>
                <a:ext cx="345281" cy="3508772"/>
              </a:xfrm>
              <a:custGeom>
                <a:avLst/>
                <a:gdLst>
                  <a:gd name="T0" fmla="*/ 290 w 290"/>
                  <a:gd name="T1" fmla="*/ 0 h 2947"/>
                  <a:gd name="T2" fmla="*/ 290 w 290"/>
                  <a:gd name="T3" fmla="*/ 2947 h 2947"/>
                  <a:gd name="T4" fmla="*/ 0 w 290"/>
                  <a:gd name="T5" fmla="*/ 2947 h 2947"/>
                  <a:gd name="T6" fmla="*/ 0 w 290"/>
                  <a:gd name="T7" fmla="*/ 290 h 2947"/>
                  <a:gd name="T8" fmla="*/ 290 w 290"/>
                  <a:gd name="T9" fmla="*/ 0 h 2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0" h="2947">
                    <a:moveTo>
                      <a:pt x="290" y="0"/>
                    </a:moveTo>
                    <a:lnTo>
                      <a:pt x="290" y="2947"/>
                    </a:lnTo>
                    <a:lnTo>
                      <a:pt x="0" y="2947"/>
                    </a:lnTo>
                    <a:lnTo>
                      <a:pt x="0" y="290"/>
                    </a:lnTo>
                    <a:lnTo>
                      <a:pt x="2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 bwMode="auto">
              <a:xfrm>
                <a:off x="4643501" y="1634729"/>
                <a:ext cx="881063" cy="345281"/>
              </a:xfrm>
              <a:custGeom>
                <a:avLst/>
                <a:gdLst>
                  <a:gd name="T0" fmla="*/ 740 w 740"/>
                  <a:gd name="T1" fmla="*/ 290 h 290"/>
                  <a:gd name="T2" fmla="*/ 0 w 740"/>
                  <a:gd name="T3" fmla="*/ 290 h 290"/>
                  <a:gd name="T4" fmla="*/ 290 w 740"/>
                  <a:gd name="T5" fmla="*/ 0 h 290"/>
                  <a:gd name="T6" fmla="*/ 740 w 740"/>
                  <a:gd name="T7" fmla="*/ 0 h 290"/>
                  <a:gd name="T8" fmla="*/ 740 w 740"/>
                  <a:gd name="T9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0" h="290">
                    <a:moveTo>
                      <a:pt x="740" y="290"/>
                    </a:moveTo>
                    <a:lnTo>
                      <a:pt x="0" y="290"/>
                    </a:lnTo>
                    <a:lnTo>
                      <a:pt x="290" y="0"/>
                    </a:lnTo>
                    <a:lnTo>
                      <a:pt x="740" y="0"/>
                    </a:lnTo>
                    <a:lnTo>
                      <a:pt x="740" y="2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 bwMode="auto">
              <a:xfrm>
                <a:off x="4643501" y="1634729"/>
                <a:ext cx="881063" cy="345281"/>
              </a:xfrm>
              <a:custGeom>
                <a:avLst/>
                <a:gdLst>
                  <a:gd name="T0" fmla="*/ 740 w 740"/>
                  <a:gd name="T1" fmla="*/ 290 h 290"/>
                  <a:gd name="T2" fmla="*/ 0 w 740"/>
                  <a:gd name="T3" fmla="*/ 290 h 290"/>
                  <a:gd name="T4" fmla="*/ 290 w 740"/>
                  <a:gd name="T5" fmla="*/ 0 h 290"/>
                  <a:gd name="T6" fmla="*/ 740 w 740"/>
                  <a:gd name="T7" fmla="*/ 0 h 290"/>
                  <a:gd name="T8" fmla="*/ 740 w 740"/>
                  <a:gd name="T9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0" h="290">
                    <a:moveTo>
                      <a:pt x="740" y="290"/>
                    </a:moveTo>
                    <a:lnTo>
                      <a:pt x="0" y="290"/>
                    </a:lnTo>
                    <a:lnTo>
                      <a:pt x="290" y="0"/>
                    </a:lnTo>
                    <a:lnTo>
                      <a:pt x="740" y="0"/>
                    </a:lnTo>
                    <a:lnTo>
                      <a:pt x="740" y="29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 bwMode="auto">
              <a:xfrm>
                <a:off x="5486463" y="1469232"/>
                <a:ext cx="369094" cy="682228"/>
              </a:xfrm>
              <a:custGeom>
                <a:avLst/>
                <a:gdLst>
                  <a:gd name="T0" fmla="*/ 310 w 310"/>
                  <a:gd name="T1" fmla="*/ 286 h 573"/>
                  <a:gd name="T2" fmla="*/ 0 w 310"/>
                  <a:gd name="T3" fmla="*/ 0 h 573"/>
                  <a:gd name="T4" fmla="*/ 0 w 310"/>
                  <a:gd name="T5" fmla="*/ 286 h 573"/>
                  <a:gd name="T6" fmla="*/ 0 w 310"/>
                  <a:gd name="T7" fmla="*/ 573 h 573"/>
                  <a:gd name="T8" fmla="*/ 310 w 310"/>
                  <a:gd name="T9" fmla="*/ 286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573">
                    <a:moveTo>
                      <a:pt x="310" y="286"/>
                    </a:moveTo>
                    <a:lnTo>
                      <a:pt x="0" y="0"/>
                    </a:lnTo>
                    <a:lnTo>
                      <a:pt x="0" y="286"/>
                    </a:lnTo>
                    <a:lnTo>
                      <a:pt x="0" y="573"/>
                    </a:lnTo>
                    <a:lnTo>
                      <a:pt x="310" y="2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 bwMode="auto">
              <a:xfrm>
                <a:off x="5486463" y="1469232"/>
                <a:ext cx="369094" cy="682228"/>
              </a:xfrm>
              <a:custGeom>
                <a:avLst/>
                <a:gdLst>
                  <a:gd name="T0" fmla="*/ 310 w 310"/>
                  <a:gd name="T1" fmla="*/ 286 h 573"/>
                  <a:gd name="T2" fmla="*/ 0 w 310"/>
                  <a:gd name="T3" fmla="*/ 0 h 573"/>
                  <a:gd name="T4" fmla="*/ 0 w 310"/>
                  <a:gd name="T5" fmla="*/ 286 h 573"/>
                  <a:gd name="T6" fmla="*/ 0 w 310"/>
                  <a:gd name="T7" fmla="*/ 573 h 573"/>
                  <a:gd name="T8" fmla="*/ 310 w 310"/>
                  <a:gd name="T9" fmla="*/ 286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573">
                    <a:moveTo>
                      <a:pt x="310" y="286"/>
                    </a:moveTo>
                    <a:lnTo>
                      <a:pt x="0" y="0"/>
                    </a:lnTo>
                    <a:lnTo>
                      <a:pt x="0" y="286"/>
                    </a:lnTo>
                    <a:lnTo>
                      <a:pt x="0" y="573"/>
                    </a:lnTo>
                    <a:lnTo>
                      <a:pt x="310" y="286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1" name="Freeform 30"/>
              <p:cNvSpPr/>
              <p:nvPr/>
            </p:nvSpPr>
            <p:spPr bwMode="auto">
              <a:xfrm>
                <a:off x="4643501" y="1634729"/>
                <a:ext cx="842963" cy="345281"/>
              </a:xfrm>
              <a:custGeom>
                <a:avLst/>
                <a:gdLst>
                  <a:gd name="T0" fmla="*/ 708 w 708"/>
                  <a:gd name="T1" fmla="*/ 0 h 290"/>
                  <a:gd name="T2" fmla="*/ 290 w 708"/>
                  <a:gd name="T3" fmla="*/ 0 h 290"/>
                  <a:gd name="T4" fmla="*/ 0 w 708"/>
                  <a:gd name="T5" fmla="*/ 290 h 290"/>
                  <a:gd name="T6" fmla="*/ 708 w 708"/>
                  <a:gd name="T7" fmla="*/ 290 h 290"/>
                  <a:gd name="T8" fmla="*/ 708 w 708"/>
                  <a:gd name="T9" fmla="*/ 147 h 290"/>
                  <a:gd name="T10" fmla="*/ 708 w 708"/>
                  <a:gd name="T11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8" h="290">
                    <a:moveTo>
                      <a:pt x="708" y="0"/>
                    </a:moveTo>
                    <a:lnTo>
                      <a:pt x="290" y="0"/>
                    </a:lnTo>
                    <a:lnTo>
                      <a:pt x="0" y="290"/>
                    </a:lnTo>
                    <a:lnTo>
                      <a:pt x="708" y="290"/>
                    </a:lnTo>
                    <a:lnTo>
                      <a:pt x="708" y="147"/>
                    </a:lnTo>
                    <a:lnTo>
                      <a:pt x="70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2" name="Freeform 31"/>
              <p:cNvSpPr/>
              <p:nvPr/>
            </p:nvSpPr>
            <p:spPr bwMode="auto">
              <a:xfrm>
                <a:off x="4643501" y="1634729"/>
                <a:ext cx="842963" cy="345281"/>
              </a:xfrm>
              <a:custGeom>
                <a:avLst/>
                <a:gdLst>
                  <a:gd name="T0" fmla="*/ 708 w 708"/>
                  <a:gd name="T1" fmla="*/ 0 h 290"/>
                  <a:gd name="T2" fmla="*/ 290 w 708"/>
                  <a:gd name="T3" fmla="*/ 0 h 290"/>
                  <a:gd name="T4" fmla="*/ 0 w 708"/>
                  <a:gd name="T5" fmla="*/ 290 h 290"/>
                  <a:gd name="T6" fmla="*/ 708 w 708"/>
                  <a:gd name="T7" fmla="*/ 290 h 290"/>
                  <a:gd name="T8" fmla="*/ 708 w 708"/>
                  <a:gd name="T9" fmla="*/ 147 h 290"/>
                  <a:gd name="T10" fmla="*/ 708 w 708"/>
                  <a:gd name="T11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8" h="290">
                    <a:moveTo>
                      <a:pt x="708" y="0"/>
                    </a:moveTo>
                    <a:lnTo>
                      <a:pt x="290" y="0"/>
                    </a:lnTo>
                    <a:lnTo>
                      <a:pt x="0" y="290"/>
                    </a:lnTo>
                    <a:lnTo>
                      <a:pt x="708" y="290"/>
                    </a:lnTo>
                    <a:lnTo>
                      <a:pt x="708" y="147"/>
                    </a:lnTo>
                    <a:lnTo>
                      <a:pt x="708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3" name="Freeform 32"/>
              <p:cNvSpPr/>
              <p:nvPr/>
            </p:nvSpPr>
            <p:spPr bwMode="auto">
              <a:xfrm>
                <a:off x="5486463" y="1469232"/>
                <a:ext cx="369094" cy="682228"/>
              </a:xfrm>
              <a:custGeom>
                <a:avLst/>
                <a:gdLst>
                  <a:gd name="T0" fmla="*/ 0 w 310"/>
                  <a:gd name="T1" fmla="*/ 0 h 573"/>
                  <a:gd name="T2" fmla="*/ 0 w 310"/>
                  <a:gd name="T3" fmla="*/ 139 h 573"/>
                  <a:gd name="T4" fmla="*/ 0 w 310"/>
                  <a:gd name="T5" fmla="*/ 286 h 573"/>
                  <a:gd name="T6" fmla="*/ 0 w 310"/>
                  <a:gd name="T7" fmla="*/ 429 h 573"/>
                  <a:gd name="T8" fmla="*/ 0 w 310"/>
                  <a:gd name="T9" fmla="*/ 573 h 573"/>
                  <a:gd name="T10" fmla="*/ 310 w 310"/>
                  <a:gd name="T11" fmla="*/ 286 h 573"/>
                  <a:gd name="T12" fmla="*/ 0 w 310"/>
                  <a:gd name="T13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0" h="573">
                    <a:moveTo>
                      <a:pt x="0" y="0"/>
                    </a:moveTo>
                    <a:lnTo>
                      <a:pt x="0" y="139"/>
                    </a:lnTo>
                    <a:lnTo>
                      <a:pt x="0" y="286"/>
                    </a:lnTo>
                    <a:lnTo>
                      <a:pt x="0" y="429"/>
                    </a:lnTo>
                    <a:lnTo>
                      <a:pt x="0" y="573"/>
                    </a:lnTo>
                    <a:lnTo>
                      <a:pt x="310" y="28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 bwMode="auto">
              <a:xfrm>
                <a:off x="5486463" y="1469232"/>
                <a:ext cx="369094" cy="682228"/>
              </a:xfrm>
              <a:custGeom>
                <a:avLst/>
                <a:gdLst>
                  <a:gd name="T0" fmla="*/ 0 w 310"/>
                  <a:gd name="T1" fmla="*/ 0 h 573"/>
                  <a:gd name="T2" fmla="*/ 0 w 310"/>
                  <a:gd name="T3" fmla="*/ 139 h 573"/>
                  <a:gd name="T4" fmla="*/ 0 w 310"/>
                  <a:gd name="T5" fmla="*/ 286 h 573"/>
                  <a:gd name="T6" fmla="*/ 0 w 310"/>
                  <a:gd name="T7" fmla="*/ 429 h 573"/>
                  <a:gd name="T8" fmla="*/ 0 w 310"/>
                  <a:gd name="T9" fmla="*/ 573 h 573"/>
                  <a:gd name="T10" fmla="*/ 310 w 310"/>
                  <a:gd name="T11" fmla="*/ 286 h 573"/>
                  <a:gd name="T12" fmla="*/ 0 w 310"/>
                  <a:gd name="T13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0" h="573">
                    <a:moveTo>
                      <a:pt x="0" y="0"/>
                    </a:moveTo>
                    <a:lnTo>
                      <a:pt x="0" y="139"/>
                    </a:lnTo>
                    <a:lnTo>
                      <a:pt x="0" y="286"/>
                    </a:lnTo>
                    <a:lnTo>
                      <a:pt x="0" y="429"/>
                    </a:lnTo>
                    <a:lnTo>
                      <a:pt x="0" y="573"/>
                    </a:lnTo>
                    <a:lnTo>
                      <a:pt x="310" y="28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3" name="组合 5"/>
            <p:cNvGrpSpPr/>
            <p:nvPr/>
          </p:nvGrpSpPr>
          <p:grpSpPr>
            <a:xfrm>
              <a:off x="3392156" y="1786341"/>
              <a:ext cx="1175147" cy="3357160"/>
              <a:chOff x="3392154" y="2202657"/>
              <a:chExt cx="1175147" cy="2940844"/>
            </a:xfrm>
            <a:solidFill>
              <a:schemeClr val="accent2"/>
            </a:solidFill>
          </p:grpSpPr>
          <p:sp>
            <p:nvSpPr>
              <p:cNvPr id="37" name="Freeform 36"/>
              <p:cNvSpPr/>
              <p:nvPr/>
            </p:nvSpPr>
            <p:spPr bwMode="auto">
              <a:xfrm>
                <a:off x="4220829" y="2372916"/>
                <a:ext cx="346472" cy="2770585"/>
              </a:xfrm>
              <a:custGeom>
                <a:avLst/>
                <a:gdLst>
                  <a:gd name="T0" fmla="*/ 0 w 291"/>
                  <a:gd name="T1" fmla="*/ 0 h 2327"/>
                  <a:gd name="T2" fmla="*/ 0 w 291"/>
                  <a:gd name="T3" fmla="*/ 2327 h 2327"/>
                  <a:gd name="T4" fmla="*/ 291 w 291"/>
                  <a:gd name="T5" fmla="*/ 2327 h 2327"/>
                  <a:gd name="T6" fmla="*/ 291 w 291"/>
                  <a:gd name="T7" fmla="*/ 291 h 2327"/>
                  <a:gd name="T8" fmla="*/ 0 w 291"/>
                  <a:gd name="T9" fmla="*/ 0 h 2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2327">
                    <a:moveTo>
                      <a:pt x="0" y="0"/>
                    </a:moveTo>
                    <a:lnTo>
                      <a:pt x="0" y="2327"/>
                    </a:lnTo>
                    <a:lnTo>
                      <a:pt x="291" y="2327"/>
                    </a:lnTo>
                    <a:lnTo>
                      <a:pt x="291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 bwMode="auto">
              <a:xfrm>
                <a:off x="3723148" y="2372916"/>
                <a:ext cx="844153" cy="346472"/>
              </a:xfrm>
              <a:custGeom>
                <a:avLst/>
                <a:gdLst>
                  <a:gd name="T0" fmla="*/ 0 w 709"/>
                  <a:gd name="T1" fmla="*/ 291 h 291"/>
                  <a:gd name="T2" fmla="*/ 709 w 709"/>
                  <a:gd name="T3" fmla="*/ 291 h 291"/>
                  <a:gd name="T4" fmla="*/ 418 w 709"/>
                  <a:gd name="T5" fmla="*/ 0 h 291"/>
                  <a:gd name="T6" fmla="*/ 0 w 709"/>
                  <a:gd name="T7" fmla="*/ 0 h 291"/>
                  <a:gd name="T8" fmla="*/ 0 w 709"/>
                  <a:gd name="T9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9" h="291">
                    <a:moveTo>
                      <a:pt x="0" y="291"/>
                    </a:moveTo>
                    <a:lnTo>
                      <a:pt x="709" y="291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29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0" name="Freeform 39"/>
              <p:cNvSpPr/>
              <p:nvPr/>
            </p:nvSpPr>
            <p:spPr bwMode="auto">
              <a:xfrm>
                <a:off x="3723148" y="2372916"/>
                <a:ext cx="844153" cy="346472"/>
              </a:xfrm>
              <a:custGeom>
                <a:avLst/>
                <a:gdLst>
                  <a:gd name="T0" fmla="*/ 0 w 709"/>
                  <a:gd name="T1" fmla="*/ 291 h 291"/>
                  <a:gd name="T2" fmla="*/ 709 w 709"/>
                  <a:gd name="T3" fmla="*/ 291 h 291"/>
                  <a:gd name="T4" fmla="*/ 418 w 709"/>
                  <a:gd name="T5" fmla="*/ 0 h 291"/>
                  <a:gd name="T6" fmla="*/ 0 w 709"/>
                  <a:gd name="T7" fmla="*/ 0 h 291"/>
                  <a:gd name="T8" fmla="*/ 0 w 709"/>
                  <a:gd name="T9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9" h="291">
                    <a:moveTo>
                      <a:pt x="0" y="291"/>
                    </a:moveTo>
                    <a:lnTo>
                      <a:pt x="709" y="291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291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 bwMode="auto">
              <a:xfrm>
                <a:off x="3392154" y="2202657"/>
                <a:ext cx="369094" cy="682228"/>
              </a:xfrm>
              <a:custGeom>
                <a:avLst/>
                <a:gdLst>
                  <a:gd name="T0" fmla="*/ 0 w 310"/>
                  <a:gd name="T1" fmla="*/ 287 h 573"/>
                  <a:gd name="T2" fmla="*/ 310 w 310"/>
                  <a:gd name="T3" fmla="*/ 0 h 573"/>
                  <a:gd name="T4" fmla="*/ 310 w 310"/>
                  <a:gd name="T5" fmla="*/ 287 h 573"/>
                  <a:gd name="T6" fmla="*/ 310 w 310"/>
                  <a:gd name="T7" fmla="*/ 573 h 573"/>
                  <a:gd name="T8" fmla="*/ 0 w 310"/>
                  <a:gd name="T9" fmla="*/ 287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573">
                    <a:moveTo>
                      <a:pt x="0" y="287"/>
                    </a:moveTo>
                    <a:lnTo>
                      <a:pt x="310" y="0"/>
                    </a:lnTo>
                    <a:lnTo>
                      <a:pt x="310" y="287"/>
                    </a:lnTo>
                    <a:lnTo>
                      <a:pt x="310" y="573"/>
                    </a:lnTo>
                    <a:lnTo>
                      <a:pt x="0" y="287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2" name="Freeform 41"/>
              <p:cNvSpPr/>
              <p:nvPr/>
            </p:nvSpPr>
            <p:spPr bwMode="auto">
              <a:xfrm>
                <a:off x="3761248" y="2372916"/>
                <a:ext cx="806053" cy="346472"/>
              </a:xfrm>
              <a:custGeom>
                <a:avLst/>
                <a:gdLst>
                  <a:gd name="T0" fmla="*/ 386 w 677"/>
                  <a:gd name="T1" fmla="*/ 0 h 291"/>
                  <a:gd name="T2" fmla="*/ 0 w 677"/>
                  <a:gd name="T3" fmla="*/ 0 h 291"/>
                  <a:gd name="T4" fmla="*/ 0 w 677"/>
                  <a:gd name="T5" fmla="*/ 144 h 291"/>
                  <a:gd name="T6" fmla="*/ 0 w 677"/>
                  <a:gd name="T7" fmla="*/ 291 h 291"/>
                  <a:gd name="T8" fmla="*/ 677 w 677"/>
                  <a:gd name="T9" fmla="*/ 291 h 291"/>
                  <a:gd name="T10" fmla="*/ 386 w 677"/>
                  <a:gd name="T11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7" h="291">
                    <a:moveTo>
                      <a:pt x="386" y="0"/>
                    </a:moveTo>
                    <a:lnTo>
                      <a:pt x="0" y="0"/>
                    </a:lnTo>
                    <a:lnTo>
                      <a:pt x="0" y="144"/>
                    </a:lnTo>
                    <a:lnTo>
                      <a:pt x="0" y="291"/>
                    </a:lnTo>
                    <a:lnTo>
                      <a:pt x="677" y="291"/>
                    </a:lnTo>
                    <a:lnTo>
                      <a:pt x="3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3" name="Freeform 42"/>
              <p:cNvSpPr/>
              <p:nvPr/>
            </p:nvSpPr>
            <p:spPr bwMode="auto">
              <a:xfrm>
                <a:off x="3761248" y="2372916"/>
                <a:ext cx="806053" cy="346472"/>
              </a:xfrm>
              <a:custGeom>
                <a:avLst/>
                <a:gdLst>
                  <a:gd name="T0" fmla="*/ 386 w 677"/>
                  <a:gd name="T1" fmla="*/ 0 h 291"/>
                  <a:gd name="T2" fmla="*/ 0 w 677"/>
                  <a:gd name="T3" fmla="*/ 0 h 291"/>
                  <a:gd name="T4" fmla="*/ 0 w 677"/>
                  <a:gd name="T5" fmla="*/ 144 h 291"/>
                  <a:gd name="T6" fmla="*/ 0 w 677"/>
                  <a:gd name="T7" fmla="*/ 291 h 291"/>
                  <a:gd name="T8" fmla="*/ 677 w 677"/>
                  <a:gd name="T9" fmla="*/ 291 h 291"/>
                  <a:gd name="T10" fmla="*/ 386 w 677"/>
                  <a:gd name="T11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7" h="291">
                    <a:moveTo>
                      <a:pt x="386" y="0"/>
                    </a:moveTo>
                    <a:lnTo>
                      <a:pt x="0" y="0"/>
                    </a:lnTo>
                    <a:lnTo>
                      <a:pt x="0" y="144"/>
                    </a:lnTo>
                    <a:lnTo>
                      <a:pt x="0" y="291"/>
                    </a:lnTo>
                    <a:lnTo>
                      <a:pt x="677" y="291"/>
                    </a:lnTo>
                    <a:lnTo>
                      <a:pt x="386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 bwMode="auto">
              <a:xfrm>
                <a:off x="3392154" y="2202657"/>
                <a:ext cx="369094" cy="682228"/>
              </a:xfrm>
              <a:custGeom>
                <a:avLst/>
                <a:gdLst>
                  <a:gd name="T0" fmla="*/ 310 w 310"/>
                  <a:gd name="T1" fmla="*/ 0 h 573"/>
                  <a:gd name="T2" fmla="*/ 0 w 310"/>
                  <a:gd name="T3" fmla="*/ 287 h 573"/>
                  <a:gd name="T4" fmla="*/ 310 w 310"/>
                  <a:gd name="T5" fmla="*/ 573 h 573"/>
                  <a:gd name="T6" fmla="*/ 310 w 310"/>
                  <a:gd name="T7" fmla="*/ 434 h 573"/>
                  <a:gd name="T8" fmla="*/ 310 w 310"/>
                  <a:gd name="T9" fmla="*/ 287 h 573"/>
                  <a:gd name="T10" fmla="*/ 310 w 310"/>
                  <a:gd name="T11" fmla="*/ 143 h 573"/>
                  <a:gd name="T12" fmla="*/ 310 w 310"/>
                  <a:gd name="T13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0" h="573">
                    <a:moveTo>
                      <a:pt x="310" y="0"/>
                    </a:moveTo>
                    <a:lnTo>
                      <a:pt x="0" y="287"/>
                    </a:lnTo>
                    <a:lnTo>
                      <a:pt x="310" y="573"/>
                    </a:lnTo>
                    <a:lnTo>
                      <a:pt x="310" y="434"/>
                    </a:lnTo>
                    <a:lnTo>
                      <a:pt x="310" y="287"/>
                    </a:lnTo>
                    <a:lnTo>
                      <a:pt x="310" y="143"/>
                    </a:lnTo>
                    <a:lnTo>
                      <a:pt x="3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5" name="Freeform 44"/>
              <p:cNvSpPr/>
              <p:nvPr/>
            </p:nvSpPr>
            <p:spPr bwMode="auto">
              <a:xfrm>
                <a:off x="3392154" y="2202657"/>
                <a:ext cx="369094" cy="682228"/>
              </a:xfrm>
              <a:custGeom>
                <a:avLst/>
                <a:gdLst>
                  <a:gd name="T0" fmla="*/ 310 w 310"/>
                  <a:gd name="T1" fmla="*/ 0 h 573"/>
                  <a:gd name="T2" fmla="*/ 0 w 310"/>
                  <a:gd name="T3" fmla="*/ 287 h 573"/>
                  <a:gd name="T4" fmla="*/ 310 w 310"/>
                  <a:gd name="T5" fmla="*/ 573 h 573"/>
                  <a:gd name="T6" fmla="*/ 310 w 310"/>
                  <a:gd name="T7" fmla="*/ 434 h 573"/>
                  <a:gd name="T8" fmla="*/ 310 w 310"/>
                  <a:gd name="T9" fmla="*/ 287 h 573"/>
                  <a:gd name="T10" fmla="*/ 310 w 310"/>
                  <a:gd name="T11" fmla="*/ 143 h 573"/>
                  <a:gd name="T12" fmla="*/ 310 w 310"/>
                  <a:gd name="T13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0" h="573">
                    <a:moveTo>
                      <a:pt x="310" y="0"/>
                    </a:moveTo>
                    <a:lnTo>
                      <a:pt x="0" y="287"/>
                    </a:lnTo>
                    <a:lnTo>
                      <a:pt x="310" y="573"/>
                    </a:lnTo>
                    <a:lnTo>
                      <a:pt x="310" y="434"/>
                    </a:lnTo>
                    <a:lnTo>
                      <a:pt x="310" y="287"/>
                    </a:lnTo>
                    <a:lnTo>
                      <a:pt x="310" y="143"/>
                    </a:lnTo>
                    <a:lnTo>
                      <a:pt x="31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4" name="组合 14"/>
            <p:cNvGrpSpPr/>
            <p:nvPr/>
          </p:nvGrpSpPr>
          <p:grpSpPr>
            <a:xfrm>
              <a:off x="5064982" y="2586040"/>
              <a:ext cx="1108472" cy="2557463"/>
              <a:chOff x="5064982" y="2586038"/>
              <a:chExt cx="1108472" cy="2557463"/>
            </a:xfrm>
            <a:solidFill>
              <a:schemeClr val="accent4"/>
            </a:solidFill>
          </p:grpSpPr>
          <p:sp>
            <p:nvSpPr>
              <p:cNvPr id="47" name="Freeform 46"/>
              <p:cNvSpPr/>
              <p:nvPr/>
            </p:nvSpPr>
            <p:spPr bwMode="auto">
              <a:xfrm>
                <a:off x="5064982" y="2752726"/>
                <a:ext cx="345281" cy="2390775"/>
              </a:xfrm>
              <a:custGeom>
                <a:avLst/>
                <a:gdLst>
                  <a:gd name="T0" fmla="*/ 290 w 290"/>
                  <a:gd name="T1" fmla="*/ 0 h 2008"/>
                  <a:gd name="T2" fmla="*/ 290 w 290"/>
                  <a:gd name="T3" fmla="*/ 2008 h 2008"/>
                  <a:gd name="T4" fmla="*/ 0 w 290"/>
                  <a:gd name="T5" fmla="*/ 2008 h 2008"/>
                  <a:gd name="T6" fmla="*/ 0 w 290"/>
                  <a:gd name="T7" fmla="*/ 290 h 2008"/>
                  <a:gd name="T8" fmla="*/ 290 w 290"/>
                  <a:gd name="T9" fmla="*/ 0 h 2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0" h="2008">
                    <a:moveTo>
                      <a:pt x="290" y="0"/>
                    </a:moveTo>
                    <a:lnTo>
                      <a:pt x="290" y="2008"/>
                    </a:lnTo>
                    <a:lnTo>
                      <a:pt x="0" y="2008"/>
                    </a:lnTo>
                    <a:lnTo>
                      <a:pt x="0" y="290"/>
                    </a:lnTo>
                    <a:lnTo>
                      <a:pt x="29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3" name="Freeform 52"/>
              <p:cNvSpPr/>
              <p:nvPr/>
            </p:nvSpPr>
            <p:spPr bwMode="auto">
              <a:xfrm>
                <a:off x="5064982" y="2752726"/>
                <a:ext cx="739378" cy="345281"/>
              </a:xfrm>
              <a:custGeom>
                <a:avLst/>
                <a:gdLst>
                  <a:gd name="T0" fmla="*/ 621 w 621"/>
                  <a:gd name="T1" fmla="*/ 0 h 290"/>
                  <a:gd name="T2" fmla="*/ 290 w 621"/>
                  <a:gd name="T3" fmla="*/ 0 h 290"/>
                  <a:gd name="T4" fmla="*/ 0 w 621"/>
                  <a:gd name="T5" fmla="*/ 290 h 290"/>
                  <a:gd name="T6" fmla="*/ 621 w 621"/>
                  <a:gd name="T7" fmla="*/ 290 h 290"/>
                  <a:gd name="T8" fmla="*/ 621 w 621"/>
                  <a:gd name="T9" fmla="*/ 147 h 290"/>
                  <a:gd name="T10" fmla="*/ 621 w 621"/>
                  <a:gd name="T11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1" h="290">
                    <a:moveTo>
                      <a:pt x="621" y="0"/>
                    </a:moveTo>
                    <a:lnTo>
                      <a:pt x="290" y="0"/>
                    </a:lnTo>
                    <a:lnTo>
                      <a:pt x="0" y="290"/>
                    </a:lnTo>
                    <a:lnTo>
                      <a:pt x="621" y="290"/>
                    </a:lnTo>
                    <a:lnTo>
                      <a:pt x="621" y="147"/>
                    </a:lnTo>
                    <a:lnTo>
                      <a:pt x="62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" name="Freeform 54"/>
              <p:cNvSpPr/>
              <p:nvPr/>
            </p:nvSpPr>
            <p:spPr bwMode="auto">
              <a:xfrm>
                <a:off x="5804360" y="2586038"/>
                <a:ext cx="369094" cy="682228"/>
              </a:xfrm>
              <a:custGeom>
                <a:avLst/>
                <a:gdLst>
                  <a:gd name="T0" fmla="*/ 0 w 310"/>
                  <a:gd name="T1" fmla="*/ 0 h 573"/>
                  <a:gd name="T2" fmla="*/ 0 w 310"/>
                  <a:gd name="T3" fmla="*/ 140 h 573"/>
                  <a:gd name="T4" fmla="*/ 0 w 310"/>
                  <a:gd name="T5" fmla="*/ 287 h 573"/>
                  <a:gd name="T6" fmla="*/ 0 w 310"/>
                  <a:gd name="T7" fmla="*/ 430 h 573"/>
                  <a:gd name="T8" fmla="*/ 0 w 310"/>
                  <a:gd name="T9" fmla="*/ 573 h 573"/>
                  <a:gd name="T10" fmla="*/ 310 w 310"/>
                  <a:gd name="T11" fmla="*/ 287 h 573"/>
                  <a:gd name="T12" fmla="*/ 0 w 310"/>
                  <a:gd name="T13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0" h="573">
                    <a:moveTo>
                      <a:pt x="0" y="0"/>
                    </a:moveTo>
                    <a:lnTo>
                      <a:pt x="0" y="140"/>
                    </a:lnTo>
                    <a:lnTo>
                      <a:pt x="0" y="287"/>
                    </a:lnTo>
                    <a:lnTo>
                      <a:pt x="0" y="430"/>
                    </a:lnTo>
                    <a:lnTo>
                      <a:pt x="0" y="573"/>
                    </a:lnTo>
                    <a:lnTo>
                      <a:pt x="310" y="2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5" name="组合 13"/>
            <p:cNvGrpSpPr/>
            <p:nvPr/>
          </p:nvGrpSpPr>
          <p:grpSpPr>
            <a:xfrm>
              <a:off x="3140932" y="3268268"/>
              <a:ext cx="1004888" cy="1875235"/>
              <a:chOff x="3140932" y="3268266"/>
              <a:chExt cx="1004888" cy="1875235"/>
            </a:xfrm>
            <a:solidFill>
              <a:schemeClr val="accent1"/>
            </a:solidFill>
          </p:grpSpPr>
          <p:sp>
            <p:nvSpPr>
              <p:cNvPr id="57" name="Freeform 56"/>
              <p:cNvSpPr/>
              <p:nvPr/>
            </p:nvSpPr>
            <p:spPr bwMode="auto">
              <a:xfrm>
                <a:off x="3799348" y="3433763"/>
                <a:ext cx="346472" cy="1709738"/>
              </a:xfrm>
              <a:custGeom>
                <a:avLst/>
                <a:gdLst>
                  <a:gd name="T0" fmla="*/ 0 w 291"/>
                  <a:gd name="T1" fmla="*/ 0 h 1436"/>
                  <a:gd name="T2" fmla="*/ 0 w 291"/>
                  <a:gd name="T3" fmla="*/ 1436 h 1436"/>
                  <a:gd name="T4" fmla="*/ 291 w 291"/>
                  <a:gd name="T5" fmla="*/ 1436 h 1436"/>
                  <a:gd name="T6" fmla="*/ 291 w 291"/>
                  <a:gd name="T7" fmla="*/ 291 h 1436"/>
                  <a:gd name="T8" fmla="*/ 0 w 291"/>
                  <a:gd name="T9" fmla="*/ 0 h 1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1436">
                    <a:moveTo>
                      <a:pt x="0" y="0"/>
                    </a:moveTo>
                    <a:lnTo>
                      <a:pt x="0" y="1436"/>
                    </a:lnTo>
                    <a:lnTo>
                      <a:pt x="291" y="1436"/>
                    </a:lnTo>
                    <a:lnTo>
                      <a:pt x="291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8" name="Freeform 57"/>
              <p:cNvSpPr/>
              <p:nvPr/>
            </p:nvSpPr>
            <p:spPr bwMode="auto">
              <a:xfrm>
                <a:off x="3799348" y="3433763"/>
                <a:ext cx="346472" cy="1709738"/>
              </a:xfrm>
              <a:custGeom>
                <a:avLst/>
                <a:gdLst>
                  <a:gd name="T0" fmla="*/ 0 w 291"/>
                  <a:gd name="T1" fmla="*/ 0 h 1436"/>
                  <a:gd name="T2" fmla="*/ 0 w 291"/>
                  <a:gd name="T3" fmla="*/ 1436 h 1436"/>
                  <a:gd name="T4" fmla="*/ 291 w 291"/>
                  <a:gd name="T5" fmla="*/ 1436 h 1436"/>
                  <a:gd name="T6" fmla="*/ 291 w 291"/>
                  <a:gd name="T7" fmla="*/ 291 h 1436"/>
                  <a:gd name="T8" fmla="*/ 0 w 291"/>
                  <a:gd name="T9" fmla="*/ 0 h 1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1436">
                    <a:moveTo>
                      <a:pt x="0" y="0"/>
                    </a:moveTo>
                    <a:lnTo>
                      <a:pt x="0" y="1436"/>
                    </a:lnTo>
                    <a:lnTo>
                      <a:pt x="291" y="1436"/>
                    </a:lnTo>
                    <a:lnTo>
                      <a:pt x="291" y="291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9" name="Freeform 58"/>
              <p:cNvSpPr/>
              <p:nvPr/>
            </p:nvSpPr>
            <p:spPr bwMode="auto">
              <a:xfrm>
                <a:off x="3799348" y="3433763"/>
                <a:ext cx="346472" cy="1709738"/>
              </a:xfrm>
              <a:custGeom>
                <a:avLst/>
                <a:gdLst>
                  <a:gd name="T0" fmla="*/ 0 w 291"/>
                  <a:gd name="T1" fmla="*/ 0 h 1436"/>
                  <a:gd name="T2" fmla="*/ 0 w 291"/>
                  <a:gd name="T3" fmla="*/ 1436 h 1436"/>
                  <a:gd name="T4" fmla="*/ 291 w 291"/>
                  <a:gd name="T5" fmla="*/ 1436 h 1436"/>
                  <a:gd name="T6" fmla="*/ 291 w 291"/>
                  <a:gd name="T7" fmla="*/ 291 h 1436"/>
                  <a:gd name="T8" fmla="*/ 0 w 291"/>
                  <a:gd name="T9" fmla="*/ 0 h 1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1436">
                    <a:moveTo>
                      <a:pt x="0" y="0"/>
                    </a:moveTo>
                    <a:lnTo>
                      <a:pt x="0" y="1436"/>
                    </a:lnTo>
                    <a:lnTo>
                      <a:pt x="291" y="1436"/>
                    </a:lnTo>
                    <a:lnTo>
                      <a:pt x="291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0" name="Freeform 59"/>
              <p:cNvSpPr/>
              <p:nvPr/>
            </p:nvSpPr>
            <p:spPr bwMode="auto">
              <a:xfrm>
                <a:off x="3799348" y="3433763"/>
                <a:ext cx="346472" cy="1709738"/>
              </a:xfrm>
              <a:custGeom>
                <a:avLst/>
                <a:gdLst>
                  <a:gd name="T0" fmla="*/ 0 w 291"/>
                  <a:gd name="T1" fmla="*/ 0 h 1436"/>
                  <a:gd name="T2" fmla="*/ 0 w 291"/>
                  <a:gd name="T3" fmla="*/ 1436 h 1436"/>
                  <a:gd name="T4" fmla="*/ 291 w 291"/>
                  <a:gd name="T5" fmla="*/ 1436 h 1436"/>
                  <a:gd name="T6" fmla="*/ 291 w 291"/>
                  <a:gd name="T7" fmla="*/ 291 h 1436"/>
                  <a:gd name="T8" fmla="*/ 0 w 291"/>
                  <a:gd name="T9" fmla="*/ 0 h 1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1436">
                    <a:moveTo>
                      <a:pt x="0" y="0"/>
                    </a:moveTo>
                    <a:lnTo>
                      <a:pt x="0" y="1436"/>
                    </a:lnTo>
                    <a:lnTo>
                      <a:pt x="291" y="1436"/>
                    </a:lnTo>
                    <a:lnTo>
                      <a:pt x="291" y="291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1" name="Freeform 60"/>
              <p:cNvSpPr/>
              <p:nvPr/>
            </p:nvSpPr>
            <p:spPr bwMode="auto">
              <a:xfrm>
                <a:off x="3471926" y="3433763"/>
                <a:ext cx="673894" cy="346472"/>
              </a:xfrm>
              <a:custGeom>
                <a:avLst/>
                <a:gdLst>
                  <a:gd name="T0" fmla="*/ 0 w 566"/>
                  <a:gd name="T1" fmla="*/ 291 h 291"/>
                  <a:gd name="T2" fmla="*/ 566 w 566"/>
                  <a:gd name="T3" fmla="*/ 291 h 291"/>
                  <a:gd name="T4" fmla="*/ 275 w 566"/>
                  <a:gd name="T5" fmla="*/ 0 h 291"/>
                  <a:gd name="T6" fmla="*/ 0 w 566"/>
                  <a:gd name="T7" fmla="*/ 0 h 291"/>
                  <a:gd name="T8" fmla="*/ 0 w 566"/>
                  <a:gd name="T9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6" h="291">
                    <a:moveTo>
                      <a:pt x="0" y="291"/>
                    </a:moveTo>
                    <a:lnTo>
                      <a:pt x="566" y="291"/>
                    </a:lnTo>
                    <a:lnTo>
                      <a:pt x="275" y="0"/>
                    </a:lnTo>
                    <a:lnTo>
                      <a:pt x="0" y="0"/>
                    </a:lnTo>
                    <a:lnTo>
                      <a:pt x="0" y="29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2" name="Freeform 61"/>
              <p:cNvSpPr/>
              <p:nvPr/>
            </p:nvSpPr>
            <p:spPr bwMode="auto">
              <a:xfrm>
                <a:off x="3471926" y="3433763"/>
                <a:ext cx="673894" cy="346472"/>
              </a:xfrm>
              <a:custGeom>
                <a:avLst/>
                <a:gdLst>
                  <a:gd name="T0" fmla="*/ 0 w 566"/>
                  <a:gd name="T1" fmla="*/ 291 h 291"/>
                  <a:gd name="T2" fmla="*/ 566 w 566"/>
                  <a:gd name="T3" fmla="*/ 291 h 291"/>
                  <a:gd name="T4" fmla="*/ 275 w 566"/>
                  <a:gd name="T5" fmla="*/ 0 h 291"/>
                  <a:gd name="T6" fmla="*/ 0 w 566"/>
                  <a:gd name="T7" fmla="*/ 0 h 291"/>
                  <a:gd name="T8" fmla="*/ 0 w 566"/>
                  <a:gd name="T9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6" h="291">
                    <a:moveTo>
                      <a:pt x="0" y="291"/>
                    </a:moveTo>
                    <a:lnTo>
                      <a:pt x="566" y="291"/>
                    </a:lnTo>
                    <a:lnTo>
                      <a:pt x="275" y="0"/>
                    </a:lnTo>
                    <a:lnTo>
                      <a:pt x="0" y="0"/>
                    </a:lnTo>
                    <a:lnTo>
                      <a:pt x="0" y="291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3" name="Freeform 62"/>
              <p:cNvSpPr/>
              <p:nvPr/>
            </p:nvSpPr>
            <p:spPr bwMode="auto">
              <a:xfrm>
                <a:off x="3140932" y="3268266"/>
                <a:ext cx="373856" cy="682228"/>
              </a:xfrm>
              <a:custGeom>
                <a:avLst/>
                <a:gdLst>
                  <a:gd name="T0" fmla="*/ 0 w 314"/>
                  <a:gd name="T1" fmla="*/ 286 h 573"/>
                  <a:gd name="T2" fmla="*/ 314 w 314"/>
                  <a:gd name="T3" fmla="*/ 0 h 573"/>
                  <a:gd name="T4" fmla="*/ 314 w 314"/>
                  <a:gd name="T5" fmla="*/ 286 h 573"/>
                  <a:gd name="T6" fmla="*/ 314 w 314"/>
                  <a:gd name="T7" fmla="*/ 573 h 573"/>
                  <a:gd name="T8" fmla="*/ 0 w 314"/>
                  <a:gd name="T9" fmla="*/ 286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4" h="573">
                    <a:moveTo>
                      <a:pt x="0" y="286"/>
                    </a:moveTo>
                    <a:lnTo>
                      <a:pt x="314" y="0"/>
                    </a:lnTo>
                    <a:lnTo>
                      <a:pt x="314" y="286"/>
                    </a:lnTo>
                    <a:lnTo>
                      <a:pt x="314" y="573"/>
                    </a:lnTo>
                    <a:lnTo>
                      <a:pt x="0" y="2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4" name="Freeform 63"/>
              <p:cNvSpPr/>
              <p:nvPr/>
            </p:nvSpPr>
            <p:spPr bwMode="auto">
              <a:xfrm>
                <a:off x="3140932" y="3268266"/>
                <a:ext cx="373856" cy="682228"/>
              </a:xfrm>
              <a:custGeom>
                <a:avLst/>
                <a:gdLst>
                  <a:gd name="T0" fmla="*/ 0 w 314"/>
                  <a:gd name="T1" fmla="*/ 286 h 573"/>
                  <a:gd name="T2" fmla="*/ 314 w 314"/>
                  <a:gd name="T3" fmla="*/ 0 h 573"/>
                  <a:gd name="T4" fmla="*/ 314 w 314"/>
                  <a:gd name="T5" fmla="*/ 286 h 573"/>
                  <a:gd name="T6" fmla="*/ 314 w 314"/>
                  <a:gd name="T7" fmla="*/ 573 h 573"/>
                  <a:gd name="T8" fmla="*/ 0 w 314"/>
                  <a:gd name="T9" fmla="*/ 286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4" h="573">
                    <a:moveTo>
                      <a:pt x="0" y="286"/>
                    </a:moveTo>
                    <a:lnTo>
                      <a:pt x="314" y="0"/>
                    </a:lnTo>
                    <a:lnTo>
                      <a:pt x="314" y="286"/>
                    </a:lnTo>
                    <a:lnTo>
                      <a:pt x="314" y="573"/>
                    </a:lnTo>
                    <a:lnTo>
                      <a:pt x="0" y="286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5" name="Freeform 64"/>
              <p:cNvSpPr>
                <a:spLocks noEditPoints="1"/>
              </p:cNvSpPr>
              <p:nvPr/>
            </p:nvSpPr>
            <p:spPr bwMode="auto">
              <a:xfrm>
                <a:off x="3140932" y="3268266"/>
                <a:ext cx="373856" cy="682228"/>
              </a:xfrm>
              <a:custGeom>
                <a:avLst/>
                <a:gdLst>
                  <a:gd name="T0" fmla="*/ 0 w 314"/>
                  <a:gd name="T1" fmla="*/ 286 h 573"/>
                  <a:gd name="T2" fmla="*/ 314 w 314"/>
                  <a:gd name="T3" fmla="*/ 573 h 573"/>
                  <a:gd name="T4" fmla="*/ 314 w 314"/>
                  <a:gd name="T5" fmla="*/ 573 h 573"/>
                  <a:gd name="T6" fmla="*/ 0 w 314"/>
                  <a:gd name="T7" fmla="*/ 286 h 573"/>
                  <a:gd name="T8" fmla="*/ 314 w 314"/>
                  <a:gd name="T9" fmla="*/ 0 h 573"/>
                  <a:gd name="T10" fmla="*/ 0 w 314"/>
                  <a:gd name="T11" fmla="*/ 286 h 573"/>
                  <a:gd name="T12" fmla="*/ 314 w 314"/>
                  <a:gd name="T13" fmla="*/ 0 h 573"/>
                  <a:gd name="T14" fmla="*/ 314 w 314"/>
                  <a:gd name="T15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4" h="573">
                    <a:moveTo>
                      <a:pt x="0" y="286"/>
                    </a:moveTo>
                    <a:lnTo>
                      <a:pt x="314" y="573"/>
                    </a:lnTo>
                    <a:lnTo>
                      <a:pt x="314" y="573"/>
                    </a:lnTo>
                    <a:lnTo>
                      <a:pt x="0" y="286"/>
                    </a:lnTo>
                    <a:close/>
                    <a:moveTo>
                      <a:pt x="314" y="0"/>
                    </a:moveTo>
                    <a:lnTo>
                      <a:pt x="0" y="286"/>
                    </a:lnTo>
                    <a:lnTo>
                      <a:pt x="314" y="0"/>
                    </a:lnTo>
                    <a:lnTo>
                      <a:pt x="31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6" name="Freeform 65"/>
              <p:cNvSpPr>
                <a:spLocks noEditPoints="1"/>
              </p:cNvSpPr>
              <p:nvPr/>
            </p:nvSpPr>
            <p:spPr bwMode="auto">
              <a:xfrm>
                <a:off x="3140932" y="3268266"/>
                <a:ext cx="373856" cy="682228"/>
              </a:xfrm>
              <a:custGeom>
                <a:avLst/>
                <a:gdLst>
                  <a:gd name="T0" fmla="*/ 0 w 314"/>
                  <a:gd name="T1" fmla="*/ 286 h 573"/>
                  <a:gd name="T2" fmla="*/ 314 w 314"/>
                  <a:gd name="T3" fmla="*/ 573 h 573"/>
                  <a:gd name="T4" fmla="*/ 314 w 314"/>
                  <a:gd name="T5" fmla="*/ 573 h 573"/>
                  <a:gd name="T6" fmla="*/ 0 w 314"/>
                  <a:gd name="T7" fmla="*/ 286 h 573"/>
                  <a:gd name="T8" fmla="*/ 314 w 314"/>
                  <a:gd name="T9" fmla="*/ 0 h 573"/>
                  <a:gd name="T10" fmla="*/ 0 w 314"/>
                  <a:gd name="T11" fmla="*/ 286 h 573"/>
                  <a:gd name="T12" fmla="*/ 314 w 314"/>
                  <a:gd name="T13" fmla="*/ 0 h 573"/>
                  <a:gd name="T14" fmla="*/ 314 w 314"/>
                  <a:gd name="T15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4" h="573">
                    <a:moveTo>
                      <a:pt x="0" y="286"/>
                    </a:moveTo>
                    <a:lnTo>
                      <a:pt x="314" y="573"/>
                    </a:lnTo>
                    <a:lnTo>
                      <a:pt x="314" y="573"/>
                    </a:lnTo>
                    <a:lnTo>
                      <a:pt x="0" y="286"/>
                    </a:lnTo>
                    <a:moveTo>
                      <a:pt x="314" y="0"/>
                    </a:moveTo>
                    <a:lnTo>
                      <a:pt x="0" y="286"/>
                    </a:lnTo>
                    <a:lnTo>
                      <a:pt x="314" y="0"/>
                    </a:lnTo>
                    <a:lnTo>
                      <a:pt x="314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 bwMode="auto">
              <a:xfrm>
                <a:off x="3514788" y="3433763"/>
                <a:ext cx="631031" cy="346472"/>
              </a:xfrm>
              <a:custGeom>
                <a:avLst/>
                <a:gdLst>
                  <a:gd name="T0" fmla="*/ 239 w 530"/>
                  <a:gd name="T1" fmla="*/ 0 h 291"/>
                  <a:gd name="T2" fmla="*/ 0 w 530"/>
                  <a:gd name="T3" fmla="*/ 0 h 291"/>
                  <a:gd name="T4" fmla="*/ 0 w 530"/>
                  <a:gd name="T5" fmla="*/ 147 h 291"/>
                  <a:gd name="T6" fmla="*/ 0 w 530"/>
                  <a:gd name="T7" fmla="*/ 291 h 291"/>
                  <a:gd name="T8" fmla="*/ 530 w 530"/>
                  <a:gd name="T9" fmla="*/ 291 h 291"/>
                  <a:gd name="T10" fmla="*/ 239 w 530"/>
                  <a:gd name="T11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0" h="291">
                    <a:moveTo>
                      <a:pt x="239" y="0"/>
                    </a:moveTo>
                    <a:lnTo>
                      <a:pt x="0" y="0"/>
                    </a:lnTo>
                    <a:lnTo>
                      <a:pt x="0" y="147"/>
                    </a:lnTo>
                    <a:lnTo>
                      <a:pt x="0" y="291"/>
                    </a:lnTo>
                    <a:lnTo>
                      <a:pt x="530" y="291"/>
                    </a:lnTo>
                    <a:lnTo>
                      <a:pt x="239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  <p:grpSp>
            <p:nvGrpSpPr>
              <p:cNvPr id="6" name="组合 8"/>
              <p:cNvGrpSpPr/>
              <p:nvPr/>
            </p:nvGrpSpPr>
            <p:grpSpPr>
              <a:xfrm>
                <a:off x="3140932" y="3268266"/>
                <a:ext cx="1004887" cy="682228"/>
                <a:chOff x="3140932" y="3268266"/>
                <a:chExt cx="1004887" cy="682228"/>
              </a:xfrm>
              <a:grpFill/>
            </p:grpSpPr>
            <p:sp>
              <p:nvSpPr>
                <p:cNvPr id="67" name="Freeform 66"/>
                <p:cNvSpPr/>
                <p:nvPr/>
              </p:nvSpPr>
              <p:spPr bwMode="auto">
                <a:xfrm>
                  <a:off x="3514788" y="3433763"/>
                  <a:ext cx="631031" cy="346472"/>
                </a:xfrm>
                <a:custGeom>
                  <a:avLst/>
                  <a:gdLst>
                    <a:gd name="T0" fmla="*/ 239 w 530"/>
                    <a:gd name="T1" fmla="*/ 0 h 291"/>
                    <a:gd name="T2" fmla="*/ 0 w 530"/>
                    <a:gd name="T3" fmla="*/ 0 h 291"/>
                    <a:gd name="T4" fmla="*/ 0 w 530"/>
                    <a:gd name="T5" fmla="*/ 147 h 291"/>
                    <a:gd name="T6" fmla="*/ 0 w 530"/>
                    <a:gd name="T7" fmla="*/ 291 h 291"/>
                    <a:gd name="T8" fmla="*/ 530 w 530"/>
                    <a:gd name="T9" fmla="*/ 291 h 291"/>
                    <a:gd name="T10" fmla="*/ 239 w 530"/>
                    <a:gd name="T11" fmla="*/ 0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0" h="291">
                      <a:moveTo>
                        <a:pt x="239" y="0"/>
                      </a:moveTo>
                      <a:lnTo>
                        <a:pt x="0" y="0"/>
                      </a:lnTo>
                      <a:lnTo>
                        <a:pt x="0" y="147"/>
                      </a:lnTo>
                      <a:lnTo>
                        <a:pt x="0" y="291"/>
                      </a:lnTo>
                      <a:lnTo>
                        <a:pt x="530" y="291"/>
                      </a:lnTo>
                      <a:lnTo>
                        <a:pt x="23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en-US" sz="1100" dirty="0">
                    <a:ea typeface="微软雅黑 Light" panose="020B0502040204020203" pitchFamily="34" charset="-122"/>
                  </a:endParaRPr>
                </a:p>
              </p:txBody>
            </p:sp>
            <p:sp>
              <p:nvSpPr>
                <p:cNvPr id="69" name="Freeform 68"/>
                <p:cNvSpPr/>
                <p:nvPr/>
              </p:nvSpPr>
              <p:spPr bwMode="auto">
                <a:xfrm>
                  <a:off x="3140932" y="3268266"/>
                  <a:ext cx="373856" cy="682228"/>
                </a:xfrm>
                <a:custGeom>
                  <a:avLst/>
                  <a:gdLst>
                    <a:gd name="T0" fmla="*/ 314 w 314"/>
                    <a:gd name="T1" fmla="*/ 0 h 573"/>
                    <a:gd name="T2" fmla="*/ 0 w 314"/>
                    <a:gd name="T3" fmla="*/ 286 h 573"/>
                    <a:gd name="T4" fmla="*/ 314 w 314"/>
                    <a:gd name="T5" fmla="*/ 573 h 573"/>
                    <a:gd name="T6" fmla="*/ 314 w 314"/>
                    <a:gd name="T7" fmla="*/ 430 h 573"/>
                    <a:gd name="T8" fmla="*/ 314 w 314"/>
                    <a:gd name="T9" fmla="*/ 286 h 573"/>
                    <a:gd name="T10" fmla="*/ 314 w 314"/>
                    <a:gd name="T11" fmla="*/ 139 h 573"/>
                    <a:gd name="T12" fmla="*/ 314 w 314"/>
                    <a:gd name="T13" fmla="*/ 139 h 573"/>
                    <a:gd name="T14" fmla="*/ 314 w 314"/>
                    <a:gd name="T15" fmla="*/ 0 h 5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4" h="573">
                      <a:moveTo>
                        <a:pt x="314" y="0"/>
                      </a:moveTo>
                      <a:lnTo>
                        <a:pt x="0" y="286"/>
                      </a:lnTo>
                      <a:lnTo>
                        <a:pt x="314" y="573"/>
                      </a:lnTo>
                      <a:lnTo>
                        <a:pt x="314" y="430"/>
                      </a:lnTo>
                      <a:lnTo>
                        <a:pt x="314" y="286"/>
                      </a:lnTo>
                      <a:lnTo>
                        <a:pt x="314" y="139"/>
                      </a:lnTo>
                      <a:lnTo>
                        <a:pt x="314" y="139"/>
                      </a:lnTo>
                      <a:lnTo>
                        <a:pt x="3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en-US" sz="1100" dirty="0">
                    <a:ea typeface="微软雅黑 Light" panose="020B0502040204020203" pitchFamily="34" charset="-122"/>
                  </a:endParaRPr>
                </a:p>
              </p:txBody>
            </p:sp>
          </p:grpSp>
          <p:sp>
            <p:nvSpPr>
              <p:cNvPr id="70" name="Freeform 69"/>
              <p:cNvSpPr/>
              <p:nvPr/>
            </p:nvSpPr>
            <p:spPr bwMode="auto">
              <a:xfrm>
                <a:off x="3140932" y="3268266"/>
                <a:ext cx="373856" cy="682228"/>
              </a:xfrm>
              <a:custGeom>
                <a:avLst/>
                <a:gdLst>
                  <a:gd name="T0" fmla="*/ 314 w 314"/>
                  <a:gd name="T1" fmla="*/ 0 h 573"/>
                  <a:gd name="T2" fmla="*/ 0 w 314"/>
                  <a:gd name="T3" fmla="*/ 286 h 573"/>
                  <a:gd name="T4" fmla="*/ 314 w 314"/>
                  <a:gd name="T5" fmla="*/ 573 h 573"/>
                  <a:gd name="T6" fmla="*/ 314 w 314"/>
                  <a:gd name="T7" fmla="*/ 430 h 573"/>
                  <a:gd name="T8" fmla="*/ 314 w 314"/>
                  <a:gd name="T9" fmla="*/ 286 h 573"/>
                  <a:gd name="T10" fmla="*/ 314 w 314"/>
                  <a:gd name="T11" fmla="*/ 139 h 573"/>
                  <a:gd name="T12" fmla="*/ 314 w 314"/>
                  <a:gd name="T13" fmla="*/ 139 h 573"/>
                  <a:gd name="T14" fmla="*/ 314 w 314"/>
                  <a:gd name="T15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4" h="573">
                    <a:moveTo>
                      <a:pt x="314" y="0"/>
                    </a:moveTo>
                    <a:lnTo>
                      <a:pt x="0" y="286"/>
                    </a:lnTo>
                    <a:lnTo>
                      <a:pt x="314" y="573"/>
                    </a:lnTo>
                    <a:lnTo>
                      <a:pt x="314" y="430"/>
                    </a:lnTo>
                    <a:lnTo>
                      <a:pt x="314" y="286"/>
                    </a:lnTo>
                    <a:lnTo>
                      <a:pt x="314" y="139"/>
                    </a:lnTo>
                    <a:lnTo>
                      <a:pt x="314" y="139"/>
                    </a:lnTo>
                    <a:lnTo>
                      <a:pt x="314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100" dirty="0"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46" name="Freeform 45"/>
            <p:cNvSpPr/>
            <p:nvPr/>
          </p:nvSpPr>
          <p:spPr bwMode="auto">
            <a:xfrm>
              <a:off x="5064984" y="2752727"/>
              <a:ext cx="345281" cy="2390775"/>
            </a:xfrm>
            <a:custGeom>
              <a:avLst/>
              <a:gdLst>
                <a:gd name="T0" fmla="*/ 290 w 290"/>
                <a:gd name="T1" fmla="*/ 0 h 2008"/>
                <a:gd name="T2" fmla="*/ 290 w 290"/>
                <a:gd name="T3" fmla="*/ 2008 h 2008"/>
                <a:gd name="T4" fmla="*/ 0 w 290"/>
                <a:gd name="T5" fmla="*/ 2008 h 2008"/>
                <a:gd name="T6" fmla="*/ 0 w 290"/>
                <a:gd name="T7" fmla="*/ 290 h 2008"/>
                <a:gd name="T8" fmla="*/ 290 w 290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008">
                  <a:moveTo>
                    <a:pt x="290" y="0"/>
                  </a:moveTo>
                  <a:lnTo>
                    <a:pt x="290" y="2008"/>
                  </a:lnTo>
                  <a:lnTo>
                    <a:pt x="0" y="2008"/>
                  </a:lnTo>
                  <a:lnTo>
                    <a:pt x="0" y="290"/>
                  </a:lnTo>
                  <a:lnTo>
                    <a:pt x="2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3" tIns="34287" rIns="68573" bIns="34287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48" name="Freeform 47"/>
            <p:cNvSpPr/>
            <p:nvPr/>
          </p:nvSpPr>
          <p:spPr bwMode="auto">
            <a:xfrm>
              <a:off x="5064984" y="2752727"/>
              <a:ext cx="345281" cy="2390775"/>
            </a:xfrm>
            <a:custGeom>
              <a:avLst/>
              <a:gdLst>
                <a:gd name="T0" fmla="*/ 290 w 290"/>
                <a:gd name="T1" fmla="*/ 0 h 2008"/>
                <a:gd name="T2" fmla="*/ 290 w 290"/>
                <a:gd name="T3" fmla="*/ 2008 h 2008"/>
                <a:gd name="T4" fmla="*/ 0 w 290"/>
                <a:gd name="T5" fmla="*/ 2008 h 2008"/>
                <a:gd name="T6" fmla="*/ 0 w 290"/>
                <a:gd name="T7" fmla="*/ 290 h 2008"/>
                <a:gd name="T8" fmla="*/ 290 w 290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008">
                  <a:moveTo>
                    <a:pt x="290" y="0"/>
                  </a:moveTo>
                  <a:lnTo>
                    <a:pt x="290" y="2008"/>
                  </a:lnTo>
                  <a:lnTo>
                    <a:pt x="0" y="2008"/>
                  </a:lnTo>
                  <a:lnTo>
                    <a:pt x="0" y="290"/>
                  </a:lnTo>
                  <a:lnTo>
                    <a:pt x="2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3" tIns="34287" rIns="68573" bIns="34287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50" name="Freeform 49"/>
            <p:cNvSpPr/>
            <p:nvPr/>
          </p:nvSpPr>
          <p:spPr bwMode="auto">
            <a:xfrm>
              <a:off x="5064984" y="2752727"/>
              <a:ext cx="777478" cy="345281"/>
            </a:xfrm>
            <a:custGeom>
              <a:avLst/>
              <a:gdLst>
                <a:gd name="T0" fmla="*/ 653 w 653"/>
                <a:gd name="T1" fmla="*/ 290 h 290"/>
                <a:gd name="T2" fmla="*/ 0 w 653"/>
                <a:gd name="T3" fmla="*/ 290 h 290"/>
                <a:gd name="T4" fmla="*/ 290 w 653"/>
                <a:gd name="T5" fmla="*/ 0 h 290"/>
                <a:gd name="T6" fmla="*/ 653 w 653"/>
                <a:gd name="T7" fmla="*/ 0 h 290"/>
                <a:gd name="T8" fmla="*/ 653 w 653"/>
                <a:gd name="T9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290">
                  <a:moveTo>
                    <a:pt x="653" y="290"/>
                  </a:moveTo>
                  <a:lnTo>
                    <a:pt x="0" y="290"/>
                  </a:lnTo>
                  <a:lnTo>
                    <a:pt x="290" y="0"/>
                  </a:lnTo>
                  <a:lnTo>
                    <a:pt x="653" y="0"/>
                  </a:lnTo>
                  <a:lnTo>
                    <a:pt x="653" y="29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3" tIns="34287" rIns="68573" bIns="34287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5804361" y="2586039"/>
              <a:ext cx="369094" cy="682228"/>
            </a:xfrm>
            <a:custGeom>
              <a:avLst/>
              <a:gdLst>
                <a:gd name="T0" fmla="*/ 310 w 310"/>
                <a:gd name="T1" fmla="*/ 287 h 573"/>
                <a:gd name="T2" fmla="*/ 0 w 310"/>
                <a:gd name="T3" fmla="*/ 0 h 573"/>
                <a:gd name="T4" fmla="*/ 0 w 310"/>
                <a:gd name="T5" fmla="*/ 287 h 573"/>
                <a:gd name="T6" fmla="*/ 0 w 310"/>
                <a:gd name="T7" fmla="*/ 573 h 573"/>
                <a:gd name="T8" fmla="*/ 310 w 310"/>
                <a:gd name="T9" fmla="*/ 287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573">
                  <a:moveTo>
                    <a:pt x="310" y="287"/>
                  </a:moveTo>
                  <a:lnTo>
                    <a:pt x="0" y="0"/>
                  </a:lnTo>
                  <a:lnTo>
                    <a:pt x="0" y="287"/>
                  </a:lnTo>
                  <a:lnTo>
                    <a:pt x="0" y="573"/>
                  </a:lnTo>
                  <a:lnTo>
                    <a:pt x="310" y="28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3" tIns="34287" rIns="68573" bIns="34287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54" name="Freeform 53"/>
            <p:cNvSpPr/>
            <p:nvPr/>
          </p:nvSpPr>
          <p:spPr bwMode="auto">
            <a:xfrm>
              <a:off x="5064983" y="2752727"/>
              <a:ext cx="739378" cy="345281"/>
            </a:xfrm>
            <a:custGeom>
              <a:avLst/>
              <a:gdLst>
                <a:gd name="T0" fmla="*/ 621 w 621"/>
                <a:gd name="T1" fmla="*/ 0 h 290"/>
                <a:gd name="T2" fmla="*/ 290 w 621"/>
                <a:gd name="T3" fmla="*/ 0 h 290"/>
                <a:gd name="T4" fmla="*/ 0 w 621"/>
                <a:gd name="T5" fmla="*/ 290 h 290"/>
                <a:gd name="T6" fmla="*/ 621 w 621"/>
                <a:gd name="T7" fmla="*/ 290 h 290"/>
                <a:gd name="T8" fmla="*/ 621 w 621"/>
                <a:gd name="T9" fmla="*/ 147 h 290"/>
                <a:gd name="T10" fmla="*/ 621 w 621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1" h="290">
                  <a:moveTo>
                    <a:pt x="621" y="0"/>
                  </a:moveTo>
                  <a:lnTo>
                    <a:pt x="290" y="0"/>
                  </a:lnTo>
                  <a:lnTo>
                    <a:pt x="0" y="290"/>
                  </a:lnTo>
                  <a:lnTo>
                    <a:pt x="621" y="290"/>
                  </a:lnTo>
                  <a:lnTo>
                    <a:pt x="621" y="147"/>
                  </a:lnTo>
                  <a:lnTo>
                    <a:pt x="6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3" tIns="34287" rIns="68573" bIns="34287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sp>
          <p:nvSpPr>
            <p:cNvPr id="56" name="Freeform 55"/>
            <p:cNvSpPr/>
            <p:nvPr/>
          </p:nvSpPr>
          <p:spPr bwMode="auto">
            <a:xfrm>
              <a:off x="5804361" y="2586039"/>
              <a:ext cx="369094" cy="682228"/>
            </a:xfrm>
            <a:custGeom>
              <a:avLst/>
              <a:gdLst>
                <a:gd name="T0" fmla="*/ 0 w 310"/>
                <a:gd name="T1" fmla="*/ 0 h 573"/>
                <a:gd name="T2" fmla="*/ 0 w 310"/>
                <a:gd name="T3" fmla="*/ 140 h 573"/>
                <a:gd name="T4" fmla="*/ 0 w 310"/>
                <a:gd name="T5" fmla="*/ 287 h 573"/>
                <a:gd name="T6" fmla="*/ 0 w 310"/>
                <a:gd name="T7" fmla="*/ 430 h 573"/>
                <a:gd name="T8" fmla="*/ 0 w 310"/>
                <a:gd name="T9" fmla="*/ 573 h 573"/>
                <a:gd name="T10" fmla="*/ 310 w 310"/>
                <a:gd name="T11" fmla="*/ 287 h 573"/>
                <a:gd name="T12" fmla="*/ 0 w 310"/>
                <a:gd name="T13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573">
                  <a:moveTo>
                    <a:pt x="0" y="0"/>
                  </a:moveTo>
                  <a:lnTo>
                    <a:pt x="0" y="140"/>
                  </a:lnTo>
                  <a:lnTo>
                    <a:pt x="0" y="287"/>
                  </a:lnTo>
                  <a:lnTo>
                    <a:pt x="0" y="430"/>
                  </a:lnTo>
                  <a:lnTo>
                    <a:pt x="0" y="573"/>
                  </a:lnTo>
                  <a:lnTo>
                    <a:pt x="310" y="2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3" tIns="34287" rIns="68573" bIns="34287" numCol="1" anchor="t" anchorCtr="0" compatLnSpc="1"/>
            <a:lstStyle/>
            <a:p>
              <a:endParaRPr lang="en-US" sz="1100" dirty="0">
                <a:ea typeface="微软雅黑 Light" panose="020B0502040204020203" pitchFamily="34" charset="-122"/>
              </a:endParaRPr>
            </a:p>
          </p:txBody>
        </p:sp>
        <p:grpSp>
          <p:nvGrpSpPr>
            <p:cNvPr id="7" name="Group 4"/>
            <p:cNvGrpSpPr>
              <a:grpSpLocks noChangeAspect="1"/>
            </p:cNvGrpSpPr>
            <p:nvPr/>
          </p:nvGrpSpPr>
          <p:grpSpPr bwMode="auto">
            <a:xfrm>
              <a:off x="6319676" y="2673718"/>
              <a:ext cx="313998" cy="667016"/>
              <a:chOff x="5303" y="1589"/>
              <a:chExt cx="515" cy="1094"/>
            </a:xfrm>
          </p:grpSpPr>
          <p:sp>
            <p:nvSpPr>
              <p:cNvPr id="72" name="Oval 5"/>
              <p:cNvSpPr>
                <a:spLocks noChangeArrowheads="1"/>
              </p:cNvSpPr>
              <p:nvPr/>
            </p:nvSpPr>
            <p:spPr bwMode="auto">
              <a:xfrm>
                <a:off x="5303" y="1589"/>
                <a:ext cx="515" cy="51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3" name="Freeform 6"/>
              <p:cNvSpPr/>
              <p:nvPr/>
            </p:nvSpPr>
            <p:spPr bwMode="auto">
              <a:xfrm>
                <a:off x="5480" y="2050"/>
                <a:ext cx="161" cy="633"/>
              </a:xfrm>
              <a:custGeom>
                <a:avLst/>
                <a:gdLst>
                  <a:gd name="T0" fmla="*/ 67 w 67"/>
                  <a:gd name="T1" fmla="*/ 0 h 266"/>
                  <a:gd name="T2" fmla="*/ 67 w 67"/>
                  <a:gd name="T3" fmla="*/ 233 h 266"/>
                  <a:gd name="T4" fmla="*/ 34 w 67"/>
                  <a:gd name="T5" fmla="*/ 266 h 266"/>
                  <a:gd name="T6" fmla="*/ 34 w 67"/>
                  <a:gd name="T7" fmla="*/ 266 h 266"/>
                  <a:gd name="T8" fmla="*/ 0 w 67"/>
                  <a:gd name="T9" fmla="*/ 233 h 266"/>
                  <a:gd name="T10" fmla="*/ 0 w 67"/>
                  <a:gd name="T11" fmla="*/ 0 h 266"/>
                  <a:gd name="T12" fmla="*/ 67 w 67"/>
                  <a:gd name="T13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266">
                    <a:moveTo>
                      <a:pt x="67" y="0"/>
                    </a:moveTo>
                    <a:cubicBezTo>
                      <a:pt x="67" y="233"/>
                      <a:pt x="67" y="233"/>
                      <a:pt x="67" y="233"/>
                    </a:cubicBezTo>
                    <a:cubicBezTo>
                      <a:pt x="67" y="251"/>
                      <a:pt x="52" y="266"/>
                      <a:pt x="34" y="266"/>
                    </a:cubicBezTo>
                    <a:cubicBezTo>
                      <a:pt x="34" y="266"/>
                      <a:pt x="34" y="266"/>
                      <a:pt x="34" y="266"/>
                    </a:cubicBezTo>
                    <a:cubicBezTo>
                      <a:pt x="15" y="266"/>
                      <a:pt x="0" y="251"/>
                      <a:pt x="0" y="23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4" name="Oval 7"/>
              <p:cNvSpPr>
                <a:spLocks noChangeArrowheads="1"/>
              </p:cNvSpPr>
              <p:nvPr/>
            </p:nvSpPr>
            <p:spPr bwMode="auto">
              <a:xfrm>
                <a:off x="5416" y="1704"/>
                <a:ext cx="289" cy="285"/>
              </a:xfrm>
              <a:prstGeom prst="ellipse">
                <a:avLst/>
              </a:prstGeom>
              <a:solidFill>
                <a:srgbClr val="EEEE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5" name="Freeform 8"/>
              <p:cNvSpPr/>
              <p:nvPr/>
            </p:nvSpPr>
            <p:spPr bwMode="auto">
              <a:xfrm>
                <a:off x="5548" y="2416"/>
                <a:ext cx="220" cy="160"/>
              </a:xfrm>
              <a:custGeom>
                <a:avLst/>
                <a:gdLst>
                  <a:gd name="T0" fmla="*/ 20 w 92"/>
                  <a:gd name="T1" fmla="*/ 0 h 67"/>
                  <a:gd name="T2" fmla="*/ 71 w 92"/>
                  <a:gd name="T3" fmla="*/ 0 h 67"/>
                  <a:gd name="T4" fmla="*/ 92 w 92"/>
                  <a:gd name="T5" fmla="*/ 21 h 67"/>
                  <a:gd name="T6" fmla="*/ 92 w 92"/>
                  <a:gd name="T7" fmla="*/ 46 h 67"/>
                  <a:gd name="T8" fmla="*/ 71 w 92"/>
                  <a:gd name="T9" fmla="*/ 67 h 67"/>
                  <a:gd name="T10" fmla="*/ 20 w 92"/>
                  <a:gd name="T11" fmla="*/ 67 h 67"/>
                  <a:gd name="T12" fmla="*/ 0 w 92"/>
                  <a:gd name="T13" fmla="*/ 46 h 67"/>
                  <a:gd name="T14" fmla="*/ 0 w 92"/>
                  <a:gd name="T15" fmla="*/ 21 h 67"/>
                  <a:gd name="T16" fmla="*/ 20 w 92"/>
                  <a:gd name="T17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67">
                    <a:moveTo>
                      <a:pt x="20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83" y="0"/>
                      <a:pt x="92" y="10"/>
                      <a:pt x="92" y="21"/>
                    </a:cubicBezTo>
                    <a:cubicBezTo>
                      <a:pt x="92" y="46"/>
                      <a:pt x="92" y="46"/>
                      <a:pt x="92" y="46"/>
                    </a:cubicBezTo>
                    <a:cubicBezTo>
                      <a:pt x="92" y="57"/>
                      <a:pt x="83" y="67"/>
                      <a:pt x="71" y="67"/>
                    </a:cubicBezTo>
                    <a:cubicBezTo>
                      <a:pt x="20" y="67"/>
                      <a:pt x="20" y="67"/>
                      <a:pt x="20" y="67"/>
                    </a:cubicBezTo>
                    <a:cubicBezTo>
                      <a:pt x="9" y="67"/>
                      <a:pt x="0" y="57"/>
                      <a:pt x="0" y="46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9" y="0"/>
                      <a:pt x="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6" name="Freeform 9"/>
              <p:cNvSpPr/>
              <p:nvPr/>
            </p:nvSpPr>
            <p:spPr bwMode="auto">
              <a:xfrm>
                <a:off x="5548" y="2233"/>
                <a:ext cx="220" cy="157"/>
              </a:xfrm>
              <a:custGeom>
                <a:avLst/>
                <a:gdLst>
                  <a:gd name="T0" fmla="*/ 20 w 92"/>
                  <a:gd name="T1" fmla="*/ 0 h 66"/>
                  <a:gd name="T2" fmla="*/ 71 w 92"/>
                  <a:gd name="T3" fmla="*/ 0 h 66"/>
                  <a:gd name="T4" fmla="*/ 92 w 92"/>
                  <a:gd name="T5" fmla="*/ 20 h 66"/>
                  <a:gd name="T6" fmla="*/ 92 w 92"/>
                  <a:gd name="T7" fmla="*/ 46 h 66"/>
                  <a:gd name="T8" fmla="*/ 71 w 92"/>
                  <a:gd name="T9" fmla="*/ 66 h 66"/>
                  <a:gd name="T10" fmla="*/ 20 w 92"/>
                  <a:gd name="T11" fmla="*/ 66 h 66"/>
                  <a:gd name="T12" fmla="*/ 0 w 92"/>
                  <a:gd name="T13" fmla="*/ 46 h 66"/>
                  <a:gd name="T14" fmla="*/ 0 w 92"/>
                  <a:gd name="T15" fmla="*/ 20 h 66"/>
                  <a:gd name="T16" fmla="*/ 20 w 92"/>
                  <a:gd name="T1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66">
                    <a:moveTo>
                      <a:pt x="20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83" y="0"/>
                      <a:pt x="92" y="9"/>
                      <a:pt x="92" y="20"/>
                    </a:cubicBezTo>
                    <a:cubicBezTo>
                      <a:pt x="92" y="46"/>
                      <a:pt x="92" y="46"/>
                      <a:pt x="92" y="46"/>
                    </a:cubicBezTo>
                    <a:cubicBezTo>
                      <a:pt x="92" y="57"/>
                      <a:pt x="83" y="66"/>
                      <a:pt x="71" y="66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9" y="66"/>
                      <a:pt x="0" y="57"/>
                      <a:pt x="0" y="4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8" name="Group 12"/>
            <p:cNvGrpSpPr>
              <a:grpSpLocks noChangeAspect="1"/>
            </p:cNvGrpSpPr>
            <p:nvPr/>
          </p:nvGrpSpPr>
          <p:grpSpPr bwMode="auto">
            <a:xfrm>
              <a:off x="5987266" y="1254651"/>
              <a:ext cx="635120" cy="531690"/>
              <a:chOff x="4757" y="734"/>
              <a:chExt cx="1136" cy="951"/>
            </a:xfrm>
            <a:solidFill>
              <a:schemeClr val="accent3"/>
            </a:solidFill>
          </p:grpSpPr>
          <p:sp>
            <p:nvSpPr>
              <p:cNvPr id="78" name="Freeform 13"/>
              <p:cNvSpPr>
                <a:spLocks noEditPoints="1"/>
              </p:cNvSpPr>
              <p:nvPr/>
            </p:nvSpPr>
            <p:spPr bwMode="auto">
              <a:xfrm>
                <a:off x="4757" y="872"/>
                <a:ext cx="689" cy="689"/>
              </a:xfrm>
              <a:custGeom>
                <a:avLst/>
                <a:gdLst>
                  <a:gd name="T0" fmla="*/ 145 w 290"/>
                  <a:gd name="T1" fmla="*/ 290 h 290"/>
                  <a:gd name="T2" fmla="*/ 168 w 290"/>
                  <a:gd name="T3" fmla="*/ 290 h 290"/>
                  <a:gd name="T4" fmla="*/ 168 w 290"/>
                  <a:gd name="T5" fmla="*/ 268 h 290"/>
                  <a:gd name="T6" fmla="*/ 216 w 290"/>
                  <a:gd name="T7" fmla="*/ 249 h 290"/>
                  <a:gd name="T8" fmla="*/ 231 w 290"/>
                  <a:gd name="T9" fmla="*/ 264 h 290"/>
                  <a:gd name="T10" fmla="*/ 264 w 290"/>
                  <a:gd name="T11" fmla="*/ 232 h 290"/>
                  <a:gd name="T12" fmla="*/ 248 w 290"/>
                  <a:gd name="T13" fmla="*/ 216 h 290"/>
                  <a:gd name="T14" fmla="*/ 268 w 290"/>
                  <a:gd name="T15" fmla="*/ 168 h 290"/>
                  <a:gd name="T16" fmla="*/ 290 w 290"/>
                  <a:gd name="T17" fmla="*/ 168 h 290"/>
                  <a:gd name="T18" fmla="*/ 290 w 290"/>
                  <a:gd name="T19" fmla="*/ 122 h 290"/>
                  <a:gd name="T20" fmla="*/ 268 w 290"/>
                  <a:gd name="T21" fmla="*/ 122 h 290"/>
                  <a:gd name="T22" fmla="*/ 248 w 290"/>
                  <a:gd name="T23" fmla="*/ 74 h 290"/>
                  <a:gd name="T24" fmla="*/ 264 w 290"/>
                  <a:gd name="T25" fmla="*/ 59 h 290"/>
                  <a:gd name="T26" fmla="*/ 231 w 290"/>
                  <a:gd name="T27" fmla="*/ 27 h 290"/>
                  <a:gd name="T28" fmla="*/ 216 w 290"/>
                  <a:gd name="T29" fmla="*/ 42 h 290"/>
                  <a:gd name="T30" fmla="*/ 168 w 290"/>
                  <a:gd name="T31" fmla="*/ 22 h 290"/>
                  <a:gd name="T32" fmla="*/ 168 w 290"/>
                  <a:gd name="T33" fmla="*/ 0 h 290"/>
                  <a:gd name="T34" fmla="*/ 145 w 290"/>
                  <a:gd name="T35" fmla="*/ 0 h 290"/>
                  <a:gd name="T36" fmla="*/ 145 w 290"/>
                  <a:gd name="T37" fmla="*/ 53 h 290"/>
                  <a:gd name="T38" fmla="*/ 237 w 290"/>
                  <a:gd name="T39" fmla="*/ 145 h 290"/>
                  <a:gd name="T40" fmla="*/ 145 w 290"/>
                  <a:gd name="T41" fmla="*/ 238 h 290"/>
                  <a:gd name="T42" fmla="*/ 145 w 290"/>
                  <a:gd name="T43" fmla="*/ 290 h 290"/>
                  <a:gd name="T44" fmla="*/ 42 w 290"/>
                  <a:gd name="T45" fmla="*/ 216 h 290"/>
                  <a:gd name="T46" fmla="*/ 26 w 290"/>
                  <a:gd name="T47" fmla="*/ 232 h 290"/>
                  <a:gd name="T48" fmla="*/ 59 w 290"/>
                  <a:gd name="T49" fmla="*/ 264 h 290"/>
                  <a:gd name="T50" fmla="*/ 74 w 290"/>
                  <a:gd name="T51" fmla="*/ 249 h 290"/>
                  <a:gd name="T52" fmla="*/ 122 w 290"/>
                  <a:gd name="T53" fmla="*/ 268 h 290"/>
                  <a:gd name="T54" fmla="*/ 122 w 290"/>
                  <a:gd name="T55" fmla="*/ 290 h 290"/>
                  <a:gd name="T56" fmla="*/ 145 w 290"/>
                  <a:gd name="T57" fmla="*/ 290 h 290"/>
                  <a:gd name="T58" fmla="*/ 145 w 290"/>
                  <a:gd name="T59" fmla="*/ 238 h 290"/>
                  <a:gd name="T60" fmla="*/ 145 w 290"/>
                  <a:gd name="T61" fmla="*/ 238 h 290"/>
                  <a:gd name="T62" fmla="*/ 52 w 290"/>
                  <a:gd name="T63" fmla="*/ 145 h 290"/>
                  <a:gd name="T64" fmla="*/ 145 w 290"/>
                  <a:gd name="T65" fmla="*/ 53 h 290"/>
                  <a:gd name="T66" fmla="*/ 145 w 290"/>
                  <a:gd name="T67" fmla="*/ 53 h 290"/>
                  <a:gd name="T68" fmla="*/ 145 w 290"/>
                  <a:gd name="T69" fmla="*/ 53 h 290"/>
                  <a:gd name="T70" fmla="*/ 145 w 290"/>
                  <a:gd name="T71" fmla="*/ 0 h 290"/>
                  <a:gd name="T72" fmla="*/ 122 w 290"/>
                  <a:gd name="T73" fmla="*/ 0 h 290"/>
                  <a:gd name="T74" fmla="*/ 122 w 290"/>
                  <a:gd name="T75" fmla="*/ 22 h 290"/>
                  <a:gd name="T76" fmla="*/ 74 w 290"/>
                  <a:gd name="T77" fmla="*/ 42 h 290"/>
                  <a:gd name="T78" fmla="*/ 59 w 290"/>
                  <a:gd name="T79" fmla="*/ 27 h 290"/>
                  <a:gd name="T80" fmla="*/ 26 w 290"/>
                  <a:gd name="T81" fmla="*/ 59 h 290"/>
                  <a:gd name="T82" fmla="*/ 42 w 290"/>
                  <a:gd name="T83" fmla="*/ 74 h 290"/>
                  <a:gd name="T84" fmla="*/ 22 w 290"/>
                  <a:gd name="T85" fmla="*/ 122 h 290"/>
                  <a:gd name="T86" fmla="*/ 0 w 290"/>
                  <a:gd name="T87" fmla="*/ 122 h 290"/>
                  <a:gd name="T88" fmla="*/ 0 w 290"/>
                  <a:gd name="T89" fmla="*/ 168 h 290"/>
                  <a:gd name="T90" fmla="*/ 22 w 290"/>
                  <a:gd name="T91" fmla="*/ 168 h 290"/>
                  <a:gd name="T92" fmla="*/ 42 w 290"/>
                  <a:gd name="T93" fmla="*/ 216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90" h="290">
                    <a:moveTo>
                      <a:pt x="145" y="290"/>
                    </a:moveTo>
                    <a:cubicBezTo>
                      <a:pt x="168" y="290"/>
                      <a:pt x="168" y="290"/>
                      <a:pt x="168" y="290"/>
                    </a:cubicBezTo>
                    <a:cubicBezTo>
                      <a:pt x="168" y="268"/>
                      <a:pt x="168" y="268"/>
                      <a:pt x="168" y="268"/>
                    </a:cubicBezTo>
                    <a:cubicBezTo>
                      <a:pt x="185" y="265"/>
                      <a:pt x="202" y="258"/>
                      <a:pt x="216" y="249"/>
                    </a:cubicBezTo>
                    <a:cubicBezTo>
                      <a:pt x="231" y="264"/>
                      <a:pt x="231" y="264"/>
                      <a:pt x="231" y="264"/>
                    </a:cubicBezTo>
                    <a:cubicBezTo>
                      <a:pt x="264" y="232"/>
                      <a:pt x="264" y="232"/>
                      <a:pt x="264" y="232"/>
                    </a:cubicBezTo>
                    <a:cubicBezTo>
                      <a:pt x="248" y="216"/>
                      <a:pt x="248" y="216"/>
                      <a:pt x="248" y="216"/>
                    </a:cubicBezTo>
                    <a:cubicBezTo>
                      <a:pt x="258" y="202"/>
                      <a:pt x="265" y="186"/>
                      <a:pt x="268" y="168"/>
                    </a:cubicBezTo>
                    <a:cubicBezTo>
                      <a:pt x="290" y="168"/>
                      <a:pt x="290" y="168"/>
                      <a:pt x="290" y="168"/>
                    </a:cubicBezTo>
                    <a:cubicBezTo>
                      <a:pt x="290" y="122"/>
                      <a:pt x="290" y="122"/>
                      <a:pt x="290" y="122"/>
                    </a:cubicBezTo>
                    <a:cubicBezTo>
                      <a:pt x="268" y="122"/>
                      <a:pt x="268" y="122"/>
                      <a:pt x="268" y="122"/>
                    </a:cubicBezTo>
                    <a:cubicBezTo>
                      <a:pt x="265" y="105"/>
                      <a:pt x="258" y="89"/>
                      <a:pt x="248" y="74"/>
                    </a:cubicBezTo>
                    <a:cubicBezTo>
                      <a:pt x="264" y="59"/>
                      <a:pt x="264" y="59"/>
                      <a:pt x="264" y="59"/>
                    </a:cubicBezTo>
                    <a:cubicBezTo>
                      <a:pt x="231" y="27"/>
                      <a:pt x="231" y="27"/>
                      <a:pt x="231" y="27"/>
                    </a:cubicBezTo>
                    <a:cubicBezTo>
                      <a:pt x="216" y="42"/>
                      <a:pt x="216" y="42"/>
                      <a:pt x="216" y="42"/>
                    </a:cubicBezTo>
                    <a:cubicBezTo>
                      <a:pt x="202" y="32"/>
                      <a:pt x="185" y="25"/>
                      <a:pt x="168" y="22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45" y="53"/>
                      <a:pt x="145" y="53"/>
                      <a:pt x="145" y="53"/>
                    </a:cubicBezTo>
                    <a:cubicBezTo>
                      <a:pt x="196" y="53"/>
                      <a:pt x="237" y="94"/>
                      <a:pt x="237" y="145"/>
                    </a:cubicBezTo>
                    <a:cubicBezTo>
                      <a:pt x="237" y="196"/>
                      <a:pt x="196" y="238"/>
                      <a:pt x="145" y="238"/>
                    </a:cubicBezTo>
                    <a:lnTo>
                      <a:pt x="145" y="290"/>
                    </a:lnTo>
                    <a:close/>
                    <a:moveTo>
                      <a:pt x="42" y="216"/>
                    </a:moveTo>
                    <a:cubicBezTo>
                      <a:pt x="26" y="232"/>
                      <a:pt x="26" y="232"/>
                      <a:pt x="26" y="232"/>
                    </a:cubicBezTo>
                    <a:cubicBezTo>
                      <a:pt x="59" y="264"/>
                      <a:pt x="59" y="264"/>
                      <a:pt x="59" y="264"/>
                    </a:cubicBezTo>
                    <a:cubicBezTo>
                      <a:pt x="74" y="249"/>
                      <a:pt x="74" y="249"/>
                      <a:pt x="74" y="249"/>
                    </a:cubicBezTo>
                    <a:cubicBezTo>
                      <a:pt x="88" y="258"/>
                      <a:pt x="105" y="265"/>
                      <a:pt x="122" y="268"/>
                    </a:cubicBezTo>
                    <a:cubicBezTo>
                      <a:pt x="122" y="290"/>
                      <a:pt x="122" y="290"/>
                      <a:pt x="122" y="290"/>
                    </a:cubicBezTo>
                    <a:cubicBezTo>
                      <a:pt x="145" y="290"/>
                      <a:pt x="145" y="290"/>
                      <a:pt x="145" y="290"/>
                    </a:cubicBezTo>
                    <a:cubicBezTo>
                      <a:pt x="145" y="238"/>
                      <a:pt x="145" y="238"/>
                      <a:pt x="145" y="238"/>
                    </a:cubicBezTo>
                    <a:cubicBezTo>
                      <a:pt x="145" y="238"/>
                      <a:pt x="145" y="238"/>
                      <a:pt x="145" y="238"/>
                    </a:cubicBezTo>
                    <a:cubicBezTo>
                      <a:pt x="94" y="238"/>
                      <a:pt x="52" y="196"/>
                      <a:pt x="52" y="145"/>
                    </a:cubicBezTo>
                    <a:cubicBezTo>
                      <a:pt x="52" y="94"/>
                      <a:pt x="94" y="53"/>
                      <a:pt x="145" y="53"/>
                    </a:cubicBezTo>
                    <a:cubicBezTo>
                      <a:pt x="145" y="53"/>
                      <a:pt x="145" y="53"/>
                      <a:pt x="145" y="53"/>
                    </a:cubicBezTo>
                    <a:cubicBezTo>
                      <a:pt x="145" y="53"/>
                      <a:pt x="145" y="53"/>
                      <a:pt x="145" y="53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2" y="22"/>
                      <a:pt x="122" y="22"/>
                      <a:pt x="122" y="22"/>
                    </a:cubicBezTo>
                    <a:cubicBezTo>
                      <a:pt x="105" y="25"/>
                      <a:pt x="88" y="32"/>
                      <a:pt x="74" y="42"/>
                    </a:cubicBezTo>
                    <a:cubicBezTo>
                      <a:pt x="59" y="27"/>
                      <a:pt x="59" y="27"/>
                      <a:pt x="59" y="27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42" y="74"/>
                      <a:pt x="42" y="74"/>
                      <a:pt x="42" y="74"/>
                    </a:cubicBezTo>
                    <a:cubicBezTo>
                      <a:pt x="32" y="89"/>
                      <a:pt x="25" y="105"/>
                      <a:pt x="22" y="122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22" y="168"/>
                      <a:pt x="22" y="168"/>
                      <a:pt x="22" y="168"/>
                    </a:cubicBezTo>
                    <a:cubicBezTo>
                      <a:pt x="25" y="186"/>
                      <a:pt x="32" y="202"/>
                      <a:pt x="42" y="2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79" name="Freeform 14"/>
              <p:cNvSpPr>
                <a:spLocks noEditPoints="1"/>
              </p:cNvSpPr>
              <p:nvPr/>
            </p:nvSpPr>
            <p:spPr bwMode="auto">
              <a:xfrm>
                <a:off x="5442" y="1240"/>
                <a:ext cx="444" cy="445"/>
              </a:xfrm>
              <a:custGeom>
                <a:avLst/>
                <a:gdLst>
                  <a:gd name="T0" fmla="*/ 93 w 187"/>
                  <a:gd name="T1" fmla="*/ 15 h 187"/>
                  <a:gd name="T2" fmla="*/ 118 w 187"/>
                  <a:gd name="T3" fmla="*/ 19 h 187"/>
                  <a:gd name="T4" fmla="*/ 123 w 187"/>
                  <a:gd name="T5" fmla="*/ 5 h 187"/>
                  <a:gd name="T6" fmla="*/ 155 w 187"/>
                  <a:gd name="T7" fmla="*/ 23 h 187"/>
                  <a:gd name="T8" fmla="*/ 145 w 187"/>
                  <a:gd name="T9" fmla="*/ 34 h 187"/>
                  <a:gd name="T10" fmla="*/ 164 w 187"/>
                  <a:gd name="T11" fmla="*/ 58 h 187"/>
                  <a:gd name="T12" fmla="*/ 177 w 187"/>
                  <a:gd name="T13" fmla="*/ 52 h 187"/>
                  <a:gd name="T14" fmla="*/ 187 w 187"/>
                  <a:gd name="T15" fmla="*/ 87 h 187"/>
                  <a:gd name="T16" fmla="*/ 172 w 187"/>
                  <a:gd name="T17" fmla="*/ 88 h 187"/>
                  <a:gd name="T18" fmla="*/ 168 w 187"/>
                  <a:gd name="T19" fmla="*/ 119 h 187"/>
                  <a:gd name="T20" fmla="*/ 182 w 187"/>
                  <a:gd name="T21" fmla="*/ 123 h 187"/>
                  <a:gd name="T22" fmla="*/ 164 w 187"/>
                  <a:gd name="T23" fmla="*/ 155 h 187"/>
                  <a:gd name="T24" fmla="*/ 153 w 187"/>
                  <a:gd name="T25" fmla="*/ 145 h 187"/>
                  <a:gd name="T26" fmla="*/ 129 w 187"/>
                  <a:gd name="T27" fmla="*/ 164 h 187"/>
                  <a:gd name="T28" fmla="*/ 135 w 187"/>
                  <a:gd name="T29" fmla="*/ 178 h 187"/>
                  <a:gd name="T30" fmla="*/ 100 w 187"/>
                  <a:gd name="T31" fmla="*/ 187 h 187"/>
                  <a:gd name="T32" fmla="*/ 99 w 187"/>
                  <a:gd name="T33" fmla="*/ 172 h 187"/>
                  <a:gd name="T34" fmla="*/ 93 w 187"/>
                  <a:gd name="T35" fmla="*/ 172 h 187"/>
                  <a:gd name="T36" fmla="*/ 93 w 187"/>
                  <a:gd name="T37" fmla="*/ 132 h 187"/>
                  <a:gd name="T38" fmla="*/ 130 w 187"/>
                  <a:gd name="T39" fmla="*/ 106 h 187"/>
                  <a:gd name="T40" fmla="*/ 105 w 187"/>
                  <a:gd name="T41" fmla="*/ 57 h 187"/>
                  <a:gd name="T42" fmla="*/ 93 w 187"/>
                  <a:gd name="T43" fmla="*/ 55 h 187"/>
                  <a:gd name="T44" fmla="*/ 93 w 187"/>
                  <a:gd name="T45" fmla="*/ 15 h 187"/>
                  <a:gd name="T46" fmla="*/ 23 w 187"/>
                  <a:gd name="T47" fmla="*/ 129 h 187"/>
                  <a:gd name="T48" fmla="*/ 9 w 187"/>
                  <a:gd name="T49" fmla="*/ 135 h 187"/>
                  <a:gd name="T50" fmla="*/ 0 w 187"/>
                  <a:gd name="T51" fmla="*/ 100 h 187"/>
                  <a:gd name="T52" fmla="*/ 15 w 187"/>
                  <a:gd name="T53" fmla="*/ 99 h 187"/>
                  <a:gd name="T54" fmla="*/ 19 w 187"/>
                  <a:gd name="T55" fmla="*/ 69 h 187"/>
                  <a:gd name="T56" fmla="*/ 4 w 187"/>
                  <a:gd name="T57" fmla="*/ 64 h 187"/>
                  <a:gd name="T58" fmla="*/ 23 w 187"/>
                  <a:gd name="T59" fmla="*/ 32 h 187"/>
                  <a:gd name="T60" fmla="*/ 34 w 187"/>
                  <a:gd name="T61" fmla="*/ 42 h 187"/>
                  <a:gd name="T62" fmla="*/ 58 w 187"/>
                  <a:gd name="T63" fmla="*/ 23 h 187"/>
                  <a:gd name="T64" fmla="*/ 51 w 187"/>
                  <a:gd name="T65" fmla="*/ 10 h 187"/>
                  <a:gd name="T66" fmla="*/ 87 w 187"/>
                  <a:gd name="T67" fmla="*/ 0 h 187"/>
                  <a:gd name="T68" fmla="*/ 88 w 187"/>
                  <a:gd name="T69" fmla="*/ 15 h 187"/>
                  <a:gd name="T70" fmla="*/ 93 w 187"/>
                  <a:gd name="T71" fmla="*/ 15 h 187"/>
                  <a:gd name="T72" fmla="*/ 93 w 187"/>
                  <a:gd name="T73" fmla="*/ 55 h 187"/>
                  <a:gd name="T74" fmla="*/ 57 w 187"/>
                  <a:gd name="T75" fmla="*/ 81 h 187"/>
                  <a:gd name="T76" fmla="*/ 81 w 187"/>
                  <a:gd name="T77" fmla="*/ 130 h 187"/>
                  <a:gd name="T78" fmla="*/ 93 w 187"/>
                  <a:gd name="T79" fmla="*/ 132 h 187"/>
                  <a:gd name="T80" fmla="*/ 93 w 187"/>
                  <a:gd name="T81" fmla="*/ 172 h 187"/>
                  <a:gd name="T82" fmla="*/ 68 w 187"/>
                  <a:gd name="T83" fmla="*/ 168 h 187"/>
                  <a:gd name="T84" fmla="*/ 64 w 187"/>
                  <a:gd name="T85" fmla="*/ 183 h 187"/>
                  <a:gd name="T86" fmla="*/ 32 w 187"/>
                  <a:gd name="T87" fmla="*/ 164 h 187"/>
                  <a:gd name="T88" fmla="*/ 42 w 187"/>
                  <a:gd name="T89" fmla="*/ 153 h 187"/>
                  <a:gd name="T90" fmla="*/ 23 w 187"/>
                  <a:gd name="T91" fmla="*/ 129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7" h="187">
                    <a:moveTo>
                      <a:pt x="93" y="15"/>
                    </a:moveTo>
                    <a:cubicBezTo>
                      <a:pt x="102" y="15"/>
                      <a:pt x="110" y="16"/>
                      <a:pt x="118" y="19"/>
                    </a:cubicBezTo>
                    <a:cubicBezTo>
                      <a:pt x="123" y="5"/>
                      <a:pt x="123" y="5"/>
                      <a:pt x="123" y="5"/>
                    </a:cubicBezTo>
                    <a:cubicBezTo>
                      <a:pt x="135" y="9"/>
                      <a:pt x="146" y="15"/>
                      <a:pt x="155" y="23"/>
                    </a:cubicBezTo>
                    <a:cubicBezTo>
                      <a:pt x="145" y="34"/>
                      <a:pt x="145" y="34"/>
                      <a:pt x="145" y="34"/>
                    </a:cubicBezTo>
                    <a:cubicBezTo>
                      <a:pt x="153" y="41"/>
                      <a:pt x="159" y="49"/>
                      <a:pt x="164" y="58"/>
                    </a:cubicBezTo>
                    <a:cubicBezTo>
                      <a:pt x="177" y="52"/>
                      <a:pt x="177" y="52"/>
                      <a:pt x="177" y="52"/>
                    </a:cubicBezTo>
                    <a:cubicBezTo>
                      <a:pt x="183" y="63"/>
                      <a:pt x="186" y="75"/>
                      <a:pt x="187" y="87"/>
                    </a:cubicBezTo>
                    <a:cubicBezTo>
                      <a:pt x="172" y="88"/>
                      <a:pt x="172" y="88"/>
                      <a:pt x="172" y="88"/>
                    </a:cubicBezTo>
                    <a:cubicBezTo>
                      <a:pt x="173" y="98"/>
                      <a:pt x="172" y="108"/>
                      <a:pt x="168" y="119"/>
                    </a:cubicBezTo>
                    <a:cubicBezTo>
                      <a:pt x="182" y="123"/>
                      <a:pt x="182" y="123"/>
                      <a:pt x="182" y="123"/>
                    </a:cubicBezTo>
                    <a:cubicBezTo>
                      <a:pt x="178" y="135"/>
                      <a:pt x="172" y="146"/>
                      <a:pt x="164" y="15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46" y="153"/>
                      <a:pt x="138" y="160"/>
                      <a:pt x="129" y="164"/>
                    </a:cubicBezTo>
                    <a:cubicBezTo>
                      <a:pt x="135" y="178"/>
                      <a:pt x="135" y="178"/>
                      <a:pt x="135" y="178"/>
                    </a:cubicBezTo>
                    <a:cubicBezTo>
                      <a:pt x="124" y="183"/>
                      <a:pt x="112" y="186"/>
                      <a:pt x="100" y="187"/>
                    </a:cubicBezTo>
                    <a:cubicBezTo>
                      <a:pt x="99" y="172"/>
                      <a:pt x="99" y="172"/>
                      <a:pt x="99" y="172"/>
                    </a:cubicBezTo>
                    <a:cubicBezTo>
                      <a:pt x="97" y="172"/>
                      <a:pt x="95" y="172"/>
                      <a:pt x="93" y="172"/>
                    </a:cubicBezTo>
                    <a:cubicBezTo>
                      <a:pt x="93" y="132"/>
                      <a:pt x="93" y="132"/>
                      <a:pt x="93" y="132"/>
                    </a:cubicBezTo>
                    <a:cubicBezTo>
                      <a:pt x="109" y="132"/>
                      <a:pt x="124" y="122"/>
                      <a:pt x="130" y="106"/>
                    </a:cubicBezTo>
                    <a:cubicBezTo>
                      <a:pt x="136" y="86"/>
                      <a:pt x="126" y="64"/>
                      <a:pt x="105" y="57"/>
                    </a:cubicBezTo>
                    <a:cubicBezTo>
                      <a:pt x="101" y="56"/>
                      <a:pt x="97" y="55"/>
                      <a:pt x="93" y="55"/>
                    </a:cubicBezTo>
                    <a:lnTo>
                      <a:pt x="93" y="15"/>
                    </a:lnTo>
                    <a:close/>
                    <a:moveTo>
                      <a:pt x="23" y="129"/>
                    </a:moveTo>
                    <a:cubicBezTo>
                      <a:pt x="9" y="135"/>
                      <a:pt x="9" y="135"/>
                      <a:pt x="9" y="135"/>
                    </a:cubicBezTo>
                    <a:cubicBezTo>
                      <a:pt x="4" y="125"/>
                      <a:pt x="1" y="113"/>
                      <a:pt x="0" y="100"/>
                    </a:cubicBezTo>
                    <a:cubicBezTo>
                      <a:pt x="15" y="99"/>
                      <a:pt x="15" y="99"/>
                      <a:pt x="15" y="99"/>
                    </a:cubicBezTo>
                    <a:cubicBezTo>
                      <a:pt x="14" y="89"/>
                      <a:pt x="15" y="79"/>
                      <a:pt x="19" y="69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8" y="52"/>
                      <a:pt x="15" y="41"/>
                      <a:pt x="23" y="32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41" y="34"/>
                      <a:pt x="49" y="28"/>
                      <a:pt x="58" y="23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62" y="4"/>
                      <a:pt x="74" y="1"/>
                      <a:pt x="87" y="0"/>
                    </a:cubicBezTo>
                    <a:cubicBezTo>
                      <a:pt x="88" y="15"/>
                      <a:pt x="88" y="15"/>
                      <a:pt x="88" y="15"/>
                    </a:cubicBezTo>
                    <a:cubicBezTo>
                      <a:pt x="90" y="15"/>
                      <a:pt x="92" y="15"/>
                      <a:pt x="93" y="15"/>
                    </a:cubicBezTo>
                    <a:cubicBezTo>
                      <a:pt x="93" y="55"/>
                      <a:pt x="93" y="55"/>
                      <a:pt x="93" y="55"/>
                    </a:cubicBezTo>
                    <a:cubicBezTo>
                      <a:pt x="77" y="55"/>
                      <a:pt x="62" y="65"/>
                      <a:pt x="57" y="81"/>
                    </a:cubicBezTo>
                    <a:cubicBezTo>
                      <a:pt x="50" y="101"/>
                      <a:pt x="61" y="123"/>
                      <a:pt x="81" y="130"/>
                    </a:cubicBezTo>
                    <a:cubicBezTo>
                      <a:pt x="85" y="131"/>
                      <a:pt x="89" y="132"/>
                      <a:pt x="93" y="132"/>
                    </a:cubicBezTo>
                    <a:cubicBezTo>
                      <a:pt x="93" y="172"/>
                      <a:pt x="93" y="172"/>
                      <a:pt x="93" y="172"/>
                    </a:cubicBezTo>
                    <a:cubicBezTo>
                      <a:pt x="85" y="172"/>
                      <a:pt x="77" y="171"/>
                      <a:pt x="68" y="168"/>
                    </a:cubicBezTo>
                    <a:cubicBezTo>
                      <a:pt x="64" y="183"/>
                      <a:pt x="64" y="183"/>
                      <a:pt x="64" y="183"/>
                    </a:cubicBezTo>
                    <a:cubicBezTo>
                      <a:pt x="52" y="179"/>
                      <a:pt x="41" y="172"/>
                      <a:pt x="32" y="164"/>
                    </a:cubicBezTo>
                    <a:cubicBezTo>
                      <a:pt x="42" y="153"/>
                      <a:pt x="42" y="153"/>
                      <a:pt x="42" y="153"/>
                    </a:cubicBezTo>
                    <a:cubicBezTo>
                      <a:pt x="34" y="146"/>
                      <a:pt x="27" y="138"/>
                      <a:pt x="23" y="1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0" name="Freeform 15"/>
              <p:cNvSpPr>
                <a:spLocks noEditPoints="1"/>
              </p:cNvSpPr>
              <p:nvPr/>
            </p:nvSpPr>
            <p:spPr bwMode="auto">
              <a:xfrm>
                <a:off x="5430" y="734"/>
                <a:ext cx="463" cy="461"/>
              </a:xfrm>
              <a:custGeom>
                <a:avLst/>
                <a:gdLst>
                  <a:gd name="T0" fmla="*/ 104 w 195"/>
                  <a:gd name="T1" fmla="*/ 29 h 194"/>
                  <a:gd name="T2" fmla="*/ 107 w 195"/>
                  <a:gd name="T3" fmla="*/ 0 h 194"/>
                  <a:gd name="T4" fmla="*/ 148 w 195"/>
                  <a:gd name="T5" fmla="*/ 13 h 194"/>
                  <a:gd name="T6" fmla="*/ 133 w 195"/>
                  <a:gd name="T7" fmla="*/ 38 h 194"/>
                  <a:gd name="T8" fmla="*/ 155 w 195"/>
                  <a:gd name="T9" fmla="*/ 59 h 194"/>
                  <a:gd name="T10" fmla="*/ 180 w 195"/>
                  <a:gd name="T11" fmla="*/ 43 h 194"/>
                  <a:gd name="T12" fmla="*/ 190 w 195"/>
                  <a:gd name="T13" fmla="*/ 62 h 194"/>
                  <a:gd name="T14" fmla="*/ 195 w 195"/>
                  <a:gd name="T15" fmla="*/ 83 h 194"/>
                  <a:gd name="T16" fmla="*/ 166 w 195"/>
                  <a:gd name="T17" fmla="*/ 87 h 194"/>
                  <a:gd name="T18" fmla="*/ 164 w 195"/>
                  <a:gd name="T19" fmla="*/ 118 h 194"/>
                  <a:gd name="T20" fmla="*/ 192 w 195"/>
                  <a:gd name="T21" fmla="*/ 127 h 194"/>
                  <a:gd name="T22" fmla="*/ 169 w 195"/>
                  <a:gd name="T23" fmla="*/ 164 h 194"/>
                  <a:gd name="T24" fmla="*/ 148 w 195"/>
                  <a:gd name="T25" fmla="*/ 144 h 194"/>
                  <a:gd name="T26" fmla="*/ 123 w 195"/>
                  <a:gd name="T27" fmla="*/ 161 h 194"/>
                  <a:gd name="T28" fmla="*/ 123 w 195"/>
                  <a:gd name="T29" fmla="*/ 161 h 194"/>
                  <a:gd name="T30" fmla="*/ 133 w 195"/>
                  <a:gd name="T31" fmla="*/ 188 h 194"/>
                  <a:gd name="T32" fmla="*/ 99 w 195"/>
                  <a:gd name="T33" fmla="*/ 194 h 194"/>
                  <a:gd name="T34" fmla="*/ 99 w 195"/>
                  <a:gd name="T35" fmla="*/ 154 h 194"/>
                  <a:gd name="T36" fmla="*/ 119 w 195"/>
                  <a:gd name="T37" fmla="*/ 150 h 194"/>
                  <a:gd name="T38" fmla="*/ 152 w 195"/>
                  <a:gd name="T39" fmla="*/ 77 h 194"/>
                  <a:gd name="T40" fmla="*/ 99 w 195"/>
                  <a:gd name="T41" fmla="*/ 40 h 194"/>
                  <a:gd name="T42" fmla="*/ 99 w 195"/>
                  <a:gd name="T43" fmla="*/ 28 h 194"/>
                  <a:gd name="T44" fmla="*/ 104 w 195"/>
                  <a:gd name="T45" fmla="*/ 29 h 194"/>
                  <a:gd name="T46" fmla="*/ 99 w 195"/>
                  <a:gd name="T47" fmla="*/ 194 h 194"/>
                  <a:gd name="T48" fmla="*/ 90 w 195"/>
                  <a:gd name="T49" fmla="*/ 194 h 194"/>
                  <a:gd name="T50" fmla="*/ 93 w 195"/>
                  <a:gd name="T51" fmla="*/ 165 h 194"/>
                  <a:gd name="T52" fmla="*/ 64 w 195"/>
                  <a:gd name="T53" fmla="*/ 156 h 194"/>
                  <a:gd name="T54" fmla="*/ 49 w 195"/>
                  <a:gd name="T55" fmla="*/ 181 h 194"/>
                  <a:gd name="T56" fmla="*/ 17 w 195"/>
                  <a:gd name="T57" fmla="*/ 151 h 194"/>
                  <a:gd name="T58" fmla="*/ 42 w 195"/>
                  <a:gd name="T59" fmla="*/ 135 h 194"/>
                  <a:gd name="T60" fmla="*/ 35 w 195"/>
                  <a:gd name="T61" fmla="*/ 121 h 194"/>
                  <a:gd name="T62" fmla="*/ 31 w 195"/>
                  <a:gd name="T63" fmla="*/ 106 h 194"/>
                  <a:gd name="T64" fmla="*/ 2 w 195"/>
                  <a:gd name="T65" fmla="*/ 111 h 194"/>
                  <a:gd name="T66" fmla="*/ 6 w 195"/>
                  <a:gd name="T67" fmla="*/ 67 h 194"/>
                  <a:gd name="T68" fmla="*/ 33 w 195"/>
                  <a:gd name="T69" fmla="*/ 76 h 194"/>
                  <a:gd name="T70" fmla="*/ 49 w 195"/>
                  <a:gd name="T71" fmla="*/ 50 h 194"/>
                  <a:gd name="T72" fmla="*/ 28 w 195"/>
                  <a:gd name="T73" fmla="*/ 30 h 194"/>
                  <a:gd name="T74" fmla="*/ 64 w 195"/>
                  <a:gd name="T75" fmla="*/ 6 h 194"/>
                  <a:gd name="T76" fmla="*/ 74 w 195"/>
                  <a:gd name="T77" fmla="*/ 33 h 194"/>
                  <a:gd name="T78" fmla="*/ 99 w 195"/>
                  <a:gd name="T79" fmla="*/ 28 h 194"/>
                  <a:gd name="T80" fmla="*/ 99 w 195"/>
                  <a:gd name="T81" fmla="*/ 40 h 194"/>
                  <a:gd name="T82" fmla="*/ 78 w 195"/>
                  <a:gd name="T83" fmla="*/ 44 h 194"/>
                  <a:gd name="T84" fmla="*/ 45 w 195"/>
                  <a:gd name="T85" fmla="*/ 117 h 194"/>
                  <a:gd name="T86" fmla="*/ 99 w 195"/>
                  <a:gd name="T87" fmla="*/ 154 h 194"/>
                  <a:gd name="T88" fmla="*/ 99 w 195"/>
                  <a:gd name="T89" fmla="*/ 19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5" h="194">
                    <a:moveTo>
                      <a:pt x="104" y="29"/>
                    </a:moveTo>
                    <a:cubicBezTo>
                      <a:pt x="107" y="0"/>
                      <a:pt x="107" y="0"/>
                      <a:pt x="107" y="0"/>
                    </a:cubicBezTo>
                    <a:cubicBezTo>
                      <a:pt x="121" y="1"/>
                      <a:pt x="136" y="5"/>
                      <a:pt x="148" y="13"/>
                    </a:cubicBezTo>
                    <a:cubicBezTo>
                      <a:pt x="133" y="38"/>
                      <a:pt x="133" y="38"/>
                      <a:pt x="133" y="38"/>
                    </a:cubicBezTo>
                    <a:cubicBezTo>
                      <a:pt x="142" y="43"/>
                      <a:pt x="150" y="50"/>
                      <a:pt x="155" y="59"/>
                    </a:cubicBezTo>
                    <a:cubicBezTo>
                      <a:pt x="180" y="43"/>
                      <a:pt x="180" y="43"/>
                      <a:pt x="180" y="43"/>
                    </a:cubicBezTo>
                    <a:cubicBezTo>
                      <a:pt x="184" y="49"/>
                      <a:pt x="187" y="55"/>
                      <a:pt x="190" y="62"/>
                    </a:cubicBezTo>
                    <a:cubicBezTo>
                      <a:pt x="192" y="69"/>
                      <a:pt x="194" y="76"/>
                      <a:pt x="195" y="83"/>
                    </a:cubicBezTo>
                    <a:cubicBezTo>
                      <a:pt x="166" y="87"/>
                      <a:pt x="166" y="87"/>
                      <a:pt x="166" y="87"/>
                    </a:cubicBezTo>
                    <a:cubicBezTo>
                      <a:pt x="168" y="98"/>
                      <a:pt x="167" y="108"/>
                      <a:pt x="164" y="118"/>
                    </a:cubicBezTo>
                    <a:cubicBezTo>
                      <a:pt x="192" y="127"/>
                      <a:pt x="192" y="127"/>
                      <a:pt x="192" y="127"/>
                    </a:cubicBezTo>
                    <a:cubicBezTo>
                      <a:pt x="187" y="140"/>
                      <a:pt x="180" y="153"/>
                      <a:pt x="169" y="164"/>
                    </a:cubicBezTo>
                    <a:cubicBezTo>
                      <a:pt x="148" y="144"/>
                      <a:pt x="148" y="144"/>
                      <a:pt x="148" y="144"/>
                    </a:cubicBezTo>
                    <a:cubicBezTo>
                      <a:pt x="141" y="151"/>
                      <a:pt x="133" y="157"/>
                      <a:pt x="123" y="161"/>
                    </a:cubicBezTo>
                    <a:cubicBezTo>
                      <a:pt x="123" y="161"/>
                      <a:pt x="123" y="161"/>
                      <a:pt x="123" y="161"/>
                    </a:cubicBezTo>
                    <a:cubicBezTo>
                      <a:pt x="133" y="188"/>
                      <a:pt x="133" y="188"/>
                      <a:pt x="133" y="188"/>
                    </a:cubicBezTo>
                    <a:cubicBezTo>
                      <a:pt x="122" y="192"/>
                      <a:pt x="110" y="194"/>
                      <a:pt x="99" y="194"/>
                    </a:cubicBezTo>
                    <a:cubicBezTo>
                      <a:pt x="99" y="154"/>
                      <a:pt x="99" y="154"/>
                      <a:pt x="99" y="154"/>
                    </a:cubicBezTo>
                    <a:cubicBezTo>
                      <a:pt x="105" y="154"/>
                      <a:pt x="112" y="153"/>
                      <a:pt x="119" y="150"/>
                    </a:cubicBezTo>
                    <a:cubicBezTo>
                      <a:pt x="148" y="139"/>
                      <a:pt x="163" y="106"/>
                      <a:pt x="152" y="77"/>
                    </a:cubicBezTo>
                    <a:cubicBezTo>
                      <a:pt x="143" y="54"/>
                      <a:pt x="121" y="40"/>
                      <a:pt x="99" y="40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100" y="28"/>
                      <a:pt x="102" y="29"/>
                      <a:pt x="104" y="29"/>
                    </a:cubicBezTo>
                    <a:close/>
                    <a:moveTo>
                      <a:pt x="99" y="194"/>
                    </a:moveTo>
                    <a:cubicBezTo>
                      <a:pt x="96" y="194"/>
                      <a:pt x="93" y="194"/>
                      <a:pt x="90" y="194"/>
                    </a:cubicBezTo>
                    <a:cubicBezTo>
                      <a:pt x="93" y="165"/>
                      <a:pt x="93" y="165"/>
                      <a:pt x="93" y="165"/>
                    </a:cubicBezTo>
                    <a:cubicBezTo>
                      <a:pt x="82" y="164"/>
                      <a:pt x="73" y="161"/>
                      <a:pt x="64" y="156"/>
                    </a:cubicBezTo>
                    <a:cubicBezTo>
                      <a:pt x="49" y="181"/>
                      <a:pt x="49" y="181"/>
                      <a:pt x="49" y="181"/>
                    </a:cubicBezTo>
                    <a:cubicBezTo>
                      <a:pt x="37" y="174"/>
                      <a:pt x="26" y="164"/>
                      <a:pt x="17" y="151"/>
                    </a:cubicBezTo>
                    <a:cubicBezTo>
                      <a:pt x="42" y="135"/>
                      <a:pt x="42" y="135"/>
                      <a:pt x="42" y="135"/>
                    </a:cubicBezTo>
                    <a:cubicBezTo>
                      <a:pt x="39" y="131"/>
                      <a:pt x="36" y="126"/>
                      <a:pt x="35" y="121"/>
                    </a:cubicBezTo>
                    <a:cubicBezTo>
                      <a:pt x="33" y="116"/>
                      <a:pt x="31" y="111"/>
                      <a:pt x="31" y="106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0" y="96"/>
                      <a:pt x="1" y="81"/>
                      <a:pt x="6" y="67"/>
                    </a:cubicBezTo>
                    <a:cubicBezTo>
                      <a:pt x="33" y="76"/>
                      <a:pt x="33" y="76"/>
                      <a:pt x="33" y="76"/>
                    </a:cubicBezTo>
                    <a:cubicBezTo>
                      <a:pt x="36" y="66"/>
                      <a:pt x="42" y="57"/>
                      <a:pt x="49" y="5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37" y="19"/>
                      <a:pt x="50" y="11"/>
                      <a:pt x="64" y="6"/>
                    </a:cubicBezTo>
                    <a:cubicBezTo>
                      <a:pt x="74" y="33"/>
                      <a:pt x="74" y="33"/>
                      <a:pt x="74" y="33"/>
                    </a:cubicBezTo>
                    <a:cubicBezTo>
                      <a:pt x="82" y="30"/>
                      <a:pt x="90" y="28"/>
                      <a:pt x="99" y="28"/>
                    </a:cubicBezTo>
                    <a:cubicBezTo>
                      <a:pt x="99" y="40"/>
                      <a:pt x="99" y="40"/>
                      <a:pt x="99" y="40"/>
                    </a:cubicBezTo>
                    <a:cubicBezTo>
                      <a:pt x="92" y="40"/>
                      <a:pt x="85" y="41"/>
                      <a:pt x="78" y="44"/>
                    </a:cubicBezTo>
                    <a:cubicBezTo>
                      <a:pt x="49" y="55"/>
                      <a:pt x="34" y="88"/>
                      <a:pt x="45" y="117"/>
                    </a:cubicBezTo>
                    <a:cubicBezTo>
                      <a:pt x="54" y="140"/>
                      <a:pt x="76" y="154"/>
                      <a:pt x="99" y="154"/>
                    </a:cubicBezTo>
                    <a:lnTo>
                      <a:pt x="99" y="1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9" name="Group 18"/>
            <p:cNvGrpSpPr>
              <a:grpSpLocks noChangeAspect="1"/>
            </p:cNvGrpSpPr>
            <p:nvPr/>
          </p:nvGrpSpPr>
          <p:grpSpPr bwMode="auto">
            <a:xfrm>
              <a:off x="2385492" y="3348376"/>
              <a:ext cx="572896" cy="555534"/>
              <a:chOff x="1431" y="1291"/>
              <a:chExt cx="924" cy="896"/>
            </a:xfrm>
            <a:solidFill>
              <a:schemeClr val="accent1"/>
            </a:solidFill>
          </p:grpSpPr>
          <p:sp>
            <p:nvSpPr>
              <p:cNvPr id="82" name="Freeform 19"/>
              <p:cNvSpPr/>
              <p:nvPr/>
            </p:nvSpPr>
            <p:spPr bwMode="auto">
              <a:xfrm>
                <a:off x="1552" y="1665"/>
                <a:ext cx="377" cy="515"/>
              </a:xfrm>
              <a:custGeom>
                <a:avLst/>
                <a:gdLst>
                  <a:gd name="T0" fmla="*/ 106 w 158"/>
                  <a:gd name="T1" fmla="*/ 85 h 216"/>
                  <a:gd name="T2" fmla="*/ 106 w 158"/>
                  <a:gd name="T3" fmla="*/ 190 h 216"/>
                  <a:gd name="T4" fmla="*/ 80 w 158"/>
                  <a:gd name="T5" fmla="*/ 216 h 216"/>
                  <a:gd name="T6" fmla="*/ 80 w 158"/>
                  <a:gd name="T7" fmla="*/ 216 h 216"/>
                  <a:gd name="T8" fmla="*/ 54 w 158"/>
                  <a:gd name="T9" fmla="*/ 190 h 216"/>
                  <a:gd name="T10" fmla="*/ 54 w 158"/>
                  <a:gd name="T11" fmla="*/ 85 h 216"/>
                  <a:gd name="T12" fmla="*/ 18 w 158"/>
                  <a:gd name="T13" fmla="*/ 85 h 216"/>
                  <a:gd name="T14" fmla="*/ 11 w 158"/>
                  <a:gd name="T15" fmla="*/ 62 h 216"/>
                  <a:gd name="T16" fmla="*/ 61 w 158"/>
                  <a:gd name="T17" fmla="*/ 12 h 216"/>
                  <a:gd name="T18" fmla="*/ 98 w 158"/>
                  <a:gd name="T19" fmla="*/ 12 h 216"/>
                  <a:gd name="T20" fmla="*/ 149 w 158"/>
                  <a:gd name="T21" fmla="*/ 62 h 216"/>
                  <a:gd name="T22" fmla="*/ 139 w 158"/>
                  <a:gd name="T23" fmla="*/ 85 h 216"/>
                  <a:gd name="T24" fmla="*/ 106 w 158"/>
                  <a:gd name="T25" fmla="*/ 85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216">
                    <a:moveTo>
                      <a:pt x="106" y="85"/>
                    </a:moveTo>
                    <a:cubicBezTo>
                      <a:pt x="106" y="190"/>
                      <a:pt x="106" y="190"/>
                      <a:pt x="106" y="190"/>
                    </a:cubicBezTo>
                    <a:cubicBezTo>
                      <a:pt x="106" y="204"/>
                      <a:pt x="94" y="216"/>
                      <a:pt x="80" y="216"/>
                    </a:cubicBezTo>
                    <a:cubicBezTo>
                      <a:pt x="80" y="216"/>
                      <a:pt x="80" y="216"/>
                      <a:pt x="80" y="216"/>
                    </a:cubicBezTo>
                    <a:cubicBezTo>
                      <a:pt x="65" y="216"/>
                      <a:pt x="54" y="204"/>
                      <a:pt x="54" y="190"/>
                    </a:cubicBezTo>
                    <a:cubicBezTo>
                      <a:pt x="54" y="85"/>
                      <a:pt x="54" y="85"/>
                      <a:pt x="54" y="85"/>
                    </a:cubicBezTo>
                    <a:cubicBezTo>
                      <a:pt x="18" y="85"/>
                      <a:pt x="18" y="85"/>
                      <a:pt x="18" y="85"/>
                    </a:cubicBezTo>
                    <a:cubicBezTo>
                      <a:pt x="3" y="85"/>
                      <a:pt x="0" y="72"/>
                      <a:pt x="11" y="6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73" y="0"/>
                      <a:pt x="85" y="0"/>
                      <a:pt x="98" y="12"/>
                    </a:cubicBezTo>
                    <a:cubicBezTo>
                      <a:pt x="149" y="62"/>
                      <a:pt x="149" y="62"/>
                      <a:pt x="149" y="62"/>
                    </a:cubicBezTo>
                    <a:cubicBezTo>
                      <a:pt x="158" y="71"/>
                      <a:pt x="157" y="85"/>
                      <a:pt x="139" y="85"/>
                    </a:cubicBezTo>
                    <a:lnTo>
                      <a:pt x="106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3" name="Freeform 20"/>
              <p:cNvSpPr/>
              <p:nvPr/>
            </p:nvSpPr>
            <p:spPr bwMode="auto">
              <a:xfrm>
                <a:off x="1431" y="1291"/>
                <a:ext cx="924" cy="648"/>
              </a:xfrm>
              <a:custGeom>
                <a:avLst/>
                <a:gdLst>
                  <a:gd name="T0" fmla="*/ 308 w 388"/>
                  <a:gd name="T1" fmla="*/ 99 h 272"/>
                  <a:gd name="T2" fmla="*/ 388 w 388"/>
                  <a:gd name="T3" fmla="*/ 184 h 272"/>
                  <a:gd name="T4" fmla="*/ 388 w 388"/>
                  <a:gd name="T5" fmla="*/ 184 h 272"/>
                  <a:gd name="T6" fmla="*/ 304 w 388"/>
                  <a:gd name="T7" fmla="*/ 270 h 272"/>
                  <a:gd name="T8" fmla="*/ 304 w 388"/>
                  <a:gd name="T9" fmla="*/ 186 h 272"/>
                  <a:gd name="T10" fmla="*/ 293 w 388"/>
                  <a:gd name="T11" fmla="*/ 158 h 272"/>
                  <a:gd name="T12" fmla="*/ 266 w 388"/>
                  <a:gd name="T13" fmla="*/ 147 h 272"/>
                  <a:gd name="T14" fmla="*/ 238 w 388"/>
                  <a:gd name="T15" fmla="*/ 158 h 272"/>
                  <a:gd name="T16" fmla="*/ 227 w 388"/>
                  <a:gd name="T17" fmla="*/ 186 h 272"/>
                  <a:gd name="T18" fmla="*/ 227 w 388"/>
                  <a:gd name="T19" fmla="*/ 272 h 272"/>
                  <a:gd name="T20" fmla="*/ 170 w 388"/>
                  <a:gd name="T21" fmla="*/ 272 h 272"/>
                  <a:gd name="T22" fmla="*/ 170 w 388"/>
                  <a:gd name="T23" fmla="*/ 255 h 272"/>
                  <a:gd name="T24" fmla="*/ 190 w 388"/>
                  <a:gd name="T25" fmla="*/ 255 h 272"/>
                  <a:gd name="T26" fmla="*/ 206 w 388"/>
                  <a:gd name="T27" fmla="*/ 251 h 272"/>
                  <a:gd name="T28" fmla="*/ 217 w 388"/>
                  <a:gd name="T29" fmla="*/ 239 h 272"/>
                  <a:gd name="T30" fmla="*/ 217 w 388"/>
                  <a:gd name="T31" fmla="*/ 224 h 272"/>
                  <a:gd name="T32" fmla="*/ 209 w 388"/>
                  <a:gd name="T33" fmla="*/ 210 h 272"/>
                  <a:gd name="T34" fmla="*/ 158 w 388"/>
                  <a:gd name="T35" fmla="*/ 160 h 272"/>
                  <a:gd name="T36" fmla="*/ 131 w 388"/>
                  <a:gd name="T37" fmla="*/ 147 h 272"/>
                  <a:gd name="T38" fmla="*/ 103 w 388"/>
                  <a:gd name="T39" fmla="*/ 160 h 272"/>
                  <a:gd name="T40" fmla="*/ 53 w 388"/>
                  <a:gd name="T41" fmla="*/ 210 h 272"/>
                  <a:gd name="T42" fmla="*/ 44 w 388"/>
                  <a:gd name="T43" fmla="*/ 225 h 272"/>
                  <a:gd name="T44" fmla="*/ 44 w 388"/>
                  <a:gd name="T45" fmla="*/ 239 h 272"/>
                  <a:gd name="T46" fmla="*/ 54 w 388"/>
                  <a:gd name="T47" fmla="*/ 251 h 272"/>
                  <a:gd name="T48" fmla="*/ 69 w 388"/>
                  <a:gd name="T49" fmla="*/ 255 h 272"/>
                  <a:gd name="T50" fmla="*/ 92 w 388"/>
                  <a:gd name="T51" fmla="*/ 255 h 272"/>
                  <a:gd name="T52" fmla="*/ 92 w 388"/>
                  <a:gd name="T53" fmla="*/ 271 h 272"/>
                  <a:gd name="T54" fmla="*/ 0 w 388"/>
                  <a:gd name="T55" fmla="*/ 184 h 272"/>
                  <a:gd name="T56" fmla="*/ 0 w 388"/>
                  <a:gd name="T57" fmla="*/ 184 h 272"/>
                  <a:gd name="T58" fmla="*/ 80 w 388"/>
                  <a:gd name="T59" fmla="*/ 99 h 272"/>
                  <a:gd name="T60" fmla="*/ 80 w 388"/>
                  <a:gd name="T61" fmla="*/ 96 h 272"/>
                  <a:gd name="T62" fmla="*/ 194 w 388"/>
                  <a:gd name="T63" fmla="*/ 0 h 272"/>
                  <a:gd name="T64" fmla="*/ 308 w 388"/>
                  <a:gd name="T65" fmla="*/ 96 h 272"/>
                  <a:gd name="T66" fmla="*/ 308 w 388"/>
                  <a:gd name="T67" fmla="*/ 99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8" h="272">
                    <a:moveTo>
                      <a:pt x="308" y="99"/>
                    </a:moveTo>
                    <a:cubicBezTo>
                      <a:pt x="354" y="108"/>
                      <a:pt x="388" y="143"/>
                      <a:pt x="388" y="184"/>
                    </a:cubicBezTo>
                    <a:cubicBezTo>
                      <a:pt x="388" y="184"/>
                      <a:pt x="388" y="184"/>
                      <a:pt x="388" y="184"/>
                    </a:cubicBezTo>
                    <a:cubicBezTo>
                      <a:pt x="388" y="227"/>
                      <a:pt x="352" y="262"/>
                      <a:pt x="304" y="270"/>
                    </a:cubicBezTo>
                    <a:cubicBezTo>
                      <a:pt x="304" y="186"/>
                      <a:pt x="304" y="186"/>
                      <a:pt x="304" y="186"/>
                    </a:cubicBezTo>
                    <a:cubicBezTo>
                      <a:pt x="304" y="175"/>
                      <a:pt x="300" y="165"/>
                      <a:pt x="293" y="158"/>
                    </a:cubicBezTo>
                    <a:cubicBezTo>
                      <a:pt x="286" y="151"/>
                      <a:pt x="276" y="147"/>
                      <a:pt x="266" y="147"/>
                    </a:cubicBezTo>
                    <a:cubicBezTo>
                      <a:pt x="255" y="147"/>
                      <a:pt x="245" y="151"/>
                      <a:pt x="238" y="158"/>
                    </a:cubicBezTo>
                    <a:cubicBezTo>
                      <a:pt x="231" y="165"/>
                      <a:pt x="227" y="175"/>
                      <a:pt x="227" y="186"/>
                    </a:cubicBezTo>
                    <a:cubicBezTo>
                      <a:pt x="227" y="272"/>
                      <a:pt x="227" y="272"/>
                      <a:pt x="227" y="272"/>
                    </a:cubicBezTo>
                    <a:cubicBezTo>
                      <a:pt x="170" y="272"/>
                      <a:pt x="170" y="272"/>
                      <a:pt x="170" y="272"/>
                    </a:cubicBezTo>
                    <a:cubicBezTo>
                      <a:pt x="170" y="255"/>
                      <a:pt x="170" y="255"/>
                      <a:pt x="170" y="255"/>
                    </a:cubicBezTo>
                    <a:cubicBezTo>
                      <a:pt x="190" y="255"/>
                      <a:pt x="190" y="255"/>
                      <a:pt x="190" y="255"/>
                    </a:cubicBezTo>
                    <a:cubicBezTo>
                      <a:pt x="196" y="255"/>
                      <a:pt x="202" y="253"/>
                      <a:pt x="206" y="251"/>
                    </a:cubicBezTo>
                    <a:cubicBezTo>
                      <a:pt x="211" y="248"/>
                      <a:pt x="215" y="244"/>
                      <a:pt x="217" y="239"/>
                    </a:cubicBezTo>
                    <a:cubicBezTo>
                      <a:pt x="218" y="234"/>
                      <a:pt x="219" y="229"/>
                      <a:pt x="217" y="224"/>
                    </a:cubicBezTo>
                    <a:cubicBezTo>
                      <a:pt x="216" y="219"/>
                      <a:pt x="213" y="214"/>
                      <a:pt x="209" y="210"/>
                    </a:cubicBezTo>
                    <a:cubicBezTo>
                      <a:pt x="158" y="160"/>
                      <a:pt x="158" y="160"/>
                      <a:pt x="158" y="160"/>
                    </a:cubicBezTo>
                    <a:cubicBezTo>
                      <a:pt x="149" y="151"/>
                      <a:pt x="140" y="147"/>
                      <a:pt x="131" y="147"/>
                    </a:cubicBezTo>
                    <a:cubicBezTo>
                      <a:pt x="121" y="147"/>
                      <a:pt x="112" y="152"/>
                      <a:pt x="103" y="160"/>
                    </a:cubicBezTo>
                    <a:cubicBezTo>
                      <a:pt x="53" y="210"/>
                      <a:pt x="53" y="210"/>
                      <a:pt x="53" y="210"/>
                    </a:cubicBezTo>
                    <a:cubicBezTo>
                      <a:pt x="48" y="215"/>
                      <a:pt x="45" y="220"/>
                      <a:pt x="44" y="225"/>
                    </a:cubicBezTo>
                    <a:cubicBezTo>
                      <a:pt x="42" y="230"/>
                      <a:pt x="42" y="235"/>
                      <a:pt x="44" y="239"/>
                    </a:cubicBezTo>
                    <a:cubicBezTo>
                      <a:pt x="46" y="244"/>
                      <a:pt x="49" y="248"/>
                      <a:pt x="54" y="251"/>
                    </a:cubicBezTo>
                    <a:cubicBezTo>
                      <a:pt x="58" y="253"/>
                      <a:pt x="63" y="255"/>
                      <a:pt x="69" y="255"/>
                    </a:cubicBezTo>
                    <a:cubicBezTo>
                      <a:pt x="92" y="255"/>
                      <a:pt x="92" y="255"/>
                      <a:pt x="92" y="255"/>
                    </a:cubicBezTo>
                    <a:cubicBezTo>
                      <a:pt x="92" y="271"/>
                      <a:pt x="92" y="271"/>
                      <a:pt x="92" y="271"/>
                    </a:cubicBezTo>
                    <a:cubicBezTo>
                      <a:pt x="40" y="266"/>
                      <a:pt x="0" y="229"/>
                      <a:pt x="0" y="184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143"/>
                      <a:pt x="34" y="108"/>
                      <a:pt x="80" y="99"/>
                    </a:cubicBezTo>
                    <a:cubicBezTo>
                      <a:pt x="80" y="98"/>
                      <a:pt x="80" y="97"/>
                      <a:pt x="80" y="96"/>
                    </a:cubicBezTo>
                    <a:cubicBezTo>
                      <a:pt x="80" y="43"/>
                      <a:pt x="131" y="0"/>
                      <a:pt x="194" y="0"/>
                    </a:cubicBezTo>
                    <a:cubicBezTo>
                      <a:pt x="257" y="0"/>
                      <a:pt x="308" y="43"/>
                      <a:pt x="308" y="96"/>
                    </a:cubicBezTo>
                    <a:cubicBezTo>
                      <a:pt x="308" y="97"/>
                      <a:pt x="308" y="98"/>
                      <a:pt x="308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4" name="Freeform 21"/>
              <p:cNvSpPr/>
              <p:nvPr/>
            </p:nvSpPr>
            <p:spPr bwMode="auto">
              <a:xfrm>
                <a:off x="1874" y="1672"/>
                <a:ext cx="377" cy="515"/>
              </a:xfrm>
              <a:custGeom>
                <a:avLst/>
                <a:gdLst>
                  <a:gd name="T0" fmla="*/ 106 w 158"/>
                  <a:gd name="T1" fmla="*/ 131 h 216"/>
                  <a:gd name="T2" fmla="*/ 106 w 158"/>
                  <a:gd name="T3" fmla="*/ 26 h 216"/>
                  <a:gd name="T4" fmla="*/ 80 w 158"/>
                  <a:gd name="T5" fmla="*/ 0 h 216"/>
                  <a:gd name="T6" fmla="*/ 80 w 158"/>
                  <a:gd name="T7" fmla="*/ 0 h 216"/>
                  <a:gd name="T8" fmla="*/ 54 w 158"/>
                  <a:gd name="T9" fmla="*/ 26 h 216"/>
                  <a:gd name="T10" fmla="*/ 54 w 158"/>
                  <a:gd name="T11" fmla="*/ 131 h 216"/>
                  <a:gd name="T12" fmla="*/ 18 w 158"/>
                  <a:gd name="T13" fmla="*/ 131 h 216"/>
                  <a:gd name="T14" fmla="*/ 10 w 158"/>
                  <a:gd name="T15" fmla="*/ 153 h 216"/>
                  <a:gd name="T16" fmla="*/ 61 w 158"/>
                  <a:gd name="T17" fmla="*/ 203 h 216"/>
                  <a:gd name="T18" fmla="*/ 98 w 158"/>
                  <a:gd name="T19" fmla="*/ 203 h 216"/>
                  <a:gd name="T20" fmla="*/ 149 w 158"/>
                  <a:gd name="T21" fmla="*/ 153 h 216"/>
                  <a:gd name="T22" fmla="*/ 138 w 158"/>
                  <a:gd name="T23" fmla="*/ 131 h 216"/>
                  <a:gd name="T24" fmla="*/ 106 w 158"/>
                  <a:gd name="T25" fmla="*/ 131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216">
                    <a:moveTo>
                      <a:pt x="106" y="131"/>
                    </a:moveTo>
                    <a:cubicBezTo>
                      <a:pt x="106" y="26"/>
                      <a:pt x="106" y="26"/>
                      <a:pt x="106" y="26"/>
                    </a:cubicBezTo>
                    <a:cubicBezTo>
                      <a:pt x="106" y="12"/>
                      <a:pt x="94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65" y="0"/>
                      <a:pt x="54" y="12"/>
                      <a:pt x="54" y="26"/>
                    </a:cubicBezTo>
                    <a:cubicBezTo>
                      <a:pt x="54" y="131"/>
                      <a:pt x="54" y="131"/>
                      <a:pt x="54" y="131"/>
                    </a:cubicBezTo>
                    <a:cubicBezTo>
                      <a:pt x="18" y="131"/>
                      <a:pt x="18" y="131"/>
                      <a:pt x="18" y="131"/>
                    </a:cubicBezTo>
                    <a:cubicBezTo>
                      <a:pt x="3" y="131"/>
                      <a:pt x="0" y="143"/>
                      <a:pt x="10" y="153"/>
                    </a:cubicBezTo>
                    <a:cubicBezTo>
                      <a:pt x="61" y="203"/>
                      <a:pt x="61" y="203"/>
                      <a:pt x="61" y="203"/>
                    </a:cubicBezTo>
                    <a:cubicBezTo>
                      <a:pt x="73" y="216"/>
                      <a:pt x="85" y="216"/>
                      <a:pt x="98" y="203"/>
                    </a:cubicBezTo>
                    <a:cubicBezTo>
                      <a:pt x="149" y="153"/>
                      <a:pt x="149" y="153"/>
                      <a:pt x="149" y="153"/>
                    </a:cubicBezTo>
                    <a:cubicBezTo>
                      <a:pt x="158" y="144"/>
                      <a:pt x="156" y="131"/>
                      <a:pt x="138" y="131"/>
                    </a:cubicBezTo>
                    <a:lnTo>
                      <a:pt x="106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0" name="Group 30"/>
            <p:cNvGrpSpPr>
              <a:grpSpLocks noChangeAspect="1"/>
            </p:cNvGrpSpPr>
            <p:nvPr/>
          </p:nvGrpSpPr>
          <p:grpSpPr bwMode="auto">
            <a:xfrm>
              <a:off x="2588040" y="1926310"/>
              <a:ext cx="574396" cy="485850"/>
              <a:chOff x="144" y="2696"/>
              <a:chExt cx="1174" cy="889"/>
            </a:xfrm>
          </p:grpSpPr>
          <p:sp>
            <p:nvSpPr>
              <p:cNvPr id="86" name="Freeform 31"/>
              <p:cNvSpPr/>
              <p:nvPr/>
            </p:nvSpPr>
            <p:spPr bwMode="auto">
              <a:xfrm>
                <a:off x="695" y="2696"/>
                <a:ext cx="623" cy="889"/>
              </a:xfrm>
              <a:custGeom>
                <a:avLst/>
                <a:gdLst>
                  <a:gd name="T0" fmla="*/ 208 w 262"/>
                  <a:gd name="T1" fmla="*/ 0 h 373"/>
                  <a:gd name="T2" fmla="*/ 54 w 262"/>
                  <a:gd name="T3" fmla="*/ 0 h 373"/>
                  <a:gd name="T4" fmla="*/ 0 w 262"/>
                  <a:gd name="T5" fmla="*/ 54 h 373"/>
                  <a:gd name="T6" fmla="*/ 0 w 262"/>
                  <a:gd name="T7" fmla="*/ 319 h 373"/>
                  <a:gd name="T8" fmla="*/ 54 w 262"/>
                  <a:gd name="T9" fmla="*/ 373 h 373"/>
                  <a:gd name="T10" fmla="*/ 208 w 262"/>
                  <a:gd name="T11" fmla="*/ 373 h 373"/>
                  <a:gd name="T12" fmla="*/ 262 w 262"/>
                  <a:gd name="T13" fmla="*/ 319 h 373"/>
                  <a:gd name="T14" fmla="*/ 262 w 262"/>
                  <a:gd name="T15" fmla="*/ 54 h 373"/>
                  <a:gd name="T16" fmla="*/ 208 w 262"/>
                  <a:gd name="T17" fmla="*/ 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2" h="373">
                    <a:moveTo>
                      <a:pt x="208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24" y="0"/>
                      <a:pt x="0" y="24"/>
                      <a:pt x="0" y="54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349"/>
                      <a:pt x="24" y="373"/>
                      <a:pt x="54" y="373"/>
                    </a:cubicBezTo>
                    <a:cubicBezTo>
                      <a:pt x="208" y="373"/>
                      <a:pt x="208" y="373"/>
                      <a:pt x="208" y="373"/>
                    </a:cubicBezTo>
                    <a:cubicBezTo>
                      <a:pt x="238" y="373"/>
                      <a:pt x="262" y="349"/>
                      <a:pt x="262" y="319"/>
                    </a:cubicBezTo>
                    <a:cubicBezTo>
                      <a:pt x="262" y="54"/>
                      <a:pt x="262" y="54"/>
                      <a:pt x="262" y="54"/>
                    </a:cubicBezTo>
                    <a:cubicBezTo>
                      <a:pt x="262" y="24"/>
                      <a:pt x="238" y="0"/>
                      <a:pt x="2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7" name="Freeform 32"/>
              <p:cNvSpPr/>
              <p:nvPr/>
            </p:nvSpPr>
            <p:spPr bwMode="auto">
              <a:xfrm>
                <a:off x="747" y="2770"/>
                <a:ext cx="518" cy="712"/>
              </a:xfrm>
              <a:custGeom>
                <a:avLst/>
                <a:gdLst>
                  <a:gd name="T0" fmla="*/ 217 w 218"/>
                  <a:gd name="T1" fmla="*/ 0 h 299"/>
                  <a:gd name="T2" fmla="*/ 1 w 218"/>
                  <a:gd name="T3" fmla="*/ 0 h 299"/>
                  <a:gd name="T4" fmla="*/ 0 w 218"/>
                  <a:gd name="T5" fmla="*/ 1 h 299"/>
                  <a:gd name="T6" fmla="*/ 0 w 218"/>
                  <a:gd name="T7" fmla="*/ 299 h 299"/>
                  <a:gd name="T8" fmla="*/ 1 w 218"/>
                  <a:gd name="T9" fmla="*/ 299 h 299"/>
                  <a:gd name="T10" fmla="*/ 217 w 218"/>
                  <a:gd name="T11" fmla="*/ 299 h 299"/>
                  <a:gd name="T12" fmla="*/ 218 w 218"/>
                  <a:gd name="T13" fmla="*/ 299 h 299"/>
                  <a:gd name="T14" fmla="*/ 218 w 218"/>
                  <a:gd name="T15" fmla="*/ 1 h 299"/>
                  <a:gd name="T16" fmla="*/ 217 w 218"/>
                  <a:gd name="T1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8" h="299">
                    <a:moveTo>
                      <a:pt x="217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99"/>
                      <a:pt x="0" y="299"/>
                      <a:pt x="0" y="299"/>
                    </a:cubicBezTo>
                    <a:cubicBezTo>
                      <a:pt x="0" y="299"/>
                      <a:pt x="1" y="299"/>
                      <a:pt x="1" y="299"/>
                    </a:cubicBezTo>
                    <a:cubicBezTo>
                      <a:pt x="217" y="299"/>
                      <a:pt x="217" y="299"/>
                      <a:pt x="217" y="299"/>
                    </a:cubicBezTo>
                    <a:cubicBezTo>
                      <a:pt x="217" y="299"/>
                      <a:pt x="218" y="299"/>
                      <a:pt x="218" y="299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7" y="0"/>
                      <a:pt x="217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solidFill>
                  <a:schemeClr val="accent2"/>
                </a:solidFill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8" name="Freeform 33"/>
              <p:cNvSpPr/>
              <p:nvPr/>
            </p:nvSpPr>
            <p:spPr bwMode="auto">
              <a:xfrm>
                <a:off x="930" y="2725"/>
                <a:ext cx="150" cy="19"/>
              </a:xfrm>
              <a:custGeom>
                <a:avLst/>
                <a:gdLst>
                  <a:gd name="T0" fmla="*/ 60 w 63"/>
                  <a:gd name="T1" fmla="*/ 0 h 8"/>
                  <a:gd name="T2" fmla="*/ 4 w 63"/>
                  <a:gd name="T3" fmla="*/ 0 h 8"/>
                  <a:gd name="T4" fmla="*/ 0 w 63"/>
                  <a:gd name="T5" fmla="*/ 4 h 8"/>
                  <a:gd name="T6" fmla="*/ 0 w 63"/>
                  <a:gd name="T7" fmla="*/ 4 h 8"/>
                  <a:gd name="T8" fmla="*/ 4 w 63"/>
                  <a:gd name="T9" fmla="*/ 8 h 8"/>
                  <a:gd name="T10" fmla="*/ 60 w 63"/>
                  <a:gd name="T11" fmla="*/ 8 h 8"/>
                  <a:gd name="T12" fmla="*/ 63 w 63"/>
                  <a:gd name="T13" fmla="*/ 4 h 8"/>
                  <a:gd name="T14" fmla="*/ 63 w 63"/>
                  <a:gd name="T15" fmla="*/ 4 h 8"/>
                  <a:gd name="T16" fmla="*/ 60 w 63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8">
                    <a:moveTo>
                      <a:pt x="6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3" y="6"/>
                      <a:pt x="63" y="4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2"/>
                      <a:pt x="62" y="0"/>
                      <a:pt x="60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9" name="Oval 34"/>
              <p:cNvSpPr>
                <a:spLocks noChangeArrowheads="1"/>
              </p:cNvSpPr>
              <p:nvPr/>
            </p:nvSpPr>
            <p:spPr bwMode="auto">
              <a:xfrm>
                <a:off x="983" y="3520"/>
                <a:ext cx="45" cy="46"/>
              </a:xfrm>
              <a:prstGeom prst="ellipse">
                <a:avLst/>
              </a:prstGeom>
              <a:solidFill>
                <a:srgbClr val="EEEE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0" name="Freeform 35"/>
              <p:cNvSpPr/>
              <p:nvPr/>
            </p:nvSpPr>
            <p:spPr bwMode="auto">
              <a:xfrm>
                <a:off x="144" y="2830"/>
                <a:ext cx="706" cy="521"/>
              </a:xfrm>
              <a:custGeom>
                <a:avLst/>
                <a:gdLst>
                  <a:gd name="T0" fmla="*/ 149 w 297"/>
                  <a:gd name="T1" fmla="*/ 0 h 219"/>
                  <a:gd name="T2" fmla="*/ 297 w 297"/>
                  <a:gd name="T3" fmla="*/ 102 h 219"/>
                  <a:gd name="T4" fmla="*/ 241 w 297"/>
                  <a:gd name="T5" fmla="*/ 183 h 219"/>
                  <a:gd name="T6" fmla="*/ 285 w 297"/>
                  <a:gd name="T7" fmla="*/ 219 h 219"/>
                  <a:gd name="T8" fmla="*/ 284 w 297"/>
                  <a:gd name="T9" fmla="*/ 219 h 219"/>
                  <a:gd name="T10" fmla="*/ 213 w 297"/>
                  <a:gd name="T11" fmla="*/ 195 h 219"/>
                  <a:gd name="T12" fmla="*/ 149 w 297"/>
                  <a:gd name="T13" fmla="*/ 205 h 219"/>
                  <a:gd name="T14" fmla="*/ 0 w 297"/>
                  <a:gd name="T15" fmla="*/ 102 h 219"/>
                  <a:gd name="T16" fmla="*/ 149 w 297"/>
                  <a:gd name="T17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219">
                    <a:moveTo>
                      <a:pt x="149" y="0"/>
                    </a:moveTo>
                    <a:cubicBezTo>
                      <a:pt x="231" y="0"/>
                      <a:pt x="297" y="46"/>
                      <a:pt x="297" y="102"/>
                    </a:cubicBezTo>
                    <a:cubicBezTo>
                      <a:pt x="297" y="135"/>
                      <a:pt x="275" y="164"/>
                      <a:pt x="241" y="183"/>
                    </a:cubicBezTo>
                    <a:cubicBezTo>
                      <a:pt x="249" y="198"/>
                      <a:pt x="265" y="211"/>
                      <a:pt x="285" y="219"/>
                    </a:cubicBezTo>
                    <a:cubicBezTo>
                      <a:pt x="285" y="219"/>
                      <a:pt x="284" y="219"/>
                      <a:pt x="284" y="219"/>
                    </a:cubicBezTo>
                    <a:cubicBezTo>
                      <a:pt x="255" y="219"/>
                      <a:pt x="230" y="209"/>
                      <a:pt x="213" y="195"/>
                    </a:cubicBezTo>
                    <a:cubicBezTo>
                      <a:pt x="194" y="201"/>
                      <a:pt x="172" y="205"/>
                      <a:pt x="149" y="205"/>
                    </a:cubicBezTo>
                    <a:cubicBezTo>
                      <a:pt x="66" y="205"/>
                      <a:pt x="0" y="159"/>
                      <a:pt x="0" y="102"/>
                    </a:cubicBezTo>
                    <a:cubicBezTo>
                      <a:pt x="0" y="46"/>
                      <a:pt x="66" y="0"/>
                      <a:pt x="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1" name="Freeform 36"/>
              <p:cNvSpPr>
                <a:spLocks noEditPoints="1"/>
              </p:cNvSpPr>
              <p:nvPr/>
            </p:nvSpPr>
            <p:spPr bwMode="auto">
              <a:xfrm>
                <a:off x="460" y="2932"/>
                <a:ext cx="69" cy="288"/>
              </a:xfrm>
              <a:custGeom>
                <a:avLst/>
                <a:gdLst>
                  <a:gd name="T0" fmla="*/ 67 w 69"/>
                  <a:gd name="T1" fmla="*/ 288 h 288"/>
                  <a:gd name="T2" fmla="*/ 0 w 69"/>
                  <a:gd name="T3" fmla="*/ 288 h 288"/>
                  <a:gd name="T4" fmla="*/ 0 w 69"/>
                  <a:gd name="T5" fmla="*/ 81 h 288"/>
                  <a:gd name="T6" fmla="*/ 67 w 69"/>
                  <a:gd name="T7" fmla="*/ 81 h 288"/>
                  <a:gd name="T8" fmla="*/ 67 w 69"/>
                  <a:gd name="T9" fmla="*/ 288 h 288"/>
                  <a:gd name="T10" fmla="*/ 67 w 69"/>
                  <a:gd name="T11" fmla="*/ 288 h 288"/>
                  <a:gd name="T12" fmla="*/ 69 w 69"/>
                  <a:gd name="T13" fmla="*/ 50 h 288"/>
                  <a:gd name="T14" fmla="*/ 0 w 69"/>
                  <a:gd name="T15" fmla="*/ 50 h 288"/>
                  <a:gd name="T16" fmla="*/ 0 w 69"/>
                  <a:gd name="T17" fmla="*/ 0 h 288"/>
                  <a:gd name="T18" fmla="*/ 69 w 69"/>
                  <a:gd name="T19" fmla="*/ 0 h 288"/>
                  <a:gd name="T20" fmla="*/ 69 w 69"/>
                  <a:gd name="T21" fmla="*/ 5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288">
                    <a:moveTo>
                      <a:pt x="67" y="288"/>
                    </a:moveTo>
                    <a:lnTo>
                      <a:pt x="0" y="288"/>
                    </a:lnTo>
                    <a:lnTo>
                      <a:pt x="0" y="81"/>
                    </a:lnTo>
                    <a:lnTo>
                      <a:pt x="67" y="81"/>
                    </a:lnTo>
                    <a:lnTo>
                      <a:pt x="67" y="288"/>
                    </a:lnTo>
                    <a:lnTo>
                      <a:pt x="67" y="288"/>
                    </a:lnTo>
                    <a:close/>
                    <a:moveTo>
                      <a:pt x="69" y="50"/>
                    </a:moveTo>
                    <a:lnTo>
                      <a:pt x="0" y="50"/>
                    </a:lnTo>
                    <a:lnTo>
                      <a:pt x="0" y="0"/>
                    </a:lnTo>
                    <a:lnTo>
                      <a:pt x="69" y="0"/>
                    </a:lnTo>
                    <a:lnTo>
                      <a:pt x="69" y="50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10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1" name="Group 3"/>
            <p:cNvGrpSpPr/>
            <p:nvPr/>
          </p:nvGrpSpPr>
          <p:grpSpPr>
            <a:xfrm>
              <a:off x="6776798" y="2798741"/>
              <a:ext cx="1995377" cy="641188"/>
              <a:chOff x="8633134" y="3937440"/>
              <a:chExt cx="2765626" cy="854918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8670513" y="3937440"/>
                <a:ext cx="1535701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单击添加标题</a:t>
                </a: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633134" y="4297904"/>
                <a:ext cx="2765626" cy="4944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点击输入内容，建议使用微软雅黑字体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，优品</a:t>
                </a:r>
                <a:r>
                  <a:rPr lang="en-US" altLang="zh-CN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PPT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，</a:t>
                </a:r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专注制作精美的PPT模板。</a:t>
                </a:r>
                <a:endParaRPr lang="en-US" altLang="zh-CN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2" name="Group 1"/>
            <p:cNvGrpSpPr/>
            <p:nvPr/>
          </p:nvGrpSpPr>
          <p:grpSpPr>
            <a:xfrm>
              <a:off x="6754096" y="1071082"/>
              <a:ext cx="1995377" cy="662190"/>
              <a:chOff x="7544138" y="2128279"/>
              <a:chExt cx="2765626" cy="882918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7612981" y="2128279"/>
                <a:ext cx="1535701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单击添加标题</a:t>
                </a: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544138" y="2516745"/>
                <a:ext cx="2765626" cy="4944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点击输入内容，建议使用微软雅黑字体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，优品</a:t>
                </a:r>
                <a:r>
                  <a:rPr lang="en-US" altLang="zh-CN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PPT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，</a:t>
                </a:r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专注制作精美的PPT模板。</a:t>
                </a:r>
                <a:endParaRPr lang="en-US" altLang="zh-CN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3" name="Group 4"/>
            <p:cNvGrpSpPr/>
            <p:nvPr/>
          </p:nvGrpSpPr>
          <p:grpSpPr>
            <a:xfrm>
              <a:off x="537751" y="1574981"/>
              <a:ext cx="1907594" cy="842538"/>
              <a:chOff x="519901" y="2281342"/>
              <a:chExt cx="2765624" cy="1123382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1671557" y="2281342"/>
                <a:ext cx="1606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单击添加标题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519901" y="2724005"/>
                <a:ext cx="2765624" cy="680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14000"/>
                  </a:lnSpc>
                </a:pPr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点击输入内容，建议使用微软雅黑字体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，优品</a:t>
                </a:r>
                <a:r>
                  <a:rPr lang="en-US" altLang="zh-CN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PPT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，</a:t>
                </a:r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专注制作精美的PPT模板。</a:t>
                </a:r>
                <a:endParaRPr lang="en-US" altLang="zh-CN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4" name="Group 11"/>
            <p:cNvGrpSpPr/>
            <p:nvPr/>
          </p:nvGrpSpPr>
          <p:grpSpPr>
            <a:xfrm>
              <a:off x="338355" y="3255065"/>
              <a:ext cx="1985746" cy="697258"/>
              <a:chOff x="140161" y="4068259"/>
              <a:chExt cx="2765626" cy="929671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1323658" y="4068259"/>
                <a:ext cx="1543149" cy="369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单击添加标题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40161" y="4503480"/>
                <a:ext cx="2765626" cy="4944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14000"/>
                  </a:lnSpc>
                </a:pPr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点击输入内容，建议使用微软雅黑字体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，优品</a:t>
                </a:r>
                <a:r>
                  <a:rPr lang="en-US" altLang="zh-CN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PPT</a:t>
                </a:r>
                <a:r>
                  <a:rPr lang="zh-CN" altLang="en-US" sz="800" dirty="0" smtClean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，</a:t>
                </a:r>
                <a:r>
                  <a:rPr lang="zh-CN" altLang="en-US" sz="800" dirty="0">
                    <a:solidFill>
                      <a:schemeClr val="bg1">
                        <a:lumMod val="50000"/>
                      </a:schemeClr>
                    </a:solidFill>
                    <a:ea typeface="微软雅黑 Light" panose="020B0502040204020203" pitchFamily="34" charset="-122"/>
                  </a:rPr>
                  <a:t>专注制作精美的PPT模板。</a:t>
                </a:r>
                <a:endParaRPr lang="en-US" altLang="zh-CN" sz="800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81" name="文本框 80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明年工作计划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3019436" y="675669"/>
            <a:ext cx="3076564" cy="213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90" dirty="0"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print the presentation and make it into a film a wider field</a:t>
            </a:r>
          </a:p>
        </p:txBody>
      </p:sp>
      <p:sp>
        <p:nvSpPr>
          <p:cNvPr id="100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谢谢观看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THANK YOU</a:t>
            </a: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1681888" y="2209694"/>
            <a:ext cx="447675" cy="492593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4075" y="2212399"/>
            <a:ext cx="7019925" cy="4929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0" tIns="0" rIns="135000" bIns="0" anchor="ctr"/>
          <a:lstStyle/>
          <a:p>
            <a:pPr algn="ctr">
              <a:defRPr/>
            </a:pPr>
            <a:r>
              <a:rPr lang="en-US" altLang="zh-CN" sz="21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1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1636569"/>
            <a:ext cx="6984207" cy="5814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400" spc="15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6984207" y="1633539"/>
            <a:ext cx="640276" cy="584488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36373" y="2940767"/>
            <a:ext cx="5179807" cy="126957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616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420396" y="1924616"/>
            <a:ext cx="3611776" cy="623248"/>
          </a:xfrm>
          <a:prstGeom prst="rect">
            <a:avLst/>
          </a:prstGeom>
        </p:spPr>
        <p:txBody>
          <a:bodyPr vert="horz" lIns="67500" tIns="35100" rIns="67500" bIns="35100" rtlCol="0" anchor="b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>
                <a:ea typeface="微软雅黑 Light" panose="020B0502040204020203" pitchFamily="34" charset="-122"/>
              </a:rPr>
              <a:t>年度工作概述</a:t>
            </a: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3420396" y="2611647"/>
            <a:ext cx="3611776" cy="346249"/>
          </a:xfrm>
          <a:prstGeom prst="rect">
            <a:avLst/>
          </a:prstGeom>
        </p:spPr>
        <p:txBody>
          <a:bodyPr vert="horz" lIns="67500" tIns="35100" rIns="67500" bIns="35100" rtlCol="0">
            <a:normAutofit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z="1500" dirty="0">
                <a:ea typeface="微软雅黑 Light" panose="020B0502040204020203" pitchFamily="34" charset="-122"/>
              </a:rPr>
              <a:t>Lorem ipsum dolor sit </a:t>
            </a:r>
            <a:r>
              <a:rPr lang="en-US" altLang="zh-CN" sz="1500" dirty="0" err="1">
                <a:ea typeface="微软雅黑 Light" panose="020B0502040204020203" pitchFamily="34" charset="-122"/>
              </a:rPr>
              <a:t>amet</a:t>
            </a:r>
            <a:r>
              <a:rPr lang="en-US" altLang="zh-CN" sz="1500" dirty="0">
                <a:ea typeface="微软雅黑 Light" panose="020B0502040204020203" pitchFamily="34" charset="-122"/>
              </a:rPr>
              <a:t>, </a:t>
            </a:r>
            <a:r>
              <a:rPr lang="en-US" altLang="zh-CN" sz="1500" dirty="0" err="1">
                <a:ea typeface="微软雅黑 Light" panose="020B0502040204020203" pitchFamily="34" charset="-122"/>
              </a:rPr>
              <a:t>consectetur</a:t>
            </a:r>
            <a:endParaRPr lang="zh-CN" altLang="en-US" sz="1500" dirty="0"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2283545" y="1908482"/>
            <a:ext cx="1081065" cy="1084913"/>
          </a:xfrm>
          <a:prstGeom prst="rect">
            <a:avLst/>
          </a:prstGeom>
          <a:noFill/>
        </p:spPr>
        <p:txBody>
          <a:bodyPr wrap="none"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8800">
                <a:solidFill>
                  <a:schemeClr val="bg1"/>
                </a:solidFill>
                <a:ea typeface="华文细黑" panose="02010600040101010101" pitchFamily="2" charset="-122"/>
              </a:defRPr>
            </a:lvl1pPr>
          </a:lstStyle>
          <a:p>
            <a:r>
              <a:rPr lang="en-US" altLang="zh-CN" sz="6600" dirty="0">
                <a:ea typeface="微软雅黑 Light" panose="020B0502040204020203" pitchFamily="34" charset="-122"/>
              </a:rPr>
              <a:t>01</a:t>
            </a: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年度工作概述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019436" y="675669"/>
            <a:ext cx="3076564" cy="213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90" dirty="0"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print the presentation and make it into a film a wider field</a:t>
            </a:r>
          </a:p>
        </p:txBody>
      </p:sp>
      <p:sp>
        <p:nvSpPr>
          <p:cNvPr id="27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700593" y="1424941"/>
            <a:ext cx="1915014" cy="3110986"/>
            <a:chOff x="6700593" y="1424941"/>
            <a:chExt cx="1915014" cy="3110986"/>
          </a:xfrm>
        </p:grpSpPr>
        <p:sp>
          <p:nvSpPr>
            <p:cNvPr id="40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6700593" y="1424941"/>
              <a:ext cx="1915014" cy="2577266"/>
            </a:xfrm>
            <a:prstGeom prst="rect">
              <a:avLst/>
            </a:prstGeom>
            <a:solidFill>
              <a:srgbClr val="1D6DC2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" name="稻壳儿春秋广告/盗版必究        原创来源：http://chn.docer.com/works?userid=199329941#!/work_time"/>
            <p:cNvSpPr txBox="1"/>
            <p:nvPr/>
          </p:nvSpPr>
          <p:spPr>
            <a:xfrm>
              <a:off x="7170902" y="1646034"/>
              <a:ext cx="97439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添加标题</a:t>
              </a:r>
            </a:p>
          </p:txBody>
        </p:sp>
        <p:sp>
          <p:nvSpPr>
            <p:cNvPr id="43" name="稻壳儿春秋广告/盗版必究        原创来源：http://chn.docer.com/works?userid=199329941#!/work_time"/>
            <p:cNvSpPr txBox="1"/>
            <p:nvPr/>
          </p:nvSpPr>
          <p:spPr>
            <a:xfrm>
              <a:off x="6842760" y="1968671"/>
              <a:ext cx="1630680" cy="564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790" dirty="0" err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优品</a:t>
              </a:r>
              <a:r>
                <a:rPr lang="en-US" altLang="zh-CN" sz="790" dirty="0" err="1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PPT，</a:t>
              </a:r>
              <a:r>
                <a:rPr lang="en-US" altLang="zh-CN" sz="790" dirty="0" err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</a:t>
              </a:r>
              <a:r>
                <a:rPr lang="en-US" altLang="zh-CN" sz="79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。</a:t>
              </a:r>
            </a:p>
          </p:txBody>
        </p:sp>
        <p:sp>
          <p:nvSpPr>
            <p:cNvPr id="44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7118108" y="3467874"/>
              <a:ext cx="1079985" cy="1068053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稻壳儿春秋广告/盗版必究        原创来源：http://chn.docer.com/works?userid=199329941#!/work_time"/>
            <p:cNvSpPr/>
            <p:nvPr/>
          </p:nvSpPr>
          <p:spPr>
            <a:xfrm>
              <a:off x="7409464" y="3754392"/>
              <a:ext cx="497270" cy="495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75" y="17550"/>
                  </a:moveTo>
                  <a:cubicBezTo>
                    <a:pt x="14175" y="17550"/>
                    <a:pt x="14175" y="17550"/>
                    <a:pt x="14175" y="17550"/>
                  </a:cubicBezTo>
                  <a:cubicBezTo>
                    <a:pt x="14175" y="20250"/>
                    <a:pt x="14175" y="20250"/>
                    <a:pt x="14175" y="20250"/>
                  </a:cubicBezTo>
                  <a:cubicBezTo>
                    <a:pt x="14850" y="20250"/>
                    <a:pt x="14850" y="20250"/>
                    <a:pt x="14850" y="20250"/>
                  </a:cubicBezTo>
                  <a:cubicBezTo>
                    <a:pt x="15188" y="20250"/>
                    <a:pt x="15525" y="20588"/>
                    <a:pt x="15525" y="20925"/>
                  </a:cubicBezTo>
                  <a:cubicBezTo>
                    <a:pt x="15525" y="21262"/>
                    <a:pt x="15188" y="21600"/>
                    <a:pt x="14850" y="21600"/>
                  </a:cubicBezTo>
                  <a:cubicBezTo>
                    <a:pt x="6750" y="21600"/>
                    <a:pt x="6750" y="21600"/>
                    <a:pt x="6750" y="21600"/>
                  </a:cubicBezTo>
                  <a:cubicBezTo>
                    <a:pt x="6412" y="21600"/>
                    <a:pt x="6075" y="21262"/>
                    <a:pt x="6075" y="20925"/>
                  </a:cubicBezTo>
                  <a:cubicBezTo>
                    <a:pt x="6075" y="20588"/>
                    <a:pt x="6412" y="20250"/>
                    <a:pt x="6750" y="20250"/>
                  </a:cubicBezTo>
                  <a:cubicBezTo>
                    <a:pt x="7425" y="20250"/>
                    <a:pt x="7425" y="20250"/>
                    <a:pt x="7425" y="20250"/>
                  </a:cubicBezTo>
                  <a:cubicBezTo>
                    <a:pt x="7425" y="17550"/>
                    <a:pt x="7425" y="17550"/>
                    <a:pt x="7425" y="17550"/>
                  </a:cubicBezTo>
                  <a:cubicBezTo>
                    <a:pt x="2025" y="17550"/>
                    <a:pt x="2025" y="17550"/>
                    <a:pt x="2025" y="17550"/>
                  </a:cubicBezTo>
                  <a:cubicBezTo>
                    <a:pt x="844" y="17550"/>
                    <a:pt x="0" y="16706"/>
                    <a:pt x="0" y="15525"/>
                  </a:cubicBezTo>
                  <a:cubicBezTo>
                    <a:pt x="0" y="2025"/>
                    <a:pt x="0" y="2025"/>
                    <a:pt x="0" y="2025"/>
                  </a:cubicBezTo>
                  <a:cubicBezTo>
                    <a:pt x="0" y="844"/>
                    <a:pt x="844" y="0"/>
                    <a:pt x="2025" y="0"/>
                  </a:cubicBezTo>
                  <a:cubicBezTo>
                    <a:pt x="19575" y="0"/>
                    <a:pt x="19575" y="0"/>
                    <a:pt x="19575" y="0"/>
                  </a:cubicBezTo>
                  <a:cubicBezTo>
                    <a:pt x="20756" y="0"/>
                    <a:pt x="21600" y="844"/>
                    <a:pt x="21600" y="2025"/>
                  </a:cubicBezTo>
                  <a:cubicBezTo>
                    <a:pt x="21600" y="15525"/>
                    <a:pt x="21600" y="15525"/>
                    <a:pt x="21600" y="15525"/>
                  </a:cubicBezTo>
                  <a:cubicBezTo>
                    <a:pt x="21600" y="16706"/>
                    <a:pt x="20756" y="17550"/>
                    <a:pt x="19575" y="17550"/>
                  </a:cubicBezTo>
                  <a:close/>
                  <a:moveTo>
                    <a:pt x="8775" y="20250"/>
                  </a:moveTo>
                  <a:cubicBezTo>
                    <a:pt x="12825" y="20250"/>
                    <a:pt x="12825" y="20250"/>
                    <a:pt x="12825" y="20250"/>
                  </a:cubicBezTo>
                  <a:cubicBezTo>
                    <a:pt x="12825" y="17550"/>
                    <a:pt x="12825" y="17550"/>
                    <a:pt x="12825" y="17550"/>
                  </a:cubicBezTo>
                  <a:cubicBezTo>
                    <a:pt x="8775" y="17550"/>
                    <a:pt x="8775" y="17550"/>
                    <a:pt x="8775" y="17550"/>
                  </a:cubicBezTo>
                  <a:cubicBezTo>
                    <a:pt x="8775" y="20250"/>
                    <a:pt x="8775" y="20250"/>
                    <a:pt x="8775" y="20250"/>
                  </a:cubicBezTo>
                  <a:close/>
                  <a:moveTo>
                    <a:pt x="20250" y="2700"/>
                  </a:moveTo>
                  <a:cubicBezTo>
                    <a:pt x="20250" y="2025"/>
                    <a:pt x="19575" y="1350"/>
                    <a:pt x="18900" y="1350"/>
                  </a:cubicBezTo>
                  <a:cubicBezTo>
                    <a:pt x="2700" y="1350"/>
                    <a:pt x="2700" y="1350"/>
                    <a:pt x="2700" y="1350"/>
                  </a:cubicBezTo>
                  <a:cubicBezTo>
                    <a:pt x="2025" y="1350"/>
                    <a:pt x="1350" y="2025"/>
                    <a:pt x="1350" y="2700"/>
                  </a:cubicBezTo>
                  <a:cubicBezTo>
                    <a:pt x="1350" y="12825"/>
                    <a:pt x="1350" y="12825"/>
                    <a:pt x="1350" y="12825"/>
                  </a:cubicBezTo>
                  <a:cubicBezTo>
                    <a:pt x="20250" y="12825"/>
                    <a:pt x="20250" y="12825"/>
                    <a:pt x="20250" y="12825"/>
                  </a:cubicBezTo>
                  <a:cubicBezTo>
                    <a:pt x="20250" y="2700"/>
                    <a:pt x="20250" y="2700"/>
                    <a:pt x="20250" y="2700"/>
                  </a:cubicBezTo>
                  <a:close/>
                  <a:moveTo>
                    <a:pt x="20250" y="14175"/>
                  </a:moveTo>
                  <a:cubicBezTo>
                    <a:pt x="1350" y="14175"/>
                    <a:pt x="1350" y="14175"/>
                    <a:pt x="1350" y="14175"/>
                  </a:cubicBezTo>
                  <a:cubicBezTo>
                    <a:pt x="1350" y="14850"/>
                    <a:pt x="1350" y="14850"/>
                    <a:pt x="1350" y="14850"/>
                  </a:cubicBezTo>
                  <a:cubicBezTo>
                    <a:pt x="1350" y="15694"/>
                    <a:pt x="2025" y="16200"/>
                    <a:pt x="2700" y="16200"/>
                  </a:cubicBezTo>
                  <a:cubicBezTo>
                    <a:pt x="18900" y="16200"/>
                    <a:pt x="18900" y="16200"/>
                    <a:pt x="18900" y="16200"/>
                  </a:cubicBezTo>
                  <a:cubicBezTo>
                    <a:pt x="19575" y="16200"/>
                    <a:pt x="20250" y="15694"/>
                    <a:pt x="20250" y="14850"/>
                  </a:cubicBezTo>
                  <a:cubicBezTo>
                    <a:pt x="20250" y="14175"/>
                    <a:pt x="20250" y="14175"/>
                    <a:pt x="20250" y="14175"/>
                  </a:cubicBezTo>
                  <a:close/>
                </a:path>
              </a:pathLst>
            </a:custGeom>
            <a:solidFill>
              <a:srgbClr val="1D6DC2"/>
            </a:solidFill>
            <a:ln w="12700">
              <a:miter lim="400000"/>
            </a:ln>
          </p:spPr>
          <p:txBody>
            <a:bodyPr lIns="17145" rIns="17145"/>
            <a:lstStyle/>
            <a:p>
              <a:pPr defTabSz="913765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18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43193" y="1424941"/>
            <a:ext cx="1915014" cy="3110986"/>
            <a:chOff x="4643193" y="1424941"/>
            <a:chExt cx="1915014" cy="3110986"/>
          </a:xfrm>
        </p:grpSpPr>
        <p:sp>
          <p:nvSpPr>
            <p:cNvPr id="36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4643193" y="1424941"/>
              <a:ext cx="1915014" cy="2577266"/>
            </a:xfrm>
            <a:prstGeom prst="rect">
              <a:avLst/>
            </a:prstGeom>
            <a:solidFill>
              <a:srgbClr val="4B5050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7" name="稻壳儿春秋广告/盗版必究        原创来源：http://chn.docer.com/works?userid=199329941#!/work_time"/>
            <p:cNvSpPr txBox="1"/>
            <p:nvPr/>
          </p:nvSpPr>
          <p:spPr>
            <a:xfrm>
              <a:off x="5113502" y="1646034"/>
              <a:ext cx="97439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添加标题</a:t>
              </a:r>
            </a:p>
          </p:txBody>
        </p:sp>
        <p:sp>
          <p:nvSpPr>
            <p:cNvPr id="38" name="稻壳儿春秋广告/盗版必究        原创来源：http://chn.docer.com/works?userid=199329941#!/work_time"/>
            <p:cNvSpPr txBox="1"/>
            <p:nvPr/>
          </p:nvSpPr>
          <p:spPr>
            <a:xfrm>
              <a:off x="4785360" y="1968671"/>
              <a:ext cx="1630680" cy="564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790" dirty="0" err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优品</a:t>
              </a:r>
              <a:r>
                <a:rPr lang="en-US" altLang="zh-CN" sz="790" dirty="0" err="1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PPT，</a:t>
              </a:r>
              <a:r>
                <a:rPr lang="en-US" altLang="zh-CN" sz="790" dirty="0" err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</a:t>
              </a:r>
              <a:r>
                <a:rPr lang="en-US" altLang="zh-CN" sz="79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。</a:t>
              </a:r>
            </a:p>
          </p:txBody>
        </p:sp>
        <p:sp>
          <p:nvSpPr>
            <p:cNvPr id="39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5060708" y="3467874"/>
              <a:ext cx="1079985" cy="1068053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稻壳儿春秋广告/盗版必究        原创来源：http://chn.docer.com/works?userid=199329941#!/work_time"/>
            <p:cNvSpPr/>
            <p:nvPr/>
          </p:nvSpPr>
          <p:spPr>
            <a:xfrm>
              <a:off x="5414430" y="3753266"/>
              <a:ext cx="372542" cy="497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0800" y="21600"/>
                    <a:pt x="0" y="13500"/>
                    <a:pt x="0" y="8100"/>
                  </a:cubicBezTo>
                  <a:cubicBezTo>
                    <a:pt x="0" y="3713"/>
                    <a:pt x="4725" y="0"/>
                    <a:pt x="10800" y="0"/>
                  </a:cubicBezTo>
                  <a:cubicBezTo>
                    <a:pt x="16875" y="0"/>
                    <a:pt x="21600" y="3713"/>
                    <a:pt x="21600" y="8100"/>
                  </a:cubicBezTo>
                  <a:cubicBezTo>
                    <a:pt x="21600" y="13331"/>
                    <a:pt x="10800" y="21600"/>
                    <a:pt x="10800" y="21600"/>
                  </a:cubicBezTo>
                  <a:close/>
                  <a:moveTo>
                    <a:pt x="10800" y="1350"/>
                  </a:moveTo>
                  <a:cubicBezTo>
                    <a:pt x="5850" y="1350"/>
                    <a:pt x="1800" y="4388"/>
                    <a:pt x="1800" y="8269"/>
                  </a:cubicBezTo>
                  <a:cubicBezTo>
                    <a:pt x="1800" y="12656"/>
                    <a:pt x="10800" y="19575"/>
                    <a:pt x="10800" y="19575"/>
                  </a:cubicBezTo>
                  <a:cubicBezTo>
                    <a:pt x="10800" y="19575"/>
                    <a:pt x="19800" y="12656"/>
                    <a:pt x="19800" y="8269"/>
                  </a:cubicBezTo>
                  <a:cubicBezTo>
                    <a:pt x="19800" y="4388"/>
                    <a:pt x="15750" y="1350"/>
                    <a:pt x="10800" y="1350"/>
                  </a:cubicBezTo>
                  <a:close/>
                  <a:moveTo>
                    <a:pt x="10800" y="10800"/>
                  </a:moveTo>
                  <a:cubicBezTo>
                    <a:pt x="8775" y="10800"/>
                    <a:pt x="7200" y="9619"/>
                    <a:pt x="7200" y="8100"/>
                  </a:cubicBezTo>
                  <a:cubicBezTo>
                    <a:pt x="7200" y="6581"/>
                    <a:pt x="8775" y="5400"/>
                    <a:pt x="10800" y="5400"/>
                  </a:cubicBezTo>
                  <a:cubicBezTo>
                    <a:pt x="12825" y="5400"/>
                    <a:pt x="14400" y="6581"/>
                    <a:pt x="14400" y="8100"/>
                  </a:cubicBezTo>
                  <a:cubicBezTo>
                    <a:pt x="14400" y="9619"/>
                    <a:pt x="12825" y="10800"/>
                    <a:pt x="10800" y="10800"/>
                  </a:cubicBezTo>
                  <a:close/>
                  <a:moveTo>
                    <a:pt x="10800" y="6750"/>
                  </a:moveTo>
                  <a:cubicBezTo>
                    <a:pt x="9900" y="6750"/>
                    <a:pt x="9000" y="7425"/>
                    <a:pt x="9000" y="8100"/>
                  </a:cubicBezTo>
                  <a:cubicBezTo>
                    <a:pt x="9000" y="8944"/>
                    <a:pt x="9900" y="9450"/>
                    <a:pt x="10800" y="9450"/>
                  </a:cubicBezTo>
                  <a:cubicBezTo>
                    <a:pt x="11700" y="9450"/>
                    <a:pt x="12600" y="8944"/>
                    <a:pt x="12600" y="8100"/>
                  </a:cubicBezTo>
                  <a:cubicBezTo>
                    <a:pt x="12600" y="7425"/>
                    <a:pt x="11700" y="6750"/>
                    <a:pt x="10800" y="6750"/>
                  </a:cubicBezTo>
                  <a:close/>
                </a:path>
              </a:pathLst>
            </a:custGeom>
            <a:solidFill>
              <a:srgbClr val="374047"/>
            </a:solidFill>
            <a:ln w="12700">
              <a:miter lim="400000"/>
            </a:ln>
          </p:spPr>
          <p:txBody>
            <a:bodyPr lIns="17145" rIns="17145"/>
            <a:lstStyle/>
            <a:p>
              <a:pPr defTabSz="913765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18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585793" y="1424941"/>
            <a:ext cx="1915014" cy="3110986"/>
            <a:chOff x="2585793" y="1424941"/>
            <a:chExt cx="1915014" cy="3110986"/>
          </a:xfrm>
        </p:grpSpPr>
        <p:sp>
          <p:nvSpPr>
            <p:cNvPr id="32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2585793" y="1424941"/>
              <a:ext cx="1915014" cy="2577266"/>
            </a:xfrm>
            <a:prstGeom prst="rect">
              <a:avLst/>
            </a:prstGeom>
            <a:solidFill>
              <a:srgbClr val="1D6DC2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稻壳儿春秋广告/盗版必究        原创来源：http://chn.docer.com/works?userid=199329941#!/work_time"/>
            <p:cNvSpPr txBox="1"/>
            <p:nvPr/>
          </p:nvSpPr>
          <p:spPr>
            <a:xfrm>
              <a:off x="3056102" y="1646034"/>
              <a:ext cx="97439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添加标题</a:t>
              </a:r>
            </a:p>
          </p:txBody>
        </p:sp>
        <p:sp>
          <p:nvSpPr>
            <p:cNvPr id="34" name="稻壳儿春秋广告/盗版必究        原创来源：http://chn.docer.com/works?userid=199329941#!/work_time"/>
            <p:cNvSpPr txBox="1"/>
            <p:nvPr/>
          </p:nvSpPr>
          <p:spPr>
            <a:xfrm>
              <a:off x="2727960" y="1968671"/>
              <a:ext cx="1630680" cy="564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790" dirty="0" err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优品</a:t>
              </a:r>
              <a:r>
                <a:rPr lang="en-US" altLang="zh-CN" sz="790" dirty="0" err="1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PPT，</a:t>
              </a:r>
              <a:r>
                <a:rPr lang="en-US" altLang="zh-CN" sz="790" dirty="0" err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</a:t>
              </a:r>
              <a:r>
                <a:rPr lang="en-US" altLang="zh-CN" sz="79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。</a:t>
              </a:r>
            </a:p>
          </p:txBody>
        </p:sp>
        <p:sp>
          <p:nvSpPr>
            <p:cNvPr id="35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3003308" y="3467874"/>
              <a:ext cx="1079985" cy="1068053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8" name="稻壳儿春秋广告/盗版必究        原创来源：http://chn.docer.com/works?userid=199329941#!/work_time"/>
            <p:cNvSpPr/>
            <p:nvPr/>
          </p:nvSpPr>
          <p:spPr>
            <a:xfrm>
              <a:off x="3294666" y="3753266"/>
              <a:ext cx="497270" cy="497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50" y="19575"/>
                  </a:moveTo>
                  <a:cubicBezTo>
                    <a:pt x="15356" y="19575"/>
                    <a:pt x="13500" y="18056"/>
                    <a:pt x="13500" y="16200"/>
                  </a:cubicBezTo>
                  <a:cubicBezTo>
                    <a:pt x="13500" y="14344"/>
                    <a:pt x="15356" y="12825"/>
                    <a:pt x="17550" y="12825"/>
                  </a:cubicBezTo>
                  <a:cubicBezTo>
                    <a:pt x="18562" y="12825"/>
                    <a:pt x="19575" y="13162"/>
                    <a:pt x="20250" y="13669"/>
                  </a:cubicBezTo>
                  <a:cubicBezTo>
                    <a:pt x="20250" y="6075"/>
                    <a:pt x="20250" y="6075"/>
                    <a:pt x="20250" y="6075"/>
                  </a:cubicBezTo>
                  <a:cubicBezTo>
                    <a:pt x="8100" y="7425"/>
                    <a:pt x="8100" y="7425"/>
                    <a:pt x="8100" y="7425"/>
                  </a:cubicBezTo>
                  <a:cubicBezTo>
                    <a:pt x="8100" y="18900"/>
                    <a:pt x="8100" y="18900"/>
                    <a:pt x="8100" y="18900"/>
                  </a:cubicBezTo>
                  <a:cubicBezTo>
                    <a:pt x="8100" y="18900"/>
                    <a:pt x="8100" y="18900"/>
                    <a:pt x="8100" y="18900"/>
                  </a:cubicBezTo>
                  <a:cubicBezTo>
                    <a:pt x="7594" y="20419"/>
                    <a:pt x="6075" y="21600"/>
                    <a:pt x="4050" y="21600"/>
                  </a:cubicBezTo>
                  <a:cubicBezTo>
                    <a:pt x="1856" y="21600"/>
                    <a:pt x="0" y="20081"/>
                    <a:pt x="0" y="18225"/>
                  </a:cubicBezTo>
                  <a:cubicBezTo>
                    <a:pt x="0" y="16369"/>
                    <a:pt x="1856" y="14850"/>
                    <a:pt x="4050" y="14850"/>
                  </a:cubicBezTo>
                  <a:cubicBezTo>
                    <a:pt x="5062" y="14850"/>
                    <a:pt x="6075" y="15188"/>
                    <a:pt x="6750" y="15694"/>
                  </a:cubicBezTo>
                  <a:cubicBezTo>
                    <a:pt x="6750" y="1350"/>
                    <a:pt x="6750" y="1350"/>
                    <a:pt x="6750" y="135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6200"/>
                    <a:pt x="21600" y="16200"/>
                    <a:pt x="21600" y="16200"/>
                  </a:cubicBezTo>
                  <a:cubicBezTo>
                    <a:pt x="21600" y="18056"/>
                    <a:pt x="19744" y="19575"/>
                    <a:pt x="17550" y="19575"/>
                  </a:cubicBezTo>
                  <a:close/>
                  <a:moveTo>
                    <a:pt x="4050" y="16200"/>
                  </a:moveTo>
                  <a:cubicBezTo>
                    <a:pt x="2531" y="16200"/>
                    <a:pt x="1350" y="17044"/>
                    <a:pt x="1350" y="18225"/>
                  </a:cubicBezTo>
                  <a:cubicBezTo>
                    <a:pt x="1350" y="19406"/>
                    <a:pt x="2531" y="20250"/>
                    <a:pt x="4050" y="20250"/>
                  </a:cubicBezTo>
                  <a:cubicBezTo>
                    <a:pt x="5569" y="20250"/>
                    <a:pt x="6750" y="19406"/>
                    <a:pt x="6750" y="18225"/>
                  </a:cubicBezTo>
                  <a:cubicBezTo>
                    <a:pt x="6750" y="17044"/>
                    <a:pt x="5569" y="16200"/>
                    <a:pt x="4050" y="16200"/>
                  </a:cubicBezTo>
                  <a:close/>
                  <a:moveTo>
                    <a:pt x="20250" y="1519"/>
                  </a:moveTo>
                  <a:cubicBezTo>
                    <a:pt x="8100" y="2869"/>
                    <a:pt x="8100" y="2869"/>
                    <a:pt x="8100" y="2869"/>
                  </a:cubicBezTo>
                  <a:cubicBezTo>
                    <a:pt x="8100" y="5906"/>
                    <a:pt x="8100" y="5906"/>
                    <a:pt x="8100" y="5906"/>
                  </a:cubicBezTo>
                  <a:cubicBezTo>
                    <a:pt x="20250" y="4556"/>
                    <a:pt x="20250" y="4556"/>
                    <a:pt x="20250" y="4556"/>
                  </a:cubicBezTo>
                  <a:cubicBezTo>
                    <a:pt x="20250" y="1519"/>
                    <a:pt x="20250" y="1519"/>
                    <a:pt x="20250" y="1519"/>
                  </a:cubicBezTo>
                  <a:close/>
                  <a:moveTo>
                    <a:pt x="17550" y="14175"/>
                  </a:moveTo>
                  <a:cubicBezTo>
                    <a:pt x="16031" y="14175"/>
                    <a:pt x="14850" y="15188"/>
                    <a:pt x="14850" y="16200"/>
                  </a:cubicBezTo>
                  <a:cubicBezTo>
                    <a:pt x="14850" y="17381"/>
                    <a:pt x="16031" y="18225"/>
                    <a:pt x="17550" y="18225"/>
                  </a:cubicBezTo>
                  <a:cubicBezTo>
                    <a:pt x="19069" y="18225"/>
                    <a:pt x="20250" y="17381"/>
                    <a:pt x="20250" y="16200"/>
                  </a:cubicBezTo>
                  <a:cubicBezTo>
                    <a:pt x="20250" y="15188"/>
                    <a:pt x="19069" y="14175"/>
                    <a:pt x="17550" y="14175"/>
                  </a:cubicBezTo>
                  <a:close/>
                </a:path>
              </a:pathLst>
            </a:custGeom>
            <a:solidFill>
              <a:srgbClr val="1D6DC2"/>
            </a:solidFill>
            <a:ln w="12700">
              <a:miter lim="400000"/>
            </a:ln>
          </p:spPr>
          <p:txBody>
            <a:bodyPr lIns="17145" rIns="17145"/>
            <a:lstStyle/>
            <a:p>
              <a:pPr defTabSz="913765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180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28393" y="1424941"/>
            <a:ext cx="1915014" cy="3110986"/>
            <a:chOff x="528393" y="1424941"/>
            <a:chExt cx="1915014" cy="3110986"/>
          </a:xfrm>
        </p:grpSpPr>
        <p:sp>
          <p:nvSpPr>
            <p:cNvPr id="28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528393" y="1424941"/>
              <a:ext cx="1915014" cy="2577266"/>
            </a:xfrm>
            <a:prstGeom prst="rect">
              <a:avLst/>
            </a:prstGeom>
            <a:solidFill>
              <a:srgbClr val="4B5050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9" name="稻壳儿春秋广告/盗版必究        原创来源：http://chn.docer.com/works?userid=199329941#!/work_time"/>
            <p:cNvSpPr txBox="1"/>
            <p:nvPr/>
          </p:nvSpPr>
          <p:spPr>
            <a:xfrm>
              <a:off x="998702" y="1646034"/>
              <a:ext cx="97439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添加标题</a:t>
              </a:r>
            </a:p>
          </p:txBody>
        </p:sp>
        <p:sp>
          <p:nvSpPr>
            <p:cNvPr id="30" name="稻壳儿春秋广告/盗版必究        原创来源：http://chn.docer.com/works?userid=199329941#!/work_time"/>
            <p:cNvSpPr txBox="1"/>
            <p:nvPr/>
          </p:nvSpPr>
          <p:spPr>
            <a:xfrm>
              <a:off x="670560" y="1968671"/>
              <a:ext cx="1630680" cy="564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790" dirty="0" err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en-US" altLang="zh-CN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790" dirty="0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优品</a:t>
              </a:r>
              <a:r>
                <a:rPr lang="en-US" altLang="zh-CN" sz="790" dirty="0" err="1" smtClean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PPT，</a:t>
              </a:r>
              <a:r>
                <a:rPr lang="en-US" altLang="zh-CN" sz="790" dirty="0" err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</a:t>
              </a:r>
              <a:r>
                <a:rPr lang="en-US" altLang="zh-CN" sz="79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。</a:t>
              </a:r>
            </a:p>
          </p:txBody>
        </p:sp>
        <p:sp>
          <p:nvSpPr>
            <p:cNvPr id="31" name="稻壳儿春秋广告/盗版必究        原创来源：http://chn.docer.com/works?userid=199329941#!/work_time"/>
            <p:cNvSpPr>
              <a:spLocks noChangeArrowheads="1"/>
            </p:cNvSpPr>
            <p:nvPr/>
          </p:nvSpPr>
          <p:spPr bwMode="auto">
            <a:xfrm>
              <a:off x="945908" y="3467874"/>
              <a:ext cx="1079985" cy="1068053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稻壳儿春秋广告/盗版必究        原创来源：http://chn.docer.com/works?userid=199329941#!/work_time"/>
            <p:cNvSpPr/>
            <p:nvPr/>
          </p:nvSpPr>
          <p:spPr>
            <a:xfrm>
              <a:off x="1237266" y="3754570"/>
              <a:ext cx="497270" cy="494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8" extrusionOk="0">
                  <a:moveTo>
                    <a:pt x="20925" y="15525"/>
                  </a:moveTo>
                  <a:cubicBezTo>
                    <a:pt x="20250" y="15525"/>
                    <a:pt x="20250" y="15525"/>
                    <a:pt x="20250" y="15525"/>
                  </a:cubicBezTo>
                  <a:cubicBezTo>
                    <a:pt x="20250" y="1350"/>
                    <a:pt x="20250" y="1350"/>
                    <a:pt x="20250" y="1350"/>
                  </a:cubicBezTo>
                  <a:cubicBezTo>
                    <a:pt x="20925" y="1350"/>
                    <a:pt x="20925" y="1350"/>
                    <a:pt x="20925" y="1350"/>
                  </a:cubicBezTo>
                  <a:cubicBezTo>
                    <a:pt x="21263" y="1350"/>
                    <a:pt x="21600" y="1012"/>
                    <a:pt x="21600" y="675"/>
                  </a:cubicBezTo>
                  <a:cubicBezTo>
                    <a:pt x="21600" y="337"/>
                    <a:pt x="21263" y="0"/>
                    <a:pt x="20925" y="0"/>
                  </a:cubicBezTo>
                  <a:cubicBezTo>
                    <a:pt x="675" y="0"/>
                    <a:pt x="675" y="0"/>
                    <a:pt x="675" y="0"/>
                  </a:cubicBezTo>
                  <a:cubicBezTo>
                    <a:pt x="337" y="0"/>
                    <a:pt x="0" y="337"/>
                    <a:pt x="0" y="675"/>
                  </a:cubicBezTo>
                  <a:cubicBezTo>
                    <a:pt x="0" y="1012"/>
                    <a:pt x="337" y="1350"/>
                    <a:pt x="675" y="1350"/>
                  </a:cubicBezTo>
                  <a:cubicBezTo>
                    <a:pt x="1350" y="1350"/>
                    <a:pt x="1350" y="1350"/>
                    <a:pt x="1350" y="1350"/>
                  </a:cubicBezTo>
                  <a:cubicBezTo>
                    <a:pt x="1350" y="15525"/>
                    <a:pt x="1350" y="15525"/>
                    <a:pt x="1350" y="15525"/>
                  </a:cubicBezTo>
                  <a:cubicBezTo>
                    <a:pt x="675" y="15525"/>
                    <a:pt x="675" y="15525"/>
                    <a:pt x="675" y="15525"/>
                  </a:cubicBezTo>
                  <a:cubicBezTo>
                    <a:pt x="337" y="15525"/>
                    <a:pt x="0" y="15862"/>
                    <a:pt x="0" y="16200"/>
                  </a:cubicBezTo>
                  <a:cubicBezTo>
                    <a:pt x="0" y="16537"/>
                    <a:pt x="337" y="16875"/>
                    <a:pt x="675" y="16875"/>
                  </a:cubicBezTo>
                  <a:cubicBezTo>
                    <a:pt x="7088" y="16875"/>
                    <a:pt x="7088" y="16875"/>
                    <a:pt x="7088" y="16875"/>
                  </a:cubicBezTo>
                  <a:cubicBezTo>
                    <a:pt x="3544" y="20419"/>
                    <a:pt x="3544" y="20419"/>
                    <a:pt x="3544" y="20419"/>
                  </a:cubicBezTo>
                  <a:cubicBezTo>
                    <a:pt x="3375" y="20588"/>
                    <a:pt x="3375" y="21094"/>
                    <a:pt x="3544" y="21431"/>
                  </a:cubicBezTo>
                  <a:cubicBezTo>
                    <a:pt x="3881" y="21600"/>
                    <a:pt x="4219" y="21600"/>
                    <a:pt x="4556" y="21431"/>
                  </a:cubicBezTo>
                  <a:cubicBezTo>
                    <a:pt x="9113" y="16875"/>
                    <a:pt x="9113" y="16875"/>
                    <a:pt x="9113" y="16875"/>
                  </a:cubicBezTo>
                  <a:cubicBezTo>
                    <a:pt x="10125" y="16875"/>
                    <a:pt x="10125" y="16875"/>
                    <a:pt x="10125" y="16875"/>
                  </a:cubicBezTo>
                  <a:cubicBezTo>
                    <a:pt x="10125" y="19575"/>
                    <a:pt x="10125" y="19575"/>
                    <a:pt x="10125" y="19575"/>
                  </a:cubicBezTo>
                  <a:cubicBezTo>
                    <a:pt x="10125" y="19913"/>
                    <a:pt x="10462" y="20250"/>
                    <a:pt x="10800" y="20250"/>
                  </a:cubicBezTo>
                  <a:cubicBezTo>
                    <a:pt x="11138" y="20250"/>
                    <a:pt x="11475" y="19913"/>
                    <a:pt x="11475" y="19575"/>
                  </a:cubicBezTo>
                  <a:cubicBezTo>
                    <a:pt x="11475" y="16875"/>
                    <a:pt x="11475" y="16875"/>
                    <a:pt x="11475" y="16875"/>
                  </a:cubicBezTo>
                  <a:cubicBezTo>
                    <a:pt x="12488" y="16875"/>
                    <a:pt x="12488" y="16875"/>
                    <a:pt x="12488" y="16875"/>
                  </a:cubicBezTo>
                  <a:cubicBezTo>
                    <a:pt x="17044" y="21431"/>
                    <a:pt x="17044" y="21431"/>
                    <a:pt x="17044" y="21431"/>
                  </a:cubicBezTo>
                  <a:cubicBezTo>
                    <a:pt x="17381" y="21600"/>
                    <a:pt x="17719" y="21600"/>
                    <a:pt x="18056" y="21431"/>
                  </a:cubicBezTo>
                  <a:cubicBezTo>
                    <a:pt x="18225" y="21094"/>
                    <a:pt x="18225" y="20588"/>
                    <a:pt x="18056" y="20419"/>
                  </a:cubicBezTo>
                  <a:cubicBezTo>
                    <a:pt x="14513" y="16875"/>
                    <a:pt x="14513" y="16875"/>
                    <a:pt x="14513" y="16875"/>
                  </a:cubicBezTo>
                  <a:cubicBezTo>
                    <a:pt x="20925" y="16875"/>
                    <a:pt x="20925" y="16875"/>
                    <a:pt x="20925" y="16875"/>
                  </a:cubicBezTo>
                  <a:cubicBezTo>
                    <a:pt x="21263" y="16875"/>
                    <a:pt x="21600" y="16537"/>
                    <a:pt x="21600" y="16200"/>
                  </a:cubicBezTo>
                  <a:cubicBezTo>
                    <a:pt x="21600" y="15862"/>
                    <a:pt x="21263" y="15525"/>
                    <a:pt x="20925" y="15525"/>
                  </a:cubicBezTo>
                  <a:close/>
                  <a:moveTo>
                    <a:pt x="18900" y="15525"/>
                  </a:moveTo>
                  <a:cubicBezTo>
                    <a:pt x="12825" y="15525"/>
                    <a:pt x="12825" y="15525"/>
                    <a:pt x="12825" y="15525"/>
                  </a:cubicBezTo>
                  <a:cubicBezTo>
                    <a:pt x="12825" y="15525"/>
                    <a:pt x="12825" y="15525"/>
                    <a:pt x="12825" y="15525"/>
                  </a:cubicBezTo>
                  <a:cubicBezTo>
                    <a:pt x="8775" y="15525"/>
                    <a:pt x="8775" y="15525"/>
                    <a:pt x="8775" y="15525"/>
                  </a:cubicBezTo>
                  <a:cubicBezTo>
                    <a:pt x="8775" y="15525"/>
                    <a:pt x="8775" y="15525"/>
                    <a:pt x="8775" y="15525"/>
                  </a:cubicBezTo>
                  <a:cubicBezTo>
                    <a:pt x="2700" y="15525"/>
                    <a:pt x="2700" y="15525"/>
                    <a:pt x="2700" y="15525"/>
                  </a:cubicBezTo>
                  <a:cubicBezTo>
                    <a:pt x="2700" y="1350"/>
                    <a:pt x="2700" y="1350"/>
                    <a:pt x="2700" y="1350"/>
                  </a:cubicBezTo>
                  <a:cubicBezTo>
                    <a:pt x="18900" y="1350"/>
                    <a:pt x="18900" y="1350"/>
                    <a:pt x="18900" y="1350"/>
                  </a:cubicBezTo>
                  <a:cubicBezTo>
                    <a:pt x="18900" y="15525"/>
                    <a:pt x="18900" y="15525"/>
                    <a:pt x="18900" y="15525"/>
                  </a:cubicBezTo>
                  <a:close/>
                  <a:moveTo>
                    <a:pt x="7256" y="9956"/>
                  </a:moveTo>
                  <a:cubicBezTo>
                    <a:pt x="8775" y="8437"/>
                    <a:pt x="8775" y="8437"/>
                    <a:pt x="8775" y="8437"/>
                  </a:cubicBezTo>
                  <a:cubicBezTo>
                    <a:pt x="10969" y="10631"/>
                    <a:pt x="10969" y="10631"/>
                    <a:pt x="10969" y="10631"/>
                  </a:cubicBezTo>
                  <a:cubicBezTo>
                    <a:pt x="11138" y="10800"/>
                    <a:pt x="11306" y="10800"/>
                    <a:pt x="11475" y="10800"/>
                  </a:cubicBezTo>
                  <a:cubicBezTo>
                    <a:pt x="11644" y="10800"/>
                    <a:pt x="11813" y="10800"/>
                    <a:pt x="11981" y="10631"/>
                  </a:cubicBezTo>
                  <a:cubicBezTo>
                    <a:pt x="15356" y="7256"/>
                    <a:pt x="15356" y="7256"/>
                    <a:pt x="15356" y="7256"/>
                  </a:cubicBezTo>
                  <a:cubicBezTo>
                    <a:pt x="15525" y="6919"/>
                    <a:pt x="15525" y="6581"/>
                    <a:pt x="15356" y="6244"/>
                  </a:cubicBezTo>
                  <a:cubicBezTo>
                    <a:pt x="15019" y="6075"/>
                    <a:pt x="14681" y="6075"/>
                    <a:pt x="14344" y="6244"/>
                  </a:cubicBezTo>
                  <a:cubicBezTo>
                    <a:pt x="11475" y="9112"/>
                    <a:pt x="11475" y="9112"/>
                    <a:pt x="11475" y="9112"/>
                  </a:cubicBezTo>
                  <a:cubicBezTo>
                    <a:pt x="9281" y="6919"/>
                    <a:pt x="9281" y="6919"/>
                    <a:pt x="9281" y="6919"/>
                  </a:cubicBezTo>
                  <a:cubicBezTo>
                    <a:pt x="9281" y="6919"/>
                    <a:pt x="9113" y="6919"/>
                    <a:pt x="9113" y="6750"/>
                  </a:cubicBezTo>
                  <a:cubicBezTo>
                    <a:pt x="8775" y="6750"/>
                    <a:pt x="8438" y="6750"/>
                    <a:pt x="8269" y="6919"/>
                  </a:cubicBezTo>
                  <a:cubicBezTo>
                    <a:pt x="6244" y="8944"/>
                    <a:pt x="6244" y="8944"/>
                    <a:pt x="6244" y="8944"/>
                  </a:cubicBezTo>
                  <a:cubicBezTo>
                    <a:pt x="6075" y="9112"/>
                    <a:pt x="6075" y="9619"/>
                    <a:pt x="6244" y="9956"/>
                  </a:cubicBezTo>
                  <a:cubicBezTo>
                    <a:pt x="6581" y="10125"/>
                    <a:pt x="6919" y="10125"/>
                    <a:pt x="7256" y="9956"/>
                  </a:cubicBezTo>
                  <a:close/>
                </a:path>
              </a:pathLst>
            </a:custGeom>
            <a:solidFill>
              <a:srgbClr val="374047"/>
            </a:solidFill>
            <a:ln w="12700">
              <a:miter lim="400000"/>
            </a:ln>
          </p:spPr>
          <p:txBody>
            <a:bodyPr lIns="17145" rIns="17145"/>
            <a:lstStyle/>
            <a:p>
              <a:pPr defTabSz="913765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1800" dirty="0"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年度工作概述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19436" y="675669"/>
            <a:ext cx="3076564" cy="213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90" dirty="0"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print the presentation and make it into a film a wider field</a:t>
            </a:r>
          </a:p>
        </p:txBody>
      </p:sp>
      <p:sp>
        <p:nvSpPr>
          <p:cNvPr id="10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10054" y="1754400"/>
            <a:ext cx="6523890" cy="2105460"/>
            <a:chOff x="1310054" y="1754400"/>
            <a:chExt cx="6523890" cy="2105460"/>
          </a:xfrm>
        </p:grpSpPr>
        <p:sp>
          <p:nvSpPr>
            <p:cNvPr id="11" name="稻壳儿春秋广告/盗版必究        原创来源：http://chn.docer.com/works?userid=199329941#!/work_time"/>
            <p:cNvSpPr/>
            <p:nvPr/>
          </p:nvSpPr>
          <p:spPr>
            <a:xfrm>
              <a:off x="4045635" y="1754400"/>
              <a:ext cx="1052730" cy="1052730"/>
            </a:xfrm>
            <a:prstGeom prst="ellipse">
              <a:avLst/>
            </a:prstGeom>
            <a:solidFill>
              <a:srgbClr val="1D6DC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ea typeface="微软雅黑 Light" panose="020B0502040204020203" pitchFamily="34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836420" y="2232660"/>
              <a:ext cx="5471160" cy="601980"/>
              <a:chOff x="2468880" y="2976880"/>
              <a:chExt cx="7294880" cy="802640"/>
            </a:xfrm>
          </p:grpSpPr>
          <p:cxnSp>
            <p:nvCxnSpPr>
              <p:cNvPr id="13" name="稻壳儿春秋广告/盗版必究        原创来源：http://chn.docer.com/works?userid=199329941#!/work_time"/>
              <p:cNvCxnSpPr/>
              <p:nvPr/>
            </p:nvCxnSpPr>
            <p:spPr>
              <a:xfrm>
                <a:off x="2468880" y="2976880"/>
                <a:ext cx="7294880" cy="0"/>
              </a:xfrm>
              <a:prstGeom prst="line">
                <a:avLst/>
              </a:prstGeom>
              <a:ln w="25400">
                <a:solidFill>
                  <a:srgbClr val="1D6DC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稻壳儿春秋广告/盗版必究        原创来源：http://chn.docer.com/works?userid=199329941#!/work_time"/>
              <p:cNvCxnSpPr/>
              <p:nvPr/>
            </p:nvCxnSpPr>
            <p:spPr>
              <a:xfrm rot="5400000">
                <a:off x="2067560" y="3378200"/>
                <a:ext cx="802640" cy="0"/>
              </a:xfrm>
              <a:prstGeom prst="line">
                <a:avLst/>
              </a:prstGeom>
              <a:ln w="25400">
                <a:solidFill>
                  <a:srgbClr val="1D6DC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稻壳儿春秋广告/盗版必究        原创来源：http://chn.docer.com/works?userid=199329941#!/work_time"/>
              <p:cNvCxnSpPr/>
              <p:nvPr/>
            </p:nvCxnSpPr>
            <p:spPr>
              <a:xfrm rot="5400000">
                <a:off x="9362440" y="3378200"/>
                <a:ext cx="802640" cy="0"/>
              </a:xfrm>
              <a:prstGeom prst="line">
                <a:avLst/>
              </a:prstGeom>
              <a:ln w="25400">
                <a:solidFill>
                  <a:srgbClr val="1D6DC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稻壳儿春秋广告/盗版必究        原创来源：http://chn.docer.com/works?userid=199329941#!/work_time"/>
            <p:cNvSpPr/>
            <p:nvPr/>
          </p:nvSpPr>
          <p:spPr>
            <a:xfrm>
              <a:off x="1310054" y="2807130"/>
              <a:ext cx="1052730" cy="1052730"/>
            </a:xfrm>
            <a:prstGeom prst="ellipse">
              <a:avLst/>
            </a:prstGeom>
            <a:solidFill>
              <a:srgbClr val="37404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ea typeface="微软雅黑 Light" panose="020B0502040204020203" pitchFamily="34" charset="-122"/>
              </a:endParaRPr>
            </a:p>
          </p:txBody>
        </p:sp>
        <p:sp>
          <p:nvSpPr>
            <p:cNvPr id="23" name="稻壳儿春秋广告/盗版必究        原创来源：http://chn.docer.com/works?userid=199329941#!/work_time"/>
            <p:cNvSpPr/>
            <p:nvPr/>
          </p:nvSpPr>
          <p:spPr>
            <a:xfrm>
              <a:off x="6781214" y="2807130"/>
              <a:ext cx="1052730" cy="1052730"/>
            </a:xfrm>
            <a:prstGeom prst="ellipse">
              <a:avLst/>
            </a:prstGeom>
            <a:solidFill>
              <a:srgbClr val="37404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ea typeface="微软雅黑 Light" panose="020B0502040204020203" pitchFamily="34" charset="-122"/>
              </a:endParaRPr>
            </a:p>
          </p:txBody>
        </p:sp>
        <p:sp>
          <p:nvSpPr>
            <p:cNvPr id="24" name="稻壳儿春秋广告/盗版必究        原创来源：http://chn.docer.com/works?userid=199329941#!/work_time"/>
            <p:cNvSpPr txBox="1"/>
            <p:nvPr/>
          </p:nvSpPr>
          <p:spPr>
            <a:xfrm>
              <a:off x="2758438" y="3070226"/>
              <a:ext cx="3627122" cy="250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790" dirty="0" err="1">
                  <a:solidFill>
                    <a:srgbClr val="374047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en-US" altLang="zh-CN" sz="790" dirty="0" smtClean="0">
                  <a:solidFill>
                    <a:srgbClr val="374047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790" dirty="0" smtClean="0">
                  <a:solidFill>
                    <a:srgbClr val="374047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优品</a:t>
              </a:r>
              <a:r>
                <a:rPr lang="en-US" altLang="zh-CN" sz="790" dirty="0" err="1" smtClean="0">
                  <a:solidFill>
                    <a:srgbClr val="374047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PPT，</a:t>
              </a:r>
              <a:r>
                <a:rPr lang="en-US" altLang="zh-CN" sz="790" dirty="0" err="1">
                  <a:solidFill>
                    <a:srgbClr val="374047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</a:t>
              </a:r>
              <a:r>
                <a:rPr lang="en-US" altLang="zh-CN" sz="790" dirty="0">
                  <a:solidFill>
                    <a:srgbClr val="374047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。</a:t>
              </a:r>
            </a:p>
          </p:txBody>
        </p:sp>
        <p:sp>
          <p:nvSpPr>
            <p:cNvPr id="25" name="稻壳儿春秋广告/盗版必究        原创来源：http://chn.docer.com/works?userid=199329941#!/work_time"/>
            <p:cNvSpPr/>
            <p:nvPr/>
          </p:nvSpPr>
          <p:spPr>
            <a:xfrm>
              <a:off x="4387313" y="2096440"/>
              <a:ext cx="369374" cy="368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8" extrusionOk="0">
                  <a:moveTo>
                    <a:pt x="19575" y="21558"/>
                  </a:moveTo>
                  <a:cubicBezTo>
                    <a:pt x="2025" y="21558"/>
                    <a:pt x="2025" y="21558"/>
                    <a:pt x="2025" y="21558"/>
                  </a:cubicBezTo>
                  <a:cubicBezTo>
                    <a:pt x="844" y="21558"/>
                    <a:pt x="0" y="20714"/>
                    <a:pt x="0" y="19533"/>
                  </a:cubicBezTo>
                  <a:cubicBezTo>
                    <a:pt x="0" y="7383"/>
                    <a:pt x="0" y="7383"/>
                    <a:pt x="0" y="7383"/>
                  </a:cubicBezTo>
                  <a:cubicBezTo>
                    <a:pt x="0" y="6371"/>
                    <a:pt x="844" y="5358"/>
                    <a:pt x="2025" y="5358"/>
                  </a:cubicBezTo>
                  <a:cubicBezTo>
                    <a:pt x="11138" y="5358"/>
                    <a:pt x="11138" y="5358"/>
                    <a:pt x="11138" y="5358"/>
                  </a:cubicBezTo>
                  <a:cubicBezTo>
                    <a:pt x="6919" y="1139"/>
                    <a:pt x="6919" y="1139"/>
                    <a:pt x="6919" y="1139"/>
                  </a:cubicBezTo>
                  <a:cubicBezTo>
                    <a:pt x="6750" y="802"/>
                    <a:pt x="6750" y="464"/>
                    <a:pt x="6919" y="127"/>
                  </a:cubicBezTo>
                  <a:cubicBezTo>
                    <a:pt x="7256" y="-42"/>
                    <a:pt x="7594" y="-42"/>
                    <a:pt x="7931" y="127"/>
                  </a:cubicBezTo>
                  <a:cubicBezTo>
                    <a:pt x="12488" y="4683"/>
                    <a:pt x="12488" y="4683"/>
                    <a:pt x="12488" y="4683"/>
                  </a:cubicBezTo>
                  <a:cubicBezTo>
                    <a:pt x="17044" y="296"/>
                    <a:pt x="17044" y="296"/>
                    <a:pt x="17044" y="296"/>
                  </a:cubicBezTo>
                  <a:cubicBezTo>
                    <a:pt x="17381" y="-42"/>
                    <a:pt x="17719" y="-42"/>
                    <a:pt x="18056" y="296"/>
                  </a:cubicBezTo>
                  <a:cubicBezTo>
                    <a:pt x="18225" y="464"/>
                    <a:pt x="18225" y="971"/>
                    <a:pt x="18056" y="1139"/>
                  </a:cubicBezTo>
                  <a:cubicBezTo>
                    <a:pt x="13838" y="5358"/>
                    <a:pt x="13838" y="5358"/>
                    <a:pt x="13838" y="5358"/>
                  </a:cubicBezTo>
                  <a:cubicBezTo>
                    <a:pt x="19575" y="5358"/>
                    <a:pt x="19575" y="5358"/>
                    <a:pt x="19575" y="5358"/>
                  </a:cubicBezTo>
                  <a:cubicBezTo>
                    <a:pt x="20756" y="5358"/>
                    <a:pt x="21600" y="6371"/>
                    <a:pt x="21600" y="7383"/>
                  </a:cubicBezTo>
                  <a:cubicBezTo>
                    <a:pt x="21600" y="19533"/>
                    <a:pt x="21600" y="19533"/>
                    <a:pt x="21600" y="19533"/>
                  </a:cubicBezTo>
                  <a:cubicBezTo>
                    <a:pt x="21600" y="20714"/>
                    <a:pt x="20756" y="21558"/>
                    <a:pt x="19575" y="21558"/>
                  </a:cubicBezTo>
                  <a:close/>
                  <a:moveTo>
                    <a:pt x="20250" y="8058"/>
                  </a:moveTo>
                  <a:cubicBezTo>
                    <a:pt x="20250" y="7383"/>
                    <a:pt x="19575" y="6708"/>
                    <a:pt x="18900" y="6708"/>
                  </a:cubicBezTo>
                  <a:cubicBezTo>
                    <a:pt x="2700" y="6708"/>
                    <a:pt x="2700" y="6708"/>
                    <a:pt x="2700" y="6708"/>
                  </a:cubicBezTo>
                  <a:cubicBezTo>
                    <a:pt x="2025" y="6708"/>
                    <a:pt x="1350" y="7383"/>
                    <a:pt x="1350" y="8058"/>
                  </a:cubicBezTo>
                  <a:cubicBezTo>
                    <a:pt x="1350" y="18858"/>
                    <a:pt x="1350" y="18858"/>
                    <a:pt x="1350" y="18858"/>
                  </a:cubicBezTo>
                  <a:cubicBezTo>
                    <a:pt x="1350" y="19702"/>
                    <a:pt x="2025" y="20208"/>
                    <a:pt x="2700" y="20208"/>
                  </a:cubicBezTo>
                  <a:cubicBezTo>
                    <a:pt x="18900" y="20208"/>
                    <a:pt x="18900" y="20208"/>
                    <a:pt x="18900" y="20208"/>
                  </a:cubicBezTo>
                  <a:cubicBezTo>
                    <a:pt x="19575" y="20208"/>
                    <a:pt x="20250" y="19702"/>
                    <a:pt x="20250" y="18858"/>
                  </a:cubicBezTo>
                  <a:cubicBezTo>
                    <a:pt x="20250" y="8058"/>
                    <a:pt x="20250" y="8058"/>
                    <a:pt x="20250" y="8058"/>
                  </a:cubicBezTo>
                  <a:close/>
                  <a:moveTo>
                    <a:pt x="18225" y="18858"/>
                  </a:moveTo>
                  <a:cubicBezTo>
                    <a:pt x="15525" y="18858"/>
                    <a:pt x="15525" y="18858"/>
                    <a:pt x="15525" y="18858"/>
                  </a:cubicBezTo>
                  <a:cubicBezTo>
                    <a:pt x="15188" y="18858"/>
                    <a:pt x="14850" y="18521"/>
                    <a:pt x="14850" y="18183"/>
                  </a:cubicBezTo>
                  <a:cubicBezTo>
                    <a:pt x="14850" y="17846"/>
                    <a:pt x="15188" y="17508"/>
                    <a:pt x="15525" y="17508"/>
                  </a:cubicBezTo>
                  <a:cubicBezTo>
                    <a:pt x="18225" y="17508"/>
                    <a:pt x="18225" y="17508"/>
                    <a:pt x="18225" y="17508"/>
                  </a:cubicBezTo>
                  <a:cubicBezTo>
                    <a:pt x="18562" y="17508"/>
                    <a:pt x="18900" y="17846"/>
                    <a:pt x="18900" y="18183"/>
                  </a:cubicBezTo>
                  <a:cubicBezTo>
                    <a:pt x="18900" y="18521"/>
                    <a:pt x="18562" y="18858"/>
                    <a:pt x="18225" y="18858"/>
                  </a:cubicBezTo>
                  <a:close/>
                  <a:moveTo>
                    <a:pt x="18225" y="16833"/>
                  </a:moveTo>
                  <a:cubicBezTo>
                    <a:pt x="15525" y="16833"/>
                    <a:pt x="15525" y="16833"/>
                    <a:pt x="15525" y="16833"/>
                  </a:cubicBezTo>
                  <a:cubicBezTo>
                    <a:pt x="15188" y="16833"/>
                    <a:pt x="14850" y="16496"/>
                    <a:pt x="14850" y="16158"/>
                  </a:cubicBezTo>
                  <a:cubicBezTo>
                    <a:pt x="14850" y="15821"/>
                    <a:pt x="15188" y="15483"/>
                    <a:pt x="15525" y="15483"/>
                  </a:cubicBezTo>
                  <a:cubicBezTo>
                    <a:pt x="18225" y="15483"/>
                    <a:pt x="18225" y="15483"/>
                    <a:pt x="18225" y="15483"/>
                  </a:cubicBezTo>
                  <a:cubicBezTo>
                    <a:pt x="18562" y="15483"/>
                    <a:pt x="18900" y="15821"/>
                    <a:pt x="18900" y="16158"/>
                  </a:cubicBezTo>
                  <a:cubicBezTo>
                    <a:pt x="18900" y="16496"/>
                    <a:pt x="18562" y="16833"/>
                    <a:pt x="18225" y="16833"/>
                  </a:cubicBezTo>
                  <a:close/>
                  <a:moveTo>
                    <a:pt x="16875" y="12108"/>
                  </a:moveTo>
                  <a:cubicBezTo>
                    <a:pt x="15694" y="12108"/>
                    <a:pt x="14850" y="11264"/>
                    <a:pt x="14850" y="10083"/>
                  </a:cubicBezTo>
                  <a:cubicBezTo>
                    <a:pt x="14850" y="9071"/>
                    <a:pt x="15694" y="8058"/>
                    <a:pt x="16875" y="8058"/>
                  </a:cubicBezTo>
                  <a:cubicBezTo>
                    <a:pt x="18056" y="8058"/>
                    <a:pt x="18900" y="9071"/>
                    <a:pt x="18900" y="10083"/>
                  </a:cubicBezTo>
                  <a:cubicBezTo>
                    <a:pt x="18900" y="11264"/>
                    <a:pt x="18056" y="12108"/>
                    <a:pt x="16875" y="12108"/>
                  </a:cubicBezTo>
                  <a:close/>
                  <a:moveTo>
                    <a:pt x="16875" y="9408"/>
                  </a:moveTo>
                  <a:cubicBezTo>
                    <a:pt x="16538" y="9408"/>
                    <a:pt x="16200" y="9746"/>
                    <a:pt x="16200" y="10083"/>
                  </a:cubicBezTo>
                  <a:cubicBezTo>
                    <a:pt x="16200" y="10421"/>
                    <a:pt x="16538" y="10758"/>
                    <a:pt x="16875" y="10758"/>
                  </a:cubicBezTo>
                  <a:cubicBezTo>
                    <a:pt x="17213" y="10758"/>
                    <a:pt x="17550" y="10421"/>
                    <a:pt x="17550" y="10083"/>
                  </a:cubicBezTo>
                  <a:cubicBezTo>
                    <a:pt x="17550" y="9746"/>
                    <a:pt x="17213" y="9408"/>
                    <a:pt x="16875" y="9408"/>
                  </a:cubicBezTo>
                  <a:close/>
                  <a:moveTo>
                    <a:pt x="12150" y="18858"/>
                  </a:moveTo>
                  <a:cubicBezTo>
                    <a:pt x="4050" y="18858"/>
                    <a:pt x="4050" y="18858"/>
                    <a:pt x="4050" y="18858"/>
                  </a:cubicBezTo>
                  <a:cubicBezTo>
                    <a:pt x="3375" y="18858"/>
                    <a:pt x="2700" y="18352"/>
                    <a:pt x="2700" y="17508"/>
                  </a:cubicBezTo>
                  <a:cubicBezTo>
                    <a:pt x="2700" y="9408"/>
                    <a:pt x="2700" y="9408"/>
                    <a:pt x="2700" y="9408"/>
                  </a:cubicBezTo>
                  <a:cubicBezTo>
                    <a:pt x="2700" y="8733"/>
                    <a:pt x="3375" y="8058"/>
                    <a:pt x="4050" y="8058"/>
                  </a:cubicBezTo>
                  <a:cubicBezTo>
                    <a:pt x="12150" y="8058"/>
                    <a:pt x="12150" y="8058"/>
                    <a:pt x="12150" y="8058"/>
                  </a:cubicBezTo>
                  <a:cubicBezTo>
                    <a:pt x="12825" y="8058"/>
                    <a:pt x="13500" y="8733"/>
                    <a:pt x="13500" y="9408"/>
                  </a:cubicBezTo>
                  <a:cubicBezTo>
                    <a:pt x="13500" y="17508"/>
                    <a:pt x="13500" y="17508"/>
                    <a:pt x="13500" y="17508"/>
                  </a:cubicBezTo>
                  <a:cubicBezTo>
                    <a:pt x="13500" y="18352"/>
                    <a:pt x="12825" y="18858"/>
                    <a:pt x="12150" y="18858"/>
                  </a:cubicBezTo>
                  <a:close/>
                  <a:moveTo>
                    <a:pt x="12150" y="10083"/>
                  </a:moveTo>
                  <a:cubicBezTo>
                    <a:pt x="12150" y="9746"/>
                    <a:pt x="11813" y="9408"/>
                    <a:pt x="11475" y="9408"/>
                  </a:cubicBezTo>
                  <a:cubicBezTo>
                    <a:pt x="4725" y="9408"/>
                    <a:pt x="4725" y="9408"/>
                    <a:pt x="4725" y="9408"/>
                  </a:cubicBezTo>
                  <a:cubicBezTo>
                    <a:pt x="4388" y="9408"/>
                    <a:pt x="4050" y="9746"/>
                    <a:pt x="4050" y="10083"/>
                  </a:cubicBezTo>
                  <a:cubicBezTo>
                    <a:pt x="4050" y="16833"/>
                    <a:pt x="4050" y="16833"/>
                    <a:pt x="4050" y="16833"/>
                  </a:cubicBezTo>
                  <a:cubicBezTo>
                    <a:pt x="4050" y="17171"/>
                    <a:pt x="4388" y="17508"/>
                    <a:pt x="4725" y="17508"/>
                  </a:cubicBezTo>
                  <a:cubicBezTo>
                    <a:pt x="11475" y="17508"/>
                    <a:pt x="11475" y="17508"/>
                    <a:pt x="11475" y="17508"/>
                  </a:cubicBezTo>
                  <a:cubicBezTo>
                    <a:pt x="11813" y="17508"/>
                    <a:pt x="12150" y="17171"/>
                    <a:pt x="12150" y="16833"/>
                  </a:cubicBezTo>
                  <a:cubicBezTo>
                    <a:pt x="12150" y="10083"/>
                    <a:pt x="12150" y="10083"/>
                    <a:pt x="12150" y="1008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7145" rIns="17145"/>
            <a:lstStyle/>
            <a:p>
              <a:pPr defTabSz="913765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1800" dirty="0">
                <a:ea typeface="微软雅黑 Light" panose="020B0502040204020203" pitchFamily="34" charset="-122"/>
              </a:endParaRPr>
            </a:p>
          </p:txBody>
        </p:sp>
        <p:sp>
          <p:nvSpPr>
            <p:cNvPr id="26" name="稻壳儿春秋广告/盗版必究        原创来源：http://chn.docer.com/works?userid=199329941#!/work_time"/>
            <p:cNvSpPr/>
            <p:nvPr/>
          </p:nvSpPr>
          <p:spPr>
            <a:xfrm>
              <a:off x="1669064" y="3149418"/>
              <a:ext cx="334710" cy="368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2" h="21600" extrusionOk="0">
                  <a:moveTo>
                    <a:pt x="1982" y="11138"/>
                  </a:moveTo>
                  <a:cubicBezTo>
                    <a:pt x="1802" y="11306"/>
                    <a:pt x="1802" y="11306"/>
                    <a:pt x="1802" y="11306"/>
                  </a:cubicBezTo>
                  <a:cubicBezTo>
                    <a:pt x="-718" y="13669"/>
                    <a:pt x="-538" y="17550"/>
                    <a:pt x="1982" y="19913"/>
                  </a:cubicBezTo>
                  <a:cubicBezTo>
                    <a:pt x="3062" y="20925"/>
                    <a:pt x="4862" y="21600"/>
                    <a:pt x="6482" y="21600"/>
                  </a:cubicBezTo>
                  <a:cubicBezTo>
                    <a:pt x="8282" y="21600"/>
                    <a:pt x="9902" y="20925"/>
                    <a:pt x="11162" y="19913"/>
                  </a:cubicBezTo>
                  <a:cubicBezTo>
                    <a:pt x="11342" y="19744"/>
                    <a:pt x="11342" y="19744"/>
                    <a:pt x="11342" y="19744"/>
                  </a:cubicBezTo>
                  <a:cubicBezTo>
                    <a:pt x="11342" y="19744"/>
                    <a:pt x="11342" y="19744"/>
                    <a:pt x="11342" y="19744"/>
                  </a:cubicBezTo>
                  <a:cubicBezTo>
                    <a:pt x="20522" y="11138"/>
                    <a:pt x="20522" y="11138"/>
                    <a:pt x="20522" y="11138"/>
                  </a:cubicBezTo>
                  <a:cubicBezTo>
                    <a:pt x="19622" y="10294"/>
                    <a:pt x="19622" y="10294"/>
                    <a:pt x="19622" y="10294"/>
                  </a:cubicBezTo>
                  <a:cubicBezTo>
                    <a:pt x="10262" y="19069"/>
                    <a:pt x="10262" y="19069"/>
                    <a:pt x="10262" y="19069"/>
                  </a:cubicBezTo>
                  <a:cubicBezTo>
                    <a:pt x="9182" y="19913"/>
                    <a:pt x="7922" y="20419"/>
                    <a:pt x="6482" y="20419"/>
                  </a:cubicBezTo>
                  <a:cubicBezTo>
                    <a:pt x="5042" y="20419"/>
                    <a:pt x="3782" y="19913"/>
                    <a:pt x="2882" y="19069"/>
                  </a:cubicBezTo>
                  <a:cubicBezTo>
                    <a:pt x="1802" y="18056"/>
                    <a:pt x="1262" y="16875"/>
                    <a:pt x="1262" y="15525"/>
                  </a:cubicBezTo>
                  <a:cubicBezTo>
                    <a:pt x="1262" y="14344"/>
                    <a:pt x="1802" y="12994"/>
                    <a:pt x="2882" y="12150"/>
                  </a:cubicBezTo>
                  <a:cubicBezTo>
                    <a:pt x="13682" y="2025"/>
                    <a:pt x="13682" y="2025"/>
                    <a:pt x="13682" y="2025"/>
                  </a:cubicBezTo>
                  <a:cubicBezTo>
                    <a:pt x="13682" y="2194"/>
                    <a:pt x="13682" y="2194"/>
                    <a:pt x="13682" y="2194"/>
                  </a:cubicBezTo>
                  <a:cubicBezTo>
                    <a:pt x="14222" y="1519"/>
                    <a:pt x="15122" y="1181"/>
                    <a:pt x="16022" y="1181"/>
                  </a:cubicBezTo>
                  <a:cubicBezTo>
                    <a:pt x="16922" y="1181"/>
                    <a:pt x="17822" y="1519"/>
                    <a:pt x="18542" y="2194"/>
                  </a:cubicBezTo>
                  <a:cubicBezTo>
                    <a:pt x="19262" y="2869"/>
                    <a:pt x="19622" y="3712"/>
                    <a:pt x="19622" y="4556"/>
                  </a:cubicBezTo>
                  <a:cubicBezTo>
                    <a:pt x="19622" y="5400"/>
                    <a:pt x="19262" y="6075"/>
                    <a:pt x="18722" y="6750"/>
                  </a:cubicBezTo>
                  <a:cubicBezTo>
                    <a:pt x="18722" y="6750"/>
                    <a:pt x="18722" y="6750"/>
                    <a:pt x="18722" y="6750"/>
                  </a:cubicBezTo>
                  <a:cubicBezTo>
                    <a:pt x="18722" y="6750"/>
                    <a:pt x="18722" y="6750"/>
                    <a:pt x="18722" y="6750"/>
                  </a:cubicBezTo>
                  <a:cubicBezTo>
                    <a:pt x="18542" y="6750"/>
                    <a:pt x="18542" y="6750"/>
                    <a:pt x="18542" y="6919"/>
                  </a:cubicBezTo>
                  <a:cubicBezTo>
                    <a:pt x="18542" y="6919"/>
                    <a:pt x="18542" y="6919"/>
                    <a:pt x="18542" y="6919"/>
                  </a:cubicBezTo>
                  <a:cubicBezTo>
                    <a:pt x="8102" y="16537"/>
                    <a:pt x="8102" y="16537"/>
                    <a:pt x="8102" y="16537"/>
                  </a:cubicBezTo>
                  <a:cubicBezTo>
                    <a:pt x="7382" y="17213"/>
                    <a:pt x="6122" y="17213"/>
                    <a:pt x="5402" y="16537"/>
                  </a:cubicBezTo>
                  <a:cubicBezTo>
                    <a:pt x="5042" y="16200"/>
                    <a:pt x="4862" y="15862"/>
                    <a:pt x="4862" y="15356"/>
                  </a:cubicBezTo>
                  <a:cubicBezTo>
                    <a:pt x="4862" y="14850"/>
                    <a:pt x="5042" y="14512"/>
                    <a:pt x="5402" y="14175"/>
                  </a:cubicBezTo>
                  <a:cubicBezTo>
                    <a:pt x="12422" y="7762"/>
                    <a:pt x="12422" y="7762"/>
                    <a:pt x="12422" y="7762"/>
                  </a:cubicBezTo>
                  <a:cubicBezTo>
                    <a:pt x="11342" y="6919"/>
                    <a:pt x="11342" y="6919"/>
                    <a:pt x="11342" y="6919"/>
                  </a:cubicBezTo>
                  <a:cubicBezTo>
                    <a:pt x="4502" y="13331"/>
                    <a:pt x="4502" y="13331"/>
                    <a:pt x="4502" y="13331"/>
                  </a:cubicBezTo>
                  <a:cubicBezTo>
                    <a:pt x="3422" y="14344"/>
                    <a:pt x="3422" y="16200"/>
                    <a:pt x="4682" y="17381"/>
                  </a:cubicBezTo>
                  <a:cubicBezTo>
                    <a:pt x="5222" y="17887"/>
                    <a:pt x="5942" y="18225"/>
                    <a:pt x="6842" y="18225"/>
                  </a:cubicBezTo>
                  <a:cubicBezTo>
                    <a:pt x="7562" y="18225"/>
                    <a:pt x="8462" y="17887"/>
                    <a:pt x="9002" y="17381"/>
                  </a:cubicBezTo>
                  <a:cubicBezTo>
                    <a:pt x="9182" y="17213"/>
                    <a:pt x="9182" y="17213"/>
                    <a:pt x="9182" y="17213"/>
                  </a:cubicBezTo>
                  <a:cubicBezTo>
                    <a:pt x="9182" y="17213"/>
                    <a:pt x="9182" y="17213"/>
                    <a:pt x="9182" y="17213"/>
                  </a:cubicBezTo>
                  <a:cubicBezTo>
                    <a:pt x="19442" y="7762"/>
                    <a:pt x="19442" y="7762"/>
                    <a:pt x="19442" y="7762"/>
                  </a:cubicBezTo>
                  <a:cubicBezTo>
                    <a:pt x="20342" y="6919"/>
                    <a:pt x="20882" y="5737"/>
                    <a:pt x="20882" y="4556"/>
                  </a:cubicBezTo>
                  <a:cubicBezTo>
                    <a:pt x="20882" y="3375"/>
                    <a:pt x="20342" y="2194"/>
                    <a:pt x="19442" y="1350"/>
                  </a:cubicBezTo>
                  <a:cubicBezTo>
                    <a:pt x="18542" y="506"/>
                    <a:pt x="17282" y="0"/>
                    <a:pt x="16022" y="0"/>
                  </a:cubicBezTo>
                  <a:cubicBezTo>
                    <a:pt x="14762" y="0"/>
                    <a:pt x="13502" y="506"/>
                    <a:pt x="12602" y="1350"/>
                  </a:cubicBezTo>
                  <a:cubicBezTo>
                    <a:pt x="1982" y="11138"/>
                    <a:pt x="1982" y="11138"/>
                    <a:pt x="1982" y="1113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7145" rIns="17145"/>
            <a:lstStyle/>
            <a:p>
              <a:pPr defTabSz="913765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1800" dirty="0">
                <a:ea typeface="微软雅黑 Light" panose="020B0502040204020203" pitchFamily="34" charset="-122"/>
              </a:endParaRPr>
            </a:p>
          </p:txBody>
        </p:sp>
        <p:sp>
          <p:nvSpPr>
            <p:cNvPr id="27" name="稻壳儿春秋广告/盗版必究        原创来源：http://chn.docer.com/works?userid=199329941#!/work_time"/>
            <p:cNvSpPr/>
            <p:nvPr/>
          </p:nvSpPr>
          <p:spPr>
            <a:xfrm>
              <a:off x="7122892" y="3148808"/>
              <a:ext cx="369374" cy="369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75" y="21600"/>
                  </a:moveTo>
                  <a:cubicBezTo>
                    <a:pt x="2025" y="21600"/>
                    <a:pt x="2025" y="21600"/>
                    <a:pt x="2025" y="21600"/>
                  </a:cubicBezTo>
                  <a:cubicBezTo>
                    <a:pt x="844" y="21600"/>
                    <a:pt x="0" y="20756"/>
                    <a:pt x="0" y="19575"/>
                  </a:cubicBezTo>
                  <a:cubicBezTo>
                    <a:pt x="0" y="2025"/>
                    <a:pt x="0" y="2025"/>
                    <a:pt x="0" y="2025"/>
                  </a:cubicBezTo>
                  <a:cubicBezTo>
                    <a:pt x="0" y="844"/>
                    <a:pt x="844" y="0"/>
                    <a:pt x="2025" y="0"/>
                  </a:cubicBezTo>
                  <a:cubicBezTo>
                    <a:pt x="19575" y="0"/>
                    <a:pt x="19575" y="0"/>
                    <a:pt x="19575" y="0"/>
                  </a:cubicBezTo>
                  <a:cubicBezTo>
                    <a:pt x="20756" y="0"/>
                    <a:pt x="21600" y="844"/>
                    <a:pt x="21600" y="2025"/>
                  </a:cubicBezTo>
                  <a:cubicBezTo>
                    <a:pt x="21600" y="19575"/>
                    <a:pt x="21600" y="19575"/>
                    <a:pt x="21600" y="19575"/>
                  </a:cubicBezTo>
                  <a:cubicBezTo>
                    <a:pt x="21600" y="20756"/>
                    <a:pt x="20756" y="21600"/>
                    <a:pt x="19575" y="21600"/>
                  </a:cubicBezTo>
                  <a:close/>
                  <a:moveTo>
                    <a:pt x="20250" y="2700"/>
                  </a:moveTo>
                  <a:cubicBezTo>
                    <a:pt x="20250" y="2025"/>
                    <a:pt x="19575" y="1350"/>
                    <a:pt x="18900" y="1350"/>
                  </a:cubicBezTo>
                  <a:cubicBezTo>
                    <a:pt x="2700" y="1350"/>
                    <a:pt x="2700" y="1350"/>
                    <a:pt x="2700" y="1350"/>
                  </a:cubicBezTo>
                  <a:cubicBezTo>
                    <a:pt x="2025" y="1350"/>
                    <a:pt x="1350" y="2025"/>
                    <a:pt x="1350" y="2700"/>
                  </a:cubicBezTo>
                  <a:cubicBezTo>
                    <a:pt x="1350" y="5400"/>
                    <a:pt x="1350" y="5400"/>
                    <a:pt x="1350" y="5400"/>
                  </a:cubicBezTo>
                  <a:cubicBezTo>
                    <a:pt x="20250" y="5400"/>
                    <a:pt x="20250" y="5400"/>
                    <a:pt x="20250" y="5400"/>
                  </a:cubicBezTo>
                  <a:cubicBezTo>
                    <a:pt x="20250" y="2700"/>
                    <a:pt x="20250" y="2700"/>
                    <a:pt x="20250" y="2700"/>
                  </a:cubicBezTo>
                  <a:close/>
                  <a:moveTo>
                    <a:pt x="20250" y="6750"/>
                  </a:moveTo>
                  <a:cubicBezTo>
                    <a:pt x="1350" y="6750"/>
                    <a:pt x="1350" y="6750"/>
                    <a:pt x="1350" y="6750"/>
                  </a:cubicBezTo>
                  <a:cubicBezTo>
                    <a:pt x="1350" y="18900"/>
                    <a:pt x="1350" y="18900"/>
                    <a:pt x="1350" y="18900"/>
                  </a:cubicBezTo>
                  <a:cubicBezTo>
                    <a:pt x="1350" y="19744"/>
                    <a:pt x="2025" y="20250"/>
                    <a:pt x="2700" y="20250"/>
                  </a:cubicBezTo>
                  <a:cubicBezTo>
                    <a:pt x="18900" y="20250"/>
                    <a:pt x="18900" y="20250"/>
                    <a:pt x="18900" y="20250"/>
                  </a:cubicBezTo>
                  <a:cubicBezTo>
                    <a:pt x="19575" y="20250"/>
                    <a:pt x="20250" y="19744"/>
                    <a:pt x="20250" y="18900"/>
                  </a:cubicBezTo>
                  <a:cubicBezTo>
                    <a:pt x="20250" y="6750"/>
                    <a:pt x="20250" y="6750"/>
                    <a:pt x="20250" y="6750"/>
                  </a:cubicBezTo>
                  <a:close/>
                  <a:moveTo>
                    <a:pt x="3375" y="2700"/>
                  </a:moveTo>
                  <a:cubicBezTo>
                    <a:pt x="3713" y="2700"/>
                    <a:pt x="4050" y="3038"/>
                    <a:pt x="4050" y="3375"/>
                  </a:cubicBezTo>
                  <a:cubicBezTo>
                    <a:pt x="4050" y="3713"/>
                    <a:pt x="3713" y="4050"/>
                    <a:pt x="3375" y="4050"/>
                  </a:cubicBezTo>
                  <a:cubicBezTo>
                    <a:pt x="3038" y="4050"/>
                    <a:pt x="2700" y="3713"/>
                    <a:pt x="2700" y="3375"/>
                  </a:cubicBezTo>
                  <a:cubicBezTo>
                    <a:pt x="2700" y="3038"/>
                    <a:pt x="3038" y="2700"/>
                    <a:pt x="3375" y="2700"/>
                  </a:cubicBezTo>
                  <a:close/>
                  <a:moveTo>
                    <a:pt x="6075" y="2700"/>
                  </a:moveTo>
                  <a:cubicBezTo>
                    <a:pt x="6412" y="2700"/>
                    <a:pt x="6750" y="3038"/>
                    <a:pt x="6750" y="3375"/>
                  </a:cubicBezTo>
                  <a:cubicBezTo>
                    <a:pt x="6750" y="3713"/>
                    <a:pt x="6412" y="4050"/>
                    <a:pt x="6075" y="4050"/>
                  </a:cubicBezTo>
                  <a:cubicBezTo>
                    <a:pt x="5738" y="4050"/>
                    <a:pt x="5400" y="3713"/>
                    <a:pt x="5400" y="3375"/>
                  </a:cubicBezTo>
                  <a:cubicBezTo>
                    <a:pt x="5400" y="3038"/>
                    <a:pt x="5738" y="2700"/>
                    <a:pt x="6075" y="2700"/>
                  </a:cubicBezTo>
                  <a:close/>
                  <a:moveTo>
                    <a:pt x="8775" y="2700"/>
                  </a:moveTo>
                  <a:cubicBezTo>
                    <a:pt x="9113" y="2700"/>
                    <a:pt x="9450" y="3038"/>
                    <a:pt x="9450" y="3375"/>
                  </a:cubicBezTo>
                  <a:cubicBezTo>
                    <a:pt x="9450" y="3713"/>
                    <a:pt x="9113" y="4050"/>
                    <a:pt x="8775" y="4050"/>
                  </a:cubicBezTo>
                  <a:cubicBezTo>
                    <a:pt x="8438" y="4050"/>
                    <a:pt x="8100" y="3713"/>
                    <a:pt x="8100" y="3375"/>
                  </a:cubicBezTo>
                  <a:cubicBezTo>
                    <a:pt x="8100" y="3038"/>
                    <a:pt x="8438" y="2700"/>
                    <a:pt x="8775" y="270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7145" rIns="17145"/>
            <a:lstStyle/>
            <a:p>
              <a:pPr defTabSz="913765">
                <a:defRPr sz="4800">
                  <a:solidFill>
                    <a:srgbClr val="27282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1800" dirty="0"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4879931" y="2654054"/>
            <a:ext cx="582003" cy="582003"/>
            <a:chOff x="6253939" y="2516220"/>
            <a:chExt cx="831273" cy="831273"/>
          </a:xfrm>
        </p:grpSpPr>
        <p:sp>
          <p:nvSpPr>
            <p:cNvPr id="27" name="Oval 11"/>
            <p:cNvSpPr/>
            <p:nvPr/>
          </p:nvSpPr>
          <p:spPr>
            <a:xfrm>
              <a:off x="6253939" y="2516220"/>
              <a:ext cx="831273" cy="8312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28" name="AutoShape 117"/>
            <p:cNvSpPr/>
            <p:nvPr/>
          </p:nvSpPr>
          <p:spPr bwMode="auto">
            <a:xfrm>
              <a:off x="6437403" y="2772142"/>
              <a:ext cx="464344" cy="348456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28270" hangingPunct="0"/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 Light" panose="020B0502040204020203" pitchFamily="34" charset="-122"/>
                <a:sym typeface="Gill Sans" charset="0"/>
              </a:endParaRPr>
            </a:p>
          </p:txBody>
        </p:sp>
      </p:grpSp>
      <p:grpSp>
        <p:nvGrpSpPr>
          <p:cNvPr id="3" name="Group 13"/>
          <p:cNvGrpSpPr/>
          <p:nvPr/>
        </p:nvGrpSpPr>
        <p:grpSpPr>
          <a:xfrm>
            <a:off x="4879931" y="3333716"/>
            <a:ext cx="582003" cy="582003"/>
            <a:chOff x="5716910" y="3464598"/>
            <a:chExt cx="831273" cy="831273"/>
          </a:xfrm>
        </p:grpSpPr>
        <p:sp>
          <p:nvSpPr>
            <p:cNvPr id="30" name="Oval 14"/>
            <p:cNvSpPr/>
            <p:nvPr/>
          </p:nvSpPr>
          <p:spPr>
            <a:xfrm>
              <a:off x="5716910" y="3464598"/>
              <a:ext cx="831273" cy="8312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grpSp>
          <p:nvGrpSpPr>
            <p:cNvPr id="4" name="Group 15"/>
            <p:cNvGrpSpPr/>
            <p:nvPr/>
          </p:nvGrpSpPr>
          <p:grpSpPr>
            <a:xfrm>
              <a:off x="5900374" y="3655628"/>
              <a:ext cx="464344" cy="464344"/>
              <a:chOff x="4439444" y="2582069"/>
              <a:chExt cx="464344" cy="464344"/>
            </a:xfrm>
            <a:solidFill>
              <a:schemeClr val="bg1"/>
            </a:solidFill>
          </p:grpSpPr>
          <p:sp>
            <p:nvSpPr>
              <p:cNvPr id="32" name="AutoShape 123"/>
              <p:cNvSpPr/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28270" hangingPunct="0"/>
                <a:endPara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微软雅黑 Light" panose="020B0502040204020203" pitchFamily="34" charset="-122"/>
                  <a:sym typeface="Gill Sans" charset="0"/>
                </a:endParaRPr>
              </a:p>
            </p:txBody>
          </p:sp>
          <p:sp>
            <p:nvSpPr>
              <p:cNvPr id="33" name="AutoShape 124"/>
              <p:cNvSpPr/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28270" hangingPunct="0"/>
                <a:endPara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微软雅黑 Light" panose="020B0502040204020203" pitchFamily="34" charset="-122"/>
                  <a:sym typeface="Gill Sans" charset="0"/>
                </a:endParaRPr>
              </a:p>
            </p:txBody>
          </p:sp>
          <p:sp>
            <p:nvSpPr>
              <p:cNvPr id="34" name="AutoShape 125"/>
              <p:cNvSpPr/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28270" hangingPunct="0"/>
                <a:endPara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微软雅黑 Light" panose="020B0502040204020203" pitchFamily="34" charset="-122"/>
                  <a:sym typeface="Gill Sans" charset="0"/>
                </a:endParaRPr>
              </a:p>
            </p:txBody>
          </p:sp>
        </p:grpSp>
      </p:grpSp>
      <p:grpSp>
        <p:nvGrpSpPr>
          <p:cNvPr id="5" name="Group 19"/>
          <p:cNvGrpSpPr/>
          <p:nvPr/>
        </p:nvGrpSpPr>
        <p:grpSpPr>
          <a:xfrm>
            <a:off x="4879931" y="1975463"/>
            <a:ext cx="582003" cy="582003"/>
            <a:chOff x="6678551" y="1578185"/>
            <a:chExt cx="831273" cy="831273"/>
          </a:xfrm>
        </p:grpSpPr>
        <p:sp>
          <p:nvSpPr>
            <p:cNvPr id="36" name="Oval 20"/>
            <p:cNvSpPr/>
            <p:nvPr/>
          </p:nvSpPr>
          <p:spPr>
            <a:xfrm>
              <a:off x="6678551" y="1578185"/>
              <a:ext cx="831273" cy="8312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37" name="AutoShape 139"/>
            <p:cNvSpPr/>
            <p:nvPr/>
          </p:nvSpPr>
          <p:spPr bwMode="auto">
            <a:xfrm>
              <a:off x="6862015" y="1768792"/>
              <a:ext cx="464344" cy="450057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28270" hangingPunct="0"/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 Light" panose="020B0502040204020203" pitchFamily="34" charset="-122"/>
                <a:sym typeface="Gill Sans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25144" y="1945846"/>
            <a:ext cx="2713243" cy="526202"/>
            <a:chOff x="5413830" y="1945846"/>
            <a:chExt cx="2713243" cy="526202"/>
          </a:xfrm>
        </p:grpSpPr>
        <p:sp>
          <p:nvSpPr>
            <p:cNvPr id="38" name="TextBox 37"/>
            <p:cNvSpPr txBox="1"/>
            <p:nvPr/>
          </p:nvSpPr>
          <p:spPr>
            <a:xfrm>
              <a:off x="5413830" y="1945846"/>
              <a:ext cx="1321642" cy="423179"/>
            </a:xfrm>
            <a:prstGeom prst="rect">
              <a:avLst/>
            </a:prstGeom>
            <a:noFill/>
          </p:spPr>
          <p:txBody>
            <a:bodyPr wrap="square" lIns="68565" tIns="34283" rIns="68565" bIns="34283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点击添加文本</a:t>
              </a:r>
            </a:p>
            <a:p>
              <a:endParaRPr lang="en-GB" sz="1100" b="1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39" name="Rectangle 24"/>
            <p:cNvSpPr/>
            <p:nvPr/>
          </p:nvSpPr>
          <p:spPr>
            <a:xfrm>
              <a:off x="5413831" y="2158993"/>
              <a:ext cx="2713242" cy="313055"/>
            </a:xfrm>
            <a:prstGeom prst="rect">
              <a:avLst/>
            </a:prstGeom>
          </p:spPr>
          <p:txBody>
            <a:bodyPr wrap="square" lIns="68565" tIns="34283" rIns="68565" bIns="34283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专注制作精美的PPT模板。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501291" y="2628698"/>
            <a:ext cx="2713243" cy="497626"/>
            <a:chOff x="5413830" y="2628698"/>
            <a:chExt cx="2713243" cy="497626"/>
          </a:xfrm>
        </p:grpSpPr>
        <p:sp>
          <p:nvSpPr>
            <p:cNvPr id="40" name="TextBox 39"/>
            <p:cNvSpPr txBox="1"/>
            <p:nvPr/>
          </p:nvSpPr>
          <p:spPr>
            <a:xfrm>
              <a:off x="5413830" y="2628698"/>
              <a:ext cx="1321642" cy="423179"/>
            </a:xfrm>
            <a:prstGeom prst="rect">
              <a:avLst/>
            </a:prstGeom>
            <a:noFill/>
          </p:spPr>
          <p:txBody>
            <a:bodyPr wrap="square" lIns="68565" tIns="34283" rIns="68565" bIns="34283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点击添加文本</a:t>
              </a:r>
            </a:p>
            <a:p>
              <a:endParaRPr lang="en-GB" sz="1100" b="1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41" name="Rectangle 24"/>
            <p:cNvSpPr/>
            <p:nvPr/>
          </p:nvSpPr>
          <p:spPr>
            <a:xfrm>
              <a:off x="5413831" y="2813269"/>
              <a:ext cx="2713242" cy="313055"/>
            </a:xfrm>
            <a:prstGeom prst="rect">
              <a:avLst/>
            </a:prstGeom>
          </p:spPr>
          <p:txBody>
            <a:bodyPr wrap="square" lIns="68565" tIns="34283" rIns="68565" bIns="34283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专注制作精美的PPT模板。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485389" y="3282102"/>
            <a:ext cx="2713243" cy="526200"/>
            <a:chOff x="5413830" y="3282102"/>
            <a:chExt cx="2713243" cy="526200"/>
          </a:xfrm>
        </p:grpSpPr>
        <p:sp>
          <p:nvSpPr>
            <p:cNvPr id="42" name="TextBox 41"/>
            <p:cNvSpPr txBox="1"/>
            <p:nvPr/>
          </p:nvSpPr>
          <p:spPr>
            <a:xfrm>
              <a:off x="5413830" y="3282102"/>
              <a:ext cx="1321642" cy="423179"/>
            </a:xfrm>
            <a:prstGeom prst="rect">
              <a:avLst/>
            </a:prstGeom>
            <a:noFill/>
          </p:spPr>
          <p:txBody>
            <a:bodyPr wrap="square" lIns="68565" tIns="34283" rIns="68565" bIns="34283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点击添加文本</a:t>
              </a:r>
            </a:p>
            <a:p>
              <a:endParaRPr lang="en-GB" sz="1100" b="1" dirty="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43" name="Rectangle 24"/>
            <p:cNvSpPr/>
            <p:nvPr/>
          </p:nvSpPr>
          <p:spPr>
            <a:xfrm>
              <a:off x="5413831" y="3495247"/>
              <a:ext cx="2713242" cy="313055"/>
            </a:xfrm>
            <a:prstGeom prst="rect">
              <a:avLst/>
            </a:prstGeom>
          </p:spPr>
          <p:txBody>
            <a:bodyPr wrap="square" lIns="68565" tIns="34283" rIns="68565" bIns="34283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专注制作精美的PPT模板。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1099713" y="1952155"/>
            <a:ext cx="3242653" cy="2004968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5" tIns="34283" rIns="68565" bIns="34283" rtlCol="0" anchor="ctr"/>
          <a:lstStyle/>
          <a:p>
            <a:pPr algn="ctr"/>
            <a:endParaRPr lang="zh-CN" altLang="en-US" sz="1800" dirty="0">
              <a:ea typeface="微软雅黑 Light" panose="020B0502040204020203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年度工作概述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019436" y="675669"/>
            <a:ext cx="3076564" cy="213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90" dirty="0"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print the presentation and make it into a film a wider field</a:t>
            </a:r>
          </a:p>
        </p:txBody>
      </p:sp>
      <p:sp>
        <p:nvSpPr>
          <p:cNvPr id="26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11"/>
          <p:cNvSpPr>
            <a:spLocks noChangeShapeType="1"/>
          </p:cNvSpPr>
          <p:nvPr/>
        </p:nvSpPr>
        <p:spPr bwMode="auto">
          <a:xfrm flipH="1" flipV="1">
            <a:off x="4053582" y="2013316"/>
            <a:ext cx="1105214" cy="565931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ysDash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1" tIns="45715" rIns="91431" bIns="45715" numCol="1" anchor="t" anchorCtr="0" compatLnSpc="1"/>
          <a:lstStyle/>
          <a:p>
            <a:endParaRPr lang="zh-CN" altLang="en-US" sz="1800" dirty="0">
              <a:solidFill>
                <a:srgbClr val="080808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4220305" y="3149956"/>
            <a:ext cx="938492" cy="576195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ysDash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1" tIns="45715" rIns="91431" bIns="45715" numCol="1" anchor="t" anchorCtr="0" compatLnSpc="1"/>
          <a:lstStyle/>
          <a:p>
            <a:endParaRPr lang="zh-CN" altLang="en-US" sz="1800" dirty="0">
              <a:solidFill>
                <a:srgbClr val="080808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 flipH="1">
            <a:off x="3674365" y="2877410"/>
            <a:ext cx="1484430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ysDash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31" tIns="45715" rIns="91431" bIns="45715" numCol="1" anchor="t" anchorCtr="0" compatLnSpc="1"/>
          <a:lstStyle/>
          <a:p>
            <a:endParaRPr lang="zh-CN" altLang="en-US" sz="1800" dirty="0">
              <a:solidFill>
                <a:srgbClr val="080808"/>
              </a:solidFill>
              <a:ea typeface="微软雅黑 Light" panose="020B0502040204020203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47933" y="1203598"/>
            <a:ext cx="1667885" cy="853019"/>
            <a:chOff x="1247933" y="1203598"/>
            <a:chExt cx="1667885" cy="853019"/>
          </a:xfrm>
        </p:grpSpPr>
        <p:sp>
          <p:nvSpPr>
            <p:cNvPr id="25" name="TextBox 24"/>
            <p:cNvSpPr txBox="1"/>
            <p:nvPr/>
          </p:nvSpPr>
          <p:spPr>
            <a:xfrm>
              <a:off x="1618704" y="1203598"/>
              <a:ext cx="103686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标题文字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47933" y="1534012"/>
              <a:ext cx="1667885" cy="5226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专注制作精美的PPT模板。</a:t>
              </a:r>
            </a:p>
            <a:p>
              <a:endParaRPr lang="zh-CN" altLang="en-US" sz="10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581368" y="1599503"/>
            <a:ext cx="2016224" cy="1208471"/>
            <a:chOff x="6581368" y="1599503"/>
            <a:chExt cx="2016224" cy="1208471"/>
          </a:xfrm>
        </p:grpSpPr>
        <p:sp>
          <p:nvSpPr>
            <p:cNvPr id="24" name="TextBox 23"/>
            <p:cNvSpPr txBox="1"/>
            <p:nvPr/>
          </p:nvSpPr>
          <p:spPr>
            <a:xfrm>
              <a:off x="6581368" y="1887224"/>
              <a:ext cx="2016224" cy="9207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31" tIns="45715" rIns="91431" bIns="45715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点击输入内容，建议使用微软雅黑字体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，优品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PPT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，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专注制作精美的PPT模板。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0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0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87497" y="1599503"/>
              <a:ext cx="103686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标题文字</a:t>
              </a:r>
            </a:p>
          </p:txBody>
        </p:sp>
      </p:grpSp>
      <p:grpSp>
        <p:nvGrpSpPr>
          <p:cNvPr id="2" name="组合 27"/>
          <p:cNvGrpSpPr/>
          <p:nvPr/>
        </p:nvGrpSpPr>
        <p:grpSpPr>
          <a:xfrm>
            <a:off x="5315348" y="2380991"/>
            <a:ext cx="1056852" cy="1044555"/>
            <a:chOff x="5315348" y="2380989"/>
            <a:chExt cx="1056852" cy="1044555"/>
          </a:xfrm>
        </p:grpSpPr>
        <p:sp>
          <p:nvSpPr>
            <p:cNvPr id="29" name="任意多边形 83"/>
            <p:cNvSpPr/>
            <p:nvPr/>
          </p:nvSpPr>
          <p:spPr bwMode="auto">
            <a:xfrm rot="16377237">
              <a:off x="5314292" y="2382045"/>
              <a:ext cx="1044555" cy="104244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300" kern="0" dirty="0">
                <a:solidFill>
                  <a:srgbClr val="08080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35333" y="2643758"/>
              <a:ext cx="1036867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标题</a:t>
              </a:r>
              <a:endParaRPr lang="en-US" altLang="zh-CN" sz="12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文字</a:t>
              </a:r>
            </a:p>
          </p:txBody>
        </p:sp>
      </p:grpSp>
      <p:grpSp>
        <p:nvGrpSpPr>
          <p:cNvPr id="3" name="组合 30"/>
          <p:cNvGrpSpPr/>
          <p:nvPr/>
        </p:nvGrpSpPr>
        <p:grpSpPr>
          <a:xfrm>
            <a:off x="3078884" y="1266632"/>
            <a:ext cx="1036867" cy="665742"/>
            <a:chOff x="3078882" y="1266632"/>
            <a:chExt cx="1036867" cy="665742"/>
          </a:xfrm>
        </p:grpSpPr>
        <p:sp>
          <p:nvSpPr>
            <p:cNvPr id="32" name="椭圆 80"/>
            <p:cNvSpPr/>
            <p:nvPr/>
          </p:nvSpPr>
          <p:spPr bwMode="auto">
            <a:xfrm>
              <a:off x="3255801" y="1266632"/>
              <a:ext cx="664395" cy="665742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kern="0" dirty="0">
                <a:solidFill>
                  <a:srgbClr val="08080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78882" y="1461433"/>
              <a:ext cx="103686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标题</a:t>
              </a:r>
            </a:p>
          </p:txBody>
        </p:sp>
      </p:grpSp>
      <p:grpSp>
        <p:nvGrpSpPr>
          <p:cNvPr id="4" name="组合 37"/>
          <p:cNvGrpSpPr/>
          <p:nvPr/>
        </p:nvGrpSpPr>
        <p:grpSpPr>
          <a:xfrm>
            <a:off x="2599031" y="2603954"/>
            <a:ext cx="1036867" cy="691758"/>
            <a:chOff x="2599029" y="2603954"/>
            <a:chExt cx="1036867" cy="691758"/>
          </a:xfrm>
        </p:grpSpPr>
        <p:sp>
          <p:nvSpPr>
            <p:cNvPr id="39" name="椭圆 80"/>
            <p:cNvSpPr/>
            <p:nvPr/>
          </p:nvSpPr>
          <p:spPr bwMode="auto">
            <a:xfrm>
              <a:off x="2746251" y="2603954"/>
              <a:ext cx="690358" cy="691758"/>
            </a:xfrm>
            <a:prstGeom prst="ellips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kern="0" dirty="0">
                <a:solidFill>
                  <a:srgbClr val="08080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99029" y="2826722"/>
              <a:ext cx="103686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标题</a:t>
              </a:r>
            </a:p>
          </p:txBody>
        </p:sp>
      </p:grpSp>
      <p:grpSp>
        <p:nvGrpSpPr>
          <p:cNvPr id="5" name="组合 40"/>
          <p:cNvGrpSpPr/>
          <p:nvPr/>
        </p:nvGrpSpPr>
        <p:grpSpPr>
          <a:xfrm>
            <a:off x="3218528" y="3839142"/>
            <a:ext cx="1036867" cy="665742"/>
            <a:chOff x="3218526" y="3839142"/>
            <a:chExt cx="1036867" cy="665742"/>
          </a:xfrm>
        </p:grpSpPr>
        <p:sp>
          <p:nvSpPr>
            <p:cNvPr id="57" name="椭圆 80"/>
            <p:cNvSpPr/>
            <p:nvPr/>
          </p:nvSpPr>
          <p:spPr bwMode="auto">
            <a:xfrm>
              <a:off x="3403549" y="3839142"/>
              <a:ext cx="664395" cy="665742"/>
            </a:xfrm>
            <a:prstGeom prst="ellipse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kern="0" dirty="0">
                <a:solidFill>
                  <a:srgbClr val="08080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218526" y="4057787"/>
              <a:ext cx="103686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标题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99594" y="2520649"/>
            <a:ext cx="1667885" cy="853017"/>
            <a:chOff x="899594" y="2520649"/>
            <a:chExt cx="1667885" cy="853017"/>
          </a:xfrm>
        </p:grpSpPr>
        <p:sp>
          <p:nvSpPr>
            <p:cNvPr id="59" name="TextBox 58"/>
            <p:cNvSpPr txBox="1"/>
            <p:nvPr/>
          </p:nvSpPr>
          <p:spPr>
            <a:xfrm>
              <a:off x="1270365" y="2520649"/>
              <a:ext cx="103686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标题文字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99594" y="2851061"/>
              <a:ext cx="1667885" cy="5226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专注制作精美的PPT模板。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endParaRPr lang="zh-CN" altLang="en-US" sz="10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607973" y="3811567"/>
            <a:ext cx="1667885" cy="853017"/>
            <a:chOff x="1607973" y="3811567"/>
            <a:chExt cx="1667885" cy="853017"/>
          </a:xfrm>
        </p:grpSpPr>
        <p:sp>
          <p:nvSpPr>
            <p:cNvPr id="61" name="TextBox 60"/>
            <p:cNvSpPr txBox="1"/>
            <p:nvPr/>
          </p:nvSpPr>
          <p:spPr>
            <a:xfrm>
              <a:off x="1978744" y="3811567"/>
              <a:ext cx="103686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标题文字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607973" y="4141979"/>
              <a:ext cx="1667885" cy="5226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点击输入内容，建议使用微软雅黑字体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，优品</a:t>
              </a:r>
              <a:r>
                <a:rPr lang="en-US" altLang="zh-CN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PPT</a:t>
              </a:r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专注制作精美的PPT模板。</a:t>
              </a:r>
            </a:p>
            <a:p>
              <a:endParaRPr lang="zh-CN" altLang="en-US" sz="10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3114680" y="288486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年度工作概述</a:t>
            </a:r>
            <a:endParaRPr lang="en-US" altLang="zh-CN" sz="2100" b="1" dirty="0">
              <a:solidFill>
                <a:schemeClr val="tx2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Calibri" panose="020F050202020403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019436" y="675669"/>
            <a:ext cx="3076564" cy="213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90" dirty="0"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print the presentation and make it into a film a wider field</a:t>
            </a:r>
          </a:p>
        </p:txBody>
      </p:sp>
      <p:sp>
        <p:nvSpPr>
          <p:cNvPr id="37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420396" y="1924616"/>
            <a:ext cx="3611776" cy="623248"/>
          </a:xfrm>
          <a:prstGeom prst="rect">
            <a:avLst/>
          </a:prstGeom>
        </p:spPr>
        <p:txBody>
          <a:bodyPr vert="horz" lIns="67500" tIns="35100" rIns="67500" bIns="35100" rtlCol="0" anchor="b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>
                <a:ea typeface="微软雅黑 Light" panose="020B0502040204020203" pitchFamily="34" charset="-122"/>
              </a:rPr>
              <a:t>工作完成情况</a:t>
            </a: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3420396" y="2611647"/>
            <a:ext cx="3611776" cy="346249"/>
          </a:xfrm>
          <a:prstGeom prst="rect">
            <a:avLst/>
          </a:prstGeom>
        </p:spPr>
        <p:txBody>
          <a:bodyPr vert="horz" lIns="67500" tIns="35100" rIns="67500" bIns="35100" rtlCol="0">
            <a:normAutofit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z="1500" dirty="0">
                <a:ea typeface="微软雅黑 Light" panose="020B0502040204020203" pitchFamily="34" charset="-122"/>
              </a:rPr>
              <a:t>Lorem ipsum dolor sit </a:t>
            </a:r>
            <a:r>
              <a:rPr lang="en-US" altLang="zh-CN" sz="1500" dirty="0" err="1">
                <a:ea typeface="微软雅黑 Light" panose="020B0502040204020203" pitchFamily="34" charset="-122"/>
              </a:rPr>
              <a:t>amet</a:t>
            </a:r>
            <a:r>
              <a:rPr lang="en-US" altLang="zh-CN" sz="1500" dirty="0">
                <a:ea typeface="微软雅黑 Light" panose="020B0502040204020203" pitchFamily="34" charset="-122"/>
              </a:rPr>
              <a:t>, </a:t>
            </a:r>
            <a:r>
              <a:rPr lang="en-US" altLang="zh-CN" sz="1500" dirty="0" err="1">
                <a:ea typeface="微软雅黑 Light" panose="020B0502040204020203" pitchFamily="34" charset="-122"/>
              </a:rPr>
              <a:t>consectetur</a:t>
            </a:r>
            <a:endParaRPr lang="zh-CN" altLang="en-US" sz="1500" dirty="0"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2283545" y="1908482"/>
            <a:ext cx="1081065" cy="1084913"/>
          </a:xfrm>
          <a:prstGeom prst="rect">
            <a:avLst/>
          </a:prstGeom>
          <a:noFill/>
        </p:spPr>
        <p:txBody>
          <a:bodyPr wrap="none" lIns="67500" tIns="35100" rIns="67500" bIns="35100" rtlCol="0" anchor="ctr">
            <a:normAutofit/>
          </a:bodyPr>
          <a:lstStyle>
            <a:defPPr>
              <a:defRPr lang="zh-CN"/>
            </a:defPPr>
            <a:lvl1pPr algn="ctr">
              <a:defRPr sz="8800">
                <a:solidFill>
                  <a:schemeClr val="bg1"/>
                </a:solidFill>
                <a:ea typeface="华文细黑" panose="02010600040101010101" pitchFamily="2" charset="-122"/>
              </a:defRPr>
            </a:lvl1pPr>
          </a:lstStyle>
          <a:p>
            <a:r>
              <a:rPr lang="en-US" altLang="zh-CN" sz="6600" dirty="0">
                <a:ea typeface="微软雅黑 Light" panose="020B0502040204020203" pitchFamily="34" charset="-122"/>
              </a:rPr>
              <a:t>02</a:t>
            </a: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 bwMode="auto">
          <a:xfrm rot="351052">
            <a:off x="975191" y="4109083"/>
            <a:ext cx="216582" cy="2214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22" tIns="34262" rIns="68522" bIns="34262" anchor="ctr"/>
          <a:lstStyle/>
          <a:p>
            <a:pPr algn="ctr">
              <a:defRPr/>
            </a:pPr>
            <a:endParaRPr lang="zh-CN" altLang="en-US" sz="1800" dirty="0">
              <a:ea typeface="微软雅黑 Light" panose="020B0502040204020203" pitchFamily="34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 rot="285728">
            <a:off x="1573552" y="3564702"/>
            <a:ext cx="216582" cy="2214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22" tIns="34262" rIns="68522" bIns="34262" anchor="ctr"/>
          <a:lstStyle/>
          <a:p>
            <a:pPr algn="ctr">
              <a:defRPr/>
            </a:pPr>
            <a:endParaRPr lang="zh-CN" altLang="en-US" sz="1800" dirty="0">
              <a:ea typeface="微软雅黑 Light" panose="020B0502040204020203" pitchFamily="34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 rot="20925770">
            <a:off x="2365448" y="3053806"/>
            <a:ext cx="215391" cy="22140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22" tIns="34262" rIns="68522" bIns="34262" anchor="ctr"/>
          <a:lstStyle/>
          <a:p>
            <a:pPr algn="ctr">
              <a:defRPr/>
            </a:pPr>
            <a:endParaRPr lang="zh-CN" altLang="en-US" sz="1800" dirty="0">
              <a:ea typeface="微软雅黑 Light" panose="020B0502040204020203" pitchFamily="34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 rot="21146216">
            <a:off x="2966310" y="3636352"/>
            <a:ext cx="216582" cy="22140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22" tIns="34262" rIns="68522" bIns="34262" anchor="ctr"/>
          <a:lstStyle/>
          <a:p>
            <a:pPr algn="ctr">
              <a:defRPr/>
            </a:pPr>
            <a:endParaRPr lang="zh-CN" altLang="en-US" sz="1800" dirty="0">
              <a:ea typeface="微软雅黑 Light" panose="020B0502040204020203" pitchFamily="34" charset="-122"/>
            </a:endParaRPr>
          </a:p>
        </p:txBody>
      </p:sp>
      <p:sp>
        <p:nvSpPr>
          <p:cNvPr id="26" name="椭圆 25"/>
          <p:cNvSpPr/>
          <p:nvPr/>
        </p:nvSpPr>
        <p:spPr bwMode="auto">
          <a:xfrm rot="372077">
            <a:off x="4402024" y="3265600"/>
            <a:ext cx="215391" cy="2214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22" tIns="34262" rIns="68522" bIns="34262" anchor="ctr"/>
          <a:lstStyle/>
          <a:p>
            <a:pPr algn="ctr">
              <a:defRPr/>
            </a:pPr>
            <a:endParaRPr lang="zh-CN" altLang="en-US" sz="1800" dirty="0">
              <a:ea typeface="微软雅黑 Light" panose="020B0502040204020203" pitchFamily="34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 rot="444650">
            <a:off x="5091877" y="2833087"/>
            <a:ext cx="215391" cy="2202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22" tIns="34262" rIns="68522" bIns="34262" anchor="ctr"/>
          <a:lstStyle/>
          <a:p>
            <a:pPr algn="ctr">
              <a:defRPr/>
            </a:pPr>
            <a:endParaRPr lang="zh-CN" altLang="en-US" sz="1800" dirty="0">
              <a:ea typeface="微软雅黑 Light" panose="020B0502040204020203" pitchFamily="34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 rot="411978">
            <a:off x="5618992" y="2298638"/>
            <a:ext cx="216582" cy="22021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22" tIns="34262" rIns="68522" bIns="34262" anchor="ctr"/>
          <a:lstStyle/>
          <a:p>
            <a:pPr algn="ctr">
              <a:defRPr/>
            </a:pPr>
            <a:endParaRPr lang="zh-CN" altLang="en-US" sz="1800" dirty="0">
              <a:ea typeface="微软雅黑 Light" panose="020B0502040204020203" pitchFamily="34" charset="-122"/>
            </a:endParaRPr>
          </a:p>
        </p:txBody>
      </p:sp>
      <p:sp>
        <p:nvSpPr>
          <p:cNvPr id="29" name="椭圆 28"/>
          <p:cNvSpPr/>
          <p:nvPr/>
        </p:nvSpPr>
        <p:spPr bwMode="auto">
          <a:xfrm rot="705091">
            <a:off x="6733054" y="1609863"/>
            <a:ext cx="216582" cy="2202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22" tIns="34262" rIns="68522" bIns="34262" anchor="ctr"/>
          <a:lstStyle/>
          <a:p>
            <a:pPr algn="ctr">
              <a:defRPr/>
            </a:pPr>
            <a:endParaRPr lang="zh-CN" altLang="en-US" sz="1800" dirty="0">
              <a:ea typeface="微软雅黑 Light" panose="020B0502040204020203" pitchFamily="34" charset="-122"/>
            </a:endParaRPr>
          </a:p>
        </p:txBody>
      </p:sp>
      <p:sp>
        <p:nvSpPr>
          <p:cNvPr id="30" name="椭圆 29"/>
          <p:cNvSpPr/>
          <p:nvPr/>
        </p:nvSpPr>
        <p:spPr bwMode="auto">
          <a:xfrm rot="1654378">
            <a:off x="7580833" y="1164305"/>
            <a:ext cx="215391" cy="2214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22" tIns="34262" rIns="68522" bIns="34262" anchor="ctr"/>
          <a:lstStyle/>
          <a:p>
            <a:pPr algn="ctr">
              <a:defRPr/>
            </a:pPr>
            <a:endParaRPr lang="zh-CN" altLang="en-US" sz="1800" dirty="0">
              <a:ea typeface="微软雅黑 Light" panose="020B0502040204020203" pitchFamily="34" charset="-122"/>
            </a:endParaRPr>
          </a:p>
        </p:txBody>
      </p:sp>
      <p:sp>
        <p:nvSpPr>
          <p:cNvPr id="40" name="文本框 39"/>
          <p:cNvSpPr txBox="1">
            <a:spLocks noChangeArrowheads="1"/>
          </p:cNvSpPr>
          <p:nvPr/>
        </p:nvSpPr>
        <p:spPr bwMode="auto">
          <a:xfrm>
            <a:off x="1309947" y="4060060"/>
            <a:ext cx="907824" cy="2230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22" tIns="34262" rIns="68522" bIns="34262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 Light" panose="020B0502040204020203" pitchFamily="34" charset="-122"/>
              </a:rPr>
              <a:t>添加文字内容</a:t>
            </a:r>
          </a:p>
        </p:txBody>
      </p:sp>
      <p:sp>
        <p:nvSpPr>
          <p:cNvPr id="41" name="文本框 40"/>
          <p:cNvSpPr txBox="1">
            <a:spLocks noChangeArrowheads="1"/>
          </p:cNvSpPr>
          <p:nvPr/>
        </p:nvSpPr>
        <p:spPr bwMode="auto">
          <a:xfrm>
            <a:off x="361725" y="3509233"/>
            <a:ext cx="907824" cy="2230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22" tIns="34262" rIns="68522" bIns="34262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 Light" panose="020B0502040204020203" pitchFamily="34" charset="-122"/>
              </a:rPr>
              <a:t>添加文字内容</a:t>
            </a:r>
          </a:p>
        </p:txBody>
      </p:sp>
      <p:sp>
        <p:nvSpPr>
          <p:cNvPr id="42" name="文本框 41"/>
          <p:cNvSpPr txBox="1">
            <a:spLocks noChangeArrowheads="1"/>
          </p:cNvSpPr>
          <p:nvPr/>
        </p:nvSpPr>
        <p:spPr bwMode="auto">
          <a:xfrm>
            <a:off x="2009036" y="2731420"/>
            <a:ext cx="907824" cy="2230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22" tIns="34262" rIns="68522" bIns="34262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 Light" panose="020B0502040204020203" pitchFamily="34" charset="-122"/>
              </a:rPr>
              <a:t>添加文字内容</a:t>
            </a:r>
          </a:p>
        </p:txBody>
      </p:sp>
      <p:sp>
        <p:nvSpPr>
          <p:cNvPr id="43" name="文本框 42"/>
          <p:cNvSpPr txBox="1">
            <a:spLocks noChangeArrowheads="1"/>
          </p:cNvSpPr>
          <p:nvPr/>
        </p:nvSpPr>
        <p:spPr bwMode="auto">
          <a:xfrm>
            <a:off x="2905086" y="3326818"/>
            <a:ext cx="907824" cy="2230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22" tIns="34262" rIns="68522" bIns="34262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 Light" panose="020B0502040204020203" pitchFamily="34" charset="-122"/>
              </a:rPr>
              <a:t>添加文字内容</a:t>
            </a:r>
          </a:p>
        </p:txBody>
      </p:sp>
      <p:sp>
        <p:nvSpPr>
          <p:cNvPr id="44" name="文本框 43"/>
          <p:cNvSpPr txBox="1">
            <a:spLocks noChangeArrowheads="1"/>
          </p:cNvSpPr>
          <p:nvPr/>
        </p:nvSpPr>
        <p:spPr bwMode="auto">
          <a:xfrm>
            <a:off x="4660601" y="3261865"/>
            <a:ext cx="907824" cy="2230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22" tIns="34262" rIns="68522" bIns="34262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 Light" panose="020B0502040204020203" pitchFamily="34" charset="-122"/>
              </a:rPr>
              <a:t>添加文字内容</a:t>
            </a:r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5352766" y="2842758"/>
            <a:ext cx="907824" cy="2230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22" tIns="34262" rIns="68522" bIns="34262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 Light" panose="020B0502040204020203" pitchFamily="34" charset="-122"/>
              </a:rPr>
              <a:t>添加文字内容</a:t>
            </a:r>
          </a:p>
        </p:txBody>
      </p:sp>
      <p:sp>
        <p:nvSpPr>
          <p:cNvPr id="46" name="文本框 45"/>
          <p:cNvSpPr txBox="1">
            <a:spLocks noChangeArrowheads="1"/>
          </p:cNvSpPr>
          <p:nvPr/>
        </p:nvSpPr>
        <p:spPr bwMode="auto">
          <a:xfrm>
            <a:off x="5931891" y="2285634"/>
            <a:ext cx="907824" cy="2230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22" tIns="34262" rIns="68522" bIns="34262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 Light" panose="020B0502040204020203" pitchFamily="34" charset="-122"/>
              </a:rPr>
              <a:t>添加文字内容</a:t>
            </a:r>
          </a:p>
        </p:txBody>
      </p:sp>
      <p:sp>
        <p:nvSpPr>
          <p:cNvPr id="47" name="文本框 46"/>
          <p:cNvSpPr txBox="1">
            <a:spLocks noChangeArrowheads="1"/>
          </p:cNvSpPr>
          <p:nvPr/>
        </p:nvSpPr>
        <p:spPr bwMode="auto">
          <a:xfrm>
            <a:off x="7048651" y="1602457"/>
            <a:ext cx="907824" cy="2230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22" tIns="34262" rIns="68522" bIns="34262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 Light" panose="020B0502040204020203" pitchFamily="34" charset="-122"/>
              </a:rPr>
              <a:t>添加文字内容</a:t>
            </a:r>
          </a:p>
        </p:txBody>
      </p:sp>
      <p:cxnSp>
        <p:nvCxnSpPr>
          <p:cNvPr id="48" name="直接连接符 47"/>
          <p:cNvCxnSpPr>
            <a:stCxn id="13" idx="7"/>
            <a:endCxn id="14" idx="3"/>
          </p:cNvCxnSpPr>
          <p:nvPr/>
        </p:nvCxnSpPr>
        <p:spPr>
          <a:xfrm flipV="1">
            <a:off x="1167635" y="3747051"/>
            <a:ext cx="431403" cy="40267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4" idx="7"/>
            <a:endCxn id="15" idx="2"/>
          </p:cNvCxnSpPr>
          <p:nvPr/>
        </p:nvCxnSpPr>
        <p:spPr>
          <a:xfrm flipV="1">
            <a:off x="1764652" y="3185500"/>
            <a:ext cx="602861" cy="41825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15" idx="5"/>
            <a:endCxn id="25" idx="1"/>
          </p:cNvCxnSpPr>
          <p:nvPr/>
        </p:nvCxnSpPr>
        <p:spPr>
          <a:xfrm>
            <a:off x="2563086" y="3226443"/>
            <a:ext cx="425311" cy="45309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 bwMode="auto">
          <a:xfrm rot="827460">
            <a:off x="3593870" y="4013737"/>
            <a:ext cx="216582" cy="2214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22" tIns="34262" rIns="68522" bIns="34262" anchor="ctr"/>
          <a:lstStyle/>
          <a:p>
            <a:pPr algn="ctr">
              <a:defRPr/>
            </a:pPr>
            <a:endParaRPr lang="zh-CN" altLang="en-US" sz="1800" dirty="0">
              <a:ea typeface="微软雅黑 Light" panose="020B0502040204020203" pitchFamily="34" charset="-122"/>
            </a:endParaRPr>
          </a:p>
        </p:txBody>
      </p:sp>
      <p:cxnSp>
        <p:nvCxnSpPr>
          <p:cNvPr id="52" name="直接连接符 51"/>
          <p:cNvCxnSpPr>
            <a:stCxn id="25" idx="5"/>
            <a:endCxn id="51" idx="2"/>
          </p:cNvCxnSpPr>
          <p:nvPr/>
        </p:nvCxnSpPr>
        <p:spPr>
          <a:xfrm>
            <a:off x="3160811" y="3814567"/>
            <a:ext cx="436183" cy="28404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51" idx="7"/>
            <a:endCxn id="26" idx="3"/>
          </p:cNvCxnSpPr>
          <p:nvPr/>
        </p:nvCxnSpPr>
        <p:spPr>
          <a:xfrm flipV="1">
            <a:off x="3795184" y="3445892"/>
            <a:ext cx="630377" cy="62078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26" idx="7"/>
            <a:endCxn id="27" idx="3"/>
          </p:cNvCxnSpPr>
          <p:nvPr/>
        </p:nvCxnSpPr>
        <p:spPr>
          <a:xfrm flipV="1">
            <a:off x="4593879" y="3010578"/>
            <a:ext cx="520136" cy="29613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27" idx="7"/>
            <a:endCxn id="28" idx="3"/>
          </p:cNvCxnSpPr>
          <p:nvPr/>
        </p:nvCxnSpPr>
        <p:spPr>
          <a:xfrm flipV="1">
            <a:off x="5285125" y="2476889"/>
            <a:ext cx="356828" cy="39892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28" idx="7"/>
            <a:endCxn id="29" idx="3"/>
          </p:cNvCxnSpPr>
          <p:nvPr/>
        </p:nvCxnSpPr>
        <p:spPr>
          <a:xfrm flipV="1">
            <a:off x="5812613" y="1780595"/>
            <a:ext cx="937912" cy="56000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29" idx="7"/>
            <a:endCxn id="30" idx="3"/>
          </p:cNvCxnSpPr>
          <p:nvPr/>
        </p:nvCxnSpPr>
        <p:spPr>
          <a:xfrm flipV="1">
            <a:off x="6932168" y="1309136"/>
            <a:ext cx="652635" cy="35020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39"/>
          <p:cNvSpPr txBox="1">
            <a:spLocks noChangeArrowheads="1"/>
          </p:cNvSpPr>
          <p:nvPr/>
        </p:nvSpPr>
        <p:spPr bwMode="auto">
          <a:xfrm>
            <a:off x="3866505" y="4002921"/>
            <a:ext cx="907824" cy="2230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22" tIns="34262" rIns="68522" bIns="34262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 Light" panose="020B0502040204020203" pitchFamily="34" charset="-122"/>
              </a:rPr>
              <a:t>添加文字内容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22012" y="4597216"/>
            <a:ext cx="7164161" cy="223081"/>
            <a:chOff x="822012" y="4597216"/>
            <a:chExt cx="7164161" cy="223081"/>
          </a:xfrm>
        </p:grpSpPr>
        <p:sp>
          <p:nvSpPr>
            <p:cNvPr id="31" name="文本框 30"/>
            <p:cNvSpPr txBox="1">
              <a:spLocks noChangeArrowheads="1"/>
            </p:cNvSpPr>
            <p:nvPr/>
          </p:nvSpPr>
          <p:spPr bwMode="auto">
            <a:xfrm>
              <a:off x="822012" y="4597216"/>
              <a:ext cx="470204" cy="22308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68522" tIns="34262" rIns="68522" bIns="34262">
              <a:spAutoFit/>
            </a:bodyPr>
            <a:lstStyle/>
            <a:p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3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月份</a:t>
              </a:r>
            </a:p>
          </p:txBody>
        </p:sp>
        <p:sp>
          <p:nvSpPr>
            <p:cNvPr id="32" name="文本框 31"/>
            <p:cNvSpPr txBox="1">
              <a:spLocks noChangeArrowheads="1"/>
            </p:cNvSpPr>
            <p:nvPr/>
          </p:nvSpPr>
          <p:spPr bwMode="auto">
            <a:xfrm>
              <a:off x="1435036" y="4597216"/>
              <a:ext cx="470204" cy="22308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68522" tIns="34262" rIns="68522" bIns="34262">
              <a:spAutoFit/>
            </a:bodyPr>
            <a:lstStyle/>
            <a:p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4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月份</a:t>
              </a:r>
            </a:p>
          </p:txBody>
        </p:sp>
        <p:sp>
          <p:nvSpPr>
            <p:cNvPr id="33" name="文本框 32"/>
            <p:cNvSpPr txBox="1">
              <a:spLocks noChangeArrowheads="1"/>
            </p:cNvSpPr>
            <p:nvPr/>
          </p:nvSpPr>
          <p:spPr bwMode="auto">
            <a:xfrm>
              <a:off x="2207178" y="4597216"/>
              <a:ext cx="470204" cy="22308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68522" tIns="34262" rIns="68522" bIns="34262">
              <a:spAutoFit/>
            </a:bodyPr>
            <a:lstStyle/>
            <a:p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5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月份</a:t>
              </a:r>
            </a:p>
          </p:txBody>
        </p:sp>
        <p:sp>
          <p:nvSpPr>
            <p:cNvPr id="34" name="文本框 33"/>
            <p:cNvSpPr txBox="1">
              <a:spLocks noChangeArrowheads="1"/>
            </p:cNvSpPr>
            <p:nvPr/>
          </p:nvSpPr>
          <p:spPr bwMode="auto">
            <a:xfrm>
              <a:off x="2784330" y="4597216"/>
              <a:ext cx="470204" cy="22308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68522" tIns="34262" rIns="68522" bIns="34262">
              <a:spAutoFit/>
            </a:bodyPr>
            <a:lstStyle/>
            <a:p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6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月份</a:t>
              </a:r>
            </a:p>
          </p:txBody>
        </p:sp>
        <p:sp>
          <p:nvSpPr>
            <p:cNvPr id="35" name="文本框 34"/>
            <p:cNvSpPr txBox="1">
              <a:spLocks noChangeArrowheads="1"/>
            </p:cNvSpPr>
            <p:nvPr/>
          </p:nvSpPr>
          <p:spPr bwMode="auto">
            <a:xfrm>
              <a:off x="4282547" y="4597216"/>
              <a:ext cx="470204" cy="22308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68522" tIns="34262" rIns="68522" bIns="34262">
              <a:spAutoFit/>
            </a:bodyPr>
            <a:lstStyle/>
            <a:p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8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月份</a:t>
              </a:r>
            </a:p>
          </p:txBody>
        </p:sp>
        <p:sp>
          <p:nvSpPr>
            <p:cNvPr id="36" name="文本框 35"/>
            <p:cNvSpPr txBox="1">
              <a:spLocks noChangeArrowheads="1"/>
            </p:cNvSpPr>
            <p:nvPr/>
          </p:nvSpPr>
          <p:spPr bwMode="auto">
            <a:xfrm>
              <a:off x="5001992" y="4597216"/>
              <a:ext cx="470204" cy="22308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68522" tIns="34262" rIns="68522" bIns="34262">
              <a:spAutoFit/>
            </a:bodyPr>
            <a:lstStyle/>
            <a:p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9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月份</a:t>
              </a:r>
            </a:p>
          </p:txBody>
        </p:sp>
        <p:sp>
          <p:nvSpPr>
            <p:cNvPr id="37" name="文本框 36"/>
            <p:cNvSpPr txBox="1">
              <a:spLocks noChangeArrowheads="1"/>
            </p:cNvSpPr>
            <p:nvPr/>
          </p:nvSpPr>
          <p:spPr bwMode="auto">
            <a:xfrm>
              <a:off x="5599543" y="4597216"/>
              <a:ext cx="515089" cy="22308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68522" tIns="34262" rIns="68522" bIns="34262">
              <a:spAutoFit/>
            </a:bodyPr>
            <a:lstStyle/>
            <a:p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10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月份</a:t>
              </a:r>
            </a:p>
          </p:txBody>
        </p:sp>
        <p:sp>
          <p:nvSpPr>
            <p:cNvPr id="38" name="文本框 37"/>
            <p:cNvSpPr txBox="1">
              <a:spLocks noChangeArrowheads="1"/>
            </p:cNvSpPr>
            <p:nvPr/>
          </p:nvSpPr>
          <p:spPr bwMode="auto">
            <a:xfrm>
              <a:off x="6623628" y="4597216"/>
              <a:ext cx="494249" cy="22308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68522" tIns="34262" rIns="68522" bIns="34262">
              <a:spAutoFit/>
            </a:bodyPr>
            <a:lstStyle/>
            <a:p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11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月份</a:t>
              </a:r>
            </a:p>
          </p:txBody>
        </p:sp>
        <p:sp>
          <p:nvSpPr>
            <p:cNvPr id="39" name="文本框 38"/>
            <p:cNvSpPr txBox="1">
              <a:spLocks noChangeArrowheads="1"/>
            </p:cNvSpPr>
            <p:nvPr/>
          </p:nvSpPr>
          <p:spPr bwMode="auto">
            <a:xfrm>
              <a:off x="7471084" y="4597216"/>
              <a:ext cx="515089" cy="22308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68522" tIns="34262" rIns="68522" bIns="34262">
              <a:spAutoFit/>
            </a:bodyPr>
            <a:lstStyle/>
            <a:p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12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月份</a:t>
              </a:r>
            </a:p>
          </p:txBody>
        </p:sp>
        <p:sp>
          <p:nvSpPr>
            <p:cNvPr id="59" name="文本框 33"/>
            <p:cNvSpPr txBox="1">
              <a:spLocks noChangeArrowheads="1"/>
            </p:cNvSpPr>
            <p:nvPr/>
          </p:nvSpPr>
          <p:spPr bwMode="auto">
            <a:xfrm>
              <a:off x="3447617" y="4597216"/>
              <a:ext cx="470204" cy="22308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68522" tIns="34262" rIns="68522" bIns="34262">
              <a:spAutoFit/>
            </a:bodyPr>
            <a:lstStyle/>
            <a:p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7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月份</a:t>
              </a:r>
            </a:p>
          </p:txBody>
        </p:sp>
      </p:grpSp>
      <p:sp>
        <p:nvSpPr>
          <p:cNvPr id="60" name="文本框 46"/>
          <p:cNvSpPr txBox="1">
            <a:spLocks noChangeArrowheads="1"/>
          </p:cNvSpPr>
          <p:nvPr/>
        </p:nvSpPr>
        <p:spPr bwMode="auto">
          <a:xfrm>
            <a:off x="7155774" y="843960"/>
            <a:ext cx="907824" cy="2230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22" tIns="34262" rIns="68522" bIns="34262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 Light" panose="020B0502040204020203" pitchFamily="34" charset="-122"/>
              </a:rPr>
              <a:t>添加文字内容</a:t>
            </a:r>
          </a:p>
        </p:txBody>
      </p:sp>
      <p:grpSp>
        <p:nvGrpSpPr>
          <p:cNvPr id="2" name="组合 60"/>
          <p:cNvGrpSpPr/>
          <p:nvPr/>
        </p:nvGrpSpPr>
        <p:grpSpPr>
          <a:xfrm>
            <a:off x="408569" y="4463107"/>
            <a:ext cx="8053955" cy="76668"/>
            <a:chOff x="738746" y="5964849"/>
            <a:chExt cx="10744200" cy="102248"/>
          </a:xfrm>
        </p:grpSpPr>
        <p:cxnSp>
          <p:nvCxnSpPr>
            <p:cNvPr id="62" name="直接连接符 61"/>
            <p:cNvCxnSpPr/>
            <p:nvPr/>
          </p:nvCxnSpPr>
          <p:spPr bwMode="auto">
            <a:xfrm>
              <a:off x="738746" y="6052254"/>
              <a:ext cx="1074420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V="1">
              <a:off x="1639101" y="5971032"/>
              <a:ext cx="0" cy="8122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2456892" y="5967447"/>
              <a:ext cx="0" cy="8122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V="1">
              <a:off x="3510148" y="5972019"/>
              <a:ext cx="0" cy="8122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V="1">
              <a:off x="4295309" y="5972019"/>
              <a:ext cx="0" cy="8122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V="1">
              <a:off x="5141731" y="5972019"/>
              <a:ext cx="0" cy="8122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V="1">
              <a:off x="6255551" y="5973993"/>
              <a:ext cx="0" cy="8122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V="1">
              <a:off x="7243964" y="5967447"/>
              <a:ext cx="0" cy="8122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V="1">
              <a:off x="7951332" y="5973993"/>
              <a:ext cx="0" cy="8122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V="1">
              <a:off x="9320250" y="5964849"/>
              <a:ext cx="0" cy="8122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V="1">
              <a:off x="10524537" y="5985875"/>
              <a:ext cx="0" cy="8122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矩形 72"/>
          <p:cNvSpPr/>
          <p:nvPr/>
        </p:nvSpPr>
        <p:spPr>
          <a:xfrm>
            <a:off x="976612" y="897954"/>
            <a:ext cx="3163567" cy="836295"/>
          </a:xfrm>
          <a:prstGeom prst="rect">
            <a:avLst/>
          </a:prstGeom>
        </p:spPr>
        <p:txBody>
          <a:bodyPr wrap="square" lIns="68522" tIns="34262" rIns="68522" bIns="34262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点击添加小标题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点击输入内容，建议使用微软雅黑字体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，优品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专注制作精美的PPT模板。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华文黑体" pitchFamily="2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工作完成情况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3019436" y="675669"/>
            <a:ext cx="3076564" cy="213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90" dirty="0"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print the presentation and make it into a film a wider field</a:t>
            </a:r>
          </a:p>
        </p:txBody>
      </p:sp>
      <p:sp>
        <p:nvSpPr>
          <p:cNvPr id="78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5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5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75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25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50"/>
                            </p:stCondLst>
                            <p:childTnLst>
                              <p:par>
                                <p:cTn id="10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41" grpId="0"/>
      <p:bldP spid="42" grpId="0"/>
      <p:bldP spid="43" grpId="0"/>
      <p:bldP spid="44" grpId="0"/>
      <p:bldP spid="45" grpId="0"/>
      <p:bldP spid="46" grpId="0"/>
      <p:bldP spid="47" grpId="0"/>
      <p:bldP spid="51" grpId="0" animBg="1"/>
      <p:bldP spid="58" grpId="0"/>
      <p:bldP spid="60" grpId="0"/>
      <p:bldP spid="7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C74457A-07F4-47D7-B316-B1099011748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1_1"/>
  <p:tag name="KSO_WM_UNIT_ID" val="custom20184560_9*l_h_i*1_1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3_1"/>
  <p:tag name="KSO_WM_UNIT_ID" val="custom20184560_9*l_h_i*1_3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2_1"/>
  <p:tag name="KSO_WM_UNIT_ID" val="custom20184560_9*l_h_i*1_2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CLEAR" val="1"/>
  <p:tag name="KSO_WM_UNIT_TYPE" val="l_h_i"/>
  <p:tag name="KSO_WM_UNIT_INDEX" val="1_4_1"/>
  <p:tag name="KSO_WM_UNIT_ID" val="custom20184560_9*l_h_i*1_4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4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4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2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3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3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l_h_f"/>
  <p:tag name="KSO_WM_UNIT_INDEX" val="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560_9*l_h_f*1_1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DIAGRAM_GROUP_CODE" val="l1_1"/>
  <p:tag name="KSO_WM_UNIT_ID" val="custom20184560_9*a*1"/>
  <p:tag name="KSO_WM_UNIT_PRESET_TEXT" val="CONTENTS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6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SECTION TIT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2*b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3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e"/>
  <p:tag name="KSO_WM_UNIT_INDEX" val="1"/>
  <p:tag name="KSO_WM_UNIT_ID" val="custom20184560_12*e*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SECTION TIT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2*b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3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e"/>
  <p:tag name="KSO_WM_UNIT_INDEX" val="1"/>
  <p:tag name="KSO_WM_UNIT_ID" val="custom20184560_12*e*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SECTION 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2*b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6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e"/>
  <p:tag name="KSO_WM_UNIT_INDEX" val="1"/>
  <p:tag name="KSO_WM_UNIT_ID" val="custom20184560_12*e*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SUBTYPE" val="pureTxt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2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SECTION TITL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2*b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3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e"/>
  <p:tag name="KSO_WM_UNIT_INDEX" val="1"/>
  <p:tag name="KSO_WM_UNIT_ID" val="custom20184560_12*e*1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23"/>
  <p:tag name="KSO_WM_SLIDE_INDEX" val="23"/>
  <p:tag name="KSO_WM_SLIDE_ITEM_CNT" val="2"/>
  <p:tag name="KSO_WM_SLIDE_LAYOUT" val="a_f"/>
  <p:tag name="KSO_WM_SLIDE_LAYOUT_CNT" val="1_1"/>
  <p:tag name="KSO_WM_SLIDE_TYPE" val="endPage"/>
  <p:tag name="KSO_WM_BEAUTIFY_FLAG" val="#wm#"/>
  <p:tag name="KSO_WM_SLIDE_SUBTYPE" val="pureTxt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23*a*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UNIT_PRESET_TEXT" val="谢谢观看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f"/>
  <p:tag name="KSO_WM_UNIT_INDEX" val="1"/>
  <p:tag name="KSO_WM_UNIT_ID" val="custom20184560_23*f*1"/>
  <p:tag name="KSO_WM_UNIT_LAYERLEVEL" val="1"/>
  <p:tag name="KSO_WM_UNIT_VALUE" val="16"/>
  <p:tag name="KSO_WM_UNIT_HIGHLIGHT" val="0"/>
  <p:tag name="KSO_WM_UNIT_COMPATIBLE" val="0"/>
  <p:tag name="KSO_WM_UNIT_CLEAR" val="0"/>
  <p:tag name="KSO_WM_UNIT_PRESET_TEXT" val="THANK YOU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TEMPLATE_THUMBS_INDEX" val="1、11、12、16、22、23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"/>
  <p:tag name="KSO_WM_SLIDE_INDEX" val="1"/>
  <p:tag name="KSO_WM_SLIDE_ITEM_CNT" val="2"/>
  <p:tag name="KSO_WM_SLIDE_LAYOUT" val="a_b_c"/>
  <p:tag name="KSO_WM_SLIDE_LAYOUT_CNT" val="1_1_1"/>
  <p:tag name="KSO_WM_SLIDE_TYPE" val="title"/>
  <p:tag name="KSO_WM_TEMPLATE_THUMBS_INDEX" val="1、11、12、16、22、23、"/>
  <p:tag name="KSO_WM_BEAUTIFY_FLAG" val="#wm#"/>
  <p:tag name="KSO_WM_SLIDE_SUBTYPE" val="pureTx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蓝色扁平清新通用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*b*1"/>
  <p:tag name="KSO_WM_UNIT_LAYERLEVEL" val="1"/>
  <p:tag name="KSO_WM_UNIT_VALUE" val="27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UNIT_TYPE" val="c"/>
  <p:tag name="KSO_WM_UNIT_INDEX" val="1"/>
  <p:tag name="KSO_WM_UNIT_ID" val="custom20184560_1*c*1"/>
  <p:tag name="KSO_WM_UNIT_LAYERLEVEL" val="1"/>
  <p:tag name="KSO_WM_UNIT_VALUE" val="4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201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4560"/>
  <p:tag name="KSO_WM_SLIDE_ID" val="custom20184560_9"/>
  <p:tag name="KSO_WM_SLIDE_INDEX" val="9"/>
  <p:tag name="KSO_WM_DIAGRAM_GROUP_CODE" val="l1-1"/>
  <p:tag name="KSO_WM_SLIDE_SUBTYPE" val="diag"/>
</p:tagLst>
</file>

<file path=ppt/theme/theme1.xml><?xml version="1.0" encoding="utf-8"?>
<a:theme xmlns:a="http://schemas.openxmlformats.org/drawingml/2006/main" name="office 主题">
  <a:themeElements>
    <a:clrScheme name="自定义 97">
      <a:dk1>
        <a:srgbClr val="080808"/>
      </a:dk1>
      <a:lt1>
        <a:srgbClr val="FFFFFF"/>
      </a:lt1>
      <a:dk2>
        <a:srgbClr val="080808"/>
      </a:dk2>
      <a:lt2>
        <a:srgbClr val="FFFFFF"/>
      </a:lt2>
      <a:accent1>
        <a:srgbClr val="087AB4"/>
      </a:accent1>
      <a:accent2>
        <a:srgbClr val="454545"/>
      </a:accent2>
      <a:accent3>
        <a:srgbClr val="087AB4"/>
      </a:accent3>
      <a:accent4>
        <a:srgbClr val="454545"/>
      </a:accent4>
      <a:accent5>
        <a:srgbClr val="087AB4"/>
      </a:accent5>
      <a:accent6>
        <a:srgbClr val="454545"/>
      </a:accent6>
      <a:hlink>
        <a:srgbClr val="8064A1"/>
      </a:hlink>
      <a:folHlink>
        <a:srgbClr val="9BBB58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A3A3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107">
      <a:dk1>
        <a:srgbClr val="000000"/>
      </a:dk1>
      <a:lt1>
        <a:srgbClr val="FFFFFF"/>
      </a:lt1>
      <a:dk2>
        <a:srgbClr val="5B9BD5"/>
      </a:dk2>
      <a:lt2>
        <a:srgbClr val="E7E6E6"/>
      </a:lt2>
      <a:accent1>
        <a:srgbClr val="5B9BD5"/>
      </a:accent1>
      <a:accent2>
        <a:srgbClr val="FFFFFF"/>
      </a:accent2>
      <a:accent3>
        <a:srgbClr val="5B9BD5"/>
      </a:accent3>
      <a:accent4>
        <a:srgbClr val="5B9BD5"/>
      </a:accent4>
      <a:accent5>
        <a:srgbClr val="5B9BD5"/>
      </a:accent5>
      <a:accent6>
        <a:srgbClr val="5B9BD5"/>
      </a:accent6>
      <a:hlink>
        <a:srgbClr val="0563C1"/>
      </a:hlink>
      <a:folHlink>
        <a:srgbClr val="954F72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1813</Words>
  <Application>Microsoft Office PowerPoint</Application>
  <PresentationFormat>全屏显示(16:9)</PresentationFormat>
  <Paragraphs>263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42" baseType="lpstr">
      <vt:lpstr>Gill Sans</vt:lpstr>
      <vt:lpstr>Impact MT Std</vt:lpstr>
      <vt:lpstr>Meiryo</vt:lpstr>
      <vt:lpstr>等线</vt:lpstr>
      <vt:lpstr>华文黑体</vt:lpstr>
      <vt:lpstr>宋体</vt:lpstr>
      <vt:lpstr>微软雅黑</vt:lpstr>
      <vt:lpstr>微软雅黑 Light</vt:lpstr>
      <vt:lpstr>Arial</vt:lpstr>
      <vt:lpstr>Arial Black</vt:lpstr>
      <vt:lpstr>Calibri</vt:lpstr>
      <vt:lpstr>Calibri Light</vt:lpstr>
      <vt:lpstr>Lato Light</vt:lpstr>
      <vt:lpstr>Roboto condensed</vt:lpstr>
      <vt:lpstr>office 主题</vt:lpstr>
      <vt:lpstr>1_Office 主题</vt:lpstr>
      <vt:lpstr>Office Theme</vt:lpstr>
      <vt:lpstr>单机此次添加标题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单机此次添加标题</dc:title>
  <dc:creator>优品PPT</dc:creator>
  <cp:keywords>http:/www.ypppt.com</cp:keywords>
  <cp:lastModifiedBy>kan</cp:lastModifiedBy>
  <cp:revision>105</cp:revision>
  <dcterms:created xsi:type="dcterms:W3CDTF">2017-05-02T06:39:00Z</dcterms:created>
  <dcterms:modified xsi:type="dcterms:W3CDTF">2020-12-26T02:42:16Z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