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8" r:id="rId3"/>
    <p:sldId id="319" r:id="rId4"/>
    <p:sldId id="309" r:id="rId5"/>
    <p:sldId id="310" r:id="rId6"/>
    <p:sldId id="325" r:id="rId7"/>
    <p:sldId id="292" r:id="rId8"/>
    <p:sldId id="320" r:id="rId9"/>
    <p:sldId id="344" r:id="rId10"/>
    <p:sldId id="291" r:id="rId11"/>
    <p:sldId id="350" r:id="rId12"/>
    <p:sldId id="296" r:id="rId13"/>
    <p:sldId id="284" r:id="rId14"/>
    <p:sldId id="342" r:id="rId15"/>
    <p:sldId id="327" r:id="rId16"/>
    <p:sldId id="346" r:id="rId17"/>
    <p:sldId id="315" r:id="rId18"/>
    <p:sldId id="302" r:id="rId19"/>
    <p:sldId id="287" r:id="rId20"/>
    <p:sldId id="340" r:id="rId21"/>
    <p:sldId id="353" r:id="rId22"/>
    <p:sldId id="364" r:id="rId23"/>
    <p:sldId id="362" r:id="rId24"/>
    <p:sldId id="282" r:id="rId25"/>
    <p:sldId id="363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12B"/>
    <a:srgbClr val="201739"/>
    <a:srgbClr val="2C3E50"/>
    <a:srgbClr val="354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1" autoAdjust="0"/>
    <p:restoredTop sz="94004" autoAdjust="0"/>
  </p:normalViewPr>
  <p:slideViewPr>
    <p:cSldViewPr snapToGrid="0">
      <p:cViewPr varScale="1">
        <p:scale>
          <a:sx n="68" d="100"/>
          <a:sy n="68" d="100"/>
        </p:scale>
        <p:origin x="6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356-4F36-AC5D-DE511407C183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4.3</c:v>
                </c:pt>
                <c:pt idx="5">
                  <c:v>8.1999999999999993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6-4F36-AC5D-DE511407C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9960432"/>
        <c:axId val="719931872"/>
      </c:lineChart>
      <c:catAx>
        <c:axId val="71996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1">
                <a:lumMod val="75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  <c:crossAx val="719931872"/>
        <c:crosses val="autoZero"/>
        <c:auto val="1"/>
        <c:lblAlgn val="ctr"/>
        <c:lblOffset val="100"/>
        <c:noMultiLvlLbl val="0"/>
      </c:catAx>
      <c:valAx>
        <c:axId val="719931872"/>
        <c:scaling>
          <c:orientation val="minMax"/>
          <c:max val="10"/>
        </c:scaling>
        <c:delete val="0"/>
        <c:axPos val="l"/>
        <c:majorGridlines>
          <c:spPr>
            <a:ln w="15875" cap="flat" cmpd="sng" algn="ctr">
              <a:solidFill>
                <a:schemeClr val="accent1">
                  <a:lumMod val="75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accent1">
                <a:lumMod val="75000"/>
                <a:alpha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  <c:crossAx val="71996043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1"/>
          </a:solidFill>
          <a:latin typeface="+mj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1BA2-DBA8-436B-9F44-662B522AEAE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A46B-E67F-4D29-A3D8-9D162B657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8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7C053-3889-42D7-8B39-E9E38E3CE5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5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2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3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6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8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4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53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42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0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8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33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11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8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51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84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7C053-3889-42D7-8B39-E9E38E3CE5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4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3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1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0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7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A46B-E67F-4D29-A3D8-9D162B6577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4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84764-2361-48C7-8310-58F0EFBDD8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029200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29200">
                <a:moveTo>
                  <a:pt x="0" y="0"/>
                </a:moveTo>
                <a:lnTo>
                  <a:pt x="12192000" y="0"/>
                </a:lnTo>
                <a:lnTo>
                  <a:pt x="12192000" y="5029200"/>
                </a:lnTo>
                <a:lnTo>
                  <a:pt x="0" y="5029200"/>
                </a:ln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B198E1-35B8-43A6-9A72-3F0F12AE39C1}"/>
              </a:ext>
            </a:extLst>
          </p:cNvPr>
          <p:cNvSpPr/>
          <p:nvPr userDrawn="1"/>
        </p:nvSpPr>
        <p:spPr>
          <a:xfrm>
            <a:off x="0" y="1600200"/>
            <a:ext cx="12192000" cy="5257800"/>
          </a:xfrm>
          <a:prstGeom prst="rect">
            <a:avLst/>
          </a:prstGeom>
          <a:gradFill>
            <a:gsLst>
              <a:gs pos="9000">
                <a:schemeClr val="accent1"/>
              </a:gs>
              <a:gs pos="96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40ECD6-D450-4586-BC61-0D90D28ABC3B}"/>
              </a:ext>
            </a:extLst>
          </p:cNvPr>
          <p:cNvSpPr/>
          <p:nvPr userDrawn="1"/>
        </p:nvSpPr>
        <p:spPr>
          <a:xfrm>
            <a:off x="5965645" y="0"/>
            <a:ext cx="6226357" cy="6858000"/>
          </a:xfrm>
          <a:custGeom>
            <a:avLst/>
            <a:gdLst>
              <a:gd name="connsiteX0" fmla="*/ 1723007 w 6226357"/>
              <a:gd name="connsiteY0" fmla="*/ 0 h 6858000"/>
              <a:gd name="connsiteX1" fmla="*/ 6226357 w 6226357"/>
              <a:gd name="connsiteY1" fmla="*/ 0 h 6858000"/>
              <a:gd name="connsiteX2" fmla="*/ 6226357 w 6226357"/>
              <a:gd name="connsiteY2" fmla="*/ 6858000 h 6858000"/>
              <a:gd name="connsiteX3" fmla="*/ 0 w 62263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357" h="6858000">
                <a:moveTo>
                  <a:pt x="1723007" y="0"/>
                </a:moveTo>
                <a:lnTo>
                  <a:pt x="6226357" y="0"/>
                </a:lnTo>
                <a:lnTo>
                  <a:pt x="6226357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c2.png">
            <a:extLst>
              <a:ext uri="{FF2B5EF4-FFF2-40B4-BE49-F238E27FC236}">
                <a16:creationId xmlns:a16="http://schemas.microsoft.com/office/drawing/2014/main" id="{C686F9E7-FD0C-4E92-820A-E233496EA3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6289419" y="638126"/>
            <a:ext cx="5352941" cy="533326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3FE9DC4-006D-4E04-8AB1-A6F20E8EB3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2875" y="1335789"/>
            <a:ext cx="4833257" cy="2844801"/>
          </a:xfrm>
          <a:custGeom>
            <a:avLst/>
            <a:gdLst>
              <a:gd name="connsiteX0" fmla="*/ 0 w 4833257"/>
              <a:gd name="connsiteY0" fmla="*/ 0 h 2706008"/>
              <a:gd name="connsiteX1" fmla="*/ 4833257 w 4833257"/>
              <a:gd name="connsiteY1" fmla="*/ 0 h 2706008"/>
              <a:gd name="connsiteX2" fmla="*/ 4833257 w 4833257"/>
              <a:gd name="connsiteY2" fmla="*/ 2706008 h 2706008"/>
              <a:gd name="connsiteX3" fmla="*/ 0 w 4833257"/>
              <a:gd name="connsiteY3" fmla="*/ 2706008 h 2706008"/>
              <a:gd name="connsiteX4" fmla="*/ 0 w 4833257"/>
              <a:gd name="connsiteY4" fmla="*/ 0 h 2706008"/>
              <a:gd name="connsiteX0" fmla="*/ 0 w 4833257"/>
              <a:gd name="connsiteY0" fmla="*/ 0 h 2764065"/>
              <a:gd name="connsiteX1" fmla="*/ 4833257 w 4833257"/>
              <a:gd name="connsiteY1" fmla="*/ 0 h 2764065"/>
              <a:gd name="connsiteX2" fmla="*/ 4833257 w 4833257"/>
              <a:gd name="connsiteY2" fmla="*/ 2706008 h 2764065"/>
              <a:gd name="connsiteX3" fmla="*/ 72571 w 4833257"/>
              <a:gd name="connsiteY3" fmla="*/ 2764065 h 2764065"/>
              <a:gd name="connsiteX4" fmla="*/ 0 w 4833257"/>
              <a:gd name="connsiteY4" fmla="*/ 0 h 2764065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14514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275771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1931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22122"/>
              <a:gd name="connsiteX1" fmla="*/ 4833257 w 4833257"/>
              <a:gd name="connsiteY1" fmla="*/ 0 h 2822122"/>
              <a:gd name="connsiteX2" fmla="*/ 4833257 w 4833257"/>
              <a:gd name="connsiteY2" fmla="*/ 2706008 h 2822122"/>
              <a:gd name="connsiteX3" fmla="*/ 348342 w 4833257"/>
              <a:gd name="connsiteY3" fmla="*/ 2822122 h 2822122"/>
              <a:gd name="connsiteX4" fmla="*/ 0 w 4833257"/>
              <a:gd name="connsiteY4" fmla="*/ 0 h 2822122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48342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51183"/>
              <a:gd name="connsiteX1" fmla="*/ 4833257 w 4833257"/>
              <a:gd name="connsiteY1" fmla="*/ 0 h 2851183"/>
              <a:gd name="connsiteX2" fmla="*/ 4833257 w 4833257"/>
              <a:gd name="connsiteY2" fmla="*/ 2706008 h 2851183"/>
              <a:gd name="connsiteX3" fmla="*/ 362857 w 4833257"/>
              <a:gd name="connsiteY3" fmla="*/ 2851183 h 2851183"/>
              <a:gd name="connsiteX4" fmla="*/ 0 w 4833257"/>
              <a:gd name="connsiteY4" fmla="*/ 0 h 285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2851183">
                <a:moveTo>
                  <a:pt x="0" y="0"/>
                </a:moveTo>
                <a:lnTo>
                  <a:pt x="4833257" y="0"/>
                </a:lnTo>
                <a:lnTo>
                  <a:pt x="4833257" y="2706008"/>
                </a:lnTo>
                <a:lnTo>
                  <a:pt x="362857" y="285118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scene3d>
            <a:camera prst="perspectiveLeft" fov="4920000">
              <a:rot lat="20040000" lon="2940000" rev="20760000"/>
            </a:camera>
            <a:lightRig rig="threePt" dir="t"/>
          </a:scene3d>
          <a:sp3d prstMaterial="matte"/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D7246CD9-C5C3-4248-A8C7-2C947BE0A8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48494" y="1335789"/>
            <a:ext cx="4833257" cy="2844801"/>
          </a:xfrm>
          <a:custGeom>
            <a:avLst/>
            <a:gdLst>
              <a:gd name="connsiteX0" fmla="*/ 0 w 4833257"/>
              <a:gd name="connsiteY0" fmla="*/ 0 h 2706008"/>
              <a:gd name="connsiteX1" fmla="*/ 4833257 w 4833257"/>
              <a:gd name="connsiteY1" fmla="*/ 0 h 2706008"/>
              <a:gd name="connsiteX2" fmla="*/ 4833257 w 4833257"/>
              <a:gd name="connsiteY2" fmla="*/ 2706008 h 2706008"/>
              <a:gd name="connsiteX3" fmla="*/ 0 w 4833257"/>
              <a:gd name="connsiteY3" fmla="*/ 2706008 h 2706008"/>
              <a:gd name="connsiteX4" fmla="*/ 0 w 4833257"/>
              <a:gd name="connsiteY4" fmla="*/ 0 h 2706008"/>
              <a:gd name="connsiteX0" fmla="*/ 0 w 4833257"/>
              <a:gd name="connsiteY0" fmla="*/ 0 h 2764065"/>
              <a:gd name="connsiteX1" fmla="*/ 4833257 w 4833257"/>
              <a:gd name="connsiteY1" fmla="*/ 0 h 2764065"/>
              <a:gd name="connsiteX2" fmla="*/ 4833257 w 4833257"/>
              <a:gd name="connsiteY2" fmla="*/ 2706008 h 2764065"/>
              <a:gd name="connsiteX3" fmla="*/ 72571 w 4833257"/>
              <a:gd name="connsiteY3" fmla="*/ 2764065 h 2764065"/>
              <a:gd name="connsiteX4" fmla="*/ 0 w 4833257"/>
              <a:gd name="connsiteY4" fmla="*/ 0 h 2764065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14514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275771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1931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22122"/>
              <a:gd name="connsiteX1" fmla="*/ 4833257 w 4833257"/>
              <a:gd name="connsiteY1" fmla="*/ 0 h 2822122"/>
              <a:gd name="connsiteX2" fmla="*/ 4833257 w 4833257"/>
              <a:gd name="connsiteY2" fmla="*/ 2706008 h 2822122"/>
              <a:gd name="connsiteX3" fmla="*/ 348342 w 4833257"/>
              <a:gd name="connsiteY3" fmla="*/ 2822122 h 2822122"/>
              <a:gd name="connsiteX4" fmla="*/ 0 w 4833257"/>
              <a:gd name="connsiteY4" fmla="*/ 0 h 2822122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48342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51183"/>
              <a:gd name="connsiteX1" fmla="*/ 4833257 w 4833257"/>
              <a:gd name="connsiteY1" fmla="*/ 0 h 2851183"/>
              <a:gd name="connsiteX2" fmla="*/ 4833257 w 4833257"/>
              <a:gd name="connsiteY2" fmla="*/ 2706008 h 2851183"/>
              <a:gd name="connsiteX3" fmla="*/ 362857 w 4833257"/>
              <a:gd name="connsiteY3" fmla="*/ 2851183 h 2851183"/>
              <a:gd name="connsiteX4" fmla="*/ 0 w 4833257"/>
              <a:gd name="connsiteY4" fmla="*/ 0 h 285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2851183">
                <a:moveTo>
                  <a:pt x="0" y="0"/>
                </a:moveTo>
                <a:lnTo>
                  <a:pt x="4833257" y="0"/>
                </a:lnTo>
                <a:lnTo>
                  <a:pt x="4833257" y="2706008"/>
                </a:lnTo>
                <a:lnTo>
                  <a:pt x="362857" y="285118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effectLst>
            <a:outerShdw blurRad="1270000" dist="419100" dir="2700000" sx="81000" sy="81000" algn="tl" rotWithShape="0">
              <a:prstClr val="black">
                <a:alpha val="40000"/>
              </a:prstClr>
            </a:outerShdw>
          </a:effectLst>
          <a:scene3d>
            <a:camera prst="perspectiveLeft" fov="4920000">
              <a:rot lat="20040000" lon="2940000" rev="20760000"/>
            </a:camera>
            <a:lightRig rig="threePt" dir="t"/>
          </a:scene3d>
          <a:sp3d prstMaterial="matte"/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3D62468E-C7C6-4988-B29D-A65FD4846F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04113" y="1335789"/>
            <a:ext cx="4833257" cy="2844801"/>
          </a:xfrm>
          <a:custGeom>
            <a:avLst/>
            <a:gdLst>
              <a:gd name="connsiteX0" fmla="*/ 0 w 4833257"/>
              <a:gd name="connsiteY0" fmla="*/ 0 h 2706008"/>
              <a:gd name="connsiteX1" fmla="*/ 4833257 w 4833257"/>
              <a:gd name="connsiteY1" fmla="*/ 0 h 2706008"/>
              <a:gd name="connsiteX2" fmla="*/ 4833257 w 4833257"/>
              <a:gd name="connsiteY2" fmla="*/ 2706008 h 2706008"/>
              <a:gd name="connsiteX3" fmla="*/ 0 w 4833257"/>
              <a:gd name="connsiteY3" fmla="*/ 2706008 h 2706008"/>
              <a:gd name="connsiteX4" fmla="*/ 0 w 4833257"/>
              <a:gd name="connsiteY4" fmla="*/ 0 h 2706008"/>
              <a:gd name="connsiteX0" fmla="*/ 0 w 4833257"/>
              <a:gd name="connsiteY0" fmla="*/ 0 h 2764065"/>
              <a:gd name="connsiteX1" fmla="*/ 4833257 w 4833257"/>
              <a:gd name="connsiteY1" fmla="*/ 0 h 2764065"/>
              <a:gd name="connsiteX2" fmla="*/ 4833257 w 4833257"/>
              <a:gd name="connsiteY2" fmla="*/ 2706008 h 2764065"/>
              <a:gd name="connsiteX3" fmla="*/ 72571 w 4833257"/>
              <a:gd name="connsiteY3" fmla="*/ 2764065 h 2764065"/>
              <a:gd name="connsiteX4" fmla="*/ 0 w 4833257"/>
              <a:gd name="connsiteY4" fmla="*/ 0 h 2764065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14514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275771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1931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22122"/>
              <a:gd name="connsiteX1" fmla="*/ 4833257 w 4833257"/>
              <a:gd name="connsiteY1" fmla="*/ 0 h 2822122"/>
              <a:gd name="connsiteX2" fmla="*/ 4833257 w 4833257"/>
              <a:gd name="connsiteY2" fmla="*/ 2706008 h 2822122"/>
              <a:gd name="connsiteX3" fmla="*/ 348342 w 4833257"/>
              <a:gd name="connsiteY3" fmla="*/ 2822122 h 2822122"/>
              <a:gd name="connsiteX4" fmla="*/ 0 w 4833257"/>
              <a:gd name="connsiteY4" fmla="*/ 0 h 2822122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48342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51183"/>
              <a:gd name="connsiteX1" fmla="*/ 4833257 w 4833257"/>
              <a:gd name="connsiteY1" fmla="*/ 0 h 2851183"/>
              <a:gd name="connsiteX2" fmla="*/ 4833257 w 4833257"/>
              <a:gd name="connsiteY2" fmla="*/ 2706008 h 2851183"/>
              <a:gd name="connsiteX3" fmla="*/ 362857 w 4833257"/>
              <a:gd name="connsiteY3" fmla="*/ 2851183 h 2851183"/>
              <a:gd name="connsiteX4" fmla="*/ 0 w 4833257"/>
              <a:gd name="connsiteY4" fmla="*/ 0 h 285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2851183">
                <a:moveTo>
                  <a:pt x="0" y="0"/>
                </a:moveTo>
                <a:lnTo>
                  <a:pt x="4833257" y="0"/>
                </a:lnTo>
                <a:lnTo>
                  <a:pt x="4833257" y="2706008"/>
                </a:lnTo>
                <a:lnTo>
                  <a:pt x="362857" y="285118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effectLst>
            <a:outerShdw blurRad="1270000" dist="1790700" dir="2700000" sx="75000" sy="75000" algn="tl" rotWithShape="0">
              <a:prstClr val="black">
                <a:alpha val="21000"/>
              </a:prstClr>
            </a:outerShdw>
          </a:effectLst>
          <a:scene3d>
            <a:camera prst="perspectiveLeft" fov="4920000">
              <a:rot lat="20040000" lon="2940000" rev="20760000"/>
            </a:camera>
            <a:lightRig rig="threePt" dir="t"/>
          </a:scene3d>
          <a:sp3d prstMaterial="matte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1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82ADFE-495A-4101-BFD6-0CA5DE4412A2}"/>
              </a:ext>
            </a:extLst>
          </p:cNvPr>
          <p:cNvSpPr/>
          <p:nvPr userDrawn="1"/>
        </p:nvSpPr>
        <p:spPr>
          <a:xfrm>
            <a:off x="1" y="1"/>
            <a:ext cx="12191999" cy="6129602"/>
          </a:xfrm>
          <a:custGeom>
            <a:avLst/>
            <a:gdLst>
              <a:gd name="connsiteX0" fmla="*/ 0 w 11450456"/>
              <a:gd name="connsiteY0" fmla="*/ 0 h 5756786"/>
              <a:gd name="connsiteX1" fmla="*/ 11450456 w 11450456"/>
              <a:gd name="connsiteY1" fmla="*/ 0 h 5756786"/>
              <a:gd name="connsiteX2" fmla="*/ 11332441 w 11450456"/>
              <a:gd name="connsiteY2" fmla="*/ 153461 h 5756786"/>
              <a:gd name="connsiteX3" fmla="*/ 10413628 w 11450456"/>
              <a:gd name="connsiteY3" fmla="*/ 887626 h 5756786"/>
              <a:gd name="connsiteX4" fmla="*/ 1265015 w 11450456"/>
              <a:gd name="connsiteY4" fmla="*/ 5460844 h 5756786"/>
              <a:gd name="connsiteX5" fmla="*/ 162174 w 11450456"/>
              <a:gd name="connsiteY5" fmla="*/ 5752163 h 5756786"/>
              <a:gd name="connsiteX6" fmla="*/ 0 w 11450456"/>
              <a:gd name="connsiteY6" fmla="*/ 5756786 h 575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0456" h="5756786">
                <a:moveTo>
                  <a:pt x="0" y="0"/>
                </a:moveTo>
                <a:lnTo>
                  <a:pt x="11450456" y="0"/>
                </a:lnTo>
                <a:lnTo>
                  <a:pt x="11332441" y="153461"/>
                </a:lnTo>
                <a:cubicBezTo>
                  <a:pt x="11084874" y="453672"/>
                  <a:pt x="10774155" y="705509"/>
                  <a:pt x="10413628" y="887626"/>
                </a:cubicBezTo>
                <a:cubicBezTo>
                  <a:pt x="10413628" y="887626"/>
                  <a:pt x="10413628" y="887626"/>
                  <a:pt x="1265015" y="5460844"/>
                </a:cubicBezTo>
                <a:cubicBezTo>
                  <a:pt x="915240" y="5633477"/>
                  <a:pt x="540281" y="5730583"/>
                  <a:pt x="162174" y="5752163"/>
                </a:cubicBezTo>
                <a:lnTo>
                  <a:pt x="0" y="57567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B7C183-C0FC-430E-BD4D-75EE5A34C0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"/>
            <a:ext cx="11999557" cy="5370581"/>
          </a:xfrm>
          <a:custGeom>
            <a:avLst/>
            <a:gdLst>
              <a:gd name="connsiteX0" fmla="*/ 0 w 11999557"/>
              <a:gd name="connsiteY0" fmla="*/ 0 h 5370581"/>
              <a:gd name="connsiteX1" fmla="*/ 11999557 w 11999557"/>
              <a:gd name="connsiteY1" fmla="*/ 0 h 5370581"/>
              <a:gd name="connsiteX2" fmla="*/ 11960655 w 11999557"/>
              <a:gd name="connsiteY2" fmla="*/ 42209 h 5370581"/>
              <a:gd name="connsiteX3" fmla="*/ 11088026 w 11999557"/>
              <a:gd name="connsiteY3" fmla="*/ 729610 h 5370581"/>
              <a:gd name="connsiteX4" fmla="*/ 2385165 w 11999557"/>
              <a:gd name="connsiteY4" fmla="*/ 5084645 h 5370581"/>
              <a:gd name="connsiteX5" fmla="*/ 12819 w 11999557"/>
              <a:gd name="connsiteY5" fmla="*/ 5266961 h 5370581"/>
              <a:gd name="connsiteX6" fmla="*/ 0 w 11999557"/>
              <a:gd name="connsiteY6" fmla="*/ 5262802 h 537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557" h="5370581">
                <a:moveTo>
                  <a:pt x="0" y="0"/>
                </a:moveTo>
                <a:lnTo>
                  <a:pt x="11999557" y="0"/>
                </a:lnTo>
                <a:lnTo>
                  <a:pt x="11960655" y="42209"/>
                </a:lnTo>
                <a:cubicBezTo>
                  <a:pt x="11709069" y="307061"/>
                  <a:pt x="11402119" y="579058"/>
                  <a:pt x="11088026" y="729610"/>
                </a:cubicBezTo>
                <a:lnTo>
                  <a:pt x="2385165" y="5084645"/>
                </a:lnTo>
                <a:cubicBezTo>
                  <a:pt x="1411684" y="5501816"/>
                  <a:pt x="362776" y="5368041"/>
                  <a:pt x="12819" y="5266961"/>
                </a:cubicBezTo>
                <a:lnTo>
                  <a:pt x="0" y="5262802"/>
                </a:ln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B2DC348-F2AD-49A5-A41F-227BAAF8A665}"/>
              </a:ext>
            </a:extLst>
          </p:cNvPr>
          <p:cNvSpPr/>
          <p:nvPr userDrawn="1"/>
        </p:nvSpPr>
        <p:spPr>
          <a:xfrm flipH="1" flipV="1">
            <a:off x="1" y="728398"/>
            <a:ext cx="12191999" cy="6129602"/>
          </a:xfrm>
          <a:custGeom>
            <a:avLst/>
            <a:gdLst>
              <a:gd name="connsiteX0" fmla="*/ 0 w 11450456"/>
              <a:gd name="connsiteY0" fmla="*/ 0 h 5756786"/>
              <a:gd name="connsiteX1" fmla="*/ 11450456 w 11450456"/>
              <a:gd name="connsiteY1" fmla="*/ 0 h 5756786"/>
              <a:gd name="connsiteX2" fmla="*/ 11332441 w 11450456"/>
              <a:gd name="connsiteY2" fmla="*/ 153461 h 5756786"/>
              <a:gd name="connsiteX3" fmla="*/ 10413628 w 11450456"/>
              <a:gd name="connsiteY3" fmla="*/ 887626 h 5756786"/>
              <a:gd name="connsiteX4" fmla="*/ 1265015 w 11450456"/>
              <a:gd name="connsiteY4" fmla="*/ 5460844 h 5756786"/>
              <a:gd name="connsiteX5" fmla="*/ 162174 w 11450456"/>
              <a:gd name="connsiteY5" fmla="*/ 5752163 h 5756786"/>
              <a:gd name="connsiteX6" fmla="*/ 0 w 11450456"/>
              <a:gd name="connsiteY6" fmla="*/ 5756786 h 575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0456" h="5756786">
                <a:moveTo>
                  <a:pt x="0" y="0"/>
                </a:moveTo>
                <a:lnTo>
                  <a:pt x="11450456" y="0"/>
                </a:lnTo>
                <a:lnTo>
                  <a:pt x="11332441" y="153461"/>
                </a:lnTo>
                <a:cubicBezTo>
                  <a:pt x="11084874" y="453672"/>
                  <a:pt x="10774155" y="705509"/>
                  <a:pt x="10413628" y="887626"/>
                </a:cubicBezTo>
                <a:cubicBezTo>
                  <a:pt x="10413628" y="887626"/>
                  <a:pt x="10413628" y="887626"/>
                  <a:pt x="1265015" y="5460844"/>
                </a:cubicBezTo>
                <a:cubicBezTo>
                  <a:pt x="915240" y="5633477"/>
                  <a:pt x="540281" y="5730583"/>
                  <a:pt x="162174" y="5752163"/>
                </a:cubicBezTo>
                <a:lnTo>
                  <a:pt x="0" y="57567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4C2586-B6C3-4062-B3FC-BD81C03468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2444" y="1487418"/>
            <a:ext cx="11999557" cy="5370582"/>
          </a:xfrm>
          <a:custGeom>
            <a:avLst/>
            <a:gdLst>
              <a:gd name="connsiteX0" fmla="*/ 11034386 w 11999557"/>
              <a:gd name="connsiteY0" fmla="*/ 435 h 5370582"/>
              <a:gd name="connsiteX1" fmla="*/ 11986738 w 11999557"/>
              <a:gd name="connsiteY1" fmla="*/ 103621 h 5370582"/>
              <a:gd name="connsiteX2" fmla="*/ 11999557 w 11999557"/>
              <a:gd name="connsiteY2" fmla="*/ 107780 h 5370582"/>
              <a:gd name="connsiteX3" fmla="*/ 11999557 w 11999557"/>
              <a:gd name="connsiteY3" fmla="*/ 5370582 h 5370582"/>
              <a:gd name="connsiteX4" fmla="*/ 0 w 11999557"/>
              <a:gd name="connsiteY4" fmla="*/ 5370582 h 5370582"/>
              <a:gd name="connsiteX5" fmla="*/ 38902 w 11999557"/>
              <a:gd name="connsiteY5" fmla="*/ 5328373 h 5370582"/>
              <a:gd name="connsiteX6" fmla="*/ 911531 w 11999557"/>
              <a:gd name="connsiteY6" fmla="*/ 4640972 h 5370582"/>
              <a:gd name="connsiteX7" fmla="*/ 9614392 w 11999557"/>
              <a:gd name="connsiteY7" fmla="*/ 285937 h 5370582"/>
              <a:gd name="connsiteX8" fmla="*/ 11034386 w 11999557"/>
              <a:gd name="connsiteY8" fmla="*/ 435 h 537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99557" h="5370582">
                <a:moveTo>
                  <a:pt x="11034386" y="435"/>
                </a:moveTo>
                <a:cubicBezTo>
                  <a:pt x="11462043" y="-5633"/>
                  <a:pt x="11811760" y="53081"/>
                  <a:pt x="11986738" y="103621"/>
                </a:cubicBezTo>
                <a:lnTo>
                  <a:pt x="11999557" y="107780"/>
                </a:lnTo>
                <a:lnTo>
                  <a:pt x="11999557" y="5370582"/>
                </a:lnTo>
                <a:lnTo>
                  <a:pt x="0" y="5370582"/>
                </a:lnTo>
                <a:lnTo>
                  <a:pt x="38902" y="5328373"/>
                </a:lnTo>
                <a:cubicBezTo>
                  <a:pt x="290488" y="5063521"/>
                  <a:pt x="597438" y="4791524"/>
                  <a:pt x="911531" y="4640972"/>
                </a:cubicBezTo>
                <a:lnTo>
                  <a:pt x="9614392" y="285937"/>
                </a:lnTo>
                <a:cubicBezTo>
                  <a:pt x="10101132" y="77352"/>
                  <a:pt x="10606730" y="6503"/>
                  <a:pt x="11034386" y="435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6A4ED4-7D64-43A7-8A91-02BFB0DCFD7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20144" y="0"/>
            <a:ext cx="3871856" cy="68580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14645D-F1C9-46E0-B97B-B7AB3C4E8E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73410" y="1157350"/>
            <a:ext cx="3149180" cy="3149180"/>
          </a:xfrm>
          <a:custGeom>
            <a:avLst/>
            <a:gdLst>
              <a:gd name="connsiteX0" fmla="*/ 1574590 w 3149180"/>
              <a:gd name="connsiteY0" fmla="*/ 0 h 3149180"/>
              <a:gd name="connsiteX1" fmla="*/ 3149180 w 3149180"/>
              <a:gd name="connsiteY1" fmla="*/ 1574590 h 3149180"/>
              <a:gd name="connsiteX2" fmla="*/ 1574590 w 3149180"/>
              <a:gd name="connsiteY2" fmla="*/ 3149180 h 3149180"/>
              <a:gd name="connsiteX3" fmla="*/ 0 w 3149180"/>
              <a:gd name="connsiteY3" fmla="*/ 1574590 h 3149180"/>
              <a:gd name="connsiteX4" fmla="*/ 1574590 w 3149180"/>
              <a:gd name="connsiteY4" fmla="*/ 0 h 3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180" h="3149180">
                <a:moveTo>
                  <a:pt x="1574590" y="0"/>
                </a:moveTo>
                <a:cubicBezTo>
                  <a:pt x="2444212" y="0"/>
                  <a:pt x="3149180" y="704968"/>
                  <a:pt x="3149180" y="1574590"/>
                </a:cubicBezTo>
                <a:cubicBezTo>
                  <a:pt x="3149180" y="2444212"/>
                  <a:pt x="2444212" y="3149180"/>
                  <a:pt x="1574590" y="3149180"/>
                </a:cubicBezTo>
                <a:cubicBezTo>
                  <a:pt x="704968" y="3149180"/>
                  <a:pt x="0" y="2444212"/>
                  <a:pt x="0" y="1574590"/>
                </a:cubicBezTo>
                <a:cubicBezTo>
                  <a:pt x="0" y="704968"/>
                  <a:pt x="704968" y="0"/>
                  <a:pt x="15745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93E0E-3734-4891-858A-8F831837E5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01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AB574-52EA-41CB-81C0-8AE457A042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672114"/>
          </a:xfrm>
          <a:custGeom>
            <a:avLst/>
            <a:gdLst>
              <a:gd name="connsiteX0" fmla="*/ 0 w 6096000"/>
              <a:gd name="connsiteY0" fmla="*/ 0 h 3672114"/>
              <a:gd name="connsiteX1" fmla="*/ 6096000 w 6096000"/>
              <a:gd name="connsiteY1" fmla="*/ 0 h 3672114"/>
              <a:gd name="connsiteX2" fmla="*/ 6096000 w 6096000"/>
              <a:gd name="connsiteY2" fmla="*/ 3672114 h 3672114"/>
              <a:gd name="connsiteX3" fmla="*/ 0 w 6096000"/>
              <a:gd name="connsiteY3" fmla="*/ 3672114 h 367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672114">
                <a:moveTo>
                  <a:pt x="0" y="0"/>
                </a:moveTo>
                <a:lnTo>
                  <a:pt x="6096000" y="0"/>
                </a:lnTo>
                <a:lnTo>
                  <a:pt x="6096000" y="3672114"/>
                </a:lnTo>
                <a:lnTo>
                  <a:pt x="0" y="36721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3BFF6-221F-4260-A028-955C29EACB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455748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84DE62-62B2-4173-8655-4E347DBBBD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5084" y="2492478"/>
            <a:ext cx="8386916" cy="3215149"/>
          </a:xfrm>
          <a:custGeom>
            <a:avLst/>
            <a:gdLst>
              <a:gd name="connsiteX0" fmla="*/ 0 w 8386916"/>
              <a:gd name="connsiteY0" fmla="*/ 0 h 3215149"/>
              <a:gd name="connsiteX1" fmla="*/ 8386916 w 8386916"/>
              <a:gd name="connsiteY1" fmla="*/ 0 h 3215149"/>
              <a:gd name="connsiteX2" fmla="*/ 8386916 w 8386916"/>
              <a:gd name="connsiteY2" fmla="*/ 3215149 h 3215149"/>
              <a:gd name="connsiteX3" fmla="*/ 0 w 8386916"/>
              <a:gd name="connsiteY3" fmla="*/ 3215149 h 32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916" h="3215149">
                <a:moveTo>
                  <a:pt x="0" y="0"/>
                </a:moveTo>
                <a:lnTo>
                  <a:pt x="8386916" y="0"/>
                </a:lnTo>
                <a:lnTo>
                  <a:pt x="8386916" y="3215149"/>
                </a:lnTo>
                <a:lnTo>
                  <a:pt x="0" y="32151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21A83-5A22-4B64-981E-203D08B7E46A}"/>
              </a:ext>
            </a:extLst>
          </p:cNvPr>
          <p:cNvSpPr txBox="1"/>
          <p:nvPr userDrawn="1"/>
        </p:nvSpPr>
        <p:spPr>
          <a:xfrm rot="10800000" flipV="1">
            <a:off x="9442630" y="299642"/>
            <a:ext cx="24385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9600" b="1" i="0" smtClean="0">
                <a:solidFill>
                  <a:schemeClr val="bg1">
                    <a:lumMod val="85000"/>
                    <a:alpha val="18000"/>
                  </a:schemeClr>
                </a:solidFill>
                <a:latin typeface="+mj-lt"/>
                <a:ea typeface="Roboto Condensed" panose="02000000000000000000" pitchFamily="2" charset="0"/>
                <a:cs typeface="Segoe UI" panose="020B0502040204020203" pitchFamily="34" charset="0"/>
              </a:rPr>
              <a:pPr algn="r"/>
              <a:t>‹#›</a:t>
            </a:fld>
            <a:endParaRPr lang="id-ID" sz="71400" b="1" i="0" dirty="0">
              <a:solidFill>
                <a:schemeClr val="bg1">
                  <a:lumMod val="85000"/>
                  <a:alpha val="18000"/>
                </a:schemeClr>
              </a:solidFill>
              <a:latin typeface="+mj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FE3986C-D523-4517-94EF-14733E9223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96540" y="-1044383"/>
            <a:ext cx="2729149" cy="3065527"/>
          </a:xfrm>
          <a:custGeom>
            <a:avLst/>
            <a:gdLst>
              <a:gd name="connsiteX0" fmla="*/ 1364575 w 2729149"/>
              <a:gd name="connsiteY0" fmla="*/ 0 h 3065527"/>
              <a:gd name="connsiteX1" fmla="*/ 1508638 w 2729149"/>
              <a:gd name="connsiteY1" fmla="*/ 33703 h 3065527"/>
              <a:gd name="connsiteX2" fmla="*/ 2550510 w 2729149"/>
              <a:gd name="connsiteY2" fmla="*/ 554514 h 3065527"/>
              <a:gd name="connsiteX3" fmla="*/ 2729149 w 2729149"/>
              <a:gd name="connsiteY3" fmla="*/ 843726 h 3065527"/>
              <a:gd name="connsiteX4" fmla="*/ 2729149 w 2729149"/>
              <a:gd name="connsiteY4" fmla="*/ 2221802 h 3065527"/>
              <a:gd name="connsiteX5" fmla="*/ 2550510 w 2729149"/>
              <a:gd name="connsiteY5" fmla="*/ 2511014 h 3065527"/>
              <a:gd name="connsiteX6" fmla="*/ 1508638 w 2729149"/>
              <a:gd name="connsiteY6" fmla="*/ 3031825 h 3065527"/>
              <a:gd name="connsiteX7" fmla="*/ 1220511 w 2729149"/>
              <a:gd name="connsiteY7" fmla="*/ 3031825 h 3065527"/>
              <a:gd name="connsiteX8" fmla="*/ 178640 w 2729149"/>
              <a:gd name="connsiteY8" fmla="*/ 2511014 h 3065527"/>
              <a:gd name="connsiteX9" fmla="*/ 0 w 2729149"/>
              <a:gd name="connsiteY9" fmla="*/ 2221802 h 3065527"/>
              <a:gd name="connsiteX10" fmla="*/ 0 w 2729149"/>
              <a:gd name="connsiteY10" fmla="*/ 843726 h 3065527"/>
              <a:gd name="connsiteX11" fmla="*/ 178640 w 2729149"/>
              <a:gd name="connsiteY11" fmla="*/ 554514 h 3065527"/>
              <a:gd name="connsiteX12" fmla="*/ 1220511 w 2729149"/>
              <a:gd name="connsiteY12" fmla="*/ 33703 h 3065527"/>
              <a:gd name="connsiteX13" fmla="*/ 1364575 w 2729149"/>
              <a:gd name="connsiteY13" fmla="*/ 0 h 306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29149" h="3065527">
                <a:moveTo>
                  <a:pt x="1364575" y="0"/>
                </a:moveTo>
                <a:cubicBezTo>
                  <a:pt x="1413845" y="0"/>
                  <a:pt x="1463115" y="11234"/>
                  <a:pt x="1508638" y="33703"/>
                </a:cubicBezTo>
                <a:cubicBezTo>
                  <a:pt x="1508638" y="33703"/>
                  <a:pt x="1508638" y="33703"/>
                  <a:pt x="2550510" y="554514"/>
                </a:cubicBezTo>
                <a:cubicBezTo>
                  <a:pt x="2659998" y="609822"/>
                  <a:pt x="2729149" y="721589"/>
                  <a:pt x="2729149" y="843726"/>
                </a:cubicBezTo>
                <a:cubicBezTo>
                  <a:pt x="2729149" y="843726"/>
                  <a:pt x="2729149" y="843726"/>
                  <a:pt x="2729149" y="2221802"/>
                </a:cubicBezTo>
                <a:cubicBezTo>
                  <a:pt x="2729149" y="2343939"/>
                  <a:pt x="2659998" y="2455707"/>
                  <a:pt x="2550510" y="2511014"/>
                </a:cubicBezTo>
                <a:cubicBezTo>
                  <a:pt x="2550510" y="2511014"/>
                  <a:pt x="2550510" y="2511014"/>
                  <a:pt x="1508638" y="3031825"/>
                </a:cubicBezTo>
                <a:cubicBezTo>
                  <a:pt x="1417591" y="3076762"/>
                  <a:pt x="1311559" y="3076762"/>
                  <a:pt x="1220511" y="3031825"/>
                </a:cubicBezTo>
                <a:cubicBezTo>
                  <a:pt x="1220511" y="3031825"/>
                  <a:pt x="1220511" y="3031825"/>
                  <a:pt x="178640" y="2511014"/>
                </a:cubicBezTo>
                <a:cubicBezTo>
                  <a:pt x="69151" y="2455707"/>
                  <a:pt x="0" y="2343939"/>
                  <a:pt x="0" y="2221802"/>
                </a:cubicBezTo>
                <a:cubicBezTo>
                  <a:pt x="0" y="2221802"/>
                  <a:pt x="0" y="2221802"/>
                  <a:pt x="0" y="843726"/>
                </a:cubicBezTo>
                <a:cubicBezTo>
                  <a:pt x="0" y="721589"/>
                  <a:pt x="69151" y="609822"/>
                  <a:pt x="178640" y="554514"/>
                </a:cubicBezTo>
                <a:cubicBezTo>
                  <a:pt x="178640" y="554514"/>
                  <a:pt x="178640" y="554514"/>
                  <a:pt x="1220511" y="33703"/>
                </a:cubicBezTo>
                <a:cubicBezTo>
                  <a:pt x="1266035" y="11234"/>
                  <a:pt x="1315306" y="0"/>
                  <a:pt x="1364575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dirty="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09948E7-0937-4310-A684-0382E2D283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0656" y="1626921"/>
            <a:ext cx="2729149" cy="3065527"/>
          </a:xfrm>
          <a:custGeom>
            <a:avLst/>
            <a:gdLst>
              <a:gd name="connsiteX0" fmla="*/ 1364575 w 2729149"/>
              <a:gd name="connsiteY0" fmla="*/ 0 h 3065527"/>
              <a:gd name="connsiteX1" fmla="*/ 1508638 w 2729149"/>
              <a:gd name="connsiteY1" fmla="*/ 33703 h 3065527"/>
              <a:gd name="connsiteX2" fmla="*/ 2550510 w 2729149"/>
              <a:gd name="connsiteY2" fmla="*/ 554514 h 3065527"/>
              <a:gd name="connsiteX3" fmla="*/ 2729149 w 2729149"/>
              <a:gd name="connsiteY3" fmla="*/ 843726 h 3065527"/>
              <a:gd name="connsiteX4" fmla="*/ 2729149 w 2729149"/>
              <a:gd name="connsiteY4" fmla="*/ 2221802 h 3065527"/>
              <a:gd name="connsiteX5" fmla="*/ 2550510 w 2729149"/>
              <a:gd name="connsiteY5" fmla="*/ 2511014 h 3065527"/>
              <a:gd name="connsiteX6" fmla="*/ 1508638 w 2729149"/>
              <a:gd name="connsiteY6" fmla="*/ 3031825 h 3065527"/>
              <a:gd name="connsiteX7" fmla="*/ 1220511 w 2729149"/>
              <a:gd name="connsiteY7" fmla="*/ 3031825 h 3065527"/>
              <a:gd name="connsiteX8" fmla="*/ 178640 w 2729149"/>
              <a:gd name="connsiteY8" fmla="*/ 2511014 h 3065527"/>
              <a:gd name="connsiteX9" fmla="*/ 0 w 2729149"/>
              <a:gd name="connsiteY9" fmla="*/ 2221802 h 3065527"/>
              <a:gd name="connsiteX10" fmla="*/ 0 w 2729149"/>
              <a:gd name="connsiteY10" fmla="*/ 843726 h 3065527"/>
              <a:gd name="connsiteX11" fmla="*/ 178640 w 2729149"/>
              <a:gd name="connsiteY11" fmla="*/ 554514 h 3065527"/>
              <a:gd name="connsiteX12" fmla="*/ 1220511 w 2729149"/>
              <a:gd name="connsiteY12" fmla="*/ 33703 h 3065527"/>
              <a:gd name="connsiteX13" fmla="*/ 1364575 w 2729149"/>
              <a:gd name="connsiteY13" fmla="*/ 0 h 306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29149" h="3065527">
                <a:moveTo>
                  <a:pt x="1364575" y="0"/>
                </a:moveTo>
                <a:cubicBezTo>
                  <a:pt x="1413845" y="0"/>
                  <a:pt x="1463115" y="11234"/>
                  <a:pt x="1508638" y="33703"/>
                </a:cubicBezTo>
                <a:cubicBezTo>
                  <a:pt x="1508638" y="33703"/>
                  <a:pt x="1508638" y="33703"/>
                  <a:pt x="2550510" y="554514"/>
                </a:cubicBezTo>
                <a:cubicBezTo>
                  <a:pt x="2659998" y="609822"/>
                  <a:pt x="2729149" y="721589"/>
                  <a:pt x="2729149" y="843726"/>
                </a:cubicBezTo>
                <a:cubicBezTo>
                  <a:pt x="2729149" y="843726"/>
                  <a:pt x="2729149" y="843726"/>
                  <a:pt x="2729149" y="2221802"/>
                </a:cubicBezTo>
                <a:cubicBezTo>
                  <a:pt x="2729149" y="2343939"/>
                  <a:pt x="2659998" y="2455707"/>
                  <a:pt x="2550510" y="2511014"/>
                </a:cubicBezTo>
                <a:cubicBezTo>
                  <a:pt x="2550510" y="2511014"/>
                  <a:pt x="2550510" y="2511014"/>
                  <a:pt x="1508638" y="3031825"/>
                </a:cubicBezTo>
                <a:cubicBezTo>
                  <a:pt x="1417591" y="3076762"/>
                  <a:pt x="1311559" y="3076762"/>
                  <a:pt x="1220511" y="3031825"/>
                </a:cubicBezTo>
                <a:cubicBezTo>
                  <a:pt x="1220511" y="3031825"/>
                  <a:pt x="1220511" y="3031825"/>
                  <a:pt x="178640" y="2511014"/>
                </a:cubicBezTo>
                <a:cubicBezTo>
                  <a:pt x="69151" y="2455707"/>
                  <a:pt x="0" y="2343939"/>
                  <a:pt x="0" y="2221802"/>
                </a:cubicBezTo>
                <a:cubicBezTo>
                  <a:pt x="0" y="2221802"/>
                  <a:pt x="0" y="2221802"/>
                  <a:pt x="0" y="843726"/>
                </a:cubicBezTo>
                <a:cubicBezTo>
                  <a:pt x="0" y="721589"/>
                  <a:pt x="69151" y="609822"/>
                  <a:pt x="178640" y="554514"/>
                </a:cubicBezTo>
                <a:cubicBezTo>
                  <a:pt x="178640" y="554514"/>
                  <a:pt x="178640" y="554514"/>
                  <a:pt x="1220511" y="33703"/>
                </a:cubicBezTo>
                <a:cubicBezTo>
                  <a:pt x="1266035" y="11234"/>
                  <a:pt x="1315306" y="0"/>
                  <a:pt x="1364575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7F9BFB-95B6-41F3-BEF0-73E6148D0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01656" y="4311251"/>
            <a:ext cx="2729149" cy="3065527"/>
          </a:xfrm>
          <a:custGeom>
            <a:avLst/>
            <a:gdLst>
              <a:gd name="connsiteX0" fmla="*/ 1364575 w 2729149"/>
              <a:gd name="connsiteY0" fmla="*/ 0 h 3065527"/>
              <a:gd name="connsiteX1" fmla="*/ 1508638 w 2729149"/>
              <a:gd name="connsiteY1" fmla="*/ 33703 h 3065527"/>
              <a:gd name="connsiteX2" fmla="*/ 2550510 w 2729149"/>
              <a:gd name="connsiteY2" fmla="*/ 554514 h 3065527"/>
              <a:gd name="connsiteX3" fmla="*/ 2729149 w 2729149"/>
              <a:gd name="connsiteY3" fmla="*/ 843726 h 3065527"/>
              <a:gd name="connsiteX4" fmla="*/ 2729149 w 2729149"/>
              <a:gd name="connsiteY4" fmla="*/ 2221802 h 3065527"/>
              <a:gd name="connsiteX5" fmla="*/ 2550510 w 2729149"/>
              <a:gd name="connsiteY5" fmla="*/ 2511014 h 3065527"/>
              <a:gd name="connsiteX6" fmla="*/ 1508638 w 2729149"/>
              <a:gd name="connsiteY6" fmla="*/ 3031825 h 3065527"/>
              <a:gd name="connsiteX7" fmla="*/ 1220511 w 2729149"/>
              <a:gd name="connsiteY7" fmla="*/ 3031825 h 3065527"/>
              <a:gd name="connsiteX8" fmla="*/ 178640 w 2729149"/>
              <a:gd name="connsiteY8" fmla="*/ 2511014 h 3065527"/>
              <a:gd name="connsiteX9" fmla="*/ 0 w 2729149"/>
              <a:gd name="connsiteY9" fmla="*/ 2221802 h 3065527"/>
              <a:gd name="connsiteX10" fmla="*/ 0 w 2729149"/>
              <a:gd name="connsiteY10" fmla="*/ 843726 h 3065527"/>
              <a:gd name="connsiteX11" fmla="*/ 178640 w 2729149"/>
              <a:gd name="connsiteY11" fmla="*/ 554514 h 3065527"/>
              <a:gd name="connsiteX12" fmla="*/ 1220511 w 2729149"/>
              <a:gd name="connsiteY12" fmla="*/ 33703 h 3065527"/>
              <a:gd name="connsiteX13" fmla="*/ 1364575 w 2729149"/>
              <a:gd name="connsiteY13" fmla="*/ 0 h 306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29149" h="3065527">
                <a:moveTo>
                  <a:pt x="1364575" y="0"/>
                </a:moveTo>
                <a:cubicBezTo>
                  <a:pt x="1413845" y="0"/>
                  <a:pt x="1463115" y="11234"/>
                  <a:pt x="1508638" y="33703"/>
                </a:cubicBezTo>
                <a:cubicBezTo>
                  <a:pt x="1508638" y="33703"/>
                  <a:pt x="1508638" y="33703"/>
                  <a:pt x="2550510" y="554514"/>
                </a:cubicBezTo>
                <a:cubicBezTo>
                  <a:pt x="2659998" y="609822"/>
                  <a:pt x="2729149" y="721589"/>
                  <a:pt x="2729149" y="843726"/>
                </a:cubicBezTo>
                <a:cubicBezTo>
                  <a:pt x="2729149" y="843726"/>
                  <a:pt x="2729149" y="843726"/>
                  <a:pt x="2729149" y="2221802"/>
                </a:cubicBezTo>
                <a:cubicBezTo>
                  <a:pt x="2729149" y="2343939"/>
                  <a:pt x="2659998" y="2455707"/>
                  <a:pt x="2550510" y="2511014"/>
                </a:cubicBezTo>
                <a:cubicBezTo>
                  <a:pt x="2550510" y="2511014"/>
                  <a:pt x="2550510" y="2511014"/>
                  <a:pt x="1508638" y="3031825"/>
                </a:cubicBezTo>
                <a:cubicBezTo>
                  <a:pt x="1417591" y="3076762"/>
                  <a:pt x="1311559" y="3076762"/>
                  <a:pt x="1220511" y="3031825"/>
                </a:cubicBezTo>
                <a:cubicBezTo>
                  <a:pt x="1220511" y="3031825"/>
                  <a:pt x="1220511" y="3031825"/>
                  <a:pt x="178640" y="2511014"/>
                </a:cubicBezTo>
                <a:cubicBezTo>
                  <a:pt x="69151" y="2455707"/>
                  <a:pt x="0" y="2343939"/>
                  <a:pt x="0" y="2221802"/>
                </a:cubicBezTo>
                <a:cubicBezTo>
                  <a:pt x="0" y="2221802"/>
                  <a:pt x="0" y="2221802"/>
                  <a:pt x="0" y="843726"/>
                </a:cubicBezTo>
                <a:cubicBezTo>
                  <a:pt x="0" y="721589"/>
                  <a:pt x="69151" y="609822"/>
                  <a:pt x="178640" y="554514"/>
                </a:cubicBezTo>
                <a:cubicBezTo>
                  <a:pt x="178640" y="554514"/>
                  <a:pt x="178640" y="554514"/>
                  <a:pt x="1220511" y="33703"/>
                </a:cubicBezTo>
                <a:cubicBezTo>
                  <a:pt x="1266035" y="11234"/>
                  <a:pt x="1315306" y="0"/>
                  <a:pt x="1364575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EF037F2-E58A-443A-A8E4-75841EA43C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351046" y="4311251"/>
            <a:ext cx="2729149" cy="3065527"/>
          </a:xfrm>
          <a:custGeom>
            <a:avLst/>
            <a:gdLst>
              <a:gd name="connsiteX0" fmla="*/ 1364575 w 2729149"/>
              <a:gd name="connsiteY0" fmla="*/ 0 h 3065527"/>
              <a:gd name="connsiteX1" fmla="*/ 1508638 w 2729149"/>
              <a:gd name="connsiteY1" fmla="*/ 33703 h 3065527"/>
              <a:gd name="connsiteX2" fmla="*/ 2550510 w 2729149"/>
              <a:gd name="connsiteY2" fmla="*/ 554514 h 3065527"/>
              <a:gd name="connsiteX3" fmla="*/ 2729149 w 2729149"/>
              <a:gd name="connsiteY3" fmla="*/ 843726 h 3065527"/>
              <a:gd name="connsiteX4" fmla="*/ 2729149 w 2729149"/>
              <a:gd name="connsiteY4" fmla="*/ 2221802 h 3065527"/>
              <a:gd name="connsiteX5" fmla="*/ 2550510 w 2729149"/>
              <a:gd name="connsiteY5" fmla="*/ 2511014 h 3065527"/>
              <a:gd name="connsiteX6" fmla="*/ 1508638 w 2729149"/>
              <a:gd name="connsiteY6" fmla="*/ 3031825 h 3065527"/>
              <a:gd name="connsiteX7" fmla="*/ 1220511 w 2729149"/>
              <a:gd name="connsiteY7" fmla="*/ 3031825 h 3065527"/>
              <a:gd name="connsiteX8" fmla="*/ 178640 w 2729149"/>
              <a:gd name="connsiteY8" fmla="*/ 2511014 h 3065527"/>
              <a:gd name="connsiteX9" fmla="*/ 0 w 2729149"/>
              <a:gd name="connsiteY9" fmla="*/ 2221802 h 3065527"/>
              <a:gd name="connsiteX10" fmla="*/ 0 w 2729149"/>
              <a:gd name="connsiteY10" fmla="*/ 843726 h 3065527"/>
              <a:gd name="connsiteX11" fmla="*/ 178640 w 2729149"/>
              <a:gd name="connsiteY11" fmla="*/ 554514 h 3065527"/>
              <a:gd name="connsiteX12" fmla="*/ 1220511 w 2729149"/>
              <a:gd name="connsiteY12" fmla="*/ 33703 h 3065527"/>
              <a:gd name="connsiteX13" fmla="*/ 1364575 w 2729149"/>
              <a:gd name="connsiteY13" fmla="*/ 0 h 306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29149" h="3065527">
                <a:moveTo>
                  <a:pt x="1364575" y="0"/>
                </a:moveTo>
                <a:cubicBezTo>
                  <a:pt x="1413845" y="0"/>
                  <a:pt x="1463115" y="11234"/>
                  <a:pt x="1508638" y="33703"/>
                </a:cubicBezTo>
                <a:cubicBezTo>
                  <a:pt x="1508638" y="33703"/>
                  <a:pt x="1508638" y="33703"/>
                  <a:pt x="2550510" y="554514"/>
                </a:cubicBezTo>
                <a:cubicBezTo>
                  <a:pt x="2659998" y="609822"/>
                  <a:pt x="2729149" y="721589"/>
                  <a:pt x="2729149" y="843726"/>
                </a:cubicBezTo>
                <a:cubicBezTo>
                  <a:pt x="2729149" y="843726"/>
                  <a:pt x="2729149" y="843726"/>
                  <a:pt x="2729149" y="2221802"/>
                </a:cubicBezTo>
                <a:cubicBezTo>
                  <a:pt x="2729149" y="2343939"/>
                  <a:pt x="2659998" y="2455707"/>
                  <a:pt x="2550510" y="2511014"/>
                </a:cubicBezTo>
                <a:cubicBezTo>
                  <a:pt x="2550510" y="2511014"/>
                  <a:pt x="2550510" y="2511014"/>
                  <a:pt x="1508638" y="3031825"/>
                </a:cubicBezTo>
                <a:cubicBezTo>
                  <a:pt x="1417591" y="3076762"/>
                  <a:pt x="1311559" y="3076762"/>
                  <a:pt x="1220511" y="3031825"/>
                </a:cubicBezTo>
                <a:cubicBezTo>
                  <a:pt x="1220511" y="3031825"/>
                  <a:pt x="1220511" y="3031825"/>
                  <a:pt x="178640" y="2511014"/>
                </a:cubicBezTo>
                <a:cubicBezTo>
                  <a:pt x="69151" y="2455707"/>
                  <a:pt x="0" y="2343939"/>
                  <a:pt x="0" y="2221802"/>
                </a:cubicBezTo>
                <a:cubicBezTo>
                  <a:pt x="0" y="2221802"/>
                  <a:pt x="0" y="2221802"/>
                  <a:pt x="0" y="843726"/>
                </a:cubicBezTo>
                <a:cubicBezTo>
                  <a:pt x="0" y="721589"/>
                  <a:pt x="69151" y="609822"/>
                  <a:pt x="178640" y="554514"/>
                </a:cubicBezTo>
                <a:cubicBezTo>
                  <a:pt x="178640" y="554514"/>
                  <a:pt x="178640" y="554514"/>
                  <a:pt x="1220511" y="33703"/>
                </a:cubicBezTo>
                <a:cubicBezTo>
                  <a:pt x="1266035" y="11234"/>
                  <a:pt x="1315305" y="0"/>
                  <a:pt x="1364575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0BDFCBA-D6D5-48B3-BFC7-BACD4E2CA2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17954" y="1626920"/>
            <a:ext cx="2729149" cy="3065527"/>
          </a:xfrm>
          <a:custGeom>
            <a:avLst/>
            <a:gdLst>
              <a:gd name="connsiteX0" fmla="*/ 1364575 w 2729149"/>
              <a:gd name="connsiteY0" fmla="*/ 0 h 3065527"/>
              <a:gd name="connsiteX1" fmla="*/ 1508638 w 2729149"/>
              <a:gd name="connsiteY1" fmla="*/ 33703 h 3065527"/>
              <a:gd name="connsiteX2" fmla="*/ 2550510 w 2729149"/>
              <a:gd name="connsiteY2" fmla="*/ 554514 h 3065527"/>
              <a:gd name="connsiteX3" fmla="*/ 2729149 w 2729149"/>
              <a:gd name="connsiteY3" fmla="*/ 843726 h 3065527"/>
              <a:gd name="connsiteX4" fmla="*/ 2729149 w 2729149"/>
              <a:gd name="connsiteY4" fmla="*/ 2221802 h 3065527"/>
              <a:gd name="connsiteX5" fmla="*/ 2550510 w 2729149"/>
              <a:gd name="connsiteY5" fmla="*/ 2511014 h 3065527"/>
              <a:gd name="connsiteX6" fmla="*/ 1508638 w 2729149"/>
              <a:gd name="connsiteY6" fmla="*/ 3031825 h 3065527"/>
              <a:gd name="connsiteX7" fmla="*/ 1220511 w 2729149"/>
              <a:gd name="connsiteY7" fmla="*/ 3031825 h 3065527"/>
              <a:gd name="connsiteX8" fmla="*/ 178640 w 2729149"/>
              <a:gd name="connsiteY8" fmla="*/ 2511014 h 3065527"/>
              <a:gd name="connsiteX9" fmla="*/ 0 w 2729149"/>
              <a:gd name="connsiteY9" fmla="*/ 2221802 h 3065527"/>
              <a:gd name="connsiteX10" fmla="*/ 0 w 2729149"/>
              <a:gd name="connsiteY10" fmla="*/ 843726 h 3065527"/>
              <a:gd name="connsiteX11" fmla="*/ 178640 w 2729149"/>
              <a:gd name="connsiteY11" fmla="*/ 554514 h 3065527"/>
              <a:gd name="connsiteX12" fmla="*/ 1220511 w 2729149"/>
              <a:gd name="connsiteY12" fmla="*/ 33703 h 3065527"/>
              <a:gd name="connsiteX13" fmla="*/ 1364575 w 2729149"/>
              <a:gd name="connsiteY13" fmla="*/ 0 h 306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29149" h="3065527">
                <a:moveTo>
                  <a:pt x="1364575" y="0"/>
                </a:moveTo>
                <a:cubicBezTo>
                  <a:pt x="1413845" y="0"/>
                  <a:pt x="1463115" y="11234"/>
                  <a:pt x="1508638" y="33703"/>
                </a:cubicBezTo>
                <a:cubicBezTo>
                  <a:pt x="1508638" y="33703"/>
                  <a:pt x="1508638" y="33703"/>
                  <a:pt x="2550510" y="554514"/>
                </a:cubicBezTo>
                <a:cubicBezTo>
                  <a:pt x="2659998" y="609822"/>
                  <a:pt x="2729149" y="721589"/>
                  <a:pt x="2729149" y="843726"/>
                </a:cubicBezTo>
                <a:cubicBezTo>
                  <a:pt x="2729149" y="843726"/>
                  <a:pt x="2729149" y="843726"/>
                  <a:pt x="2729149" y="2221802"/>
                </a:cubicBezTo>
                <a:cubicBezTo>
                  <a:pt x="2729149" y="2343939"/>
                  <a:pt x="2659998" y="2455707"/>
                  <a:pt x="2550510" y="2511014"/>
                </a:cubicBezTo>
                <a:cubicBezTo>
                  <a:pt x="2550510" y="2511014"/>
                  <a:pt x="2550510" y="2511014"/>
                  <a:pt x="1508638" y="3031825"/>
                </a:cubicBezTo>
                <a:cubicBezTo>
                  <a:pt x="1417591" y="3076762"/>
                  <a:pt x="1311559" y="3076762"/>
                  <a:pt x="1220511" y="3031825"/>
                </a:cubicBezTo>
                <a:cubicBezTo>
                  <a:pt x="1220511" y="3031825"/>
                  <a:pt x="1220511" y="3031825"/>
                  <a:pt x="178640" y="2511014"/>
                </a:cubicBezTo>
                <a:cubicBezTo>
                  <a:pt x="69151" y="2455707"/>
                  <a:pt x="0" y="2343939"/>
                  <a:pt x="0" y="2221802"/>
                </a:cubicBezTo>
                <a:cubicBezTo>
                  <a:pt x="0" y="2221802"/>
                  <a:pt x="0" y="2221802"/>
                  <a:pt x="0" y="843726"/>
                </a:cubicBezTo>
                <a:cubicBezTo>
                  <a:pt x="0" y="721589"/>
                  <a:pt x="69151" y="609822"/>
                  <a:pt x="178640" y="554514"/>
                </a:cubicBezTo>
                <a:cubicBezTo>
                  <a:pt x="178640" y="554514"/>
                  <a:pt x="178640" y="554514"/>
                  <a:pt x="1220511" y="33703"/>
                </a:cubicBezTo>
                <a:cubicBezTo>
                  <a:pt x="1266035" y="11234"/>
                  <a:pt x="1315306" y="0"/>
                  <a:pt x="136457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2540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dirty="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9C15C0E-C6DF-4C50-8901-15838DC229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54358" y="4311250"/>
            <a:ext cx="2729149" cy="3065527"/>
          </a:xfrm>
          <a:custGeom>
            <a:avLst/>
            <a:gdLst>
              <a:gd name="connsiteX0" fmla="*/ 1364575 w 2729149"/>
              <a:gd name="connsiteY0" fmla="*/ 0 h 3065527"/>
              <a:gd name="connsiteX1" fmla="*/ 1508638 w 2729149"/>
              <a:gd name="connsiteY1" fmla="*/ 33703 h 3065527"/>
              <a:gd name="connsiteX2" fmla="*/ 2550510 w 2729149"/>
              <a:gd name="connsiteY2" fmla="*/ 554514 h 3065527"/>
              <a:gd name="connsiteX3" fmla="*/ 2729149 w 2729149"/>
              <a:gd name="connsiteY3" fmla="*/ 843726 h 3065527"/>
              <a:gd name="connsiteX4" fmla="*/ 2729149 w 2729149"/>
              <a:gd name="connsiteY4" fmla="*/ 2221802 h 3065527"/>
              <a:gd name="connsiteX5" fmla="*/ 2550510 w 2729149"/>
              <a:gd name="connsiteY5" fmla="*/ 2511014 h 3065527"/>
              <a:gd name="connsiteX6" fmla="*/ 1508638 w 2729149"/>
              <a:gd name="connsiteY6" fmla="*/ 3031825 h 3065527"/>
              <a:gd name="connsiteX7" fmla="*/ 1220511 w 2729149"/>
              <a:gd name="connsiteY7" fmla="*/ 3031825 h 3065527"/>
              <a:gd name="connsiteX8" fmla="*/ 178640 w 2729149"/>
              <a:gd name="connsiteY8" fmla="*/ 2511014 h 3065527"/>
              <a:gd name="connsiteX9" fmla="*/ 0 w 2729149"/>
              <a:gd name="connsiteY9" fmla="*/ 2221802 h 3065527"/>
              <a:gd name="connsiteX10" fmla="*/ 0 w 2729149"/>
              <a:gd name="connsiteY10" fmla="*/ 843726 h 3065527"/>
              <a:gd name="connsiteX11" fmla="*/ 178640 w 2729149"/>
              <a:gd name="connsiteY11" fmla="*/ 554514 h 3065527"/>
              <a:gd name="connsiteX12" fmla="*/ 1220511 w 2729149"/>
              <a:gd name="connsiteY12" fmla="*/ 33703 h 3065527"/>
              <a:gd name="connsiteX13" fmla="*/ 1364575 w 2729149"/>
              <a:gd name="connsiteY13" fmla="*/ 0 h 306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29149" h="3065527">
                <a:moveTo>
                  <a:pt x="1364575" y="0"/>
                </a:moveTo>
                <a:cubicBezTo>
                  <a:pt x="1413845" y="0"/>
                  <a:pt x="1463115" y="11234"/>
                  <a:pt x="1508638" y="33703"/>
                </a:cubicBezTo>
                <a:cubicBezTo>
                  <a:pt x="1508638" y="33703"/>
                  <a:pt x="1508638" y="33703"/>
                  <a:pt x="2550510" y="554514"/>
                </a:cubicBezTo>
                <a:cubicBezTo>
                  <a:pt x="2659998" y="609822"/>
                  <a:pt x="2729149" y="721589"/>
                  <a:pt x="2729149" y="843726"/>
                </a:cubicBezTo>
                <a:cubicBezTo>
                  <a:pt x="2729149" y="843726"/>
                  <a:pt x="2729149" y="843726"/>
                  <a:pt x="2729149" y="2221802"/>
                </a:cubicBezTo>
                <a:cubicBezTo>
                  <a:pt x="2729149" y="2343939"/>
                  <a:pt x="2659998" y="2455707"/>
                  <a:pt x="2550510" y="2511014"/>
                </a:cubicBezTo>
                <a:cubicBezTo>
                  <a:pt x="2550510" y="2511014"/>
                  <a:pt x="2550510" y="2511014"/>
                  <a:pt x="1508638" y="3031825"/>
                </a:cubicBezTo>
                <a:cubicBezTo>
                  <a:pt x="1417591" y="3076762"/>
                  <a:pt x="1311559" y="3076762"/>
                  <a:pt x="1220511" y="3031825"/>
                </a:cubicBezTo>
                <a:cubicBezTo>
                  <a:pt x="1220511" y="3031825"/>
                  <a:pt x="1220511" y="3031825"/>
                  <a:pt x="178640" y="2511014"/>
                </a:cubicBezTo>
                <a:cubicBezTo>
                  <a:pt x="69151" y="2455707"/>
                  <a:pt x="0" y="2343939"/>
                  <a:pt x="0" y="2221802"/>
                </a:cubicBezTo>
                <a:cubicBezTo>
                  <a:pt x="0" y="2221802"/>
                  <a:pt x="0" y="2221802"/>
                  <a:pt x="0" y="843726"/>
                </a:cubicBezTo>
                <a:cubicBezTo>
                  <a:pt x="0" y="721589"/>
                  <a:pt x="69151" y="609822"/>
                  <a:pt x="178640" y="554514"/>
                </a:cubicBezTo>
                <a:cubicBezTo>
                  <a:pt x="178640" y="554514"/>
                  <a:pt x="178640" y="554514"/>
                  <a:pt x="1220511" y="33703"/>
                </a:cubicBezTo>
                <a:cubicBezTo>
                  <a:pt x="1266035" y="11234"/>
                  <a:pt x="1315306" y="0"/>
                  <a:pt x="136457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2540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21AF531-C805-49B9-80D2-5C32D1B8FF3B}"/>
              </a:ext>
            </a:extLst>
          </p:cNvPr>
          <p:cNvSpPr/>
          <p:nvPr userDrawn="1"/>
        </p:nvSpPr>
        <p:spPr>
          <a:xfrm>
            <a:off x="-1834748" y="1626920"/>
            <a:ext cx="2729149" cy="3065528"/>
          </a:xfrm>
          <a:custGeom>
            <a:avLst/>
            <a:gdLst>
              <a:gd name="connsiteX0" fmla="*/ 4267200 w 8534400"/>
              <a:gd name="connsiteY0" fmla="*/ 0 h 9586304"/>
              <a:gd name="connsiteX1" fmla="*/ 4717706 w 8534400"/>
              <a:gd name="connsiteY1" fmla="*/ 105392 h 9586304"/>
              <a:gd name="connsiteX2" fmla="*/ 7975773 w 8534400"/>
              <a:gd name="connsiteY2" fmla="*/ 1734038 h 9586304"/>
              <a:gd name="connsiteX3" fmla="*/ 8534400 w 8534400"/>
              <a:gd name="connsiteY3" fmla="*/ 2638439 h 9586304"/>
              <a:gd name="connsiteX4" fmla="*/ 8534400 w 8534400"/>
              <a:gd name="connsiteY4" fmla="*/ 6947864 h 9586304"/>
              <a:gd name="connsiteX5" fmla="*/ 7975773 w 8534400"/>
              <a:gd name="connsiteY5" fmla="*/ 7852265 h 9586304"/>
              <a:gd name="connsiteX6" fmla="*/ 4717706 w 8534400"/>
              <a:gd name="connsiteY6" fmla="*/ 9480911 h 9586304"/>
              <a:gd name="connsiteX7" fmla="*/ 3816693 w 8534400"/>
              <a:gd name="connsiteY7" fmla="*/ 9480911 h 9586304"/>
              <a:gd name="connsiteX8" fmla="*/ 558630 w 8534400"/>
              <a:gd name="connsiteY8" fmla="*/ 7852265 h 9586304"/>
              <a:gd name="connsiteX9" fmla="*/ 0 w 8534400"/>
              <a:gd name="connsiteY9" fmla="*/ 6947864 h 9586304"/>
              <a:gd name="connsiteX10" fmla="*/ 0 w 8534400"/>
              <a:gd name="connsiteY10" fmla="*/ 2638439 h 9586304"/>
              <a:gd name="connsiteX11" fmla="*/ 558630 w 8534400"/>
              <a:gd name="connsiteY11" fmla="*/ 1734038 h 9586304"/>
              <a:gd name="connsiteX12" fmla="*/ 3816693 w 8534400"/>
              <a:gd name="connsiteY12" fmla="*/ 105392 h 9586304"/>
              <a:gd name="connsiteX13" fmla="*/ 4267200 w 8534400"/>
              <a:gd name="connsiteY13" fmla="*/ 0 h 958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34400" h="9586304">
                <a:moveTo>
                  <a:pt x="4267200" y="0"/>
                </a:moveTo>
                <a:cubicBezTo>
                  <a:pt x="4421274" y="0"/>
                  <a:pt x="4575349" y="35130"/>
                  <a:pt x="4717706" y="105392"/>
                </a:cubicBezTo>
                <a:cubicBezTo>
                  <a:pt x="4717706" y="105392"/>
                  <a:pt x="4717706" y="105392"/>
                  <a:pt x="7975773" y="1734038"/>
                </a:cubicBezTo>
                <a:cubicBezTo>
                  <a:pt x="8318156" y="1906992"/>
                  <a:pt x="8534400" y="2256502"/>
                  <a:pt x="8534400" y="2638439"/>
                </a:cubicBezTo>
                <a:cubicBezTo>
                  <a:pt x="8534400" y="2638439"/>
                  <a:pt x="8534400" y="2638439"/>
                  <a:pt x="8534400" y="6947864"/>
                </a:cubicBezTo>
                <a:cubicBezTo>
                  <a:pt x="8534400" y="7329801"/>
                  <a:pt x="8318156" y="7679313"/>
                  <a:pt x="7975773" y="7852265"/>
                </a:cubicBezTo>
                <a:cubicBezTo>
                  <a:pt x="7975773" y="7852265"/>
                  <a:pt x="7975773" y="7852265"/>
                  <a:pt x="4717706" y="9480911"/>
                </a:cubicBezTo>
                <a:cubicBezTo>
                  <a:pt x="4432988" y="9621435"/>
                  <a:pt x="4101412" y="9621435"/>
                  <a:pt x="3816693" y="9480911"/>
                </a:cubicBezTo>
                <a:cubicBezTo>
                  <a:pt x="3816693" y="9480911"/>
                  <a:pt x="3816693" y="9480911"/>
                  <a:pt x="558630" y="7852265"/>
                </a:cubicBezTo>
                <a:cubicBezTo>
                  <a:pt x="216244" y="7679313"/>
                  <a:pt x="0" y="7329801"/>
                  <a:pt x="0" y="6947864"/>
                </a:cubicBezTo>
                <a:cubicBezTo>
                  <a:pt x="0" y="6947864"/>
                  <a:pt x="0" y="6947864"/>
                  <a:pt x="0" y="2638439"/>
                </a:cubicBezTo>
                <a:cubicBezTo>
                  <a:pt x="0" y="2256502"/>
                  <a:pt x="216244" y="1906992"/>
                  <a:pt x="558630" y="1734038"/>
                </a:cubicBezTo>
                <a:cubicBezTo>
                  <a:pt x="558630" y="1734038"/>
                  <a:pt x="558630" y="1734038"/>
                  <a:pt x="3816693" y="105392"/>
                </a:cubicBezTo>
                <a:cubicBezTo>
                  <a:pt x="3959054" y="35130"/>
                  <a:pt x="4113129" y="0"/>
                  <a:pt x="4267200" y="0"/>
                </a:cubicBezTo>
                <a:close/>
              </a:path>
            </a:pathLst>
          </a:custGeom>
          <a:solidFill>
            <a:srgbClr val="2017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9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7" grpId="0"/>
      <p:bldP spid="18" grpId="0"/>
      <p:bldP spid="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A8BA5A-6E53-485E-AFC6-30873A6470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6095998" cy="4807974"/>
          </a:xfrm>
          <a:custGeom>
            <a:avLst/>
            <a:gdLst>
              <a:gd name="connsiteX0" fmla="*/ 0 w 5633884"/>
              <a:gd name="connsiteY0" fmla="*/ 0 h 5160109"/>
              <a:gd name="connsiteX1" fmla="*/ 5633884 w 5633884"/>
              <a:gd name="connsiteY1" fmla="*/ 0 h 5160109"/>
              <a:gd name="connsiteX2" fmla="*/ 5633884 w 5633884"/>
              <a:gd name="connsiteY2" fmla="*/ 5160109 h 5160109"/>
              <a:gd name="connsiteX3" fmla="*/ 0 w 5633884"/>
              <a:gd name="connsiteY3" fmla="*/ 5160109 h 516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3884" h="5160109">
                <a:moveTo>
                  <a:pt x="0" y="0"/>
                </a:moveTo>
                <a:lnTo>
                  <a:pt x="5633884" y="0"/>
                </a:lnTo>
                <a:lnTo>
                  <a:pt x="5633884" y="5160109"/>
                </a:lnTo>
                <a:lnTo>
                  <a:pt x="0" y="51601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9735C-A46F-4D08-881A-49F251CB5F36}"/>
              </a:ext>
            </a:extLst>
          </p:cNvPr>
          <p:cNvSpPr/>
          <p:nvPr userDrawn="1"/>
        </p:nvSpPr>
        <p:spPr>
          <a:xfrm>
            <a:off x="-1" y="4807974"/>
            <a:ext cx="12192001" cy="2050026"/>
          </a:xfrm>
          <a:prstGeom prst="rect">
            <a:avLst/>
          </a:prstGeom>
          <a:gradFill flip="none" rotWithShape="1">
            <a:gsLst>
              <a:gs pos="800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EC5D6A-994A-49D0-8EB6-4B89833948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1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876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E4BC91-9494-40E1-BBC4-A311789CF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6000" y="2959100"/>
            <a:ext cx="3035300" cy="53975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50800">
              <a:prstClr val="black"/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86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DBCD79-C115-4EAC-A1C4-2B7A615B4BD8}"/>
              </a:ext>
            </a:extLst>
          </p:cNvPr>
          <p:cNvSpPr txBox="1"/>
          <p:nvPr userDrawn="1"/>
        </p:nvSpPr>
        <p:spPr>
          <a:xfrm rot="10800000" flipV="1">
            <a:off x="9442630" y="299642"/>
            <a:ext cx="24385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9600" b="1" i="0" smtClean="0">
                <a:solidFill>
                  <a:schemeClr val="bg1">
                    <a:alpha val="15000"/>
                  </a:schemeClr>
                </a:solidFill>
                <a:latin typeface="+mj-lt"/>
                <a:ea typeface="Roboto Condensed" panose="02000000000000000000" pitchFamily="2" charset="0"/>
                <a:cs typeface="Segoe UI" panose="020B0502040204020203" pitchFamily="34" charset="0"/>
              </a:rPr>
              <a:pPr algn="r"/>
              <a:t>‹#›</a:t>
            </a:fld>
            <a:endParaRPr lang="id-ID" sz="71400" b="1" i="0" dirty="0">
              <a:solidFill>
                <a:schemeClr val="bg1">
                  <a:alpha val="15000"/>
                </a:schemeClr>
              </a:solidFill>
              <a:latin typeface="+mj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420B0C-142B-4BDF-9330-F4992966D3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1953" y="849216"/>
            <a:ext cx="5087559" cy="5156204"/>
          </a:xfrm>
          <a:custGeom>
            <a:avLst/>
            <a:gdLst>
              <a:gd name="connsiteX0" fmla="*/ 2331105 w 5087559"/>
              <a:gd name="connsiteY0" fmla="*/ 1778 h 5156204"/>
              <a:gd name="connsiteX1" fmla="*/ 2491792 w 5087559"/>
              <a:gd name="connsiteY1" fmla="*/ 3883 h 5156204"/>
              <a:gd name="connsiteX2" fmla="*/ 5060268 w 5087559"/>
              <a:gd name="connsiteY2" fmla="*/ 2711338 h 5156204"/>
              <a:gd name="connsiteX3" fmla="*/ 2661608 w 5087559"/>
              <a:gd name="connsiteY3" fmla="*/ 5155685 h 5156204"/>
              <a:gd name="connsiteX4" fmla="*/ 250212 w 5087559"/>
              <a:gd name="connsiteY4" fmla="*/ 3547338 h 5156204"/>
              <a:gd name="connsiteX5" fmla="*/ 555882 w 5087559"/>
              <a:gd name="connsiteY5" fmla="*/ 2053571 h 5156204"/>
              <a:gd name="connsiteX6" fmla="*/ 1528083 w 5087559"/>
              <a:gd name="connsiteY6" fmla="*/ 797448 h 5156204"/>
              <a:gd name="connsiteX7" fmla="*/ 2331105 w 5087559"/>
              <a:gd name="connsiteY7" fmla="*/ 1778 h 515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7559" h="5156204">
                <a:moveTo>
                  <a:pt x="2331105" y="1778"/>
                </a:moveTo>
                <a:cubicBezTo>
                  <a:pt x="2385325" y="-1222"/>
                  <a:pt x="2439255" y="-360"/>
                  <a:pt x="2491792" y="3883"/>
                </a:cubicBezTo>
                <a:cubicBezTo>
                  <a:pt x="3756926" y="109975"/>
                  <a:pt x="4856488" y="1442484"/>
                  <a:pt x="5060268" y="2711338"/>
                </a:cubicBezTo>
                <a:cubicBezTo>
                  <a:pt x="5264048" y="3975948"/>
                  <a:pt x="4313075" y="5121736"/>
                  <a:pt x="2661608" y="5155685"/>
                </a:cubicBezTo>
                <a:cubicBezTo>
                  <a:pt x="1010142" y="5189634"/>
                  <a:pt x="250212" y="3547338"/>
                  <a:pt x="250212" y="3547338"/>
                </a:cubicBezTo>
                <a:cubicBezTo>
                  <a:pt x="46432" y="3229064"/>
                  <a:pt x="-314428" y="2006890"/>
                  <a:pt x="555882" y="2053571"/>
                </a:cubicBezTo>
                <a:cubicBezTo>
                  <a:pt x="1472892" y="2100251"/>
                  <a:pt x="1494119" y="1442484"/>
                  <a:pt x="1528083" y="797448"/>
                </a:cubicBezTo>
                <a:cubicBezTo>
                  <a:pt x="1557800" y="233041"/>
                  <a:pt x="1951563" y="22781"/>
                  <a:pt x="2331105" y="1778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8F1CE7-6905-48AE-A2E8-3DD820090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1063058"/>
            <a:ext cx="5084593" cy="4731884"/>
          </a:xfrm>
          <a:custGeom>
            <a:avLst/>
            <a:gdLst>
              <a:gd name="connsiteX0" fmla="*/ 2149934 w 5084593"/>
              <a:gd name="connsiteY0" fmla="*/ 2357 h 4731884"/>
              <a:gd name="connsiteX1" fmla="*/ 2462833 w 5084593"/>
              <a:gd name="connsiteY1" fmla="*/ 27312 h 4731884"/>
              <a:gd name="connsiteX2" fmla="*/ 4840414 w 5084593"/>
              <a:gd name="connsiteY2" fmla="*/ 2127877 h 4731884"/>
              <a:gd name="connsiteX3" fmla="*/ 3885911 w 5084593"/>
              <a:gd name="connsiteY3" fmla="*/ 4731884 h 4731884"/>
              <a:gd name="connsiteX4" fmla="*/ 2167805 w 5084593"/>
              <a:gd name="connsiteY4" fmla="*/ 3082680 h 4731884"/>
              <a:gd name="connsiteX5" fmla="*/ 33189 w 5084593"/>
              <a:gd name="connsiteY5" fmla="*/ 1711236 h 4731884"/>
              <a:gd name="connsiteX6" fmla="*/ 2149934 w 5084593"/>
              <a:gd name="connsiteY6" fmla="*/ 2357 h 473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4593" h="4731884">
                <a:moveTo>
                  <a:pt x="2149934" y="2357"/>
                </a:moveTo>
                <a:cubicBezTo>
                  <a:pt x="2251121" y="6086"/>
                  <a:pt x="2355452" y="14292"/>
                  <a:pt x="2462833" y="27312"/>
                </a:cubicBezTo>
                <a:cubicBezTo>
                  <a:pt x="4180939" y="235632"/>
                  <a:pt x="4840414" y="2127877"/>
                  <a:pt x="4840414" y="2127877"/>
                </a:cubicBezTo>
                <a:cubicBezTo>
                  <a:pt x="5118087" y="2943799"/>
                  <a:pt x="5482534" y="4731884"/>
                  <a:pt x="3885911" y="4731884"/>
                </a:cubicBezTo>
                <a:cubicBezTo>
                  <a:pt x="2289287" y="4731884"/>
                  <a:pt x="2697120" y="3360441"/>
                  <a:pt x="2167805" y="3082680"/>
                </a:cubicBezTo>
                <a:cubicBezTo>
                  <a:pt x="1109174" y="2527158"/>
                  <a:pt x="305078" y="2758626"/>
                  <a:pt x="33189" y="1711236"/>
                </a:cubicBezTo>
                <a:cubicBezTo>
                  <a:pt x="-178320" y="897484"/>
                  <a:pt x="632126" y="-53589"/>
                  <a:pt x="2149934" y="235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F182A3-B024-4AF5-AEDA-43668FA9B2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5467" y="1814585"/>
            <a:ext cx="671512" cy="671512"/>
          </a:xfrm>
          <a:custGeom>
            <a:avLst/>
            <a:gdLst>
              <a:gd name="connsiteX0" fmla="*/ 335756 w 671512"/>
              <a:gd name="connsiteY0" fmla="*/ 0 h 671512"/>
              <a:gd name="connsiteX1" fmla="*/ 671512 w 671512"/>
              <a:gd name="connsiteY1" fmla="*/ 335756 h 671512"/>
              <a:gd name="connsiteX2" fmla="*/ 335756 w 671512"/>
              <a:gd name="connsiteY2" fmla="*/ 671512 h 671512"/>
              <a:gd name="connsiteX3" fmla="*/ 0 w 671512"/>
              <a:gd name="connsiteY3" fmla="*/ 335756 h 671512"/>
              <a:gd name="connsiteX4" fmla="*/ 335756 w 671512"/>
              <a:gd name="connsiteY4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" h="671512">
                <a:moveTo>
                  <a:pt x="335756" y="0"/>
                </a:moveTo>
                <a:cubicBezTo>
                  <a:pt x="521189" y="0"/>
                  <a:pt x="671512" y="150323"/>
                  <a:pt x="671512" y="335756"/>
                </a:cubicBezTo>
                <a:cubicBezTo>
                  <a:pt x="671512" y="521189"/>
                  <a:pt x="521189" y="671512"/>
                  <a:pt x="335756" y="671512"/>
                </a:cubicBezTo>
                <a:cubicBezTo>
                  <a:pt x="150323" y="671512"/>
                  <a:pt x="0" y="521189"/>
                  <a:pt x="0" y="335756"/>
                </a:cubicBezTo>
                <a:cubicBezTo>
                  <a:pt x="0" y="150323"/>
                  <a:pt x="150323" y="0"/>
                  <a:pt x="335756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effectLst>
            <a:outerShdw blurRad="177800" dist="25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AB2FE9-284E-452B-A880-2FAAC663CD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55023" y="1814585"/>
            <a:ext cx="671512" cy="671512"/>
          </a:xfrm>
          <a:custGeom>
            <a:avLst/>
            <a:gdLst>
              <a:gd name="connsiteX0" fmla="*/ 335756 w 671512"/>
              <a:gd name="connsiteY0" fmla="*/ 0 h 671512"/>
              <a:gd name="connsiteX1" fmla="*/ 671512 w 671512"/>
              <a:gd name="connsiteY1" fmla="*/ 335756 h 671512"/>
              <a:gd name="connsiteX2" fmla="*/ 335756 w 671512"/>
              <a:gd name="connsiteY2" fmla="*/ 671512 h 671512"/>
              <a:gd name="connsiteX3" fmla="*/ 0 w 671512"/>
              <a:gd name="connsiteY3" fmla="*/ 335756 h 671512"/>
              <a:gd name="connsiteX4" fmla="*/ 335756 w 671512"/>
              <a:gd name="connsiteY4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" h="671512">
                <a:moveTo>
                  <a:pt x="335756" y="0"/>
                </a:moveTo>
                <a:cubicBezTo>
                  <a:pt x="521189" y="0"/>
                  <a:pt x="671512" y="150323"/>
                  <a:pt x="671512" y="335756"/>
                </a:cubicBezTo>
                <a:cubicBezTo>
                  <a:pt x="671512" y="521189"/>
                  <a:pt x="521189" y="671512"/>
                  <a:pt x="335756" y="671512"/>
                </a:cubicBezTo>
                <a:cubicBezTo>
                  <a:pt x="150323" y="671512"/>
                  <a:pt x="0" y="521189"/>
                  <a:pt x="0" y="335756"/>
                </a:cubicBezTo>
                <a:cubicBezTo>
                  <a:pt x="0" y="150323"/>
                  <a:pt x="150323" y="0"/>
                  <a:pt x="335756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effectLst>
            <a:outerShdw blurRad="177800" dist="25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C9DA19-FABA-442F-9470-890B91797D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4107" y="899886"/>
            <a:ext cx="3968898" cy="3254104"/>
          </a:xfrm>
          <a:custGeom>
            <a:avLst/>
            <a:gdLst>
              <a:gd name="connsiteX0" fmla="*/ 0 w 3968898"/>
              <a:gd name="connsiteY0" fmla="*/ 0 h 3254104"/>
              <a:gd name="connsiteX1" fmla="*/ 3968898 w 3968898"/>
              <a:gd name="connsiteY1" fmla="*/ 0 h 3254104"/>
              <a:gd name="connsiteX2" fmla="*/ 3968898 w 3968898"/>
              <a:gd name="connsiteY2" fmla="*/ 3254104 h 3254104"/>
              <a:gd name="connsiteX3" fmla="*/ 0 w 3968898"/>
              <a:gd name="connsiteY3" fmla="*/ 3254104 h 325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8898" h="3254104">
                <a:moveTo>
                  <a:pt x="0" y="0"/>
                </a:moveTo>
                <a:lnTo>
                  <a:pt x="3968898" y="0"/>
                </a:lnTo>
                <a:lnTo>
                  <a:pt x="3968898" y="3254104"/>
                </a:lnTo>
                <a:lnTo>
                  <a:pt x="0" y="3254104"/>
                </a:ln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effectLst>
            <a:outerShdw blurRad="673100" dist="330200" dir="5400000" sx="90000" sy="90000" algn="t" rotWithShape="0">
              <a:schemeClr val="accent1"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96E0DB-3BD1-4E57-9FEF-9A628A81C5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33884" y="744795"/>
            <a:ext cx="5476894" cy="5368413"/>
          </a:xfrm>
          <a:custGeom>
            <a:avLst/>
            <a:gdLst>
              <a:gd name="connsiteX0" fmla="*/ 0 w 5476894"/>
              <a:gd name="connsiteY0" fmla="*/ 0 h 5368413"/>
              <a:gd name="connsiteX1" fmla="*/ 5476894 w 5476894"/>
              <a:gd name="connsiteY1" fmla="*/ 0 h 5368413"/>
              <a:gd name="connsiteX2" fmla="*/ 5476894 w 5476894"/>
              <a:gd name="connsiteY2" fmla="*/ 5368413 h 5368413"/>
              <a:gd name="connsiteX3" fmla="*/ 0 w 5476894"/>
              <a:gd name="connsiteY3" fmla="*/ 5368413 h 536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94" h="5368413">
                <a:moveTo>
                  <a:pt x="0" y="0"/>
                </a:moveTo>
                <a:lnTo>
                  <a:pt x="5476894" y="0"/>
                </a:lnTo>
                <a:lnTo>
                  <a:pt x="5476894" y="5368413"/>
                </a:lnTo>
                <a:lnTo>
                  <a:pt x="0" y="5368413"/>
                </a:ln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8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287810-F1A5-4C4F-A016-90526F03DB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75086" y="1486148"/>
            <a:ext cx="6639817" cy="3071338"/>
          </a:xfrm>
          <a:custGeom>
            <a:avLst/>
            <a:gdLst>
              <a:gd name="connsiteX0" fmla="*/ 60766 w 5737122"/>
              <a:gd name="connsiteY0" fmla="*/ 0 h 2787444"/>
              <a:gd name="connsiteX1" fmla="*/ 5676356 w 5737122"/>
              <a:gd name="connsiteY1" fmla="*/ 0 h 2787444"/>
              <a:gd name="connsiteX2" fmla="*/ 5737122 w 5737122"/>
              <a:gd name="connsiteY2" fmla="*/ 60766 h 2787444"/>
              <a:gd name="connsiteX3" fmla="*/ 5737122 w 5737122"/>
              <a:gd name="connsiteY3" fmla="*/ 2726678 h 2787444"/>
              <a:gd name="connsiteX4" fmla="*/ 5676356 w 5737122"/>
              <a:gd name="connsiteY4" fmla="*/ 2787444 h 2787444"/>
              <a:gd name="connsiteX5" fmla="*/ 60766 w 5737122"/>
              <a:gd name="connsiteY5" fmla="*/ 2787444 h 2787444"/>
              <a:gd name="connsiteX6" fmla="*/ 0 w 5737122"/>
              <a:gd name="connsiteY6" fmla="*/ 2726678 h 2787444"/>
              <a:gd name="connsiteX7" fmla="*/ 0 w 5737122"/>
              <a:gd name="connsiteY7" fmla="*/ 60766 h 2787444"/>
              <a:gd name="connsiteX8" fmla="*/ 60766 w 5737122"/>
              <a:gd name="connsiteY8" fmla="*/ 0 h 27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122" h="2787444">
                <a:moveTo>
                  <a:pt x="60766" y="0"/>
                </a:moveTo>
                <a:lnTo>
                  <a:pt x="5676356" y="0"/>
                </a:lnTo>
                <a:cubicBezTo>
                  <a:pt x="5709916" y="0"/>
                  <a:pt x="5737122" y="27206"/>
                  <a:pt x="5737122" y="60766"/>
                </a:cubicBezTo>
                <a:lnTo>
                  <a:pt x="5737122" y="2726678"/>
                </a:lnTo>
                <a:cubicBezTo>
                  <a:pt x="5737122" y="2760238"/>
                  <a:pt x="5709916" y="2787444"/>
                  <a:pt x="5676356" y="2787444"/>
                </a:cubicBezTo>
                <a:lnTo>
                  <a:pt x="60766" y="2787444"/>
                </a:lnTo>
                <a:cubicBezTo>
                  <a:pt x="27206" y="2787444"/>
                  <a:pt x="0" y="2760238"/>
                  <a:pt x="0" y="2726678"/>
                </a:cubicBezTo>
                <a:lnTo>
                  <a:pt x="0" y="60766"/>
                </a:lnTo>
                <a:cubicBezTo>
                  <a:pt x="0" y="27206"/>
                  <a:pt x="27206" y="0"/>
                  <a:pt x="60766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A40CCA-F290-4ACC-80BC-9E7A6403CC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53943" y="3082414"/>
            <a:ext cx="5260961" cy="2839415"/>
          </a:xfrm>
          <a:custGeom>
            <a:avLst/>
            <a:gdLst>
              <a:gd name="connsiteX0" fmla="*/ 60766 w 4675239"/>
              <a:gd name="connsiteY0" fmla="*/ 0 h 2787444"/>
              <a:gd name="connsiteX1" fmla="*/ 4614473 w 4675239"/>
              <a:gd name="connsiteY1" fmla="*/ 0 h 2787444"/>
              <a:gd name="connsiteX2" fmla="*/ 4675239 w 4675239"/>
              <a:gd name="connsiteY2" fmla="*/ 60766 h 2787444"/>
              <a:gd name="connsiteX3" fmla="*/ 4675239 w 4675239"/>
              <a:gd name="connsiteY3" fmla="*/ 2726678 h 2787444"/>
              <a:gd name="connsiteX4" fmla="*/ 4614473 w 4675239"/>
              <a:gd name="connsiteY4" fmla="*/ 2787444 h 2787444"/>
              <a:gd name="connsiteX5" fmla="*/ 60766 w 4675239"/>
              <a:gd name="connsiteY5" fmla="*/ 2787444 h 2787444"/>
              <a:gd name="connsiteX6" fmla="*/ 0 w 4675239"/>
              <a:gd name="connsiteY6" fmla="*/ 2726678 h 2787444"/>
              <a:gd name="connsiteX7" fmla="*/ 0 w 4675239"/>
              <a:gd name="connsiteY7" fmla="*/ 60766 h 2787444"/>
              <a:gd name="connsiteX8" fmla="*/ 60766 w 4675239"/>
              <a:gd name="connsiteY8" fmla="*/ 0 h 27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5239" h="2787444">
                <a:moveTo>
                  <a:pt x="60766" y="0"/>
                </a:moveTo>
                <a:lnTo>
                  <a:pt x="4614473" y="0"/>
                </a:lnTo>
                <a:cubicBezTo>
                  <a:pt x="4648033" y="0"/>
                  <a:pt x="4675239" y="27206"/>
                  <a:pt x="4675239" y="60766"/>
                </a:cubicBezTo>
                <a:lnTo>
                  <a:pt x="4675239" y="2726678"/>
                </a:lnTo>
                <a:cubicBezTo>
                  <a:pt x="4675239" y="2760238"/>
                  <a:pt x="4648033" y="2787444"/>
                  <a:pt x="4614473" y="2787444"/>
                </a:cubicBezTo>
                <a:lnTo>
                  <a:pt x="60766" y="2787444"/>
                </a:lnTo>
                <a:cubicBezTo>
                  <a:pt x="27206" y="2787444"/>
                  <a:pt x="0" y="2760238"/>
                  <a:pt x="0" y="2726678"/>
                </a:cubicBezTo>
                <a:lnTo>
                  <a:pt x="0" y="60766"/>
                </a:lnTo>
                <a:cubicBezTo>
                  <a:pt x="0" y="27206"/>
                  <a:pt x="27206" y="0"/>
                  <a:pt x="60766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  <a:effectLst>
            <a:outerShdw blurRad="152400" dist="50800" dir="5400000" sx="99000" sy="99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>
                <a:solidFill>
                  <a:schemeClr val="bg1">
                    <a:lumMod val="75000"/>
                    <a:alpha val="40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FC83A-F927-4EC9-8849-6C87C4BF1E3F}"/>
              </a:ext>
            </a:extLst>
          </p:cNvPr>
          <p:cNvSpPr txBox="1"/>
          <p:nvPr userDrawn="1"/>
        </p:nvSpPr>
        <p:spPr>
          <a:xfrm rot="10800000" flipV="1">
            <a:off x="9442630" y="299642"/>
            <a:ext cx="24385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9600" b="1" i="0" smtClean="0">
                <a:solidFill>
                  <a:schemeClr val="bg1">
                    <a:lumMod val="85000"/>
                    <a:alpha val="18000"/>
                  </a:schemeClr>
                </a:solidFill>
                <a:latin typeface="+mj-lt"/>
                <a:ea typeface="Roboto Condensed" panose="02000000000000000000" pitchFamily="2" charset="0"/>
                <a:cs typeface="Segoe UI" panose="020B0502040204020203" pitchFamily="34" charset="0"/>
              </a:rPr>
              <a:pPr algn="r"/>
              <a:t>‹#›</a:t>
            </a:fld>
            <a:endParaRPr lang="id-ID" sz="71400" b="1" i="0" dirty="0">
              <a:solidFill>
                <a:schemeClr val="bg1">
                  <a:lumMod val="85000"/>
                  <a:alpha val="18000"/>
                </a:schemeClr>
              </a:solidFill>
              <a:latin typeface="+mj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68" r:id="rId3"/>
    <p:sldLayoutId id="2147483652" r:id="rId4"/>
    <p:sldLayoutId id="2147483655" r:id="rId5"/>
    <p:sldLayoutId id="2147483660" r:id="rId6"/>
    <p:sldLayoutId id="2147483664" r:id="rId7"/>
    <p:sldLayoutId id="2147483666" r:id="rId8"/>
    <p:sldLayoutId id="2147483674" r:id="rId9"/>
    <p:sldLayoutId id="2147483680" r:id="rId10"/>
    <p:sldLayoutId id="2147483681" r:id="rId11"/>
    <p:sldLayoutId id="2147483686" r:id="rId12"/>
    <p:sldLayoutId id="2147483690" r:id="rId13"/>
    <p:sldLayoutId id="2147483691" r:id="rId14"/>
    <p:sldLayoutId id="2147483693" r:id="rId15"/>
    <p:sldLayoutId id="2147483696" r:id="rId16"/>
    <p:sldLayoutId id="2147483698" r:id="rId17"/>
    <p:sldLayoutId id="2147483700" r:id="rId18"/>
    <p:sldLayoutId id="2147483702" r:id="rId19"/>
    <p:sldLayoutId id="2147483706" r:id="rId20"/>
    <p:sldLayoutId id="2147483709" r:id="rId21"/>
    <p:sldLayoutId id="2147483713" r:id="rId22"/>
    <p:sldLayoutId id="2147483718" r:id="rId23"/>
    <p:sldLayoutId id="2147483719" r:id="rId24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3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slideLayout" Target="../slideLayouts/slideLayout2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image" Target="../media/image4.png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image" Target="../media/image3.jpe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任意多边形 32"/>
          <p:cNvSpPr/>
          <p:nvPr>
            <p:custDataLst>
              <p:tags r:id="rId1"/>
            </p:custDataLst>
          </p:nvPr>
        </p:nvSpPr>
        <p:spPr>
          <a:xfrm>
            <a:off x="0" y="4543125"/>
            <a:ext cx="12192000" cy="672526"/>
          </a:xfrm>
          <a:custGeom>
            <a:avLst/>
            <a:gdLst>
              <a:gd name="connsiteX0" fmla="*/ 0 w 12296775"/>
              <a:gd name="connsiteY0" fmla="*/ 57847 h 672526"/>
              <a:gd name="connsiteX1" fmla="*/ 752475 w 12296775"/>
              <a:gd name="connsiteY1" fmla="*/ 400747 h 672526"/>
              <a:gd name="connsiteX2" fmla="*/ 2057400 w 12296775"/>
              <a:gd name="connsiteY2" fmla="*/ 657922 h 672526"/>
              <a:gd name="connsiteX3" fmla="*/ 3895725 w 12296775"/>
              <a:gd name="connsiteY3" fmla="*/ 591247 h 672526"/>
              <a:gd name="connsiteX4" fmla="*/ 6553200 w 12296775"/>
              <a:gd name="connsiteY4" fmla="*/ 181672 h 672526"/>
              <a:gd name="connsiteX5" fmla="*/ 8582025 w 12296775"/>
              <a:gd name="connsiteY5" fmla="*/ 697 h 672526"/>
              <a:gd name="connsiteX6" fmla="*/ 10363200 w 12296775"/>
              <a:gd name="connsiteY6" fmla="*/ 114997 h 672526"/>
              <a:gd name="connsiteX7" fmla="*/ 11649075 w 12296775"/>
              <a:gd name="connsiteY7" fmla="*/ 210247 h 672526"/>
              <a:gd name="connsiteX8" fmla="*/ 12296775 w 12296775"/>
              <a:gd name="connsiteY8" fmla="*/ 172147 h 6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775" h="672526">
                <a:moveTo>
                  <a:pt x="0" y="57847"/>
                </a:moveTo>
                <a:cubicBezTo>
                  <a:pt x="204787" y="179291"/>
                  <a:pt x="409575" y="300735"/>
                  <a:pt x="752475" y="400747"/>
                </a:cubicBezTo>
                <a:cubicBezTo>
                  <a:pt x="1095375" y="500759"/>
                  <a:pt x="1533525" y="626172"/>
                  <a:pt x="2057400" y="657922"/>
                </a:cubicBezTo>
                <a:cubicBezTo>
                  <a:pt x="2581275" y="689672"/>
                  <a:pt x="3146425" y="670622"/>
                  <a:pt x="3895725" y="591247"/>
                </a:cubicBezTo>
                <a:cubicBezTo>
                  <a:pt x="4645025" y="511872"/>
                  <a:pt x="5772150" y="280097"/>
                  <a:pt x="6553200" y="181672"/>
                </a:cubicBezTo>
                <a:cubicBezTo>
                  <a:pt x="7334250" y="83247"/>
                  <a:pt x="7947025" y="11809"/>
                  <a:pt x="8582025" y="697"/>
                </a:cubicBezTo>
                <a:cubicBezTo>
                  <a:pt x="9217025" y="-10415"/>
                  <a:pt x="10363200" y="114997"/>
                  <a:pt x="10363200" y="114997"/>
                </a:cubicBezTo>
                <a:cubicBezTo>
                  <a:pt x="10874375" y="149922"/>
                  <a:pt x="11326813" y="200722"/>
                  <a:pt x="11649075" y="210247"/>
                </a:cubicBezTo>
                <a:cubicBezTo>
                  <a:pt x="11971337" y="219772"/>
                  <a:pt x="12134056" y="195959"/>
                  <a:pt x="12296775" y="172147"/>
                </a:cubicBezTo>
              </a:path>
            </a:pathLst>
          </a:custGeom>
          <a:noFill/>
          <a:ln w="12700">
            <a:gradFill>
              <a:gsLst>
                <a:gs pos="0">
                  <a:srgbClr val="505050"/>
                </a:gs>
                <a:gs pos="43000">
                  <a:srgbClr val="505050">
                    <a:alpha val="0"/>
                  </a:srgbClr>
                </a:gs>
                <a:gs pos="93000">
                  <a:srgbClr val="505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任意多边形 33"/>
          <p:cNvSpPr/>
          <p:nvPr>
            <p:custDataLst>
              <p:tags r:id="rId2"/>
            </p:custDataLst>
          </p:nvPr>
        </p:nvSpPr>
        <p:spPr>
          <a:xfrm>
            <a:off x="0" y="4052188"/>
            <a:ext cx="12192000" cy="1415675"/>
          </a:xfrm>
          <a:custGeom>
            <a:avLst/>
            <a:gdLst>
              <a:gd name="connsiteX0" fmla="*/ 0 w 12211050"/>
              <a:gd name="connsiteY0" fmla="*/ 533400 h 1415675"/>
              <a:gd name="connsiteX1" fmla="*/ 2286000 w 12211050"/>
              <a:gd name="connsiteY1" fmla="*/ 1190625 h 1415675"/>
              <a:gd name="connsiteX2" fmla="*/ 4629150 w 12211050"/>
              <a:gd name="connsiteY2" fmla="*/ 1400175 h 1415675"/>
              <a:gd name="connsiteX3" fmla="*/ 7553325 w 12211050"/>
              <a:gd name="connsiteY3" fmla="*/ 828675 h 1415675"/>
              <a:gd name="connsiteX4" fmla="*/ 10372725 w 12211050"/>
              <a:gd name="connsiteY4" fmla="*/ 247650 h 1415675"/>
              <a:gd name="connsiteX5" fmla="*/ 12211050 w 12211050"/>
              <a:gd name="connsiteY5" fmla="*/ 0 h 14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050" h="1415675">
                <a:moveTo>
                  <a:pt x="0" y="533400"/>
                </a:moveTo>
                <a:cubicBezTo>
                  <a:pt x="757237" y="789781"/>
                  <a:pt x="1514475" y="1046163"/>
                  <a:pt x="2286000" y="1190625"/>
                </a:cubicBezTo>
                <a:cubicBezTo>
                  <a:pt x="3057525" y="1335088"/>
                  <a:pt x="3751263" y="1460500"/>
                  <a:pt x="4629150" y="1400175"/>
                </a:cubicBezTo>
                <a:cubicBezTo>
                  <a:pt x="5507037" y="1339850"/>
                  <a:pt x="7553325" y="828675"/>
                  <a:pt x="7553325" y="828675"/>
                </a:cubicBezTo>
                <a:cubicBezTo>
                  <a:pt x="8510587" y="636588"/>
                  <a:pt x="9596438" y="385762"/>
                  <a:pt x="10372725" y="247650"/>
                </a:cubicBezTo>
                <a:cubicBezTo>
                  <a:pt x="11149013" y="109537"/>
                  <a:pt x="11680031" y="54768"/>
                  <a:pt x="12211050" y="0"/>
                </a:cubicBezTo>
              </a:path>
            </a:pathLst>
          </a:custGeom>
          <a:noFill/>
          <a:ln w="12700">
            <a:gradFill>
              <a:gsLst>
                <a:gs pos="0">
                  <a:srgbClr val="505050"/>
                </a:gs>
                <a:gs pos="55000">
                  <a:srgbClr val="505050">
                    <a:alpha val="0"/>
                  </a:srgbClr>
                </a:gs>
                <a:gs pos="100000">
                  <a:srgbClr val="505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3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" y="0"/>
            <a:ext cx="12187733" cy="6858000"/>
          </a:xfrm>
          <a:prstGeom prst="rect">
            <a:avLst/>
          </a:prstGeom>
        </p:spPr>
      </p:pic>
      <p:sp>
        <p:nvSpPr>
          <p:cNvPr id="18" name="PA_椭圆 17"/>
          <p:cNvSpPr/>
          <p:nvPr>
            <p:custDataLst>
              <p:tags r:id="rId4"/>
            </p:custDataLst>
          </p:nvPr>
        </p:nvSpPr>
        <p:spPr>
          <a:xfrm>
            <a:off x="1075868" y="3878400"/>
            <a:ext cx="209136" cy="209136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椭圆 18"/>
          <p:cNvSpPr/>
          <p:nvPr>
            <p:custDataLst>
              <p:tags r:id="rId5"/>
            </p:custDataLst>
          </p:nvPr>
        </p:nvSpPr>
        <p:spPr>
          <a:xfrm>
            <a:off x="1853118" y="2870858"/>
            <a:ext cx="274937" cy="274937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椭圆 19"/>
          <p:cNvSpPr/>
          <p:nvPr>
            <p:custDataLst>
              <p:tags r:id="rId6"/>
            </p:custDataLst>
          </p:nvPr>
        </p:nvSpPr>
        <p:spPr>
          <a:xfrm>
            <a:off x="2854857" y="2733389"/>
            <a:ext cx="274937" cy="274937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椭圆 20"/>
          <p:cNvSpPr/>
          <p:nvPr>
            <p:custDataLst>
              <p:tags r:id="rId7"/>
            </p:custDataLst>
          </p:nvPr>
        </p:nvSpPr>
        <p:spPr>
          <a:xfrm>
            <a:off x="1990586" y="3933709"/>
            <a:ext cx="394586" cy="394586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PA_椭圆 21"/>
          <p:cNvSpPr/>
          <p:nvPr>
            <p:custDataLst>
              <p:tags r:id="rId8"/>
            </p:custDataLst>
          </p:nvPr>
        </p:nvSpPr>
        <p:spPr>
          <a:xfrm>
            <a:off x="2824224" y="3374187"/>
            <a:ext cx="559521" cy="559521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椭圆 22"/>
          <p:cNvSpPr/>
          <p:nvPr>
            <p:custDataLst>
              <p:tags r:id="rId9"/>
            </p:custDataLst>
          </p:nvPr>
        </p:nvSpPr>
        <p:spPr>
          <a:xfrm>
            <a:off x="3662060" y="1869465"/>
            <a:ext cx="399513" cy="399513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椭圆 23"/>
          <p:cNvSpPr/>
          <p:nvPr>
            <p:custDataLst>
              <p:tags r:id="rId10"/>
            </p:custDataLst>
          </p:nvPr>
        </p:nvSpPr>
        <p:spPr>
          <a:xfrm>
            <a:off x="9207781" y="1801596"/>
            <a:ext cx="535249" cy="53524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11"/>
            </p:custDataLst>
          </p:nvPr>
        </p:nvSpPr>
        <p:spPr>
          <a:xfrm>
            <a:off x="10217143" y="2462627"/>
            <a:ext cx="414554" cy="414554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12"/>
            </p:custDataLst>
          </p:nvPr>
        </p:nvSpPr>
        <p:spPr>
          <a:xfrm>
            <a:off x="9618775" y="2966986"/>
            <a:ext cx="178809" cy="17880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26"/>
          <p:cNvSpPr/>
          <p:nvPr>
            <p:custDataLst>
              <p:tags r:id="rId13"/>
            </p:custDataLst>
          </p:nvPr>
        </p:nvSpPr>
        <p:spPr>
          <a:xfrm>
            <a:off x="9264274" y="3236935"/>
            <a:ext cx="274504" cy="274504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椭圆 27"/>
          <p:cNvSpPr/>
          <p:nvPr>
            <p:custDataLst>
              <p:tags r:id="rId14"/>
            </p:custDataLst>
          </p:nvPr>
        </p:nvSpPr>
        <p:spPr>
          <a:xfrm>
            <a:off x="9771573" y="3959413"/>
            <a:ext cx="189739" cy="18973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_椭圆 28"/>
          <p:cNvSpPr/>
          <p:nvPr>
            <p:custDataLst>
              <p:tags r:id="rId15"/>
            </p:custDataLst>
          </p:nvPr>
        </p:nvSpPr>
        <p:spPr>
          <a:xfrm>
            <a:off x="10828848" y="4364596"/>
            <a:ext cx="270387" cy="270387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椭圆 29"/>
          <p:cNvSpPr/>
          <p:nvPr>
            <p:custDataLst>
              <p:tags r:id="rId16"/>
            </p:custDataLst>
          </p:nvPr>
        </p:nvSpPr>
        <p:spPr>
          <a:xfrm>
            <a:off x="8129427" y="4684827"/>
            <a:ext cx="463435" cy="463435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圆角矩形 2"/>
          <p:cNvSpPr/>
          <p:nvPr>
            <p:custDataLst>
              <p:tags r:id="rId17"/>
            </p:custDataLst>
          </p:nvPr>
        </p:nvSpPr>
        <p:spPr>
          <a:xfrm rot="2700000">
            <a:off x="3874899" y="1148817"/>
            <a:ext cx="4450739" cy="4450739"/>
          </a:xfrm>
          <a:prstGeom prst="roundRect">
            <a:avLst>
              <a:gd name="adj" fmla="val 40606"/>
            </a:avLst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圆角矩形 4"/>
          <p:cNvSpPr/>
          <p:nvPr>
            <p:custDataLst>
              <p:tags r:id="rId18"/>
            </p:custDataLst>
          </p:nvPr>
        </p:nvSpPr>
        <p:spPr>
          <a:xfrm rot="2700000">
            <a:off x="4078951" y="1387888"/>
            <a:ext cx="4034098" cy="4034098"/>
          </a:xfrm>
          <a:prstGeom prst="roundRect">
            <a:avLst>
              <a:gd name="adj" fmla="val 40606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5"/>
          <p:cNvSpPr txBox="1"/>
          <p:nvPr>
            <p:custDataLst>
              <p:tags r:id="rId19"/>
            </p:custDataLst>
          </p:nvPr>
        </p:nvSpPr>
        <p:spPr>
          <a:xfrm>
            <a:off x="3880490" y="3244741"/>
            <a:ext cx="443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  <a:latin typeface="+mj-ea"/>
                <a:ea typeface="+mj-ea"/>
              </a:rPr>
              <a:t>Business PowerPoint Presentation</a:t>
            </a:r>
          </a:p>
        </p:txBody>
      </p:sp>
      <p:sp>
        <p:nvSpPr>
          <p:cNvPr id="7" name="PA_文本框 6"/>
          <p:cNvSpPr txBox="1"/>
          <p:nvPr>
            <p:custDataLst>
              <p:tags r:id="rId20"/>
            </p:custDataLst>
          </p:nvPr>
        </p:nvSpPr>
        <p:spPr>
          <a:xfrm>
            <a:off x="4275823" y="3700160"/>
            <a:ext cx="364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 Your Text Here, Or Copy Paste And Select Only Reserved Text Content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PA_文本框 7"/>
          <p:cNvSpPr txBox="1"/>
          <p:nvPr>
            <p:custDataLst>
              <p:tags r:id="rId21"/>
            </p:custDataLst>
          </p:nvPr>
        </p:nvSpPr>
        <p:spPr>
          <a:xfrm>
            <a:off x="4080063" y="235268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27000" dist="101600" dir="16200000">
                    <a:prstClr val="black">
                      <a:alpha val="80000"/>
                    </a:prstClr>
                  </a:innerShdw>
                </a:effectLst>
                <a:latin typeface="张海山锐谐体" panose="02000000000000000000" pitchFamily="2" charset="-122"/>
                <a:ea typeface="张海山锐谐体" panose="02000000000000000000" pitchFamily="2" charset="-122"/>
              </a:rPr>
              <a:t>商业计划书</a:t>
            </a:r>
          </a:p>
        </p:txBody>
      </p:sp>
      <p:sp>
        <p:nvSpPr>
          <p:cNvPr id="9" name="PA_圆角矩形 8" hidden="1"/>
          <p:cNvSpPr/>
          <p:nvPr>
            <p:custDataLst>
              <p:tags r:id="rId22"/>
            </p:custDataLst>
          </p:nvPr>
        </p:nvSpPr>
        <p:spPr>
          <a:xfrm>
            <a:off x="5638800" y="4648200"/>
            <a:ext cx="9144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j-ea"/>
                <a:ea typeface="+mj-ea"/>
              </a:rPr>
              <a:t>Name</a:t>
            </a:r>
            <a:endParaRPr lang="zh-CN" altLang="en-US" sz="1400" b="1" dirty="0">
              <a:latin typeface="+mj-ea"/>
              <a:ea typeface="+mj-ea"/>
            </a:endParaRPr>
          </a:p>
        </p:txBody>
      </p:sp>
      <p:pic>
        <p:nvPicPr>
          <p:cNvPr id="17" name="PA_图片 16" hidden="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0" y="1"/>
            <a:ext cx="12175089" cy="6858000"/>
          </a:xfrm>
          <a:prstGeom prst="rect">
            <a:avLst/>
          </a:prstGeom>
        </p:spPr>
      </p:pic>
      <p:sp>
        <p:nvSpPr>
          <p:cNvPr id="32" name="PA_椭圆 25"/>
          <p:cNvSpPr/>
          <p:nvPr>
            <p:custDataLst>
              <p:tags r:id="rId24"/>
            </p:custDataLst>
          </p:nvPr>
        </p:nvSpPr>
        <p:spPr>
          <a:xfrm>
            <a:off x="44719" y="3610755"/>
            <a:ext cx="178809" cy="17880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圆角矩形 9"/>
          <p:cNvSpPr/>
          <p:nvPr>
            <p:custDataLst>
              <p:tags r:id="rId25"/>
            </p:custDataLst>
          </p:nvPr>
        </p:nvSpPr>
        <p:spPr>
          <a:xfrm>
            <a:off x="5619750" y="4576719"/>
            <a:ext cx="952500" cy="295630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Name</a:t>
            </a:r>
            <a:endParaRPr lang="zh-CN" altLang="en-US" dirty="0">
              <a:latin typeface="+mn-ea"/>
            </a:endParaRPr>
          </a:p>
        </p:txBody>
      </p:sp>
      <p:sp>
        <p:nvSpPr>
          <p:cNvPr id="13" name="PA_等腰三角形 12"/>
          <p:cNvSpPr/>
          <p:nvPr>
            <p:custDataLst>
              <p:tags r:id="rId26"/>
            </p:custDataLst>
          </p:nvPr>
        </p:nvSpPr>
        <p:spPr>
          <a:xfrm rot="10800000">
            <a:off x="5979122" y="6607816"/>
            <a:ext cx="233756" cy="1636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>
            <a:spLocks noChangeAspect="1"/>
          </p:cNvSpPr>
          <p:nvPr>
            <p:custDataLst>
              <p:tags r:id="rId27"/>
            </p:custDataLst>
          </p:nvPr>
        </p:nvSpPr>
        <p:spPr>
          <a:xfrm>
            <a:off x="-180000" y="-2813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矩形 30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-180000" y="-2813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1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2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1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1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" grpId="0" animBg="1"/>
          <p:bldP spid="5" grpId="0" animBg="1"/>
          <p:bldP spid="6" grpId="0"/>
          <p:bldP spid="7" grpId="0"/>
          <p:bldP spid="8" grpId="0"/>
          <p:bldP spid="32" grpId="0" animBg="1"/>
          <p:bldP spid="10" grpId="0" animBg="1"/>
          <p:bldP spid="13" grpId="0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1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1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" grpId="0" animBg="1"/>
          <p:bldP spid="5" grpId="0" animBg="1"/>
          <p:bldP spid="6" grpId="0"/>
          <p:bldP spid="7" grpId="0"/>
          <p:bldP spid="8" grpId="0"/>
          <p:bldP spid="32" grpId="0" animBg="1"/>
          <p:bldP spid="10" grpId="0" animBg="1"/>
          <p:bldP spid="13" grpId="0" animBg="1"/>
          <p:bldP spid="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EF7B101-3225-4120-BC96-865E4E4012BE}"/>
              </a:ext>
            </a:extLst>
          </p:cNvPr>
          <p:cNvSpPr/>
          <p:nvPr/>
        </p:nvSpPr>
        <p:spPr>
          <a:xfrm>
            <a:off x="0" y="1576511"/>
            <a:ext cx="12191999" cy="435983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EB53-A5F8-42E6-B218-227EA20BFE15}"/>
              </a:ext>
            </a:extLst>
          </p:cNvPr>
          <p:cNvSpPr txBox="1"/>
          <p:nvPr/>
        </p:nvSpPr>
        <p:spPr>
          <a:xfrm>
            <a:off x="1759975" y="707923"/>
            <a:ext cx="86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项目团队介绍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8E43D-AE7F-4FD4-AEE9-C895C416C015}"/>
              </a:ext>
            </a:extLst>
          </p:cNvPr>
          <p:cNvSpPr/>
          <p:nvPr/>
        </p:nvSpPr>
        <p:spPr>
          <a:xfrm>
            <a:off x="1258844" y="2146242"/>
            <a:ext cx="4684757" cy="3114276"/>
          </a:xfrm>
          <a:prstGeom prst="roundRect">
            <a:avLst>
              <a:gd name="adj" fmla="val 2606"/>
            </a:avLst>
          </a:prstGeom>
          <a:solidFill>
            <a:schemeClr val="bg1"/>
          </a:solidFill>
          <a:ln>
            <a:noFill/>
          </a:ln>
          <a:effectLst>
            <a:outerShdw blurRad="152400" dist="508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2D892-FEFB-4647-9F80-C599A2605F4C}"/>
              </a:ext>
            </a:extLst>
          </p:cNvPr>
          <p:cNvSpPr txBox="1"/>
          <p:nvPr/>
        </p:nvSpPr>
        <p:spPr>
          <a:xfrm>
            <a:off x="1529954" y="3495157"/>
            <a:ext cx="414253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“A wonderful serenity has taken possession of my entire soul, like these sweet mornings of spring which I enjoy with my whole heart. I am alone, and feel the charm of existence in this spot, which was created for the bliss of souls like mine.”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AB0645-ECED-4A7B-B713-B80FFC330675}"/>
              </a:ext>
            </a:extLst>
          </p:cNvPr>
          <p:cNvGrpSpPr/>
          <p:nvPr/>
        </p:nvGrpSpPr>
        <p:grpSpPr>
          <a:xfrm>
            <a:off x="1931943" y="2620647"/>
            <a:ext cx="3338558" cy="723257"/>
            <a:chOff x="1931942" y="2765795"/>
            <a:chExt cx="3338558" cy="7232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019CE2-597D-4204-A04F-EAD95D3EE64D}"/>
                </a:ext>
              </a:extLst>
            </p:cNvPr>
            <p:cNvSpPr txBox="1"/>
            <p:nvPr/>
          </p:nvSpPr>
          <p:spPr>
            <a:xfrm>
              <a:off x="1931942" y="3066562"/>
              <a:ext cx="3338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tamaran Bold" panose="00000800000000000000" pitchFamily="2" charset="0"/>
                </a:rPr>
                <a:t>Professional Photographer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4943F1-8724-40D6-B2EF-8B97866BCB24}"/>
                </a:ext>
              </a:extLst>
            </p:cNvPr>
            <p:cNvSpPr txBox="1"/>
            <p:nvPr/>
          </p:nvSpPr>
          <p:spPr>
            <a:xfrm>
              <a:off x="1931942" y="2765795"/>
              <a:ext cx="3338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+mj-lt"/>
                  <a:cs typeface="Catamaran Bold" panose="00000800000000000000" pitchFamily="2" charset="0"/>
                </a:rPr>
                <a:t>Lexine Alice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21180E-F3B2-4E54-BBCF-59201F24FBB2}"/>
                </a:ext>
              </a:extLst>
            </p:cNvPr>
            <p:cNvSpPr txBox="1"/>
            <p:nvPr/>
          </p:nvSpPr>
          <p:spPr>
            <a:xfrm>
              <a:off x="1931942" y="3227442"/>
              <a:ext cx="3338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tamaran Bold" panose="00000800000000000000" pitchFamily="2" charset="0"/>
                </a:rPr>
                <a:t>Company Name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512BC3-5BAB-43A0-8349-7D489C60C354}"/>
              </a:ext>
            </a:extLst>
          </p:cNvPr>
          <p:cNvGrpSpPr/>
          <p:nvPr/>
        </p:nvGrpSpPr>
        <p:grpSpPr>
          <a:xfrm>
            <a:off x="3082905" y="4744580"/>
            <a:ext cx="1036635" cy="141287"/>
            <a:chOff x="2717800" y="4976812"/>
            <a:chExt cx="1036635" cy="141287"/>
          </a:xfrm>
          <a:solidFill>
            <a:srgbClr val="FFC000"/>
          </a:solidFill>
        </p:grpSpPr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C9EA2088-F720-4423-B0B0-4A4E1EFFA1C1}"/>
                </a:ext>
              </a:extLst>
            </p:cNvPr>
            <p:cNvSpPr/>
            <p:nvPr/>
          </p:nvSpPr>
          <p:spPr>
            <a:xfrm>
              <a:off x="2717800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0DBB8B84-C6CC-4518-A6E2-E236998C1BB0}"/>
                </a:ext>
              </a:extLst>
            </p:cNvPr>
            <p:cNvSpPr/>
            <p:nvPr/>
          </p:nvSpPr>
          <p:spPr>
            <a:xfrm>
              <a:off x="2941637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E4D890A2-0AE4-4956-8349-9C4808897654}"/>
                </a:ext>
              </a:extLst>
            </p:cNvPr>
            <p:cNvSpPr/>
            <p:nvPr/>
          </p:nvSpPr>
          <p:spPr>
            <a:xfrm>
              <a:off x="3165474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A133EC63-9739-4E4D-BF3D-740AC10F7724}"/>
                </a:ext>
              </a:extLst>
            </p:cNvPr>
            <p:cNvSpPr/>
            <p:nvPr/>
          </p:nvSpPr>
          <p:spPr>
            <a:xfrm>
              <a:off x="3389311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67846E01-6711-42E2-A7BA-76D60346EFE6}"/>
                </a:ext>
              </a:extLst>
            </p:cNvPr>
            <p:cNvSpPr/>
            <p:nvPr/>
          </p:nvSpPr>
          <p:spPr>
            <a:xfrm>
              <a:off x="3613148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872122-F72E-46BB-8EEC-CCF6BF397E05}"/>
              </a:ext>
            </a:extLst>
          </p:cNvPr>
          <p:cNvSpPr/>
          <p:nvPr/>
        </p:nvSpPr>
        <p:spPr>
          <a:xfrm>
            <a:off x="6248400" y="2146242"/>
            <a:ext cx="4684757" cy="3114276"/>
          </a:xfrm>
          <a:prstGeom prst="roundRect">
            <a:avLst>
              <a:gd name="adj" fmla="val 2606"/>
            </a:avLst>
          </a:prstGeom>
          <a:solidFill>
            <a:schemeClr val="bg1"/>
          </a:solidFill>
          <a:ln>
            <a:noFill/>
          </a:ln>
          <a:effectLst>
            <a:outerShdw blurRad="152400" dist="508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9F0CD-7C4A-431D-A290-339915B4C1CC}"/>
              </a:ext>
            </a:extLst>
          </p:cNvPr>
          <p:cNvSpPr txBox="1"/>
          <p:nvPr/>
        </p:nvSpPr>
        <p:spPr>
          <a:xfrm>
            <a:off x="6519510" y="3495157"/>
            <a:ext cx="41425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“A wonderful serenity has taken possession of my entire soul, like these sweet mornings of spring which I enjoy with my whole heart. I am alone, and feel the charm of existence.”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4B03B7-6748-48C7-A80F-8252BE8576FD}"/>
              </a:ext>
            </a:extLst>
          </p:cNvPr>
          <p:cNvGrpSpPr/>
          <p:nvPr/>
        </p:nvGrpSpPr>
        <p:grpSpPr>
          <a:xfrm>
            <a:off x="6921499" y="2620647"/>
            <a:ext cx="3338558" cy="723257"/>
            <a:chOff x="1931942" y="2765795"/>
            <a:chExt cx="3338558" cy="7232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8550C-265F-4F3E-9175-B15EFF52759E}"/>
                </a:ext>
              </a:extLst>
            </p:cNvPr>
            <p:cNvSpPr txBox="1"/>
            <p:nvPr/>
          </p:nvSpPr>
          <p:spPr>
            <a:xfrm>
              <a:off x="1931942" y="3066562"/>
              <a:ext cx="3338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tamaran Bold" panose="00000800000000000000" pitchFamily="2" charset="0"/>
                </a:rPr>
                <a:t>Web Designer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0949E1-1BDA-432F-820F-0C6645398027}"/>
                </a:ext>
              </a:extLst>
            </p:cNvPr>
            <p:cNvSpPr txBox="1"/>
            <p:nvPr/>
          </p:nvSpPr>
          <p:spPr>
            <a:xfrm>
              <a:off x="1931942" y="2765795"/>
              <a:ext cx="3338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  <a:latin typeface="+mj-lt"/>
                  <a:cs typeface="Catamaran Bold" panose="00000800000000000000" pitchFamily="2" charset="0"/>
                </a:rPr>
                <a:t>Cáel</a:t>
              </a:r>
              <a:r>
                <a:rPr lang="en-US" sz="1600" dirty="0">
                  <a:solidFill>
                    <a:schemeClr val="accent1"/>
                  </a:solidFill>
                  <a:latin typeface="+mj-lt"/>
                  <a:cs typeface="Catamaran Bold" panose="00000800000000000000" pitchFamily="2" charset="0"/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  <a:latin typeface="+mj-lt"/>
                  <a:cs typeface="Catamaran Bold" panose="00000800000000000000" pitchFamily="2" charset="0"/>
                </a:rPr>
                <a:t>Agaue</a:t>
              </a:r>
              <a:endParaRPr lang="en-US" sz="1600" dirty="0">
                <a:solidFill>
                  <a:schemeClr val="accent1"/>
                </a:solidFill>
                <a:latin typeface="+mj-lt"/>
                <a:cs typeface="Catamaran Bold" panose="000008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C22FB5-9844-4C60-93F6-BCC32CCC3B65}"/>
                </a:ext>
              </a:extLst>
            </p:cNvPr>
            <p:cNvSpPr txBox="1"/>
            <p:nvPr/>
          </p:nvSpPr>
          <p:spPr>
            <a:xfrm>
              <a:off x="1931942" y="3227442"/>
              <a:ext cx="3338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tamaran Bold" panose="00000800000000000000" pitchFamily="2" charset="0"/>
                </a:rPr>
                <a:t>Company Name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55410-B878-407C-8E16-44D905BB4C93}"/>
              </a:ext>
            </a:extLst>
          </p:cNvPr>
          <p:cNvGrpSpPr/>
          <p:nvPr/>
        </p:nvGrpSpPr>
        <p:grpSpPr>
          <a:xfrm>
            <a:off x="8072461" y="4744580"/>
            <a:ext cx="1036635" cy="141287"/>
            <a:chOff x="2717800" y="4976812"/>
            <a:chExt cx="1036635" cy="141287"/>
          </a:xfrm>
          <a:solidFill>
            <a:srgbClr val="FFC000"/>
          </a:solidFill>
        </p:grpSpPr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A0B8E287-0B1B-49D9-BAB2-421F0E8ADE75}"/>
                </a:ext>
              </a:extLst>
            </p:cNvPr>
            <p:cNvSpPr/>
            <p:nvPr/>
          </p:nvSpPr>
          <p:spPr>
            <a:xfrm>
              <a:off x="2717800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D745AA56-649C-4B99-9180-771CBCEA00C5}"/>
                </a:ext>
              </a:extLst>
            </p:cNvPr>
            <p:cNvSpPr/>
            <p:nvPr/>
          </p:nvSpPr>
          <p:spPr>
            <a:xfrm>
              <a:off x="2941637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98EF4146-E61A-4DE4-82F5-DCCFBF0CB2D7}"/>
                </a:ext>
              </a:extLst>
            </p:cNvPr>
            <p:cNvSpPr/>
            <p:nvPr/>
          </p:nvSpPr>
          <p:spPr>
            <a:xfrm>
              <a:off x="3165474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3D697141-C590-4900-80A1-C240F3550EFE}"/>
                </a:ext>
              </a:extLst>
            </p:cNvPr>
            <p:cNvSpPr/>
            <p:nvPr/>
          </p:nvSpPr>
          <p:spPr>
            <a:xfrm>
              <a:off x="3389311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0D7509BB-71D6-4B36-A987-761413FCD77E}"/>
                </a:ext>
              </a:extLst>
            </p:cNvPr>
            <p:cNvSpPr/>
            <p:nvPr/>
          </p:nvSpPr>
          <p:spPr>
            <a:xfrm>
              <a:off x="3613148" y="4976812"/>
              <a:ext cx="141287" cy="141287"/>
            </a:xfrm>
            <a:prstGeom prst="star5">
              <a:avLst>
                <a:gd name="adj" fmla="val 24123"/>
                <a:gd name="hf" fmla="val 105146"/>
                <a:gd name="vf" fmla="val 110557"/>
              </a:avLst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5C20CD-6E3C-49E8-8135-F9C968B98F64}"/>
              </a:ext>
            </a:extLst>
          </p:cNvPr>
          <p:cNvGrpSpPr/>
          <p:nvPr/>
        </p:nvGrpSpPr>
        <p:grpSpPr>
          <a:xfrm>
            <a:off x="5807303" y="5549757"/>
            <a:ext cx="600289" cy="133352"/>
            <a:chOff x="5807303" y="5549757"/>
            <a:chExt cx="600289" cy="1333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D8EE3C-5080-48D4-A4AE-5312439D172F}"/>
                </a:ext>
              </a:extLst>
            </p:cNvPr>
            <p:cNvSpPr/>
            <p:nvPr/>
          </p:nvSpPr>
          <p:spPr>
            <a:xfrm>
              <a:off x="5807303" y="5572651"/>
              <a:ext cx="87563" cy="87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029CF54-2D0B-457A-BFE4-3BB006DA3697}"/>
                </a:ext>
              </a:extLst>
            </p:cNvPr>
            <p:cNvSpPr/>
            <p:nvPr/>
          </p:nvSpPr>
          <p:spPr>
            <a:xfrm>
              <a:off x="6052219" y="5572651"/>
              <a:ext cx="87563" cy="87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784585-3DE3-4CD9-AD65-AD12916055A1}"/>
                </a:ext>
              </a:extLst>
            </p:cNvPr>
            <p:cNvSpPr/>
            <p:nvPr/>
          </p:nvSpPr>
          <p:spPr>
            <a:xfrm>
              <a:off x="6274240" y="5549757"/>
              <a:ext cx="133352" cy="13335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图片占位符 41">
            <a:extLst>
              <a:ext uri="{FF2B5EF4-FFF2-40B4-BE49-F238E27FC236}">
                <a16:creationId xmlns:a16="http://schemas.microsoft.com/office/drawing/2014/main" id="{D2818785-3DEC-4122-BE44-2A5D47C037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0" b="16670"/>
          <a:stretch>
            <a:fillRect/>
          </a:stretch>
        </p:blipFill>
        <p:spPr/>
      </p:pic>
      <p:pic>
        <p:nvPicPr>
          <p:cNvPr id="44" name="图片占位符 43">
            <a:extLst>
              <a:ext uri="{FF2B5EF4-FFF2-40B4-BE49-F238E27FC236}">
                <a16:creationId xmlns:a16="http://schemas.microsoft.com/office/drawing/2014/main" id="{14CAD99F-0579-43F1-B0AD-7936BF6F87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0" b="16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59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/>
      <p:bldP spid="3" grpId="0" animBg="1"/>
      <p:bldP spid="7" grpId="0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BD5A8E6C-DDAC-48FA-9D3F-E9B56D50C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r="20326"/>
          <a:stretch>
            <a:fillRect/>
          </a:stretch>
        </p:blipFill>
        <p:spPr/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339E23C-7D81-4BD9-A464-1EFA16839A07}"/>
              </a:ext>
            </a:extLst>
          </p:cNvPr>
          <p:cNvSpPr/>
          <p:nvPr/>
        </p:nvSpPr>
        <p:spPr>
          <a:xfrm>
            <a:off x="-351046" y="4311250"/>
            <a:ext cx="2729149" cy="3065528"/>
          </a:xfrm>
          <a:custGeom>
            <a:avLst/>
            <a:gdLst>
              <a:gd name="connsiteX0" fmla="*/ 4267200 w 8534400"/>
              <a:gd name="connsiteY0" fmla="*/ 0 h 9586304"/>
              <a:gd name="connsiteX1" fmla="*/ 4717706 w 8534400"/>
              <a:gd name="connsiteY1" fmla="*/ 105392 h 9586304"/>
              <a:gd name="connsiteX2" fmla="*/ 7975773 w 8534400"/>
              <a:gd name="connsiteY2" fmla="*/ 1734038 h 9586304"/>
              <a:gd name="connsiteX3" fmla="*/ 8534400 w 8534400"/>
              <a:gd name="connsiteY3" fmla="*/ 2638439 h 9586304"/>
              <a:gd name="connsiteX4" fmla="*/ 8534400 w 8534400"/>
              <a:gd name="connsiteY4" fmla="*/ 6947864 h 9586304"/>
              <a:gd name="connsiteX5" fmla="*/ 7975773 w 8534400"/>
              <a:gd name="connsiteY5" fmla="*/ 7852265 h 9586304"/>
              <a:gd name="connsiteX6" fmla="*/ 4717706 w 8534400"/>
              <a:gd name="connsiteY6" fmla="*/ 9480911 h 9586304"/>
              <a:gd name="connsiteX7" fmla="*/ 3816693 w 8534400"/>
              <a:gd name="connsiteY7" fmla="*/ 9480911 h 9586304"/>
              <a:gd name="connsiteX8" fmla="*/ 558630 w 8534400"/>
              <a:gd name="connsiteY8" fmla="*/ 7852265 h 9586304"/>
              <a:gd name="connsiteX9" fmla="*/ 0 w 8534400"/>
              <a:gd name="connsiteY9" fmla="*/ 6947864 h 9586304"/>
              <a:gd name="connsiteX10" fmla="*/ 0 w 8534400"/>
              <a:gd name="connsiteY10" fmla="*/ 2638439 h 9586304"/>
              <a:gd name="connsiteX11" fmla="*/ 558630 w 8534400"/>
              <a:gd name="connsiteY11" fmla="*/ 1734038 h 9586304"/>
              <a:gd name="connsiteX12" fmla="*/ 3816693 w 8534400"/>
              <a:gd name="connsiteY12" fmla="*/ 105392 h 9586304"/>
              <a:gd name="connsiteX13" fmla="*/ 4267200 w 8534400"/>
              <a:gd name="connsiteY13" fmla="*/ 0 h 958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34400" h="9586304">
                <a:moveTo>
                  <a:pt x="4267200" y="0"/>
                </a:moveTo>
                <a:cubicBezTo>
                  <a:pt x="4421274" y="0"/>
                  <a:pt x="4575349" y="35130"/>
                  <a:pt x="4717706" y="105392"/>
                </a:cubicBezTo>
                <a:cubicBezTo>
                  <a:pt x="4717706" y="105392"/>
                  <a:pt x="4717706" y="105392"/>
                  <a:pt x="7975773" y="1734038"/>
                </a:cubicBezTo>
                <a:cubicBezTo>
                  <a:pt x="8318156" y="1906992"/>
                  <a:pt x="8534400" y="2256502"/>
                  <a:pt x="8534400" y="2638439"/>
                </a:cubicBezTo>
                <a:cubicBezTo>
                  <a:pt x="8534400" y="2638439"/>
                  <a:pt x="8534400" y="2638439"/>
                  <a:pt x="8534400" y="6947864"/>
                </a:cubicBezTo>
                <a:cubicBezTo>
                  <a:pt x="8534400" y="7329801"/>
                  <a:pt x="8318156" y="7679313"/>
                  <a:pt x="7975773" y="7852265"/>
                </a:cubicBezTo>
                <a:cubicBezTo>
                  <a:pt x="7975773" y="7852265"/>
                  <a:pt x="7975773" y="7852265"/>
                  <a:pt x="4717706" y="9480911"/>
                </a:cubicBezTo>
                <a:cubicBezTo>
                  <a:pt x="4432988" y="9621435"/>
                  <a:pt x="4101412" y="9621435"/>
                  <a:pt x="3816693" y="9480911"/>
                </a:cubicBezTo>
                <a:cubicBezTo>
                  <a:pt x="3816693" y="9480911"/>
                  <a:pt x="3816693" y="9480911"/>
                  <a:pt x="558630" y="7852265"/>
                </a:cubicBezTo>
                <a:cubicBezTo>
                  <a:pt x="216244" y="7679313"/>
                  <a:pt x="0" y="7329801"/>
                  <a:pt x="0" y="6947864"/>
                </a:cubicBezTo>
                <a:cubicBezTo>
                  <a:pt x="0" y="6947864"/>
                  <a:pt x="0" y="6947864"/>
                  <a:pt x="0" y="2638439"/>
                </a:cubicBezTo>
                <a:cubicBezTo>
                  <a:pt x="0" y="2256502"/>
                  <a:pt x="216244" y="1906992"/>
                  <a:pt x="558630" y="1734038"/>
                </a:cubicBezTo>
                <a:cubicBezTo>
                  <a:pt x="558630" y="1734038"/>
                  <a:pt x="558630" y="1734038"/>
                  <a:pt x="3816693" y="105392"/>
                </a:cubicBezTo>
                <a:cubicBezTo>
                  <a:pt x="3959054" y="35130"/>
                  <a:pt x="4113129" y="0"/>
                  <a:pt x="4267200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9A90587-8771-4C1D-8ABC-1623ED4AEF79}"/>
              </a:ext>
            </a:extLst>
          </p:cNvPr>
          <p:cNvSpPr/>
          <p:nvPr/>
        </p:nvSpPr>
        <p:spPr>
          <a:xfrm>
            <a:off x="4070656" y="1626920"/>
            <a:ext cx="2729149" cy="3065528"/>
          </a:xfrm>
          <a:custGeom>
            <a:avLst/>
            <a:gdLst>
              <a:gd name="connsiteX0" fmla="*/ 4267200 w 8534400"/>
              <a:gd name="connsiteY0" fmla="*/ 0 h 9586304"/>
              <a:gd name="connsiteX1" fmla="*/ 4717706 w 8534400"/>
              <a:gd name="connsiteY1" fmla="*/ 105392 h 9586304"/>
              <a:gd name="connsiteX2" fmla="*/ 7975773 w 8534400"/>
              <a:gd name="connsiteY2" fmla="*/ 1734038 h 9586304"/>
              <a:gd name="connsiteX3" fmla="*/ 8534400 w 8534400"/>
              <a:gd name="connsiteY3" fmla="*/ 2638439 h 9586304"/>
              <a:gd name="connsiteX4" fmla="*/ 8534400 w 8534400"/>
              <a:gd name="connsiteY4" fmla="*/ 6947864 h 9586304"/>
              <a:gd name="connsiteX5" fmla="*/ 7975773 w 8534400"/>
              <a:gd name="connsiteY5" fmla="*/ 7852265 h 9586304"/>
              <a:gd name="connsiteX6" fmla="*/ 4717706 w 8534400"/>
              <a:gd name="connsiteY6" fmla="*/ 9480911 h 9586304"/>
              <a:gd name="connsiteX7" fmla="*/ 3816693 w 8534400"/>
              <a:gd name="connsiteY7" fmla="*/ 9480911 h 9586304"/>
              <a:gd name="connsiteX8" fmla="*/ 558630 w 8534400"/>
              <a:gd name="connsiteY8" fmla="*/ 7852265 h 9586304"/>
              <a:gd name="connsiteX9" fmla="*/ 0 w 8534400"/>
              <a:gd name="connsiteY9" fmla="*/ 6947864 h 9586304"/>
              <a:gd name="connsiteX10" fmla="*/ 0 w 8534400"/>
              <a:gd name="connsiteY10" fmla="*/ 2638439 h 9586304"/>
              <a:gd name="connsiteX11" fmla="*/ 558630 w 8534400"/>
              <a:gd name="connsiteY11" fmla="*/ 1734038 h 9586304"/>
              <a:gd name="connsiteX12" fmla="*/ 3816693 w 8534400"/>
              <a:gd name="connsiteY12" fmla="*/ 105392 h 9586304"/>
              <a:gd name="connsiteX13" fmla="*/ 4267200 w 8534400"/>
              <a:gd name="connsiteY13" fmla="*/ 0 h 958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34400" h="9586304">
                <a:moveTo>
                  <a:pt x="4267200" y="0"/>
                </a:moveTo>
                <a:cubicBezTo>
                  <a:pt x="4421274" y="0"/>
                  <a:pt x="4575349" y="35130"/>
                  <a:pt x="4717706" y="105392"/>
                </a:cubicBezTo>
                <a:cubicBezTo>
                  <a:pt x="4717706" y="105392"/>
                  <a:pt x="4717706" y="105392"/>
                  <a:pt x="7975773" y="1734038"/>
                </a:cubicBezTo>
                <a:cubicBezTo>
                  <a:pt x="8318156" y="1906992"/>
                  <a:pt x="8534400" y="2256502"/>
                  <a:pt x="8534400" y="2638439"/>
                </a:cubicBezTo>
                <a:cubicBezTo>
                  <a:pt x="8534400" y="2638439"/>
                  <a:pt x="8534400" y="2638439"/>
                  <a:pt x="8534400" y="6947864"/>
                </a:cubicBezTo>
                <a:cubicBezTo>
                  <a:pt x="8534400" y="7329801"/>
                  <a:pt x="8318156" y="7679313"/>
                  <a:pt x="7975773" y="7852265"/>
                </a:cubicBezTo>
                <a:cubicBezTo>
                  <a:pt x="7975773" y="7852265"/>
                  <a:pt x="7975773" y="7852265"/>
                  <a:pt x="4717706" y="9480911"/>
                </a:cubicBezTo>
                <a:cubicBezTo>
                  <a:pt x="4432988" y="9621435"/>
                  <a:pt x="4101412" y="9621435"/>
                  <a:pt x="3816693" y="9480911"/>
                </a:cubicBezTo>
                <a:cubicBezTo>
                  <a:pt x="3816693" y="9480911"/>
                  <a:pt x="3816693" y="9480911"/>
                  <a:pt x="558630" y="7852265"/>
                </a:cubicBezTo>
                <a:cubicBezTo>
                  <a:pt x="216244" y="7679313"/>
                  <a:pt x="0" y="7329801"/>
                  <a:pt x="0" y="6947864"/>
                </a:cubicBezTo>
                <a:cubicBezTo>
                  <a:pt x="0" y="6947864"/>
                  <a:pt x="0" y="6947864"/>
                  <a:pt x="0" y="2638439"/>
                </a:cubicBezTo>
                <a:cubicBezTo>
                  <a:pt x="0" y="2256502"/>
                  <a:pt x="216244" y="1906992"/>
                  <a:pt x="558630" y="1734038"/>
                </a:cubicBezTo>
                <a:cubicBezTo>
                  <a:pt x="558630" y="1734038"/>
                  <a:pt x="558630" y="1734038"/>
                  <a:pt x="3816693" y="105392"/>
                </a:cubicBezTo>
                <a:cubicBezTo>
                  <a:pt x="3959054" y="35130"/>
                  <a:pt x="4113129" y="0"/>
                  <a:pt x="4267200" y="0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1">
                  <a:alpha val="94000"/>
                </a:schemeClr>
              </a:gs>
              <a:gs pos="100000">
                <a:schemeClr val="accent2">
                  <a:alpha val="85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E40F3-BCAE-40E1-B64D-6BE59836D1F6}"/>
              </a:ext>
            </a:extLst>
          </p:cNvPr>
          <p:cNvSpPr txBox="1"/>
          <p:nvPr/>
        </p:nvSpPr>
        <p:spPr>
          <a:xfrm>
            <a:off x="7630128" y="2716964"/>
            <a:ext cx="344391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39A05-3110-4F1F-93ED-10941FD6A7B4}"/>
              </a:ext>
            </a:extLst>
          </p:cNvPr>
          <p:cNvSpPr txBox="1"/>
          <p:nvPr/>
        </p:nvSpPr>
        <p:spPr>
          <a:xfrm>
            <a:off x="7630128" y="1346421"/>
            <a:ext cx="344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团队介绍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76AE54-0CB3-432A-A885-352486584E50}"/>
              </a:ext>
            </a:extLst>
          </p:cNvPr>
          <p:cNvSpPr/>
          <p:nvPr/>
        </p:nvSpPr>
        <p:spPr>
          <a:xfrm>
            <a:off x="7688184" y="3908936"/>
            <a:ext cx="1708528" cy="3156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Read more 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6A7902-BF74-4D7F-88B4-6FE3877B9461}"/>
              </a:ext>
            </a:extLst>
          </p:cNvPr>
          <p:cNvGrpSpPr/>
          <p:nvPr/>
        </p:nvGrpSpPr>
        <p:grpSpPr>
          <a:xfrm>
            <a:off x="4271418" y="2380292"/>
            <a:ext cx="2327624" cy="1730131"/>
            <a:chOff x="4271418" y="2380292"/>
            <a:chExt cx="2327624" cy="1730131"/>
          </a:xfrm>
        </p:grpSpPr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CAA5F349-17B0-4D74-8E0A-7C2238AC6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331" y="2380292"/>
              <a:ext cx="569798" cy="512818"/>
            </a:xfrm>
            <a:custGeom>
              <a:avLst/>
              <a:gdLst>
                <a:gd name="T0" fmla="*/ 35703 w 498"/>
                <a:gd name="T1" fmla="*/ 67874 h 445"/>
                <a:gd name="T2" fmla="*/ 35703 w 498"/>
                <a:gd name="T3" fmla="*/ 67874 h 445"/>
                <a:gd name="T4" fmla="*/ 63372 w 498"/>
                <a:gd name="T5" fmla="*/ 75965 h 445"/>
                <a:gd name="T6" fmla="*/ 67389 w 498"/>
                <a:gd name="T7" fmla="*/ 75965 h 445"/>
                <a:gd name="T8" fmla="*/ 87026 w 498"/>
                <a:gd name="T9" fmla="*/ 60232 h 445"/>
                <a:gd name="T10" fmla="*/ 87026 w 498"/>
                <a:gd name="T11" fmla="*/ 56187 h 445"/>
                <a:gd name="T12" fmla="*/ 79439 w 498"/>
                <a:gd name="T13" fmla="*/ 48096 h 445"/>
                <a:gd name="T14" fmla="*/ 122728 w 498"/>
                <a:gd name="T15" fmla="*/ 4495 h 445"/>
                <a:gd name="T16" fmla="*/ 87026 w 498"/>
                <a:gd name="T17" fmla="*/ 0 h 445"/>
                <a:gd name="T18" fmla="*/ 47753 w 498"/>
                <a:gd name="T19" fmla="*/ 24273 h 445"/>
                <a:gd name="T20" fmla="*/ 32133 w 498"/>
                <a:gd name="T21" fmla="*/ 36409 h 445"/>
                <a:gd name="T22" fmla="*/ 23653 w 498"/>
                <a:gd name="T23" fmla="*/ 52141 h 445"/>
                <a:gd name="T24" fmla="*/ 8033 w 498"/>
                <a:gd name="T25" fmla="*/ 56187 h 445"/>
                <a:gd name="T26" fmla="*/ 0 w 498"/>
                <a:gd name="T27" fmla="*/ 64278 h 445"/>
                <a:gd name="T28" fmla="*/ 0 w 498"/>
                <a:gd name="T29" fmla="*/ 67874 h 445"/>
                <a:gd name="T30" fmla="*/ 16066 w 498"/>
                <a:gd name="T31" fmla="*/ 84055 h 445"/>
                <a:gd name="T32" fmla="*/ 23653 w 498"/>
                <a:gd name="T33" fmla="*/ 88101 h 445"/>
                <a:gd name="T34" fmla="*/ 32133 w 498"/>
                <a:gd name="T35" fmla="*/ 80010 h 445"/>
                <a:gd name="T36" fmla="*/ 35703 w 498"/>
                <a:gd name="T37" fmla="*/ 67874 h 445"/>
                <a:gd name="T38" fmla="*/ 99075 w 498"/>
                <a:gd name="T39" fmla="*/ 71919 h 445"/>
                <a:gd name="T40" fmla="*/ 99075 w 498"/>
                <a:gd name="T41" fmla="*/ 71919 h 445"/>
                <a:gd name="T42" fmla="*/ 95059 w 498"/>
                <a:gd name="T43" fmla="*/ 71919 h 445"/>
                <a:gd name="T44" fmla="*/ 79439 w 498"/>
                <a:gd name="T45" fmla="*/ 84055 h 445"/>
                <a:gd name="T46" fmla="*/ 75422 w 498"/>
                <a:gd name="T47" fmla="*/ 91697 h 445"/>
                <a:gd name="T48" fmla="*/ 170035 w 498"/>
                <a:gd name="T49" fmla="*/ 195530 h 445"/>
                <a:gd name="T50" fmla="*/ 178068 w 498"/>
                <a:gd name="T51" fmla="*/ 195530 h 445"/>
                <a:gd name="T52" fmla="*/ 190117 w 498"/>
                <a:gd name="T53" fmla="*/ 187439 h 445"/>
                <a:gd name="T54" fmla="*/ 190117 w 498"/>
                <a:gd name="T55" fmla="*/ 179798 h 445"/>
                <a:gd name="T56" fmla="*/ 99075 w 498"/>
                <a:gd name="T57" fmla="*/ 71919 h 445"/>
                <a:gd name="T58" fmla="*/ 221804 w 498"/>
                <a:gd name="T59" fmla="*/ 28318 h 445"/>
                <a:gd name="T60" fmla="*/ 221804 w 498"/>
                <a:gd name="T61" fmla="*/ 28318 h 445"/>
                <a:gd name="T62" fmla="*/ 213771 w 498"/>
                <a:gd name="T63" fmla="*/ 24273 h 445"/>
                <a:gd name="T64" fmla="*/ 205737 w 498"/>
                <a:gd name="T65" fmla="*/ 40005 h 445"/>
                <a:gd name="T66" fmla="*/ 182084 w 498"/>
                <a:gd name="T67" fmla="*/ 48096 h 445"/>
                <a:gd name="T68" fmla="*/ 178068 w 498"/>
                <a:gd name="T69" fmla="*/ 28318 h 445"/>
                <a:gd name="T70" fmla="*/ 186101 w 498"/>
                <a:gd name="T71" fmla="*/ 8540 h 445"/>
                <a:gd name="T72" fmla="*/ 182084 w 498"/>
                <a:gd name="T73" fmla="*/ 4495 h 445"/>
                <a:gd name="T74" fmla="*/ 150398 w 498"/>
                <a:gd name="T75" fmla="*/ 32364 h 445"/>
                <a:gd name="T76" fmla="*/ 142365 w 498"/>
                <a:gd name="T77" fmla="*/ 67874 h 445"/>
                <a:gd name="T78" fmla="*/ 126745 w 498"/>
                <a:gd name="T79" fmla="*/ 84055 h 445"/>
                <a:gd name="T80" fmla="*/ 142365 w 498"/>
                <a:gd name="T81" fmla="*/ 103833 h 445"/>
                <a:gd name="T82" fmla="*/ 162448 w 498"/>
                <a:gd name="T83" fmla="*/ 84055 h 445"/>
                <a:gd name="T84" fmla="*/ 182084 w 498"/>
                <a:gd name="T85" fmla="*/ 80010 h 445"/>
                <a:gd name="T86" fmla="*/ 217787 w 498"/>
                <a:gd name="T87" fmla="*/ 64278 h 445"/>
                <a:gd name="T88" fmla="*/ 221804 w 498"/>
                <a:gd name="T89" fmla="*/ 28318 h 445"/>
                <a:gd name="T90" fmla="*/ 32133 w 498"/>
                <a:gd name="T91" fmla="*/ 179798 h 445"/>
                <a:gd name="T92" fmla="*/ 32133 w 498"/>
                <a:gd name="T93" fmla="*/ 179798 h 445"/>
                <a:gd name="T94" fmla="*/ 32133 w 498"/>
                <a:gd name="T95" fmla="*/ 187439 h 445"/>
                <a:gd name="T96" fmla="*/ 39719 w 498"/>
                <a:gd name="T97" fmla="*/ 199576 h 445"/>
                <a:gd name="T98" fmla="*/ 47753 w 498"/>
                <a:gd name="T99" fmla="*/ 195530 h 445"/>
                <a:gd name="T100" fmla="*/ 103092 w 498"/>
                <a:gd name="T101" fmla="*/ 143838 h 445"/>
                <a:gd name="T102" fmla="*/ 87026 w 498"/>
                <a:gd name="T103" fmla="*/ 123611 h 445"/>
                <a:gd name="T104" fmla="*/ 32133 w 498"/>
                <a:gd name="T105" fmla="*/ 179798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D8D06AE-FB6A-4E72-9C25-D2979C0F041F}"/>
                </a:ext>
              </a:extLst>
            </p:cNvPr>
            <p:cNvGrpSpPr/>
            <p:nvPr/>
          </p:nvGrpSpPr>
          <p:grpSpPr>
            <a:xfrm>
              <a:off x="4271418" y="3098099"/>
              <a:ext cx="2327624" cy="1012324"/>
              <a:chOff x="4271418" y="3159059"/>
              <a:chExt cx="2327624" cy="101232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C9E068-D498-44F3-955B-85D6C0CA6E9B}"/>
                  </a:ext>
                </a:extLst>
              </p:cNvPr>
              <p:cNvSpPr txBox="1"/>
              <p:nvPr/>
            </p:nvSpPr>
            <p:spPr>
              <a:xfrm>
                <a:off x="4271418" y="3159059"/>
                <a:ext cx="23276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Creative project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522E4A-5305-4944-9AB3-F783D07B8B42}"/>
                  </a:ext>
                </a:extLst>
              </p:cNvPr>
              <p:cNvSpPr txBox="1"/>
              <p:nvPr/>
            </p:nvSpPr>
            <p:spPr>
              <a:xfrm>
                <a:off x="4271418" y="3429000"/>
                <a:ext cx="2327624" cy="742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 of my entire soul, like these.</a:t>
                </a:r>
              </a:p>
            </p:txBody>
          </p:sp>
        </p:grpSp>
      </p:grpSp>
      <p:pic>
        <p:nvPicPr>
          <p:cNvPr id="25" name="图片占位符 24" descr="图片包含 户外, 天空, 雪花, 水&#10;&#10;已生成高可信度的说明">
            <a:extLst>
              <a:ext uri="{FF2B5EF4-FFF2-40B4-BE49-F238E27FC236}">
                <a16:creationId xmlns:a16="http://schemas.microsoft.com/office/drawing/2014/main" id="{7F635B3B-AFD5-4D65-99AE-578714557E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56" b="12556"/>
          <a:stretch>
            <a:fillRect/>
          </a:stretch>
        </p:blipFill>
        <p:spPr/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D62E2B9-3815-42CB-B059-4A18D7E749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9" b="12559"/>
          <a:stretch>
            <a:fillRect/>
          </a:stretch>
        </p:blipFill>
        <p:spPr/>
      </p:pic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42683495-E47F-4AAF-B108-C38E7ED31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9" b="12559"/>
          <a:stretch>
            <a:fillRect/>
          </a:stretch>
        </p:blipFill>
        <p:spPr/>
      </p:pic>
      <p:pic>
        <p:nvPicPr>
          <p:cNvPr id="91" name="图片占位符 90">
            <a:extLst>
              <a:ext uri="{FF2B5EF4-FFF2-40B4-BE49-F238E27FC236}">
                <a16:creationId xmlns:a16="http://schemas.microsoft.com/office/drawing/2014/main" id="{0E214842-B354-4533-9564-BBC48B478E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14" b="12014"/>
          <a:stretch>
            <a:fillRect/>
          </a:stretch>
        </p:blipFill>
        <p:spPr/>
      </p:pic>
      <p:pic>
        <p:nvPicPr>
          <p:cNvPr id="99" name="图片占位符 98">
            <a:extLst>
              <a:ext uri="{FF2B5EF4-FFF2-40B4-BE49-F238E27FC236}">
                <a16:creationId xmlns:a16="http://schemas.microsoft.com/office/drawing/2014/main" id="{31107489-ED1C-4EB9-8611-9E56EF75304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45" r="176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05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13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62C7B1-EFB7-4364-92D2-F030E78F9A5B}"/>
              </a:ext>
            </a:extLst>
          </p:cNvPr>
          <p:cNvSpPr/>
          <p:nvPr/>
        </p:nvSpPr>
        <p:spPr>
          <a:xfrm>
            <a:off x="7908514" y="2511735"/>
            <a:ext cx="3209428" cy="3209428"/>
          </a:xfrm>
          <a:prstGeom prst="roundRect">
            <a:avLst>
              <a:gd name="adj" fmla="val 1291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E89AEFB1-9B20-457D-A49C-32EF62CC16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9" b="22669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181705-1646-400B-A1CD-20691090FB14}"/>
              </a:ext>
            </a:extLst>
          </p:cNvPr>
          <p:cNvSpPr txBox="1"/>
          <p:nvPr/>
        </p:nvSpPr>
        <p:spPr>
          <a:xfrm>
            <a:off x="1099897" y="3053526"/>
            <a:ext cx="36133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912F8-7A00-4557-8324-617DE0E679F2}"/>
              </a:ext>
            </a:extLst>
          </p:cNvPr>
          <p:cNvSpPr txBox="1"/>
          <p:nvPr/>
        </p:nvSpPr>
        <p:spPr>
          <a:xfrm>
            <a:off x="1099897" y="1571815"/>
            <a:ext cx="40853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团队介绍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0EF98D-C40A-45AB-85D7-FA4CC73B0213}"/>
              </a:ext>
            </a:extLst>
          </p:cNvPr>
          <p:cNvGrpSpPr/>
          <p:nvPr/>
        </p:nvGrpSpPr>
        <p:grpSpPr>
          <a:xfrm>
            <a:off x="1074058" y="4153990"/>
            <a:ext cx="1117600" cy="1151983"/>
            <a:chOff x="973955" y="4093340"/>
            <a:chExt cx="1117600" cy="11519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C25420-0C68-4AAB-A5C4-C9FA978C7932}"/>
                </a:ext>
              </a:extLst>
            </p:cNvPr>
            <p:cNvSpPr/>
            <p:nvPr/>
          </p:nvSpPr>
          <p:spPr>
            <a:xfrm>
              <a:off x="1142507" y="4093340"/>
              <a:ext cx="780496" cy="780496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75%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ADDA2B3-9BF5-4E91-8AEB-DB100F5A65FC}"/>
                </a:ext>
              </a:extLst>
            </p:cNvPr>
            <p:cNvSpPr/>
            <p:nvPr/>
          </p:nvSpPr>
          <p:spPr>
            <a:xfrm>
              <a:off x="1143188" y="4094021"/>
              <a:ext cx="779133" cy="779133"/>
            </a:xfrm>
            <a:prstGeom prst="arc">
              <a:avLst>
                <a:gd name="adj1" fmla="val 16262362"/>
                <a:gd name="adj2" fmla="val 10731264"/>
              </a:avLst>
            </a:prstGeom>
            <a:ln w="60325" cap="rnd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E1BEF7-B5E2-40A9-BE58-5193FC9CD207}"/>
                </a:ext>
              </a:extLst>
            </p:cNvPr>
            <p:cNvSpPr txBox="1"/>
            <p:nvPr/>
          </p:nvSpPr>
          <p:spPr>
            <a:xfrm>
              <a:off x="973955" y="4968324"/>
              <a:ext cx="111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Data title 01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C35449-EED4-4F36-937B-EB2CBBAD25E9}"/>
              </a:ext>
            </a:extLst>
          </p:cNvPr>
          <p:cNvGrpSpPr/>
          <p:nvPr/>
        </p:nvGrpSpPr>
        <p:grpSpPr>
          <a:xfrm>
            <a:off x="2496459" y="4153990"/>
            <a:ext cx="1117600" cy="1151983"/>
            <a:chOff x="2439898" y="4093340"/>
            <a:chExt cx="1117600" cy="115198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5C9339-B135-40FC-BFC7-46750EE50C2F}"/>
                </a:ext>
              </a:extLst>
            </p:cNvPr>
            <p:cNvSpPr/>
            <p:nvPr/>
          </p:nvSpPr>
          <p:spPr>
            <a:xfrm>
              <a:off x="2608450" y="4093340"/>
              <a:ext cx="780496" cy="780496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40%</a:t>
              </a: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043F1D2-904D-457E-9E6A-F7A6BF72D9E8}"/>
                </a:ext>
              </a:extLst>
            </p:cNvPr>
            <p:cNvSpPr/>
            <p:nvPr/>
          </p:nvSpPr>
          <p:spPr>
            <a:xfrm>
              <a:off x="2609131" y="4094021"/>
              <a:ext cx="779133" cy="779133"/>
            </a:xfrm>
            <a:prstGeom prst="arc">
              <a:avLst>
                <a:gd name="adj1" fmla="val 16262362"/>
                <a:gd name="adj2" fmla="val 2893310"/>
              </a:avLst>
            </a:prstGeom>
            <a:ln w="60325" cap="rnd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250B1-427C-477E-BF54-35C7C0CD60C0}"/>
                </a:ext>
              </a:extLst>
            </p:cNvPr>
            <p:cNvSpPr txBox="1"/>
            <p:nvPr/>
          </p:nvSpPr>
          <p:spPr>
            <a:xfrm>
              <a:off x="2439898" y="4968324"/>
              <a:ext cx="111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Data title 02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91C356-2D7C-465B-B571-E722F7452AD9}"/>
              </a:ext>
            </a:extLst>
          </p:cNvPr>
          <p:cNvGrpSpPr/>
          <p:nvPr/>
        </p:nvGrpSpPr>
        <p:grpSpPr>
          <a:xfrm>
            <a:off x="8183379" y="4448678"/>
            <a:ext cx="2659698" cy="954973"/>
            <a:chOff x="8183379" y="4448678"/>
            <a:chExt cx="2659698" cy="9549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9E5BD8-9C22-4446-BA2A-05783DED6A2D}"/>
                </a:ext>
              </a:extLst>
            </p:cNvPr>
            <p:cNvSpPr txBox="1"/>
            <p:nvPr/>
          </p:nvSpPr>
          <p:spPr>
            <a:xfrm>
              <a:off x="8183379" y="4448678"/>
              <a:ext cx="2659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mornings.</a:t>
              </a: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DDD09B25-ACED-4281-94C5-37037B1EE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1514" y="5313795"/>
              <a:ext cx="175746" cy="89856"/>
            </a:xfrm>
            <a:custGeom>
              <a:avLst/>
              <a:gdLst>
                <a:gd name="T0" fmla="*/ 160006 w 479"/>
                <a:gd name="T1" fmla="*/ 107515 h 248"/>
                <a:gd name="T2" fmla="*/ 160006 w 479"/>
                <a:gd name="T3" fmla="*/ 73127 h 248"/>
                <a:gd name="T4" fmla="*/ 0 w 479"/>
                <a:gd name="T5" fmla="*/ 73127 h 248"/>
                <a:gd name="T6" fmla="*/ 0 w 479"/>
                <a:gd name="T7" fmla="*/ 34387 h 248"/>
                <a:gd name="T8" fmla="*/ 160006 w 479"/>
                <a:gd name="T9" fmla="*/ 34387 h 248"/>
                <a:gd name="T10" fmla="*/ 160006 w 479"/>
                <a:gd name="T11" fmla="*/ 0 h 248"/>
                <a:gd name="T12" fmla="*/ 210696 w 479"/>
                <a:gd name="T13" fmla="*/ 53975 h 248"/>
                <a:gd name="T14" fmla="*/ 160006 w 479"/>
                <a:gd name="T15" fmla="*/ 107515 h 2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9" h="248">
                  <a:moveTo>
                    <a:pt x="363" y="247"/>
                  </a:moveTo>
                  <a:lnTo>
                    <a:pt x="363" y="168"/>
                  </a:lnTo>
                  <a:lnTo>
                    <a:pt x="0" y="168"/>
                  </a:lnTo>
                  <a:lnTo>
                    <a:pt x="0" y="79"/>
                  </a:lnTo>
                  <a:lnTo>
                    <a:pt x="363" y="79"/>
                  </a:lnTo>
                  <a:lnTo>
                    <a:pt x="363" y="0"/>
                  </a:lnTo>
                  <a:lnTo>
                    <a:pt x="478" y="124"/>
                  </a:lnTo>
                  <a:lnTo>
                    <a:pt x="363" y="24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836344-0E62-4D28-8362-6CFE37556203}"/>
              </a:ext>
            </a:extLst>
          </p:cNvPr>
          <p:cNvGrpSpPr/>
          <p:nvPr/>
        </p:nvGrpSpPr>
        <p:grpSpPr>
          <a:xfrm>
            <a:off x="5442473" y="3344483"/>
            <a:ext cx="1583270" cy="1583270"/>
            <a:chOff x="5442473" y="3344483"/>
            <a:chExt cx="1583270" cy="158327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244CD2F-9B28-4DF1-B5E4-D334005C1961}"/>
                </a:ext>
              </a:extLst>
            </p:cNvPr>
            <p:cNvSpPr/>
            <p:nvPr/>
          </p:nvSpPr>
          <p:spPr>
            <a:xfrm>
              <a:off x="5442473" y="3344483"/>
              <a:ext cx="1583270" cy="1583270"/>
            </a:xfrm>
            <a:prstGeom prst="roundRect">
              <a:avLst>
                <a:gd name="adj" fmla="val 19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8195109-0AFB-43AE-AB28-338D2D3B24CD}"/>
                </a:ext>
              </a:extLst>
            </p:cNvPr>
            <p:cNvGrpSpPr/>
            <p:nvPr/>
          </p:nvGrpSpPr>
          <p:grpSpPr>
            <a:xfrm>
              <a:off x="5568919" y="3669670"/>
              <a:ext cx="1330379" cy="932897"/>
              <a:chOff x="5568919" y="3649441"/>
              <a:chExt cx="1330379" cy="932897"/>
            </a:xfrm>
          </p:grpSpPr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F9DC3E57-47BC-41CD-BBF1-56DC50763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592" y="3649441"/>
                <a:ext cx="433032" cy="446779"/>
              </a:xfrm>
              <a:custGeom>
                <a:avLst/>
                <a:gdLst>
                  <a:gd name="T0" fmla="*/ 111726 w 444"/>
                  <a:gd name="T1" fmla="*/ 150538 h 462"/>
                  <a:gd name="T2" fmla="*/ 111726 w 444"/>
                  <a:gd name="T3" fmla="*/ 150538 h 462"/>
                  <a:gd name="T4" fmla="*/ 144162 w 444"/>
                  <a:gd name="T5" fmla="*/ 114802 h 462"/>
                  <a:gd name="T6" fmla="*/ 199574 w 444"/>
                  <a:gd name="T7" fmla="*/ 31716 h 462"/>
                  <a:gd name="T8" fmla="*/ 191916 w 444"/>
                  <a:gd name="T9" fmla="*/ 23675 h 462"/>
                  <a:gd name="T10" fmla="*/ 155875 w 444"/>
                  <a:gd name="T11" fmla="*/ 23675 h 462"/>
                  <a:gd name="T12" fmla="*/ 100013 w 444"/>
                  <a:gd name="T13" fmla="*/ 0 h 462"/>
                  <a:gd name="T14" fmla="*/ 44150 w 444"/>
                  <a:gd name="T15" fmla="*/ 23675 h 462"/>
                  <a:gd name="T16" fmla="*/ 8109 w 444"/>
                  <a:gd name="T17" fmla="*/ 23675 h 462"/>
                  <a:gd name="T18" fmla="*/ 0 w 444"/>
                  <a:gd name="T19" fmla="*/ 31716 h 462"/>
                  <a:gd name="T20" fmla="*/ 55863 w 444"/>
                  <a:gd name="T21" fmla="*/ 114802 h 462"/>
                  <a:gd name="T22" fmla="*/ 87849 w 444"/>
                  <a:gd name="T23" fmla="*/ 150538 h 462"/>
                  <a:gd name="T24" fmla="*/ 87849 w 444"/>
                  <a:gd name="T25" fmla="*/ 166172 h 462"/>
                  <a:gd name="T26" fmla="*/ 48204 w 444"/>
                  <a:gd name="T27" fmla="*/ 185827 h 462"/>
                  <a:gd name="T28" fmla="*/ 100013 w 444"/>
                  <a:gd name="T29" fmla="*/ 205928 h 462"/>
                  <a:gd name="T30" fmla="*/ 147766 w 444"/>
                  <a:gd name="T31" fmla="*/ 185827 h 462"/>
                  <a:gd name="T32" fmla="*/ 111726 w 444"/>
                  <a:gd name="T33" fmla="*/ 166172 h 462"/>
                  <a:gd name="T34" fmla="*/ 111726 w 444"/>
                  <a:gd name="T35" fmla="*/ 150538 h 462"/>
                  <a:gd name="T36" fmla="*/ 144162 w 444"/>
                  <a:gd name="T37" fmla="*/ 94700 h 462"/>
                  <a:gd name="T38" fmla="*/ 144162 w 444"/>
                  <a:gd name="T39" fmla="*/ 94700 h 462"/>
                  <a:gd name="T40" fmla="*/ 155875 w 444"/>
                  <a:gd name="T41" fmla="*/ 39756 h 462"/>
                  <a:gd name="T42" fmla="*/ 183807 w 444"/>
                  <a:gd name="T43" fmla="*/ 39756 h 462"/>
                  <a:gd name="T44" fmla="*/ 144162 w 444"/>
                  <a:gd name="T45" fmla="*/ 94700 h 462"/>
                  <a:gd name="T46" fmla="*/ 100013 w 444"/>
                  <a:gd name="T47" fmla="*/ 16081 h 462"/>
                  <a:gd name="T48" fmla="*/ 100013 w 444"/>
                  <a:gd name="T49" fmla="*/ 16081 h 462"/>
                  <a:gd name="T50" fmla="*/ 144162 w 444"/>
                  <a:gd name="T51" fmla="*/ 31716 h 462"/>
                  <a:gd name="T52" fmla="*/ 100013 w 444"/>
                  <a:gd name="T53" fmla="*/ 51370 h 462"/>
                  <a:gd name="T54" fmla="*/ 55863 w 444"/>
                  <a:gd name="T55" fmla="*/ 31716 h 462"/>
                  <a:gd name="T56" fmla="*/ 100013 w 444"/>
                  <a:gd name="T57" fmla="*/ 16081 h 462"/>
                  <a:gd name="T58" fmla="*/ 16218 w 444"/>
                  <a:gd name="T59" fmla="*/ 39756 h 462"/>
                  <a:gd name="T60" fmla="*/ 16218 w 444"/>
                  <a:gd name="T61" fmla="*/ 39756 h 462"/>
                  <a:gd name="T62" fmla="*/ 44150 w 444"/>
                  <a:gd name="T63" fmla="*/ 39756 h 462"/>
                  <a:gd name="T64" fmla="*/ 55863 w 444"/>
                  <a:gd name="T65" fmla="*/ 94700 h 462"/>
                  <a:gd name="T66" fmla="*/ 16218 w 444"/>
                  <a:gd name="T67" fmla="*/ 39756 h 4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44" h="462">
                    <a:moveTo>
                      <a:pt x="248" y="337"/>
                    </a:moveTo>
                    <a:lnTo>
                      <a:pt x="248" y="337"/>
                    </a:lnTo>
                    <a:cubicBezTo>
                      <a:pt x="248" y="302"/>
                      <a:pt x="275" y="283"/>
                      <a:pt x="320" y="257"/>
                    </a:cubicBezTo>
                    <a:cubicBezTo>
                      <a:pt x="373" y="221"/>
                      <a:pt x="443" y="177"/>
                      <a:pt x="443" y="71"/>
                    </a:cubicBezTo>
                    <a:cubicBezTo>
                      <a:pt x="443" y="62"/>
                      <a:pt x="434" y="53"/>
                      <a:pt x="426" y="53"/>
                    </a:cubicBezTo>
                    <a:cubicBezTo>
                      <a:pt x="346" y="53"/>
                      <a:pt x="346" y="53"/>
                      <a:pt x="346" y="53"/>
                    </a:cubicBezTo>
                    <a:cubicBezTo>
                      <a:pt x="328" y="27"/>
                      <a:pt x="293" y="0"/>
                      <a:pt x="222" y="0"/>
                    </a:cubicBezTo>
                    <a:cubicBezTo>
                      <a:pt x="151" y="0"/>
                      <a:pt x="116" y="27"/>
                      <a:pt x="9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9" y="53"/>
                      <a:pt x="0" y="62"/>
                      <a:pt x="0" y="71"/>
                    </a:cubicBezTo>
                    <a:cubicBezTo>
                      <a:pt x="0" y="177"/>
                      <a:pt x="62" y="221"/>
                      <a:pt x="124" y="257"/>
                    </a:cubicBezTo>
                    <a:cubicBezTo>
                      <a:pt x="169" y="283"/>
                      <a:pt x="195" y="302"/>
                      <a:pt x="195" y="337"/>
                    </a:cubicBezTo>
                    <a:cubicBezTo>
                      <a:pt x="195" y="372"/>
                      <a:pt x="195" y="372"/>
                      <a:pt x="195" y="372"/>
                    </a:cubicBezTo>
                    <a:cubicBezTo>
                      <a:pt x="142" y="381"/>
                      <a:pt x="107" y="399"/>
                      <a:pt x="107" y="416"/>
                    </a:cubicBezTo>
                    <a:cubicBezTo>
                      <a:pt x="107" y="443"/>
                      <a:pt x="160" y="461"/>
                      <a:pt x="222" y="461"/>
                    </a:cubicBezTo>
                    <a:cubicBezTo>
                      <a:pt x="283" y="461"/>
                      <a:pt x="328" y="443"/>
                      <a:pt x="328" y="416"/>
                    </a:cubicBezTo>
                    <a:cubicBezTo>
                      <a:pt x="328" y="399"/>
                      <a:pt x="302" y="381"/>
                      <a:pt x="248" y="372"/>
                    </a:cubicBezTo>
                    <a:lnTo>
                      <a:pt x="248" y="337"/>
                    </a:lnTo>
                    <a:close/>
                    <a:moveTo>
                      <a:pt x="320" y="212"/>
                    </a:moveTo>
                    <a:lnTo>
                      <a:pt x="320" y="212"/>
                    </a:lnTo>
                    <a:cubicBezTo>
                      <a:pt x="337" y="186"/>
                      <a:pt x="346" y="142"/>
                      <a:pt x="346" y="89"/>
                    </a:cubicBezTo>
                    <a:cubicBezTo>
                      <a:pt x="408" y="89"/>
                      <a:pt x="408" y="89"/>
                      <a:pt x="408" y="89"/>
                    </a:cubicBezTo>
                    <a:cubicBezTo>
                      <a:pt x="399" y="151"/>
                      <a:pt x="364" y="186"/>
                      <a:pt x="320" y="212"/>
                    </a:cubicBezTo>
                    <a:close/>
                    <a:moveTo>
                      <a:pt x="222" y="36"/>
                    </a:moveTo>
                    <a:lnTo>
                      <a:pt x="222" y="36"/>
                    </a:lnTo>
                    <a:cubicBezTo>
                      <a:pt x="293" y="36"/>
                      <a:pt x="320" y="62"/>
                      <a:pt x="320" y="71"/>
                    </a:cubicBezTo>
                    <a:cubicBezTo>
                      <a:pt x="320" y="80"/>
                      <a:pt x="293" y="106"/>
                      <a:pt x="222" y="115"/>
                    </a:cubicBezTo>
                    <a:cubicBezTo>
                      <a:pt x="151" y="106"/>
                      <a:pt x="124" y="80"/>
                      <a:pt x="124" y="71"/>
                    </a:cubicBezTo>
                    <a:cubicBezTo>
                      <a:pt x="124" y="62"/>
                      <a:pt x="151" y="36"/>
                      <a:pt x="222" y="36"/>
                    </a:cubicBezTo>
                    <a:close/>
                    <a:moveTo>
                      <a:pt x="36" y="89"/>
                    </a:moveTo>
                    <a:lnTo>
                      <a:pt x="36" y="89"/>
                    </a:lnTo>
                    <a:cubicBezTo>
                      <a:pt x="98" y="89"/>
                      <a:pt x="98" y="89"/>
                      <a:pt x="98" y="89"/>
                    </a:cubicBezTo>
                    <a:cubicBezTo>
                      <a:pt x="98" y="142"/>
                      <a:pt x="107" y="186"/>
                      <a:pt x="124" y="212"/>
                    </a:cubicBezTo>
                    <a:cubicBezTo>
                      <a:pt x="80" y="186"/>
                      <a:pt x="36" y="151"/>
                      <a:pt x="36" y="8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435A72-7CC9-4F46-92E8-E072B2C55C35}"/>
                  </a:ext>
                </a:extLst>
              </p:cNvPr>
              <p:cNvSpPr txBox="1"/>
              <p:nvPr/>
            </p:nvSpPr>
            <p:spPr>
              <a:xfrm>
                <a:off x="5568919" y="4274561"/>
                <a:ext cx="13303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2019 Project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1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88C09-59B3-407B-8506-86D29F99E9D8}"/>
              </a:ext>
            </a:extLst>
          </p:cNvPr>
          <p:cNvSpPr txBox="1"/>
          <p:nvPr/>
        </p:nvSpPr>
        <p:spPr>
          <a:xfrm>
            <a:off x="6573098" y="3808974"/>
            <a:ext cx="316107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D6086-B1D8-4B36-A2C9-1C1BB6D33544}"/>
              </a:ext>
            </a:extLst>
          </p:cNvPr>
          <p:cNvSpPr txBox="1"/>
          <p:nvPr/>
        </p:nvSpPr>
        <p:spPr>
          <a:xfrm>
            <a:off x="6573098" y="1460091"/>
            <a:ext cx="4650425" cy="20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品牌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rPr>
              <a:t>推广方案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Bigger Than Ever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ED89FF-E960-49B7-9C20-4675F7B4DAED}"/>
              </a:ext>
            </a:extLst>
          </p:cNvPr>
          <p:cNvSpPr/>
          <p:nvPr/>
        </p:nvSpPr>
        <p:spPr>
          <a:xfrm>
            <a:off x="6616640" y="5049861"/>
            <a:ext cx="1247890" cy="3216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Read more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3E5E9D-7FA3-45EA-B81C-7155BEC4E113}"/>
              </a:ext>
            </a:extLst>
          </p:cNvPr>
          <p:cNvGrpSpPr/>
          <p:nvPr/>
        </p:nvGrpSpPr>
        <p:grpSpPr>
          <a:xfrm>
            <a:off x="968477" y="1460091"/>
            <a:ext cx="934065" cy="934065"/>
            <a:chOff x="968477" y="1460091"/>
            <a:chExt cx="934065" cy="9340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5A8548-F861-4C94-88E1-A21B16979011}"/>
                </a:ext>
              </a:extLst>
            </p:cNvPr>
            <p:cNvSpPr/>
            <p:nvPr/>
          </p:nvSpPr>
          <p:spPr>
            <a:xfrm>
              <a:off x="968477" y="1460091"/>
              <a:ext cx="934065" cy="93406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15">
              <a:extLst>
                <a:ext uri="{FF2B5EF4-FFF2-40B4-BE49-F238E27FC236}">
                  <a16:creationId xmlns:a16="http://schemas.microsoft.com/office/drawing/2014/main" id="{BEE30BE8-AEDF-4C72-832A-B65F68F7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978" y="1776726"/>
              <a:ext cx="241062" cy="300794"/>
            </a:xfrm>
            <a:custGeom>
              <a:avLst/>
              <a:gdLst>
                <a:gd name="T0" fmla="*/ 170867 w 400"/>
                <a:gd name="T1" fmla="*/ 55735 h 498"/>
                <a:gd name="T2" fmla="*/ 170867 w 400"/>
                <a:gd name="T3" fmla="*/ 55735 h 498"/>
                <a:gd name="T4" fmla="*/ 103597 w 400"/>
                <a:gd name="T5" fmla="*/ 4045 h 498"/>
                <a:gd name="T6" fmla="*/ 51574 w 400"/>
                <a:gd name="T7" fmla="*/ 67871 h 498"/>
                <a:gd name="T8" fmla="*/ 59647 w 400"/>
                <a:gd name="T9" fmla="*/ 95738 h 498"/>
                <a:gd name="T10" fmla="*/ 4036 w 400"/>
                <a:gd name="T11" fmla="*/ 182936 h 498"/>
                <a:gd name="T12" fmla="*/ 0 w 400"/>
                <a:gd name="T13" fmla="*/ 195072 h 498"/>
                <a:gd name="T14" fmla="*/ 4036 w 400"/>
                <a:gd name="T15" fmla="*/ 214849 h 498"/>
                <a:gd name="T16" fmla="*/ 12109 w 400"/>
                <a:gd name="T17" fmla="*/ 223389 h 498"/>
                <a:gd name="T18" fmla="*/ 27805 w 400"/>
                <a:gd name="T19" fmla="*/ 218894 h 498"/>
                <a:gd name="T20" fmla="*/ 39914 w 400"/>
                <a:gd name="T21" fmla="*/ 211253 h 498"/>
                <a:gd name="T22" fmla="*/ 63683 w 400"/>
                <a:gd name="T23" fmla="*/ 175295 h 498"/>
                <a:gd name="T24" fmla="*/ 63683 w 400"/>
                <a:gd name="T25" fmla="*/ 175295 h 498"/>
                <a:gd name="T26" fmla="*/ 79379 w 400"/>
                <a:gd name="T27" fmla="*/ 171250 h 498"/>
                <a:gd name="T28" fmla="*/ 103597 w 400"/>
                <a:gd name="T29" fmla="*/ 127651 h 498"/>
                <a:gd name="T30" fmla="*/ 131402 w 400"/>
                <a:gd name="T31" fmla="*/ 127651 h 498"/>
                <a:gd name="T32" fmla="*/ 170867 w 400"/>
                <a:gd name="T33" fmla="*/ 55735 h 498"/>
                <a:gd name="T34" fmla="*/ 143062 w 400"/>
                <a:gd name="T35" fmla="*/ 71466 h 498"/>
                <a:gd name="T36" fmla="*/ 143062 w 400"/>
                <a:gd name="T37" fmla="*/ 71466 h 498"/>
                <a:gd name="T38" fmla="*/ 114808 w 400"/>
                <a:gd name="T39" fmla="*/ 63825 h 498"/>
                <a:gd name="T40" fmla="*/ 99112 w 400"/>
                <a:gd name="T41" fmla="*/ 35958 h 498"/>
                <a:gd name="T42" fmla="*/ 139026 w 400"/>
                <a:gd name="T43" fmla="*/ 31913 h 498"/>
                <a:gd name="T44" fmla="*/ 143062 w 400"/>
                <a:gd name="T45" fmla="*/ 71466 h 4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AFFDF307-8736-4409-8315-C155D1BF65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2" b="16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9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r"/>
      </p:transition>
    </mc:Choice>
    <mc:Fallback xmlns=""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图片包含 天空, 建筑物, 墙壁, 户外&#10;&#10;已生成极高可信度的说明">
            <a:extLst>
              <a:ext uri="{FF2B5EF4-FFF2-40B4-BE49-F238E27FC236}">
                <a16:creationId xmlns:a16="http://schemas.microsoft.com/office/drawing/2014/main" id="{29671AB5-ECB8-4090-BE70-A5802FC0F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20" b="29920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5230C4-CA14-4D96-9782-6138D2A69B1C}"/>
              </a:ext>
            </a:extLst>
          </p:cNvPr>
          <p:cNvSpPr/>
          <p:nvPr/>
        </p:nvSpPr>
        <p:spPr>
          <a:xfrm>
            <a:off x="0" y="0"/>
            <a:ext cx="6096000" cy="3672114"/>
          </a:xfrm>
          <a:prstGeom prst="rect">
            <a:avLst/>
          </a:prstGeom>
          <a:solidFill>
            <a:srgbClr val="1811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D7783E-BCE2-4CBF-B785-B219191CC0A7}"/>
              </a:ext>
            </a:extLst>
          </p:cNvPr>
          <p:cNvGrpSpPr/>
          <p:nvPr/>
        </p:nvGrpSpPr>
        <p:grpSpPr>
          <a:xfrm>
            <a:off x="7457434" y="1695570"/>
            <a:ext cx="3545841" cy="1336292"/>
            <a:chOff x="7426954" y="1695570"/>
            <a:chExt cx="3545841" cy="1336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8B98AD-5DFF-4A03-A484-290DDEB4B9D6}"/>
                </a:ext>
              </a:extLst>
            </p:cNvPr>
            <p:cNvSpPr/>
            <p:nvPr/>
          </p:nvSpPr>
          <p:spPr>
            <a:xfrm>
              <a:off x="7544277" y="2784564"/>
              <a:ext cx="419852" cy="247298"/>
            </a:xfrm>
            <a:custGeom>
              <a:avLst/>
              <a:gdLst/>
              <a:ahLst/>
              <a:cxnLst/>
              <a:rect l="l" t="t" r="r" b="b"/>
              <a:pathLst>
                <a:path w="663082" h="390563">
                  <a:moveTo>
                    <a:pt x="495490" y="0"/>
                  </a:moveTo>
                  <a:lnTo>
                    <a:pt x="663082" y="0"/>
                  </a:lnTo>
                  <a:lnTo>
                    <a:pt x="587302" y="390563"/>
                  </a:lnTo>
                  <a:lnTo>
                    <a:pt x="332270" y="390563"/>
                  </a:lnTo>
                  <a:close/>
                  <a:moveTo>
                    <a:pt x="163220" y="0"/>
                  </a:moveTo>
                  <a:lnTo>
                    <a:pt x="330812" y="0"/>
                  </a:lnTo>
                  <a:lnTo>
                    <a:pt x="255031" y="390563"/>
                  </a:lnTo>
                  <a:lnTo>
                    <a:pt x="0" y="390563"/>
                  </a:lnTo>
                  <a:close/>
                </a:path>
              </a:pathLst>
            </a:cu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3A97F3-2148-47BA-AD29-D1D1073CF926}"/>
                </a:ext>
              </a:extLst>
            </p:cNvPr>
            <p:cNvSpPr txBox="1"/>
            <p:nvPr/>
          </p:nvSpPr>
          <p:spPr>
            <a:xfrm>
              <a:off x="7426954" y="1695570"/>
              <a:ext cx="3545841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defRPr>
              </a:lvl1pPr>
            </a:lstStyle>
            <a:p>
              <a:r>
                <a:rPr lang="en-US" b="0" dirty="0"/>
                <a:t>“When I hear the buzz of the little world among the stalks, and grow familiar.”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7E7C2-3EA3-4EBF-A1DF-34B571511AE3}"/>
              </a:ext>
            </a:extLst>
          </p:cNvPr>
          <p:cNvCxnSpPr/>
          <p:nvPr/>
        </p:nvCxnSpPr>
        <p:spPr>
          <a:xfrm>
            <a:off x="7270953" y="640253"/>
            <a:ext cx="0" cy="23916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5D024-AC2F-49A9-B978-CB3D3094592B}"/>
              </a:ext>
            </a:extLst>
          </p:cNvPr>
          <p:cNvGrpSpPr/>
          <p:nvPr/>
        </p:nvGrpSpPr>
        <p:grpSpPr>
          <a:xfrm>
            <a:off x="1006336" y="857328"/>
            <a:ext cx="4085304" cy="1957459"/>
            <a:chOff x="1006336" y="808099"/>
            <a:chExt cx="4085304" cy="19574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FB3D6F-FA2C-453D-80E2-CD6B98051239}"/>
                </a:ext>
              </a:extLst>
            </p:cNvPr>
            <p:cNvSpPr txBox="1"/>
            <p:nvPr/>
          </p:nvSpPr>
          <p:spPr>
            <a:xfrm>
              <a:off x="1006336" y="2008428"/>
              <a:ext cx="361335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 of spring which I enjoy with my whole heart.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372EDC-19EA-4044-A6FD-8478CC3BA2BF}"/>
                </a:ext>
              </a:extLst>
            </p:cNvPr>
            <p:cNvSpPr txBox="1"/>
            <p:nvPr/>
          </p:nvSpPr>
          <p:spPr>
            <a:xfrm>
              <a:off x="1006336" y="808099"/>
              <a:ext cx="4085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品牌</a:t>
              </a:r>
            </a:p>
            <a:p>
              <a:r>
                <a:rPr lang="zh-CN" altLang="en-US" sz="36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推广方案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544646-13A8-4991-8AFB-FDAAFFF554A9}"/>
              </a:ext>
            </a:extLst>
          </p:cNvPr>
          <p:cNvSpPr/>
          <p:nvPr/>
        </p:nvSpPr>
        <p:spPr>
          <a:xfrm>
            <a:off x="7739621" y="3672114"/>
            <a:ext cx="3287243" cy="2361559"/>
          </a:xfrm>
          <a:prstGeom prst="roundRect">
            <a:avLst>
              <a:gd name="adj" fmla="val 1406"/>
            </a:avLst>
          </a:pr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  <a:effectLst>
            <a:outerShdw blurRad="533400" dist="63500" dir="5400000" sx="99000" sy="99000" algn="t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9F5894-AA17-46FC-B76D-EB3408584A0A}"/>
              </a:ext>
            </a:extLst>
          </p:cNvPr>
          <p:cNvSpPr/>
          <p:nvPr/>
        </p:nvSpPr>
        <p:spPr>
          <a:xfrm>
            <a:off x="4452379" y="3672114"/>
            <a:ext cx="3287243" cy="2361559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33400" dist="63500" dir="5400000" sx="99000" sy="99000" algn="t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C041E6-FFCE-45B1-9644-70D0A22D686C}"/>
              </a:ext>
            </a:extLst>
          </p:cNvPr>
          <p:cNvSpPr/>
          <p:nvPr/>
        </p:nvSpPr>
        <p:spPr>
          <a:xfrm>
            <a:off x="1165136" y="3429001"/>
            <a:ext cx="3287243" cy="260467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33400" dist="63500" dir="5400000" sx="99000" sy="99000" algn="t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C7BA53-B6AA-4DBA-948E-B3C71C825442}"/>
              </a:ext>
            </a:extLst>
          </p:cNvPr>
          <p:cNvGrpSpPr/>
          <p:nvPr/>
        </p:nvGrpSpPr>
        <p:grpSpPr>
          <a:xfrm>
            <a:off x="1465685" y="3705266"/>
            <a:ext cx="2686144" cy="2052142"/>
            <a:chOff x="1465685" y="3705266"/>
            <a:chExt cx="2686144" cy="205214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ED3FC7-B8BE-436B-BFAD-5638C8F01931}"/>
                </a:ext>
              </a:extLst>
            </p:cNvPr>
            <p:cNvGrpSpPr/>
            <p:nvPr/>
          </p:nvGrpSpPr>
          <p:grpSpPr>
            <a:xfrm>
              <a:off x="1465685" y="4184029"/>
              <a:ext cx="2686144" cy="1573379"/>
              <a:chOff x="1465685" y="4184029"/>
              <a:chExt cx="2686144" cy="157337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D616C-6ED5-4AA5-892B-2C231549E713}"/>
                  </a:ext>
                </a:extLst>
              </p:cNvPr>
              <p:cNvSpPr txBox="1"/>
              <p:nvPr/>
            </p:nvSpPr>
            <p:spPr>
              <a:xfrm>
                <a:off x="1465685" y="4571827"/>
                <a:ext cx="2686144" cy="118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soul, like these sweet mornings of spring which I enjoy with my whole heart. I am alone, and feel the charm.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270F74-4AC6-4816-98AB-2E79E4052A24}"/>
                  </a:ext>
                </a:extLst>
              </p:cNvPr>
              <p:cNvSpPr txBox="1"/>
              <p:nvPr/>
            </p:nvSpPr>
            <p:spPr>
              <a:xfrm>
                <a:off x="1465685" y="4184029"/>
                <a:ext cx="2686144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Value text goes here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3C8B7-0C63-4957-ADF8-47E7C83712AF}"/>
                </a:ext>
              </a:extLst>
            </p:cNvPr>
            <p:cNvSpPr txBox="1"/>
            <p:nvPr/>
          </p:nvSpPr>
          <p:spPr>
            <a:xfrm>
              <a:off x="1465685" y="3705266"/>
              <a:ext cx="545995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accent1"/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5D4EFD-1CC7-4955-8010-DB7490BF3A18}"/>
              </a:ext>
            </a:extLst>
          </p:cNvPr>
          <p:cNvGrpSpPr/>
          <p:nvPr/>
        </p:nvGrpSpPr>
        <p:grpSpPr>
          <a:xfrm>
            <a:off x="4752928" y="3937622"/>
            <a:ext cx="2686144" cy="1830543"/>
            <a:chOff x="4752928" y="3937622"/>
            <a:chExt cx="2686144" cy="18305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235DC39-F925-432E-9269-2A1587AEF6C0}"/>
                </a:ext>
              </a:extLst>
            </p:cNvPr>
            <p:cNvGrpSpPr/>
            <p:nvPr/>
          </p:nvGrpSpPr>
          <p:grpSpPr>
            <a:xfrm>
              <a:off x="4752928" y="4416385"/>
              <a:ext cx="2686144" cy="1351780"/>
              <a:chOff x="4752928" y="4416385"/>
              <a:chExt cx="2686144" cy="135178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3055A3-0BDD-4EFF-8817-D4FFD3FFD2DB}"/>
                  </a:ext>
                </a:extLst>
              </p:cNvPr>
              <p:cNvSpPr txBox="1"/>
              <p:nvPr/>
            </p:nvSpPr>
            <p:spPr>
              <a:xfrm>
                <a:off x="4752928" y="4804183"/>
                <a:ext cx="2686144" cy="963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soul, like these sweet mornings of spring which I enjoy with my whole heart.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E0F16-6DDF-4E72-936D-B51590AC50BC}"/>
                  </a:ext>
                </a:extLst>
              </p:cNvPr>
              <p:cNvSpPr txBox="1"/>
              <p:nvPr/>
            </p:nvSpPr>
            <p:spPr>
              <a:xfrm>
                <a:off x="4752928" y="4416385"/>
                <a:ext cx="2686144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Value text goes here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B3A5AA-F054-48D2-96D6-ECFB72B32CAA}"/>
                </a:ext>
              </a:extLst>
            </p:cNvPr>
            <p:cNvSpPr txBox="1"/>
            <p:nvPr/>
          </p:nvSpPr>
          <p:spPr>
            <a:xfrm>
              <a:off x="4752928" y="3937622"/>
              <a:ext cx="545995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accent1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309116-EC4C-4D52-9E0E-8D52D12CFB90}"/>
              </a:ext>
            </a:extLst>
          </p:cNvPr>
          <p:cNvGrpSpPr/>
          <p:nvPr/>
        </p:nvGrpSpPr>
        <p:grpSpPr>
          <a:xfrm>
            <a:off x="8040170" y="3937622"/>
            <a:ext cx="2686144" cy="1830543"/>
            <a:chOff x="8040170" y="3937622"/>
            <a:chExt cx="2686144" cy="18305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8A6536-AA93-4C36-A0BA-56D44DDAED85}"/>
                </a:ext>
              </a:extLst>
            </p:cNvPr>
            <p:cNvGrpSpPr/>
            <p:nvPr/>
          </p:nvGrpSpPr>
          <p:grpSpPr>
            <a:xfrm>
              <a:off x="8040170" y="4416385"/>
              <a:ext cx="2686144" cy="1351780"/>
              <a:chOff x="8040170" y="4416385"/>
              <a:chExt cx="2686144" cy="135178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5063E1-EC07-4941-A823-CF9077C59777}"/>
                  </a:ext>
                </a:extLst>
              </p:cNvPr>
              <p:cNvSpPr txBox="1"/>
              <p:nvPr/>
            </p:nvSpPr>
            <p:spPr>
              <a:xfrm>
                <a:off x="8040170" y="4804183"/>
                <a:ext cx="2686144" cy="963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 of my entire soul, like these sweet mornings of spring which I enjoy with my whole heart.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F7A0F9-F704-4E13-B836-3F376B7388F0}"/>
                  </a:ext>
                </a:extLst>
              </p:cNvPr>
              <p:cNvSpPr txBox="1"/>
              <p:nvPr/>
            </p:nvSpPr>
            <p:spPr>
              <a:xfrm>
                <a:off x="8040170" y="4416385"/>
                <a:ext cx="2686144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Value text goes here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416A44-3F8C-42B8-81C4-700F02F80EF6}"/>
                </a:ext>
              </a:extLst>
            </p:cNvPr>
            <p:cNvSpPr txBox="1"/>
            <p:nvPr/>
          </p:nvSpPr>
          <p:spPr>
            <a:xfrm>
              <a:off x="8040170" y="3937622"/>
              <a:ext cx="545995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410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1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9DD8D8A-C625-4342-943F-6764EE41A5D1}"/>
              </a:ext>
            </a:extLst>
          </p:cNvPr>
          <p:cNvGrpSpPr/>
          <p:nvPr/>
        </p:nvGrpSpPr>
        <p:grpSpPr>
          <a:xfrm>
            <a:off x="7374514" y="1556172"/>
            <a:ext cx="1438840" cy="4402177"/>
            <a:chOff x="7374514" y="1556172"/>
            <a:chExt cx="1438840" cy="440217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BC14880-1249-4F90-A69F-D53AFC72AD2A}"/>
                </a:ext>
              </a:extLst>
            </p:cNvPr>
            <p:cNvGrpSpPr/>
            <p:nvPr/>
          </p:nvGrpSpPr>
          <p:grpSpPr>
            <a:xfrm>
              <a:off x="7374514" y="1556172"/>
              <a:ext cx="1438840" cy="4402177"/>
              <a:chOff x="13869259" y="2955420"/>
              <a:chExt cx="2204656" cy="6745218"/>
            </a:xfrm>
            <a:solidFill>
              <a:schemeClr val="accent2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93A6EA-4237-47B4-9B22-9FD6F08C6BEE}"/>
                  </a:ext>
                </a:extLst>
              </p:cNvPr>
              <p:cNvSpPr/>
              <p:nvPr/>
            </p:nvSpPr>
            <p:spPr>
              <a:xfrm>
                <a:off x="14143685" y="4362314"/>
                <a:ext cx="1655805" cy="53383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83C3C3FE-EA22-450A-935A-F8C0759493AC}"/>
                  </a:ext>
                </a:extLst>
              </p:cNvPr>
              <p:cNvSpPr/>
              <p:nvPr/>
            </p:nvSpPr>
            <p:spPr>
              <a:xfrm>
                <a:off x="13869259" y="2955420"/>
                <a:ext cx="2204656" cy="1426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002C67-973A-4D52-B9A2-E01D2072ACB2}"/>
                </a:ext>
              </a:extLst>
            </p:cNvPr>
            <p:cNvSpPr txBox="1"/>
            <p:nvPr/>
          </p:nvSpPr>
          <p:spPr>
            <a:xfrm>
              <a:off x="7756302" y="2092844"/>
              <a:ext cx="67526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B8DE7E5-7064-496D-A0F5-6A41ECC82957}"/>
                </a:ext>
              </a:extLst>
            </p:cNvPr>
            <p:cNvSpPr txBox="1"/>
            <p:nvPr/>
          </p:nvSpPr>
          <p:spPr>
            <a:xfrm rot="16200000">
              <a:off x="7274785" y="4655854"/>
              <a:ext cx="1689101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Startup 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0DC21B-6AF6-4E4B-A069-CC47436950FD}"/>
              </a:ext>
            </a:extLst>
          </p:cNvPr>
          <p:cNvGrpSpPr/>
          <p:nvPr/>
        </p:nvGrpSpPr>
        <p:grpSpPr>
          <a:xfrm>
            <a:off x="9535793" y="1371600"/>
            <a:ext cx="1438840" cy="4586749"/>
            <a:chOff x="9535793" y="1371600"/>
            <a:chExt cx="1438840" cy="45867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6AC898-709B-4753-95DA-7E4623160095}"/>
                </a:ext>
              </a:extLst>
            </p:cNvPr>
            <p:cNvGrpSpPr/>
            <p:nvPr/>
          </p:nvGrpSpPr>
          <p:grpSpPr>
            <a:xfrm>
              <a:off x="9535793" y="1371600"/>
              <a:ext cx="1438840" cy="4586749"/>
              <a:chOff x="10557649" y="2672610"/>
              <a:chExt cx="2204656" cy="7028028"/>
            </a:xfrm>
            <a:solidFill>
              <a:schemeClr val="accent4"/>
            </a:solidFill>
          </p:grpSpPr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ED66D9FD-D1FE-44D5-A446-1BCBDEB0DE79}"/>
                  </a:ext>
                </a:extLst>
              </p:cNvPr>
              <p:cNvSpPr/>
              <p:nvPr/>
            </p:nvSpPr>
            <p:spPr>
              <a:xfrm>
                <a:off x="10557649" y="2672610"/>
                <a:ext cx="2204656" cy="1426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7DC7F0-B1D8-406E-981C-965673DF9DDB}"/>
                  </a:ext>
                </a:extLst>
              </p:cNvPr>
              <p:cNvSpPr/>
              <p:nvPr/>
            </p:nvSpPr>
            <p:spPr>
              <a:xfrm>
                <a:off x="10832075" y="4060077"/>
                <a:ext cx="1655805" cy="56405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9723D1C-5A43-4C83-BBF4-4A159E683ABD}"/>
                </a:ext>
              </a:extLst>
            </p:cNvPr>
            <p:cNvSpPr txBox="1"/>
            <p:nvPr/>
          </p:nvSpPr>
          <p:spPr>
            <a:xfrm>
              <a:off x="9917581" y="1926132"/>
              <a:ext cx="67526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A2AAF8-64A1-4F5A-AD67-8ACD9E55FDBC}"/>
                </a:ext>
              </a:extLst>
            </p:cNvPr>
            <p:cNvSpPr txBox="1"/>
            <p:nvPr/>
          </p:nvSpPr>
          <p:spPr>
            <a:xfrm rot="16200000">
              <a:off x="9410667" y="4655854"/>
              <a:ext cx="1689101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Company 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0FDB48-D222-47B6-834E-9BFEB6D7DB5A}"/>
              </a:ext>
            </a:extLst>
          </p:cNvPr>
          <p:cNvGrpSpPr/>
          <p:nvPr/>
        </p:nvGrpSpPr>
        <p:grpSpPr>
          <a:xfrm>
            <a:off x="6293875" y="2654838"/>
            <a:ext cx="1438840" cy="3303511"/>
            <a:chOff x="6293875" y="2654838"/>
            <a:chExt cx="1438840" cy="33035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451BD3-363D-4A03-8F2B-314325F2888C}"/>
                </a:ext>
              </a:extLst>
            </p:cNvPr>
            <p:cNvGrpSpPr/>
            <p:nvPr/>
          </p:nvGrpSpPr>
          <p:grpSpPr>
            <a:xfrm>
              <a:off x="6293875" y="2654838"/>
              <a:ext cx="1438840" cy="3303511"/>
              <a:chOff x="15525064" y="4638846"/>
              <a:chExt cx="2204656" cy="5061792"/>
            </a:xfrm>
            <a:solidFill>
              <a:schemeClr val="accent1"/>
            </a:solidFill>
            <a:effectLst>
              <a:outerShdw blurRad="381000" dist="190500" dir="9000000" sx="89000" sy="89000" algn="r" rotWithShape="0">
                <a:prstClr val="black">
                  <a:alpha val="21000"/>
                </a:prstClr>
              </a:outerShdw>
            </a:effectLst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31BBE9-7646-4A20-84B2-4F1B32305611}"/>
                  </a:ext>
                </a:extLst>
              </p:cNvPr>
              <p:cNvSpPr/>
              <p:nvPr/>
            </p:nvSpPr>
            <p:spPr>
              <a:xfrm>
                <a:off x="15799490" y="6035040"/>
                <a:ext cx="1655805" cy="3665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D5011531-41D8-46DB-9B3E-188C568A2218}"/>
                  </a:ext>
                </a:extLst>
              </p:cNvPr>
              <p:cNvSpPr/>
              <p:nvPr/>
            </p:nvSpPr>
            <p:spPr>
              <a:xfrm>
                <a:off x="15525064" y="4638846"/>
                <a:ext cx="2204656" cy="1426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2C18F3-3F18-48E9-B46E-91B1FC1B6D91}"/>
                </a:ext>
              </a:extLst>
            </p:cNvPr>
            <p:cNvSpPr txBox="1"/>
            <p:nvPr/>
          </p:nvSpPr>
          <p:spPr>
            <a:xfrm>
              <a:off x="6675663" y="3161234"/>
              <a:ext cx="67526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4A96440-9496-477F-A6E2-8A9B1C400EEE}"/>
                </a:ext>
              </a:extLst>
            </p:cNvPr>
            <p:cNvSpPr txBox="1"/>
            <p:nvPr/>
          </p:nvSpPr>
          <p:spPr>
            <a:xfrm rot="16200000">
              <a:off x="6181446" y="4655853"/>
              <a:ext cx="1689101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Business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4A50B-B389-463B-A38F-2AA0AE383C36}"/>
              </a:ext>
            </a:extLst>
          </p:cNvPr>
          <p:cNvGrpSpPr/>
          <p:nvPr/>
        </p:nvGrpSpPr>
        <p:grpSpPr>
          <a:xfrm>
            <a:off x="8455154" y="2277112"/>
            <a:ext cx="1438840" cy="3681237"/>
            <a:chOff x="8455154" y="2277112"/>
            <a:chExt cx="1438840" cy="36812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B4DAA4-20DF-4320-B202-67CFC984B9F5}"/>
                </a:ext>
              </a:extLst>
            </p:cNvPr>
            <p:cNvGrpSpPr/>
            <p:nvPr/>
          </p:nvGrpSpPr>
          <p:grpSpPr>
            <a:xfrm>
              <a:off x="8455154" y="2277112"/>
              <a:ext cx="1438840" cy="3681237"/>
              <a:chOff x="12213454" y="4060077"/>
              <a:chExt cx="2204656" cy="5640561"/>
            </a:xfrm>
            <a:solidFill>
              <a:schemeClr val="accent3"/>
            </a:solidFill>
            <a:effectLst>
              <a:outerShdw blurRad="381000" dist="190500" dir="9000000" sx="89000" sy="89000" algn="r" rotWithShape="0">
                <a:prstClr val="black">
                  <a:alpha val="21000"/>
                </a:prstClr>
              </a:outerShdw>
            </a:effectLst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1353865-BE1D-409A-8E4E-9A000C2F4DA1}"/>
                  </a:ext>
                </a:extLst>
              </p:cNvPr>
              <p:cNvSpPr/>
              <p:nvPr/>
            </p:nvSpPr>
            <p:spPr>
              <a:xfrm>
                <a:off x="12487880" y="5486400"/>
                <a:ext cx="1655805" cy="4214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ACD1F5C7-35BF-4CEF-B3C2-B80626D1BAE7}"/>
                  </a:ext>
                </a:extLst>
              </p:cNvPr>
              <p:cNvSpPr/>
              <p:nvPr/>
            </p:nvSpPr>
            <p:spPr>
              <a:xfrm>
                <a:off x="12213454" y="4060077"/>
                <a:ext cx="2204656" cy="1426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7C15D88-4915-4954-86EE-4FC58458C98A}"/>
                </a:ext>
              </a:extLst>
            </p:cNvPr>
            <p:cNvSpPr txBox="1"/>
            <p:nvPr/>
          </p:nvSpPr>
          <p:spPr>
            <a:xfrm>
              <a:off x="8836942" y="2839807"/>
              <a:ext cx="67526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C968D7-87C2-451E-8158-221B620A3E30}"/>
                </a:ext>
              </a:extLst>
            </p:cNvPr>
            <p:cNvSpPr txBox="1"/>
            <p:nvPr/>
          </p:nvSpPr>
          <p:spPr>
            <a:xfrm rot="16200000">
              <a:off x="8109927" y="4423058"/>
              <a:ext cx="215469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Professional data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0856F18-8F60-4A1E-A54C-4BACED599B60}"/>
              </a:ext>
            </a:extLst>
          </p:cNvPr>
          <p:cNvSpPr txBox="1"/>
          <p:nvPr/>
        </p:nvSpPr>
        <p:spPr>
          <a:xfrm>
            <a:off x="1099897" y="3053526"/>
            <a:ext cx="429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30CA5F-7720-4F74-AEA6-3B22A7D079DF}"/>
              </a:ext>
            </a:extLst>
          </p:cNvPr>
          <p:cNvSpPr txBox="1"/>
          <p:nvPr/>
        </p:nvSpPr>
        <p:spPr>
          <a:xfrm>
            <a:off x="1099897" y="1571815"/>
            <a:ext cx="429243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品牌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推广方案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D6115F0-48DE-455D-8C86-912B9213A886}"/>
              </a:ext>
            </a:extLst>
          </p:cNvPr>
          <p:cNvSpPr/>
          <p:nvPr/>
        </p:nvSpPr>
        <p:spPr>
          <a:xfrm>
            <a:off x="1146264" y="4562584"/>
            <a:ext cx="1247890" cy="3615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Option #1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7EEA104-8EFC-42B5-A434-0AD699CDF9EB}"/>
              </a:ext>
            </a:extLst>
          </p:cNvPr>
          <p:cNvSpPr/>
          <p:nvPr/>
        </p:nvSpPr>
        <p:spPr>
          <a:xfrm>
            <a:off x="2719726" y="4562584"/>
            <a:ext cx="1247890" cy="361529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Option #2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413A145-E85D-40F6-9986-07B8D5872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8652520" y="2418869"/>
            <a:ext cx="117475" cy="69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5FA9A2C-89D4-4D30-A9FB-9D99300FF1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4" b="37224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B67BC0-2584-414C-B54D-BA00704CBD26}"/>
              </a:ext>
            </a:extLst>
          </p:cNvPr>
          <p:cNvSpPr txBox="1"/>
          <p:nvPr/>
        </p:nvSpPr>
        <p:spPr>
          <a:xfrm>
            <a:off x="3805083" y="1793502"/>
            <a:ext cx="7138220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 of existence in this spot.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E28D7-2680-452B-AFBD-1EAC31500A52}"/>
              </a:ext>
            </a:extLst>
          </p:cNvPr>
          <p:cNvSpPr txBox="1"/>
          <p:nvPr/>
        </p:nvSpPr>
        <p:spPr>
          <a:xfrm>
            <a:off x="3805084" y="648930"/>
            <a:ext cx="371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品牌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r>
              <a:rPr lang="zh-CN" altLang="en-US" sz="3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rPr>
              <a:t>推广方案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3D2E1-4CD2-4EEB-8574-97A90B5DB4E6}"/>
              </a:ext>
            </a:extLst>
          </p:cNvPr>
          <p:cNvSpPr/>
          <p:nvPr/>
        </p:nvSpPr>
        <p:spPr>
          <a:xfrm>
            <a:off x="1117132" y="2743199"/>
            <a:ext cx="3145152" cy="3436375"/>
          </a:xfrm>
          <a:prstGeom prst="roundRect">
            <a:avLst>
              <a:gd name="adj" fmla="val 1406"/>
            </a:avLst>
          </a:prstGeom>
          <a:gradFill flip="none" rotWithShape="1">
            <a:gsLst>
              <a:gs pos="7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  <a:effectLst>
            <a:outerShdw blurRad="190500" dist="63500" dir="5400000" sx="99000" sy="99000" algn="t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673CB0-3CDB-414D-B66F-5FEFBAADC0FE}"/>
              </a:ext>
            </a:extLst>
          </p:cNvPr>
          <p:cNvGrpSpPr/>
          <p:nvPr/>
        </p:nvGrpSpPr>
        <p:grpSpPr>
          <a:xfrm>
            <a:off x="1378261" y="3897392"/>
            <a:ext cx="2622895" cy="1819763"/>
            <a:chOff x="9566061" y="1654243"/>
            <a:chExt cx="2622895" cy="18197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14A6EC-3E42-46DF-9E8E-EF6B3709EB28}"/>
                </a:ext>
              </a:extLst>
            </p:cNvPr>
            <p:cNvSpPr txBox="1"/>
            <p:nvPr/>
          </p:nvSpPr>
          <p:spPr>
            <a:xfrm>
              <a:off x="9566061" y="2066826"/>
              <a:ext cx="2622895" cy="1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 of spring which I enjoy with my whole heart. I am alone, and feel the charm of existence in this spot, which was created.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1FAB03-195D-4172-A062-06962BE660AC}"/>
                </a:ext>
              </a:extLst>
            </p:cNvPr>
            <p:cNvSpPr txBox="1"/>
            <p:nvPr/>
          </p:nvSpPr>
          <p:spPr>
            <a:xfrm>
              <a:off x="9566062" y="1654243"/>
              <a:ext cx="2203876" cy="50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2019</a:t>
              </a:r>
            </a:p>
          </p:txBody>
        </p:sp>
      </p:grpSp>
      <p:sp>
        <p:nvSpPr>
          <p:cNvPr id="24" name="Freeform 79">
            <a:extLst>
              <a:ext uri="{FF2B5EF4-FFF2-40B4-BE49-F238E27FC236}">
                <a16:creationId xmlns:a16="http://schemas.microsoft.com/office/drawing/2014/main" id="{84D06726-FA6D-46E1-A7AD-DD55DFAA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01" y="3205618"/>
            <a:ext cx="518332" cy="522169"/>
          </a:xfrm>
          <a:custGeom>
            <a:avLst/>
            <a:gdLst>
              <a:gd name="T0" fmla="*/ 106933 w 479"/>
              <a:gd name="T1" fmla="*/ 0 h 479"/>
              <a:gd name="T2" fmla="*/ 106933 w 479"/>
              <a:gd name="T3" fmla="*/ 0 h 479"/>
              <a:gd name="T4" fmla="*/ 0 w 479"/>
              <a:gd name="T5" fmla="*/ 107725 h 479"/>
              <a:gd name="T6" fmla="*/ 106933 w 479"/>
              <a:gd name="T7" fmla="*/ 215449 h 479"/>
              <a:gd name="T8" fmla="*/ 213866 w 479"/>
              <a:gd name="T9" fmla="*/ 107725 h 479"/>
              <a:gd name="T10" fmla="*/ 106933 w 479"/>
              <a:gd name="T11" fmla="*/ 0 h 479"/>
              <a:gd name="T12" fmla="*/ 198206 w 479"/>
              <a:gd name="T13" fmla="*/ 107725 h 479"/>
              <a:gd name="T14" fmla="*/ 198206 w 479"/>
              <a:gd name="T15" fmla="*/ 107725 h 479"/>
              <a:gd name="T16" fmla="*/ 178520 w 479"/>
              <a:gd name="T17" fmla="*/ 163615 h 479"/>
              <a:gd name="T18" fmla="*/ 174493 w 479"/>
              <a:gd name="T19" fmla="*/ 147840 h 479"/>
              <a:gd name="T20" fmla="*/ 178520 w 479"/>
              <a:gd name="T21" fmla="*/ 115838 h 479"/>
              <a:gd name="T22" fmla="*/ 166439 w 479"/>
              <a:gd name="T23" fmla="*/ 91949 h 479"/>
              <a:gd name="T24" fmla="*/ 142726 w 479"/>
              <a:gd name="T25" fmla="*/ 80230 h 479"/>
              <a:gd name="T26" fmla="*/ 154806 w 479"/>
              <a:gd name="T27" fmla="*/ 39664 h 479"/>
              <a:gd name="T28" fmla="*/ 131093 w 479"/>
              <a:gd name="T29" fmla="*/ 27945 h 479"/>
              <a:gd name="T30" fmla="*/ 134673 w 479"/>
              <a:gd name="T31" fmla="*/ 23889 h 479"/>
              <a:gd name="T32" fmla="*/ 198206 w 479"/>
              <a:gd name="T33" fmla="*/ 107725 h 479"/>
              <a:gd name="T34" fmla="*/ 94853 w 479"/>
              <a:gd name="T35" fmla="*/ 19832 h 479"/>
              <a:gd name="T36" fmla="*/ 94853 w 479"/>
              <a:gd name="T37" fmla="*/ 19832 h 479"/>
              <a:gd name="T38" fmla="*/ 83220 w 479"/>
              <a:gd name="T39" fmla="*/ 27945 h 479"/>
              <a:gd name="T40" fmla="*/ 67113 w 479"/>
              <a:gd name="T41" fmla="*/ 39664 h 479"/>
              <a:gd name="T42" fmla="*/ 51453 w 479"/>
              <a:gd name="T43" fmla="*/ 59947 h 479"/>
              <a:gd name="T44" fmla="*/ 59507 w 479"/>
              <a:gd name="T45" fmla="*/ 71666 h 479"/>
              <a:gd name="T46" fmla="*/ 79193 w 479"/>
              <a:gd name="T47" fmla="*/ 71666 h 479"/>
              <a:gd name="T48" fmla="*/ 110960 w 479"/>
              <a:gd name="T49" fmla="*/ 107725 h 479"/>
              <a:gd name="T50" fmla="*/ 83220 w 479"/>
              <a:gd name="T51" fmla="*/ 131613 h 479"/>
              <a:gd name="T52" fmla="*/ 79193 w 479"/>
              <a:gd name="T53" fmla="*/ 151896 h 479"/>
              <a:gd name="T54" fmla="*/ 79193 w 479"/>
              <a:gd name="T55" fmla="*/ 175785 h 479"/>
              <a:gd name="T56" fmla="*/ 59507 w 479"/>
              <a:gd name="T57" fmla="*/ 155502 h 479"/>
              <a:gd name="T58" fmla="*/ 55480 w 479"/>
              <a:gd name="T59" fmla="*/ 128008 h 479"/>
              <a:gd name="T60" fmla="*/ 39373 w 479"/>
              <a:gd name="T61" fmla="*/ 107725 h 479"/>
              <a:gd name="T62" fmla="*/ 47426 w 479"/>
              <a:gd name="T63" fmla="*/ 83836 h 479"/>
              <a:gd name="T64" fmla="*/ 23713 w 479"/>
              <a:gd name="T65" fmla="*/ 76173 h 479"/>
              <a:gd name="T66" fmla="*/ 94853 w 479"/>
              <a:gd name="T67" fmla="*/ 19832 h 479"/>
              <a:gd name="T68" fmla="*/ 79193 w 479"/>
              <a:gd name="T69" fmla="*/ 195617 h 479"/>
              <a:gd name="T70" fmla="*/ 79193 w 479"/>
              <a:gd name="T71" fmla="*/ 195617 h 479"/>
              <a:gd name="T72" fmla="*/ 91273 w 479"/>
              <a:gd name="T73" fmla="*/ 187504 h 479"/>
              <a:gd name="T74" fmla="*/ 106933 w 479"/>
              <a:gd name="T75" fmla="*/ 183447 h 479"/>
              <a:gd name="T76" fmla="*/ 131093 w 479"/>
              <a:gd name="T77" fmla="*/ 175785 h 479"/>
              <a:gd name="T78" fmla="*/ 158386 w 479"/>
              <a:gd name="T79" fmla="*/ 183447 h 479"/>
              <a:gd name="T80" fmla="*/ 106933 w 479"/>
              <a:gd name="T81" fmla="*/ 199674 h 479"/>
              <a:gd name="T82" fmla="*/ 79193 w 479"/>
              <a:gd name="T83" fmla="*/ 195617 h 4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98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包含 户外, 建筑物, 时钟&#10;&#10;已生成高可信度的说明">
            <a:extLst>
              <a:ext uri="{FF2B5EF4-FFF2-40B4-BE49-F238E27FC236}">
                <a16:creationId xmlns:a16="http://schemas.microsoft.com/office/drawing/2014/main" id="{C6B7FAEA-0B8C-441B-B101-079AA1B785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58" b="26458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DE7D4-D9B3-450F-9024-69503843D62F}"/>
              </a:ext>
            </a:extLst>
          </p:cNvPr>
          <p:cNvSpPr txBox="1"/>
          <p:nvPr/>
        </p:nvSpPr>
        <p:spPr>
          <a:xfrm>
            <a:off x="1099897" y="3053526"/>
            <a:ext cx="36133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D618B-9774-4D89-89D8-4D7351BC98E0}"/>
              </a:ext>
            </a:extLst>
          </p:cNvPr>
          <p:cNvSpPr txBox="1"/>
          <p:nvPr/>
        </p:nvSpPr>
        <p:spPr>
          <a:xfrm>
            <a:off x="1099897" y="1571815"/>
            <a:ext cx="408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品牌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r>
              <a:rPr lang="zh-CN" altLang="en-US" sz="3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rPr>
              <a:t>推广方案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73656-D744-4F36-ADCC-50E0B7E2CA52}"/>
              </a:ext>
            </a:extLst>
          </p:cNvPr>
          <p:cNvGrpSpPr/>
          <p:nvPr/>
        </p:nvGrpSpPr>
        <p:grpSpPr>
          <a:xfrm>
            <a:off x="1074058" y="4153990"/>
            <a:ext cx="1117600" cy="1151983"/>
            <a:chOff x="973955" y="4093340"/>
            <a:chExt cx="1117600" cy="11519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88EC48-07D5-4072-8E48-C4E8FC64F6E1}"/>
                </a:ext>
              </a:extLst>
            </p:cNvPr>
            <p:cNvSpPr/>
            <p:nvPr/>
          </p:nvSpPr>
          <p:spPr>
            <a:xfrm>
              <a:off x="1142507" y="4093340"/>
              <a:ext cx="780496" cy="780496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75%</a:t>
              </a: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36F3355-D46E-4251-97ED-4340672E7CF4}"/>
                </a:ext>
              </a:extLst>
            </p:cNvPr>
            <p:cNvSpPr/>
            <p:nvPr/>
          </p:nvSpPr>
          <p:spPr>
            <a:xfrm>
              <a:off x="1143188" y="4094021"/>
              <a:ext cx="779133" cy="779133"/>
            </a:xfrm>
            <a:prstGeom prst="arc">
              <a:avLst>
                <a:gd name="adj1" fmla="val 16262362"/>
                <a:gd name="adj2" fmla="val 10731264"/>
              </a:avLst>
            </a:prstGeom>
            <a:ln w="60325" cap="rnd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8CD75B-7CD5-4DAC-847E-92B2FCFDF0FF}"/>
                </a:ext>
              </a:extLst>
            </p:cNvPr>
            <p:cNvSpPr txBox="1"/>
            <p:nvPr/>
          </p:nvSpPr>
          <p:spPr>
            <a:xfrm>
              <a:off x="973955" y="4968324"/>
              <a:ext cx="111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Data title 01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B20B30-C328-4B10-B8A9-D4259B36DE63}"/>
              </a:ext>
            </a:extLst>
          </p:cNvPr>
          <p:cNvGrpSpPr/>
          <p:nvPr/>
        </p:nvGrpSpPr>
        <p:grpSpPr>
          <a:xfrm>
            <a:off x="2496459" y="4153990"/>
            <a:ext cx="1117600" cy="1151983"/>
            <a:chOff x="2439898" y="4093340"/>
            <a:chExt cx="1117600" cy="11519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F22798-9239-4E89-8DE8-A5C061BCA340}"/>
                </a:ext>
              </a:extLst>
            </p:cNvPr>
            <p:cNvSpPr/>
            <p:nvPr/>
          </p:nvSpPr>
          <p:spPr>
            <a:xfrm>
              <a:off x="2608450" y="4093340"/>
              <a:ext cx="780496" cy="780496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40%</a:t>
              </a: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11DCC43-8E59-49DE-A531-D8B38247C365}"/>
                </a:ext>
              </a:extLst>
            </p:cNvPr>
            <p:cNvSpPr/>
            <p:nvPr/>
          </p:nvSpPr>
          <p:spPr>
            <a:xfrm>
              <a:off x="2609131" y="4094021"/>
              <a:ext cx="779133" cy="779133"/>
            </a:xfrm>
            <a:prstGeom prst="arc">
              <a:avLst>
                <a:gd name="adj1" fmla="val 16262362"/>
                <a:gd name="adj2" fmla="val 2893310"/>
              </a:avLst>
            </a:prstGeom>
            <a:ln w="60325" cap="rnd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ADC65E-C702-4FC2-946C-3724C1B4F6F9}"/>
                </a:ext>
              </a:extLst>
            </p:cNvPr>
            <p:cNvSpPr txBox="1"/>
            <p:nvPr/>
          </p:nvSpPr>
          <p:spPr>
            <a:xfrm>
              <a:off x="2439898" y="4968324"/>
              <a:ext cx="111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Data title 02</a:t>
              </a:r>
            </a:p>
          </p:txBody>
        </p:sp>
      </p:grp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4787C41B-BF1D-4FDC-B23E-344E919217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2" b="5862"/>
          <a:stretch>
            <a:fillRect/>
          </a:stretch>
        </p:blipFill>
        <p:spPr/>
      </p:pic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0CEDE02-2610-4E76-84FD-788D9ADECD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10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09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B04C0919-B040-44CB-A5F1-D9639C2857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8" b="34578"/>
          <a:stretch>
            <a:fillRect/>
          </a:stretch>
        </p:blipFill>
        <p:spPr/>
      </p:pic>
      <p:pic>
        <p:nvPicPr>
          <p:cNvPr id="7" name="图片占位符 6" descr="图片包含 地面&#10;&#10;已生成高可信度的说明">
            <a:extLst>
              <a:ext uri="{FF2B5EF4-FFF2-40B4-BE49-F238E27FC236}">
                <a16:creationId xmlns:a16="http://schemas.microsoft.com/office/drawing/2014/main" id="{645D2267-53DA-4642-95F7-3F2C070D616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89" b="9589"/>
          <a:stretch>
            <a:fillRect/>
          </a:stretch>
        </p:blipFill>
        <p:spPr>
          <a:xfrm>
            <a:off x="7053263" y="3082925"/>
            <a:ext cx="5260975" cy="283845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0070DB-7EA3-4DE4-AE46-55DB57E28B83}"/>
              </a:ext>
            </a:extLst>
          </p:cNvPr>
          <p:cNvSpPr/>
          <p:nvPr/>
        </p:nvSpPr>
        <p:spPr>
          <a:xfrm>
            <a:off x="7053943" y="3082414"/>
            <a:ext cx="5260961" cy="2839414"/>
          </a:xfrm>
          <a:prstGeom prst="roundRect">
            <a:avLst>
              <a:gd name="adj" fmla="val 2180"/>
            </a:avLst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3418AA-CB84-41A7-A659-2B2009F4664D}"/>
              </a:ext>
            </a:extLst>
          </p:cNvPr>
          <p:cNvSpPr/>
          <p:nvPr/>
        </p:nvSpPr>
        <p:spPr>
          <a:xfrm>
            <a:off x="7816645" y="1165122"/>
            <a:ext cx="4498259" cy="2722973"/>
          </a:xfrm>
          <a:prstGeom prst="roundRect">
            <a:avLst>
              <a:gd name="adj" fmla="val 2180"/>
            </a:avLst>
          </a:prstGeom>
          <a:solidFill>
            <a:schemeClr val="bg1"/>
          </a:solidFill>
          <a:ln>
            <a:noFill/>
          </a:ln>
          <a:effectLst>
            <a:outerShdw blurRad="152400" dist="50800" dir="5400000" sx="99000" sy="99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B0D29-24BB-455B-A85E-7F9D58183791}"/>
              </a:ext>
            </a:extLst>
          </p:cNvPr>
          <p:cNvSpPr txBox="1"/>
          <p:nvPr/>
        </p:nvSpPr>
        <p:spPr>
          <a:xfrm>
            <a:off x="1099897" y="2687766"/>
            <a:ext cx="361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CFB35-853D-40E4-BBD4-F4C20BFFB257}"/>
              </a:ext>
            </a:extLst>
          </p:cNvPr>
          <p:cNvSpPr txBox="1"/>
          <p:nvPr/>
        </p:nvSpPr>
        <p:spPr>
          <a:xfrm>
            <a:off x="1099897" y="2033390"/>
            <a:ext cx="361335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 am so happy, my dear friend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so absorbed in the exquisite.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D4CA4-ED92-428B-A318-02B88B329BD0}"/>
              </a:ext>
            </a:extLst>
          </p:cNvPr>
          <p:cNvSpPr txBox="1"/>
          <p:nvPr/>
        </p:nvSpPr>
        <p:spPr>
          <a:xfrm>
            <a:off x="1099897" y="4416996"/>
            <a:ext cx="36133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“When I hear the buzz of the little world among the stalks, and grow familiar.”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79949-D57B-4EC0-8488-D08C654490E9}"/>
              </a:ext>
            </a:extLst>
          </p:cNvPr>
          <p:cNvSpPr txBox="1"/>
          <p:nvPr/>
        </p:nvSpPr>
        <p:spPr>
          <a:xfrm>
            <a:off x="7479891" y="4278497"/>
            <a:ext cx="3905864" cy="210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品牌</a:t>
            </a:r>
            <a:endParaRPr lang="en-US" sz="24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推广方案</a:t>
            </a:r>
          </a:p>
          <a:p>
            <a:pPr>
              <a:lnSpc>
                <a:spcPct val="120000"/>
              </a:lnSpc>
            </a:pPr>
            <a:endParaRPr lang="en-US" sz="4400" b="1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DAF756-9B09-450D-BC7E-A1A696939E94}"/>
              </a:ext>
            </a:extLst>
          </p:cNvPr>
          <p:cNvGrpSpPr/>
          <p:nvPr/>
        </p:nvGrpSpPr>
        <p:grpSpPr>
          <a:xfrm>
            <a:off x="8150264" y="1527606"/>
            <a:ext cx="3332068" cy="857491"/>
            <a:chOff x="8150264" y="1483362"/>
            <a:chExt cx="3332068" cy="8574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EE0DE-147D-4EE8-9C27-CC7A4C6ADB8B}"/>
                </a:ext>
              </a:extLst>
            </p:cNvPr>
            <p:cNvGrpSpPr/>
            <p:nvPr/>
          </p:nvGrpSpPr>
          <p:grpSpPr>
            <a:xfrm>
              <a:off x="8659662" y="1483362"/>
              <a:ext cx="2822670" cy="857491"/>
              <a:chOff x="8618387" y="1483362"/>
              <a:chExt cx="2822670" cy="85749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AECA41-7D2D-4032-8AC8-45CF336A6425}"/>
                  </a:ext>
                </a:extLst>
              </p:cNvPr>
              <p:cNvSpPr txBox="1"/>
              <p:nvPr/>
            </p:nvSpPr>
            <p:spPr>
              <a:xfrm>
                <a:off x="8618387" y="1483362"/>
                <a:ext cx="933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1"/>
                      <a:tileRect/>
                    </a:gradFill>
                    <a:latin typeface="+mj-lt"/>
                  </a:rPr>
                  <a:t>2019</a:t>
                </a:r>
                <a:endParaRPr lang="en-US" sz="2400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D1D1EC-24F4-490D-AC3B-E23FF291874D}"/>
                  </a:ext>
                </a:extLst>
              </p:cNvPr>
              <p:cNvSpPr txBox="1"/>
              <p:nvPr/>
            </p:nvSpPr>
            <p:spPr>
              <a:xfrm>
                <a:off x="8618387" y="1805322"/>
                <a:ext cx="2822670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has taken possession of my entire soul</a:t>
                </a:r>
              </a:p>
            </p:txBody>
          </p:sp>
        </p:grp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9948860-F50A-457C-8D32-5BDBE8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264" y="1543870"/>
              <a:ext cx="268794" cy="277327"/>
            </a:xfrm>
            <a:custGeom>
              <a:avLst/>
              <a:gdLst>
                <a:gd name="T0" fmla="*/ 111726 w 444"/>
                <a:gd name="T1" fmla="*/ 150538 h 462"/>
                <a:gd name="T2" fmla="*/ 111726 w 444"/>
                <a:gd name="T3" fmla="*/ 150538 h 462"/>
                <a:gd name="T4" fmla="*/ 144162 w 444"/>
                <a:gd name="T5" fmla="*/ 114802 h 462"/>
                <a:gd name="T6" fmla="*/ 199574 w 444"/>
                <a:gd name="T7" fmla="*/ 31716 h 462"/>
                <a:gd name="T8" fmla="*/ 191916 w 444"/>
                <a:gd name="T9" fmla="*/ 23675 h 462"/>
                <a:gd name="T10" fmla="*/ 155875 w 444"/>
                <a:gd name="T11" fmla="*/ 23675 h 462"/>
                <a:gd name="T12" fmla="*/ 100013 w 444"/>
                <a:gd name="T13" fmla="*/ 0 h 462"/>
                <a:gd name="T14" fmla="*/ 44150 w 444"/>
                <a:gd name="T15" fmla="*/ 23675 h 462"/>
                <a:gd name="T16" fmla="*/ 8109 w 444"/>
                <a:gd name="T17" fmla="*/ 23675 h 462"/>
                <a:gd name="T18" fmla="*/ 0 w 444"/>
                <a:gd name="T19" fmla="*/ 31716 h 462"/>
                <a:gd name="T20" fmla="*/ 55863 w 444"/>
                <a:gd name="T21" fmla="*/ 114802 h 462"/>
                <a:gd name="T22" fmla="*/ 87849 w 444"/>
                <a:gd name="T23" fmla="*/ 150538 h 462"/>
                <a:gd name="T24" fmla="*/ 87849 w 444"/>
                <a:gd name="T25" fmla="*/ 166172 h 462"/>
                <a:gd name="T26" fmla="*/ 48204 w 444"/>
                <a:gd name="T27" fmla="*/ 185827 h 462"/>
                <a:gd name="T28" fmla="*/ 100013 w 444"/>
                <a:gd name="T29" fmla="*/ 205928 h 462"/>
                <a:gd name="T30" fmla="*/ 147766 w 444"/>
                <a:gd name="T31" fmla="*/ 185827 h 462"/>
                <a:gd name="T32" fmla="*/ 111726 w 444"/>
                <a:gd name="T33" fmla="*/ 166172 h 462"/>
                <a:gd name="T34" fmla="*/ 111726 w 444"/>
                <a:gd name="T35" fmla="*/ 150538 h 462"/>
                <a:gd name="T36" fmla="*/ 144162 w 444"/>
                <a:gd name="T37" fmla="*/ 94700 h 462"/>
                <a:gd name="T38" fmla="*/ 144162 w 444"/>
                <a:gd name="T39" fmla="*/ 94700 h 462"/>
                <a:gd name="T40" fmla="*/ 155875 w 444"/>
                <a:gd name="T41" fmla="*/ 39756 h 462"/>
                <a:gd name="T42" fmla="*/ 183807 w 444"/>
                <a:gd name="T43" fmla="*/ 39756 h 462"/>
                <a:gd name="T44" fmla="*/ 144162 w 444"/>
                <a:gd name="T45" fmla="*/ 94700 h 462"/>
                <a:gd name="T46" fmla="*/ 100013 w 444"/>
                <a:gd name="T47" fmla="*/ 16081 h 462"/>
                <a:gd name="T48" fmla="*/ 100013 w 444"/>
                <a:gd name="T49" fmla="*/ 16081 h 462"/>
                <a:gd name="T50" fmla="*/ 144162 w 444"/>
                <a:gd name="T51" fmla="*/ 31716 h 462"/>
                <a:gd name="T52" fmla="*/ 100013 w 444"/>
                <a:gd name="T53" fmla="*/ 51370 h 462"/>
                <a:gd name="T54" fmla="*/ 55863 w 444"/>
                <a:gd name="T55" fmla="*/ 31716 h 462"/>
                <a:gd name="T56" fmla="*/ 100013 w 444"/>
                <a:gd name="T57" fmla="*/ 16081 h 462"/>
                <a:gd name="T58" fmla="*/ 16218 w 444"/>
                <a:gd name="T59" fmla="*/ 39756 h 462"/>
                <a:gd name="T60" fmla="*/ 16218 w 444"/>
                <a:gd name="T61" fmla="*/ 39756 h 462"/>
                <a:gd name="T62" fmla="*/ 44150 w 444"/>
                <a:gd name="T63" fmla="*/ 39756 h 462"/>
                <a:gd name="T64" fmla="*/ 55863 w 444"/>
                <a:gd name="T65" fmla="*/ 94700 h 462"/>
                <a:gd name="T66" fmla="*/ 16218 w 444"/>
                <a:gd name="T67" fmla="*/ 39756 h 4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279869-2D70-4275-A664-B47DB461CE92}"/>
              </a:ext>
            </a:extLst>
          </p:cNvPr>
          <p:cNvGrpSpPr/>
          <p:nvPr/>
        </p:nvGrpSpPr>
        <p:grpSpPr>
          <a:xfrm>
            <a:off x="8144932" y="2668120"/>
            <a:ext cx="3337400" cy="857491"/>
            <a:chOff x="8144932" y="2712364"/>
            <a:chExt cx="3337400" cy="857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F1F3AC-A6BC-4457-B805-45EAEB49D440}"/>
                </a:ext>
              </a:extLst>
            </p:cNvPr>
            <p:cNvGrpSpPr/>
            <p:nvPr/>
          </p:nvGrpSpPr>
          <p:grpSpPr>
            <a:xfrm>
              <a:off x="8659662" y="2712364"/>
              <a:ext cx="2822670" cy="857491"/>
              <a:chOff x="8823242" y="2299265"/>
              <a:chExt cx="2822670" cy="85749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F69671-2DC1-4F7A-AB38-B42520E08384}"/>
                  </a:ext>
                </a:extLst>
              </p:cNvPr>
              <p:cNvSpPr txBox="1"/>
              <p:nvPr/>
            </p:nvSpPr>
            <p:spPr>
              <a:xfrm>
                <a:off x="8823242" y="2299265"/>
                <a:ext cx="933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2020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C8EE64-8A84-4872-A695-72979DBBF55C}"/>
                  </a:ext>
                </a:extLst>
              </p:cNvPr>
              <p:cNvSpPr txBox="1"/>
              <p:nvPr/>
            </p:nvSpPr>
            <p:spPr>
              <a:xfrm>
                <a:off x="8823242" y="2621225"/>
                <a:ext cx="2822670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has taken possession of my entire soul</a:t>
                </a:r>
              </a:p>
            </p:txBody>
          </p:sp>
        </p:grpSp>
        <p:sp>
          <p:nvSpPr>
            <p:cNvPr id="36" name="Freeform 110">
              <a:extLst>
                <a:ext uri="{FF2B5EF4-FFF2-40B4-BE49-F238E27FC236}">
                  <a16:creationId xmlns:a16="http://schemas.microsoft.com/office/drawing/2014/main" id="{0E528F25-13C7-4035-BD20-6C3BDE27F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932" y="2774149"/>
              <a:ext cx="279459" cy="226128"/>
            </a:xfrm>
            <a:custGeom>
              <a:avLst/>
              <a:gdLst>
                <a:gd name="T0" fmla="*/ 199860 w 462"/>
                <a:gd name="T1" fmla="*/ 4060 h 373"/>
                <a:gd name="T2" fmla="*/ 199860 w 462"/>
                <a:gd name="T3" fmla="*/ 4060 h 373"/>
                <a:gd name="T4" fmla="*/ 4051 w 462"/>
                <a:gd name="T5" fmla="*/ 72182 h 373"/>
                <a:gd name="T6" fmla="*/ 4051 w 462"/>
                <a:gd name="T7" fmla="*/ 76243 h 373"/>
                <a:gd name="T8" fmla="*/ 44113 w 462"/>
                <a:gd name="T9" fmla="*/ 96093 h 373"/>
                <a:gd name="T10" fmla="*/ 44113 w 462"/>
                <a:gd name="T11" fmla="*/ 96093 h 373"/>
                <a:gd name="T12" fmla="*/ 72021 w 462"/>
                <a:gd name="T13" fmla="*/ 103762 h 373"/>
                <a:gd name="T14" fmla="*/ 195358 w 462"/>
                <a:gd name="T15" fmla="*/ 15790 h 373"/>
                <a:gd name="T16" fmla="*/ 195358 w 462"/>
                <a:gd name="T17" fmla="*/ 15790 h 373"/>
                <a:gd name="T18" fmla="*/ 108032 w 462"/>
                <a:gd name="T19" fmla="*/ 111883 h 373"/>
                <a:gd name="T20" fmla="*/ 108032 w 462"/>
                <a:gd name="T21" fmla="*/ 111883 h 373"/>
                <a:gd name="T22" fmla="*/ 103981 w 462"/>
                <a:gd name="T23" fmla="*/ 115943 h 373"/>
                <a:gd name="T24" fmla="*/ 108032 w 462"/>
                <a:gd name="T25" fmla="*/ 120003 h 373"/>
                <a:gd name="T26" fmla="*/ 108032 w 462"/>
                <a:gd name="T27" fmla="*/ 120003 h 373"/>
                <a:gd name="T28" fmla="*/ 163399 w 462"/>
                <a:gd name="T29" fmla="*/ 152034 h 373"/>
                <a:gd name="T30" fmla="*/ 175552 w 462"/>
                <a:gd name="T31" fmla="*/ 147974 h 373"/>
                <a:gd name="T32" fmla="*/ 207512 w 462"/>
                <a:gd name="T33" fmla="*/ 8121 h 373"/>
                <a:gd name="T34" fmla="*/ 199860 w 462"/>
                <a:gd name="T35" fmla="*/ 4060 h 373"/>
                <a:gd name="T36" fmla="*/ 72021 w 462"/>
                <a:gd name="T37" fmla="*/ 163764 h 373"/>
                <a:gd name="T38" fmla="*/ 72021 w 462"/>
                <a:gd name="T39" fmla="*/ 163764 h 373"/>
                <a:gd name="T40" fmla="*/ 76073 w 462"/>
                <a:gd name="T41" fmla="*/ 167824 h 373"/>
                <a:gd name="T42" fmla="*/ 108032 w 462"/>
                <a:gd name="T43" fmla="*/ 139853 h 373"/>
                <a:gd name="T44" fmla="*/ 72021 w 462"/>
                <a:gd name="T45" fmla="*/ 120003 h 373"/>
                <a:gd name="T46" fmla="*/ 72021 w 462"/>
                <a:gd name="T47" fmla="*/ 163764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22" grpId="0"/>
      <p:bldP spid="23" grpId="0"/>
      <p:bldP spid="2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F621EBD5-77F9-42CD-8B17-5471EE2500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18990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F9DEC9-C832-44FB-830A-DF3156C06E8D}"/>
              </a:ext>
            </a:extLst>
          </p:cNvPr>
          <p:cNvSpPr txBox="1"/>
          <p:nvPr/>
        </p:nvSpPr>
        <p:spPr>
          <a:xfrm>
            <a:off x="1099897" y="3053526"/>
            <a:ext cx="361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8BAEE-747E-4847-A0A3-2ADD744B4E4C}"/>
              </a:ext>
            </a:extLst>
          </p:cNvPr>
          <p:cNvSpPr txBox="1"/>
          <p:nvPr/>
        </p:nvSpPr>
        <p:spPr>
          <a:xfrm>
            <a:off x="1099897" y="1571815"/>
            <a:ext cx="4085304" cy="137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痛点分析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D5B31B-F7C4-494A-8B84-2FD09D35CE2F}"/>
              </a:ext>
            </a:extLst>
          </p:cNvPr>
          <p:cNvSpPr/>
          <p:nvPr/>
        </p:nvSpPr>
        <p:spPr>
          <a:xfrm>
            <a:off x="6567949" y="2344994"/>
            <a:ext cx="3229897" cy="361094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CF1A70-04B6-436B-9F61-EBBFE0C426B6}"/>
              </a:ext>
            </a:extLst>
          </p:cNvPr>
          <p:cNvGrpSpPr/>
          <p:nvPr/>
        </p:nvGrpSpPr>
        <p:grpSpPr>
          <a:xfrm>
            <a:off x="6903121" y="2753298"/>
            <a:ext cx="2569152" cy="775976"/>
            <a:chOff x="6903121" y="2753298"/>
            <a:chExt cx="2569152" cy="7759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94CA082-A0E5-454F-A21B-DFA79FD7A652}"/>
                </a:ext>
              </a:extLst>
            </p:cNvPr>
            <p:cNvGrpSpPr/>
            <p:nvPr/>
          </p:nvGrpSpPr>
          <p:grpSpPr>
            <a:xfrm>
              <a:off x="7323026" y="2753298"/>
              <a:ext cx="2149247" cy="775976"/>
              <a:chOff x="7713406" y="1895776"/>
              <a:chExt cx="2149247" cy="77597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EE21DD-F3D5-4668-8E30-DD9B591A0471}"/>
                  </a:ext>
                </a:extLst>
              </p:cNvPr>
              <p:cNvSpPr txBox="1"/>
              <p:nvPr/>
            </p:nvSpPr>
            <p:spPr>
              <a:xfrm>
                <a:off x="7713406" y="1895776"/>
                <a:ext cx="2149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Technology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BFAE3C-141C-4EB2-86AB-7A06B771151C}"/>
                  </a:ext>
                </a:extLst>
              </p:cNvPr>
              <p:cNvSpPr txBox="1"/>
              <p:nvPr/>
            </p:nvSpPr>
            <p:spPr>
              <a:xfrm>
                <a:off x="7713406" y="2136221"/>
                <a:ext cx="2149247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possession.</a:t>
                </a:r>
              </a:p>
            </p:txBody>
          </p:sp>
        </p:grp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8C92CF55-F0B4-4549-A2F1-8EF0B97C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121" y="2791133"/>
              <a:ext cx="215461" cy="262393"/>
            </a:xfrm>
            <a:custGeom>
              <a:avLst/>
              <a:gdLst>
                <a:gd name="T0" fmla="*/ 156272 w 355"/>
                <a:gd name="T1" fmla="*/ 127033 h 435"/>
                <a:gd name="T2" fmla="*/ 156272 w 355"/>
                <a:gd name="T3" fmla="*/ 127033 h 435"/>
                <a:gd name="T4" fmla="*/ 80394 w 355"/>
                <a:gd name="T5" fmla="*/ 154863 h 435"/>
                <a:gd name="T6" fmla="*/ 4065 w 355"/>
                <a:gd name="T7" fmla="*/ 127033 h 435"/>
                <a:gd name="T8" fmla="*/ 0 w 355"/>
                <a:gd name="T9" fmla="*/ 127033 h 435"/>
                <a:gd name="T10" fmla="*/ 0 w 355"/>
                <a:gd name="T11" fmla="*/ 150823 h 435"/>
                <a:gd name="T12" fmla="*/ 80394 w 355"/>
                <a:gd name="T13" fmla="*/ 194813 h 435"/>
                <a:gd name="T14" fmla="*/ 159885 w 355"/>
                <a:gd name="T15" fmla="*/ 150823 h 435"/>
                <a:gd name="T16" fmla="*/ 159885 w 355"/>
                <a:gd name="T17" fmla="*/ 127033 h 435"/>
                <a:gd name="T18" fmla="*/ 156272 w 355"/>
                <a:gd name="T19" fmla="*/ 127033 h 435"/>
                <a:gd name="T20" fmla="*/ 156272 w 355"/>
                <a:gd name="T21" fmla="*/ 71821 h 435"/>
                <a:gd name="T22" fmla="*/ 156272 w 355"/>
                <a:gd name="T23" fmla="*/ 71821 h 435"/>
                <a:gd name="T24" fmla="*/ 80394 w 355"/>
                <a:gd name="T25" fmla="*/ 95611 h 435"/>
                <a:gd name="T26" fmla="*/ 4065 w 355"/>
                <a:gd name="T27" fmla="*/ 71821 h 435"/>
                <a:gd name="T28" fmla="*/ 0 w 355"/>
                <a:gd name="T29" fmla="*/ 71821 h 435"/>
                <a:gd name="T30" fmla="*/ 0 w 355"/>
                <a:gd name="T31" fmla="*/ 99651 h 435"/>
                <a:gd name="T32" fmla="*/ 80394 w 355"/>
                <a:gd name="T33" fmla="*/ 131072 h 435"/>
                <a:gd name="T34" fmla="*/ 159885 w 355"/>
                <a:gd name="T35" fmla="*/ 99651 h 435"/>
                <a:gd name="T36" fmla="*/ 159885 w 355"/>
                <a:gd name="T37" fmla="*/ 71821 h 435"/>
                <a:gd name="T38" fmla="*/ 156272 w 355"/>
                <a:gd name="T39" fmla="*/ 71821 h 435"/>
                <a:gd name="T40" fmla="*/ 80394 w 355"/>
                <a:gd name="T41" fmla="*/ 0 h 435"/>
                <a:gd name="T42" fmla="*/ 80394 w 355"/>
                <a:gd name="T43" fmla="*/ 0 h 435"/>
                <a:gd name="T44" fmla="*/ 0 w 355"/>
                <a:gd name="T45" fmla="*/ 27830 h 435"/>
                <a:gd name="T46" fmla="*/ 0 w 355"/>
                <a:gd name="T47" fmla="*/ 43541 h 435"/>
                <a:gd name="T48" fmla="*/ 80394 w 355"/>
                <a:gd name="T49" fmla="*/ 71821 h 435"/>
                <a:gd name="T50" fmla="*/ 159885 w 355"/>
                <a:gd name="T51" fmla="*/ 43541 h 435"/>
                <a:gd name="T52" fmla="*/ 159885 w 355"/>
                <a:gd name="T53" fmla="*/ 27830 h 435"/>
                <a:gd name="T54" fmla="*/ 80394 w 355"/>
                <a:gd name="T55" fmla="*/ 0 h 4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55" h="435">
                  <a:moveTo>
                    <a:pt x="346" y="283"/>
                  </a:moveTo>
                  <a:lnTo>
                    <a:pt x="346" y="283"/>
                  </a:lnTo>
                  <a:cubicBezTo>
                    <a:pt x="328" y="319"/>
                    <a:pt x="257" y="345"/>
                    <a:pt x="178" y="345"/>
                  </a:cubicBezTo>
                  <a:cubicBezTo>
                    <a:pt x="97" y="345"/>
                    <a:pt x="36" y="319"/>
                    <a:pt x="9" y="283"/>
                  </a:cubicBezTo>
                  <a:cubicBezTo>
                    <a:pt x="9" y="275"/>
                    <a:pt x="0" y="283"/>
                    <a:pt x="0" y="283"/>
                  </a:cubicBezTo>
                  <a:cubicBezTo>
                    <a:pt x="0" y="292"/>
                    <a:pt x="0" y="336"/>
                    <a:pt x="0" y="336"/>
                  </a:cubicBezTo>
                  <a:cubicBezTo>
                    <a:pt x="0" y="381"/>
                    <a:pt x="80" y="434"/>
                    <a:pt x="178" y="434"/>
                  </a:cubicBezTo>
                  <a:cubicBezTo>
                    <a:pt x="275" y="434"/>
                    <a:pt x="354" y="381"/>
                    <a:pt x="354" y="336"/>
                  </a:cubicBezTo>
                  <a:cubicBezTo>
                    <a:pt x="354" y="336"/>
                    <a:pt x="354" y="292"/>
                    <a:pt x="354" y="283"/>
                  </a:cubicBezTo>
                  <a:cubicBezTo>
                    <a:pt x="354" y="283"/>
                    <a:pt x="346" y="275"/>
                    <a:pt x="346" y="283"/>
                  </a:cubicBezTo>
                  <a:close/>
                  <a:moveTo>
                    <a:pt x="346" y="160"/>
                  </a:moveTo>
                  <a:lnTo>
                    <a:pt x="346" y="160"/>
                  </a:lnTo>
                  <a:cubicBezTo>
                    <a:pt x="328" y="186"/>
                    <a:pt x="257" y="213"/>
                    <a:pt x="178" y="213"/>
                  </a:cubicBezTo>
                  <a:cubicBezTo>
                    <a:pt x="97" y="213"/>
                    <a:pt x="36" y="186"/>
                    <a:pt x="9" y="160"/>
                  </a:cubicBezTo>
                  <a:cubicBezTo>
                    <a:pt x="9" y="151"/>
                    <a:pt x="0" y="160"/>
                    <a:pt x="0" y="160"/>
                  </a:cubicBezTo>
                  <a:lnTo>
                    <a:pt x="0" y="222"/>
                  </a:lnTo>
                  <a:cubicBezTo>
                    <a:pt x="0" y="257"/>
                    <a:pt x="80" y="292"/>
                    <a:pt x="178" y="292"/>
                  </a:cubicBezTo>
                  <a:cubicBezTo>
                    <a:pt x="275" y="292"/>
                    <a:pt x="354" y="257"/>
                    <a:pt x="354" y="222"/>
                  </a:cubicBezTo>
                  <a:lnTo>
                    <a:pt x="354" y="160"/>
                  </a:lnTo>
                  <a:cubicBezTo>
                    <a:pt x="354" y="160"/>
                    <a:pt x="346" y="151"/>
                    <a:pt x="346" y="160"/>
                  </a:cubicBezTo>
                  <a:close/>
                  <a:moveTo>
                    <a:pt x="178" y="0"/>
                  </a:moveTo>
                  <a:lnTo>
                    <a:pt x="178" y="0"/>
                  </a:lnTo>
                  <a:cubicBezTo>
                    <a:pt x="80" y="0"/>
                    <a:pt x="0" y="26"/>
                    <a:pt x="0" y="6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3"/>
                    <a:pt x="80" y="160"/>
                    <a:pt x="178" y="160"/>
                  </a:cubicBezTo>
                  <a:cubicBezTo>
                    <a:pt x="275" y="160"/>
                    <a:pt x="354" y="133"/>
                    <a:pt x="354" y="97"/>
                  </a:cubicBezTo>
                  <a:cubicBezTo>
                    <a:pt x="354" y="62"/>
                    <a:pt x="354" y="62"/>
                    <a:pt x="354" y="62"/>
                  </a:cubicBezTo>
                  <a:cubicBezTo>
                    <a:pt x="354" y="26"/>
                    <a:pt x="275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CF5810-07A7-489B-9610-F9969AB86022}"/>
              </a:ext>
            </a:extLst>
          </p:cNvPr>
          <p:cNvGrpSpPr/>
          <p:nvPr/>
        </p:nvGrpSpPr>
        <p:grpSpPr>
          <a:xfrm>
            <a:off x="6893521" y="3762477"/>
            <a:ext cx="2578752" cy="775976"/>
            <a:chOff x="6893521" y="3762477"/>
            <a:chExt cx="2578752" cy="775976"/>
          </a:xfrm>
        </p:grpSpPr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4555C975-7AEC-4B95-83DD-E05AC501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521" y="3801460"/>
              <a:ext cx="234661" cy="268794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EB837F4-E843-4F7F-A7D3-ACC15F1203F0}"/>
                </a:ext>
              </a:extLst>
            </p:cNvPr>
            <p:cNvGrpSpPr/>
            <p:nvPr/>
          </p:nvGrpSpPr>
          <p:grpSpPr>
            <a:xfrm>
              <a:off x="7323026" y="3762477"/>
              <a:ext cx="2149247" cy="775976"/>
              <a:chOff x="7713406" y="1895776"/>
              <a:chExt cx="2149247" cy="77597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33D537-E7BD-4F56-80F4-FC579F7571F5}"/>
                  </a:ext>
                </a:extLst>
              </p:cNvPr>
              <p:cNvSpPr txBox="1"/>
              <p:nvPr/>
            </p:nvSpPr>
            <p:spPr>
              <a:xfrm>
                <a:off x="7713406" y="1895776"/>
                <a:ext cx="2149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Business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F074B-3DF1-41A5-90CA-374F02102F62}"/>
                  </a:ext>
                </a:extLst>
              </p:cNvPr>
              <p:cNvSpPr txBox="1"/>
              <p:nvPr/>
            </p:nvSpPr>
            <p:spPr>
              <a:xfrm>
                <a:off x="7713406" y="2136221"/>
                <a:ext cx="2149247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possession.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28A8D-B369-44EE-8105-4BF576C26E6F}"/>
              </a:ext>
            </a:extLst>
          </p:cNvPr>
          <p:cNvGrpSpPr/>
          <p:nvPr/>
        </p:nvGrpSpPr>
        <p:grpSpPr>
          <a:xfrm>
            <a:off x="6903121" y="4771656"/>
            <a:ext cx="2569152" cy="775976"/>
            <a:chOff x="6903121" y="4771656"/>
            <a:chExt cx="2569152" cy="775976"/>
          </a:xfrm>
        </p:grpSpPr>
        <p:sp>
          <p:nvSpPr>
            <p:cNvPr id="30" name="Freeform 106">
              <a:extLst>
                <a:ext uri="{FF2B5EF4-FFF2-40B4-BE49-F238E27FC236}">
                  <a16:creationId xmlns:a16="http://schemas.microsoft.com/office/drawing/2014/main" id="{8DE37292-2D87-477A-8829-0BAFB759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121" y="4774374"/>
              <a:ext cx="215461" cy="305059"/>
            </a:xfrm>
            <a:custGeom>
              <a:avLst/>
              <a:gdLst>
                <a:gd name="T0" fmla="*/ 15808 w 355"/>
                <a:gd name="T1" fmla="*/ 222974 h 506"/>
                <a:gd name="T2" fmla="*/ 15808 w 355"/>
                <a:gd name="T3" fmla="*/ 222974 h 506"/>
                <a:gd name="T4" fmla="*/ 31616 w 355"/>
                <a:gd name="T5" fmla="*/ 170932 h 506"/>
                <a:gd name="T6" fmla="*/ 91686 w 355"/>
                <a:gd name="T7" fmla="*/ 139078 h 506"/>
                <a:gd name="T8" fmla="*/ 59618 w 355"/>
                <a:gd name="T9" fmla="*/ 127414 h 506"/>
                <a:gd name="T10" fmla="*/ 131883 w 355"/>
                <a:gd name="T11" fmla="*/ 87036 h 506"/>
                <a:gd name="T12" fmla="*/ 87621 w 355"/>
                <a:gd name="T13" fmla="*/ 75372 h 506"/>
                <a:gd name="T14" fmla="*/ 147691 w 355"/>
                <a:gd name="T15" fmla="*/ 59669 h 506"/>
                <a:gd name="T16" fmla="*/ 155820 w 355"/>
                <a:gd name="T17" fmla="*/ 19740 h 506"/>
                <a:gd name="T18" fmla="*/ 112010 w 355"/>
                <a:gd name="T19" fmla="*/ 0 h 506"/>
                <a:gd name="T20" fmla="*/ 71813 w 355"/>
                <a:gd name="T21" fmla="*/ 55631 h 506"/>
                <a:gd name="T22" fmla="*/ 75878 w 355"/>
                <a:gd name="T23" fmla="*/ 8076 h 506"/>
                <a:gd name="T24" fmla="*/ 31616 w 355"/>
                <a:gd name="T25" fmla="*/ 47556 h 506"/>
                <a:gd name="T26" fmla="*/ 27551 w 355"/>
                <a:gd name="T27" fmla="*/ 135041 h 506"/>
                <a:gd name="T28" fmla="*/ 3613 w 355"/>
                <a:gd name="T29" fmla="*/ 95560 h 506"/>
                <a:gd name="T30" fmla="*/ 15808 w 355"/>
                <a:gd name="T31" fmla="*/ 162856 h 506"/>
                <a:gd name="T32" fmla="*/ 3613 w 355"/>
                <a:gd name="T33" fmla="*/ 214450 h 506"/>
                <a:gd name="T34" fmla="*/ 15808 w 355"/>
                <a:gd name="T35" fmla="*/ 222974 h 5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1545BF1-3012-45ED-8DB8-C3E57FFD49FF}"/>
                </a:ext>
              </a:extLst>
            </p:cNvPr>
            <p:cNvGrpSpPr/>
            <p:nvPr/>
          </p:nvGrpSpPr>
          <p:grpSpPr>
            <a:xfrm>
              <a:off x="7323026" y="4771656"/>
              <a:ext cx="2149247" cy="775976"/>
              <a:chOff x="7713406" y="1895776"/>
              <a:chExt cx="2149247" cy="77597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A6D9EC-E3CB-4F76-B92E-35A0D0E95C16}"/>
                  </a:ext>
                </a:extLst>
              </p:cNvPr>
              <p:cNvSpPr txBox="1"/>
              <p:nvPr/>
            </p:nvSpPr>
            <p:spPr>
              <a:xfrm>
                <a:off x="7713406" y="1895776"/>
                <a:ext cx="2149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Startups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196AA-7778-4B6A-88AE-6C3FF4F1AEE7}"/>
                  </a:ext>
                </a:extLst>
              </p:cNvPr>
              <p:cNvSpPr txBox="1"/>
              <p:nvPr/>
            </p:nvSpPr>
            <p:spPr>
              <a:xfrm>
                <a:off x="7713406" y="2136221"/>
                <a:ext cx="2149247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possession.</a:t>
                </a:r>
              </a:p>
            </p:txBody>
          </p:sp>
        </p:grp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753B0F-AF3F-4525-99BB-93B1FE67D6DB}"/>
              </a:ext>
            </a:extLst>
          </p:cNvPr>
          <p:cNvSpPr/>
          <p:nvPr/>
        </p:nvSpPr>
        <p:spPr>
          <a:xfrm>
            <a:off x="1146264" y="4562584"/>
            <a:ext cx="1247890" cy="3615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Option #1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B760A47-B844-435B-A8C8-23F7DEC24596}"/>
              </a:ext>
            </a:extLst>
          </p:cNvPr>
          <p:cNvSpPr/>
          <p:nvPr/>
        </p:nvSpPr>
        <p:spPr>
          <a:xfrm>
            <a:off x="2719726" y="4562584"/>
            <a:ext cx="1247890" cy="361529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Option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429377-CBDB-47A3-A33D-3170102A11F7}"/>
              </a:ext>
            </a:extLst>
          </p:cNvPr>
          <p:cNvSpPr/>
          <p:nvPr/>
        </p:nvSpPr>
        <p:spPr>
          <a:xfrm>
            <a:off x="8648700" y="2157083"/>
            <a:ext cx="954630" cy="375821"/>
          </a:xfrm>
          <a:prstGeom prst="roundRect">
            <a:avLst>
              <a:gd name="adj" fmla="val 2002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blurRad="190500" dist="63500" dir="5400000" sx="99000" sy="99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6579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A8A0CF56-B4D1-4B84-886A-799EB586F0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4" r="12924"/>
          <a:stretch>
            <a:fillRect/>
          </a:stretch>
        </p:blipFill>
        <p:spPr/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CB1D6DC-730A-4DD8-9AE9-5E3E5C5A0F27}"/>
              </a:ext>
            </a:extLst>
          </p:cNvPr>
          <p:cNvSpPr/>
          <p:nvPr/>
        </p:nvSpPr>
        <p:spPr>
          <a:xfrm>
            <a:off x="7441005" y="1545028"/>
            <a:ext cx="1862652" cy="376794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F3D9F8-54AA-4EEA-B0E7-E725F1808E89}"/>
              </a:ext>
            </a:extLst>
          </p:cNvPr>
          <p:cNvSpPr txBox="1"/>
          <p:nvPr/>
        </p:nvSpPr>
        <p:spPr>
          <a:xfrm>
            <a:off x="6816891" y="2367172"/>
            <a:ext cx="3110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Our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content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9570F8-C812-45A1-BEA9-02FB96D219CC}"/>
              </a:ext>
            </a:extLst>
          </p:cNvPr>
          <p:cNvGrpSpPr/>
          <p:nvPr/>
        </p:nvGrpSpPr>
        <p:grpSpPr>
          <a:xfrm>
            <a:off x="1081222" y="1153991"/>
            <a:ext cx="2399397" cy="1117261"/>
            <a:chOff x="1081222" y="1153991"/>
            <a:chExt cx="2399397" cy="111726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8B4D89-203D-48E2-B48E-F12BB1990CF8}"/>
                </a:ext>
              </a:extLst>
            </p:cNvPr>
            <p:cNvSpPr/>
            <p:nvPr/>
          </p:nvSpPr>
          <p:spPr>
            <a:xfrm>
              <a:off x="1081222" y="1153991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ADE4-E96C-409F-9CBF-BDD75E754284}"/>
                </a:ext>
              </a:extLst>
            </p:cNvPr>
            <p:cNvSpPr txBox="1"/>
            <p:nvPr/>
          </p:nvSpPr>
          <p:spPr>
            <a:xfrm>
              <a:off x="1239427" y="1667536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商业项目介绍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6F6E1ED4-8BCB-4535-ABF1-E5E35B1C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78" y="1370772"/>
              <a:ext cx="185990" cy="216268"/>
            </a:xfrm>
            <a:custGeom>
              <a:avLst/>
              <a:gdLst>
                <a:gd name="T0" fmla="*/ 196198 w 453"/>
                <a:gd name="T1" fmla="*/ 83098 h 533"/>
                <a:gd name="T2" fmla="*/ 196198 w 453"/>
                <a:gd name="T3" fmla="*/ 83098 h 533"/>
                <a:gd name="T4" fmla="*/ 19891 w 453"/>
                <a:gd name="T5" fmla="*/ 71482 h 533"/>
                <a:gd name="T6" fmla="*/ 0 w 453"/>
                <a:gd name="T7" fmla="*/ 79524 h 533"/>
                <a:gd name="T8" fmla="*/ 39782 w 453"/>
                <a:gd name="T9" fmla="*/ 237678 h 533"/>
                <a:gd name="T10" fmla="*/ 63742 w 453"/>
                <a:gd name="T11" fmla="*/ 237678 h 533"/>
                <a:gd name="T12" fmla="*/ 43851 w 453"/>
                <a:gd name="T13" fmla="*/ 158601 h 533"/>
                <a:gd name="T14" fmla="*/ 200266 w 453"/>
                <a:gd name="T15" fmla="*/ 87119 h 533"/>
                <a:gd name="T16" fmla="*/ 196198 w 453"/>
                <a:gd name="T17" fmla="*/ 83098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53C89E-1EBF-4FCB-ADCA-70C79AD0CC56}"/>
              </a:ext>
            </a:extLst>
          </p:cNvPr>
          <p:cNvGrpSpPr/>
          <p:nvPr/>
        </p:nvGrpSpPr>
        <p:grpSpPr>
          <a:xfrm>
            <a:off x="1081222" y="3568555"/>
            <a:ext cx="2399397" cy="1117261"/>
            <a:chOff x="1081222" y="3568555"/>
            <a:chExt cx="2399397" cy="111726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D6801E4-5333-4D9F-9D4C-AF4E16E0CB68}"/>
                </a:ext>
              </a:extLst>
            </p:cNvPr>
            <p:cNvSpPr/>
            <p:nvPr/>
          </p:nvSpPr>
          <p:spPr>
            <a:xfrm>
              <a:off x="1081222" y="3568555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5374-EA6C-48D1-84AC-0E5205763CA8}"/>
                </a:ext>
              </a:extLst>
            </p:cNvPr>
            <p:cNvSpPr txBox="1"/>
            <p:nvPr/>
          </p:nvSpPr>
          <p:spPr>
            <a:xfrm>
              <a:off x="1239427" y="4082100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品牌推广方案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4EDF7896-A569-46B1-A743-58984A6F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652" y="3792423"/>
              <a:ext cx="194642" cy="196083"/>
            </a:xfrm>
            <a:custGeom>
              <a:avLst/>
              <a:gdLst>
                <a:gd name="T0" fmla="*/ 106933 w 479"/>
                <a:gd name="T1" fmla="*/ 0 h 479"/>
                <a:gd name="T2" fmla="*/ 106933 w 479"/>
                <a:gd name="T3" fmla="*/ 0 h 479"/>
                <a:gd name="T4" fmla="*/ 0 w 479"/>
                <a:gd name="T5" fmla="*/ 107725 h 479"/>
                <a:gd name="T6" fmla="*/ 106933 w 479"/>
                <a:gd name="T7" fmla="*/ 215449 h 479"/>
                <a:gd name="T8" fmla="*/ 213866 w 479"/>
                <a:gd name="T9" fmla="*/ 107725 h 479"/>
                <a:gd name="T10" fmla="*/ 106933 w 479"/>
                <a:gd name="T11" fmla="*/ 0 h 479"/>
                <a:gd name="T12" fmla="*/ 198206 w 479"/>
                <a:gd name="T13" fmla="*/ 107725 h 479"/>
                <a:gd name="T14" fmla="*/ 198206 w 479"/>
                <a:gd name="T15" fmla="*/ 107725 h 479"/>
                <a:gd name="T16" fmla="*/ 178520 w 479"/>
                <a:gd name="T17" fmla="*/ 163615 h 479"/>
                <a:gd name="T18" fmla="*/ 174493 w 479"/>
                <a:gd name="T19" fmla="*/ 147840 h 479"/>
                <a:gd name="T20" fmla="*/ 178520 w 479"/>
                <a:gd name="T21" fmla="*/ 115838 h 479"/>
                <a:gd name="T22" fmla="*/ 166439 w 479"/>
                <a:gd name="T23" fmla="*/ 91949 h 479"/>
                <a:gd name="T24" fmla="*/ 142726 w 479"/>
                <a:gd name="T25" fmla="*/ 80230 h 479"/>
                <a:gd name="T26" fmla="*/ 154806 w 479"/>
                <a:gd name="T27" fmla="*/ 39664 h 479"/>
                <a:gd name="T28" fmla="*/ 131093 w 479"/>
                <a:gd name="T29" fmla="*/ 27945 h 479"/>
                <a:gd name="T30" fmla="*/ 134673 w 479"/>
                <a:gd name="T31" fmla="*/ 23889 h 479"/>
                <a:gd name="T32" fmla="*/ 198206 w 479"/>
                <a:gd name="T33" fmla="*/ 107725 h 479"/>
                <a:gd name="T34" fmla="*/ 94853 w 479"/>
                <a:gd name="T35" fmla="*/ 19832 h 479"/>
                <a:gd name="T36" fmla="*/ 94853 w 479"/>
                <a:gd name="T37" fmla="*/ 19832 h 479"/>
                <a:gd name="T38" fmla="*/ 83220 w 479"/>
                <a:gd name="T39" fmla="*/ 27945 h 479"/>
                <a:gd name="T40" fmla="*/ 67113 w 479"/>
                <a:gd name="T41" fmla="*/ 39664 h 479"/>
                <a:gd name="T42" fmla="*/ 51453 w 479"/>
                <a:gd name="T43" fmla="*/ 59947 h 479"/>
                <a:gd name="T44" fmla="*/ 59507 w 479"/>
                <a:gd name="T45" fmla="*/ 71666 h 479"/>
                <a:gd name="T46" fmla="*/ 79193 w 479"/>
                <a:gd name="T47" fmla="*/ 71666 h 479"/>
                <a:gd name="T48" fmla="*/ 110960 w 479"/>
                <a:gd name="T49" fmla="*/ 107725 h 479"/>
                <a:gd name="T50" fmla="*/ 83220 w 479"/>
                <a:gd name="T51" fmla="*/ 131613 h 479"/>
                <a:gd name="T52" fmla="*/ 79193 w 479"/>
                <a:gd name="T53" fmla="*/ 151896 h 479"/>
                <a:gd name="T54" fmla="*/ 79193 w 479"/>
                <a:gd name="T55" fmla="*/ 175785 h 479"/>
                <a:gd name="T56" fmla="*/ 59507 w 479"/>
                <a:gd name="T57" fmla="*/ 155502 h 479"/>
                <a:gd name="T58" fmla="*/ 55480 w 479"/>
                <a:gd name="T59" fmla="*/ 128008 h 479"/>
                <a:gd name="T60" fmla="*/ 39373 w 479"/>
                <a:gd name="T61" fmla="*/ 107725 h 479"/>
                <a:gd name="T62" fmla="*/ 47426 w 479"/>
                <a:gd name="T63" fmla="*/ 83836 h 479"/>
                <a:gd name="T64" fmla="*/ 23713 w 479"/>
                <a:gd name="T65" fmla="*/ 76173 h 479"/>
                <a:gd name="T66" fmla="*/ 94853 w 479"/>
                <a:gd name="T67" fmla="*/ 19832 h 479"/>
                <a:gd name="T68" fmla="*/ 79193 w 479"/>
                <a:gd name="T69" fmla="*/ 195617 h 479"/>
                <a:gd name="T70" fmla="*/ 79193 w 479"/>
                <a:gd name="T71" fmla="*/ 195617 h 479"/>
                <a:gd name="T72" fmla="*/ 91273 w 479"/>
                <a:gd name="T73" fmla="*/ 187504 h 479"/>
                <a:gd name="T74" fmla="*/ 106933 w 479"/>
                <a:gd name="T75" fmla="*/ 183447 h 479"/>
                <a:gd name="T76" fmla="*/ 131093 w 479"/>
                <a:gd name="T77" fmla="*/ 175785 h 479"/>
                <a:gd name="T78" fmla="*/ 158386 w 479"/>
                <a:gd name="T79" fmla="*/ 183447 h 479"/>
                <a:gd name="T80" fmla="*/ 106933 w 479"/>
                <a:gd name="T81" fmla="*/ 199674 h 479"/>
                <a:gd name="T82" fmla="*/ 79193 w 479"/>
                <a:gd name="T83" fmla="*/ 195617 h 4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79" h="479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6"/>
                    <a:pt x="0" y="239"/>
                  </a:cubicBezTo>
                  <a:cubicBezTo>
                    <a:pt x="0" y="372"/>
                    <a:pt x="106" y="478"/>
                    <a:pt x="239" y="478"/>
                  </a:cubicBezTo>
                  <a:cubicBezTo>
                    <a:pt x="372" y="478"/>
                    <a:pt x="478" y="372"/>
                    <a:pt x="478" y="239"/>
                  </a:cubicBezTo>
                  <a:cubicBezTo>
                    <a:pt x="478" y="106"/>
                    <a:pt x="372" y="0"/>
                    <a:pt x="239" y="0"/>
                  </a:cubicBezTo>
                  <a:close/>
                  <a:moveTo>
                    <a:pt x="443" y="239"/>
                  </a:moveTo>
                  <a:lnTo>
                    <a:pt x="443" y="239"/>
                  </a:lnTo>
                  <a:cubicBezTo>
                    <a:pt x="443" y="292"/>
                    <a:pt x="425" y="328"/>
                    <a:pt x="399" y="363"/>
                  </a:cubicBezTo>
                  <a:cubicBezTo>
                    <a:pt x="390" y="363"/>
                    <a:pt x="381" y="345"/>
                    <a:pt x="390" y="328"/>
                  </a:cubicBezTo>
                  <a:cubicBezTo>
                    <a:pt x="399" y="310"/>
                    <a:pt x="399" y="275"/>
                    <a:pt x="399" y="257"/>
                  </a:cubicBezTo>
                  <a:cubicBezTo>
                    <a:pt x="399" y="239"/>
                    <a:pt x="390" y="204"/>
                    <a:pt x="372" y="204"/>
                  </a:cubicBezTo>
                  <a:cubicBezTo>
                    <a:pt x="346" y="204"/>
                    <a:pt x="337" y="204"/>
                    <a:pt x="319" y="178"/>
                  </a:cubicBezTo>
                  <a:cubicBezTo>
                    <a:pt x="301" y="124"/>
                    <a:pt x="372" y="115"/>
                    <a:pt x="346" y="88"/>
                  </a:cubicBezTo>
                  <a:cubicBezTo>
                    <a:pt x="337" y="80"/>
                    <a:pt x="301" y="115"/>
                    <a:pt x="293" y="62"/>
                  </a:cubicBezTo>
                  <a:lnTo>
                    <a:pt x="301" y="53"/>
                  </a:lnTo>
                  <a:cubicBezTo>
                    <a:pt x="381" y="80"/>
                    <a:pt x="443" y="150"/>
                    <a:pt x="443" y="239"/>
                  </a:cubicBezTo>
                  <a:close/>
                  <a:moveTo>
                    <a:pt x="212" y="44"/>
                  </a:moveTo>
                  <a:lnTo>
                    <a:pt x="212" y="44"/>
                  </a:lnTo>
                  <a:cubicBezTo>
                    <a:pt x="204" y="53"/>
                    <a:pt x="194" y="53"/>
                    <a:pt x="186" y="62"/>
                  </a:cubicBezTo>
                  <a:cubicBezTo>
                    <a:pt x="168" y="80"/>
                    <a:pt x="159" y="71"/>
                    <a:pt x="150" y="88"/>
                  </a:cubicBezTo>
                  <a:cubicBezTo>
                    <a:pt x="141" y="106"/>
                    <a:pt x="115" y="124"/>
                    <a:pt x="115" y="133"/>
                  </a:cubicBezTo>
                  <a:cubicBezTo>
                    <a:pt x="115" y="142"/>
                    <a:pt x="133" y="159"/>
                    <a:pt x="133" y="159"/>
                  </a:cubicBezTo>
                  <a:cubicBezTo>
                    <a:pt x="141" y="150"/>
                    <a:pt x="159" y="150"/>
                    <a:pt x="177" y="159"/>
                  </a:cubicBezTo>
                  <a:cubicBezTo>
                    <a:pt x="186" y="159"/>
                    <a:pt x="275" y="169"/>
                    <a:pt x="248" y="239"/>
                  </a:cubicBezTo>
                  <a:cubicBezTo>
                    <a:pt x="239" y="266"/>
                    <a:pt x="194" y="257"/>
                    <a:pt x="186" y="292"/>
                  </a:cubicBezTo>
                  <a:cubicBezTo>
                    <a:pt x="186" y="301"/>
                    <a:pt x="186" y="328"/>
                    <a:pt x="177" y="337"/>
                  </a:cubicBezTo>
                  <a:cubicBezTo>
                    <a:pt x="177" y="345"/>
                    <a:pt x="186" y="390"/>
                    <a:pt x="177" y="390"/>
                  </a:cubicBezTo>
                  <a:cubicBezTo>
                    <a:pt x="168" y="390"/>
                    <a:pt x="133" y="345"/>
                    <a:pt x="133" y="345"/>
                  </a:cubicBezTo>
                  <a:cubicBezTo>
                    <a:pt x="133" y="337"/>
                    <a:pt x="124" y="310"/>
                    <a:pt x="124" y="284"/>
                  </a:cubicBezTo>
                  <a:cubicBezTo>
                    <a:pt x="124" y="266"/>
                    <a:pt x="88" y="266"/>
                    <a:pt x="88" y="239"/>
                  </a:cubicBezTo>
                  <a:cubicBezTo>
                    <a:pt x="88" y="213"/>
                    <a:pt x="106" y="195"/>
                    <a:pt x="106" y="186"/>
                  </a:cubicBezTo>
                  <a:cubicBezTo>
                    <a:pt x="97" y="169"/>
                    <a:pt x="62" y="169"/>
                    <a:pt x="53" y="169"/>
                  </a:cubicBezTo>
                  <a:cubicBezTo>
                    <a:pt x="80" y="97"/>
                    <a:pt x="141" y="53"/>
                    <a:pt x="212" y="44"/>
                  </a:cubicBezTo>
                  <a:close/>
                  <a:moveTo>
                    <a:pt x="177" y="434"/>
                  </a:moveTo>
                  <a:lnTo>
                    <a:pt x="177" y="434"/>
                  </a:lnTo>
                  <a:cubicBezTo>
                    <a:pt x="186" y="425"/>
                    <a:pt x="186" y="416"/>
                    <a:pt x="204" y="416"/>
                  </a:cubicBezTo>
                  <a:cubicBezTo>
                    <a:pt x="212" y="416"/>
                    <a:pt x="221" y="416"/>
                    <a:pt x="239" y="407"/>
                  </a:cubicBezTo>
                  <a:cubicBezTo>
                    <a:pt x="248" y="407"/>
                    <a:pt x="275" y="398"/>
                    <a:pt x="293" y="390"/>
                  </a:cubicBezTo>
                  <a:cubicBezTo>
                    <a:pt x="310" y="390"/>
                    <a:pt x="346" y="398"/>
                    <a:pt x="354" y="407"/>
                  </a:cubicBezTo>
                  <a:cubicBezTo>
                    <a:pt x="319" y="434"/>
                    <a:pt x="284" y="443"/>
                    <a:pt x="239" y="443"/>
                  </a:cubicBezTo>
                  <a:cubicBezTo>
                    <a:pt x="221" y="443"/>
                    <a:pt x="194" y="443"/>
                    <a:pt x="177" y="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F244E9-F23A-4338-8FF3-CFAAA2A9AA08}"/>
              </a:ext>
            </a:extLst>
          </p:cNvPr>
          <p:cNvGrpSpPr/>
          <p:nvPr/>
        </p:nvGrpSpPr>
        <p:grpSpPr>
          <a:xfrm>
            <a:off x="3592190" y="1153990"/>
            <a:ext cx="2399397" cy="1117261"/>
            <a:chOff x="3592190" y="1153990"/>
            <a:chExt cx="2399397" cy="11172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639B0E4-6D91-4534-8088-3F47C41443BF}"/>
                </a:ext>
              </a:extLst>
            </p:cNvPr>
            <p:cNvSpPr/>
            <p:nvPr/>
          </p:nvSpPr>
          <p:spPr>
            <a:xfrm>
              <a:off x="3592190" y="1153990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476FE3-EAFB-4480-87FF-993F13BDFC4A}"/>
                </a:ext>
              </a:extLst>
            </p:cNvPr>
            <p:cNvSpPr txBox="1"/>
            <p:nvPr/>
          </p:nvSpPr>
          <p:spPr>
            <a:xfrm>
              <a:off x="3750395" y="1667535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项目预算明细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2" name="Freeform 106">
              <a:extLst>
                <a:ext uri="{FF2B5EF4-FFF2-40B4-BE49-F238E27FC236}">
                  <a16:creationId xmlns:a16="http://schemas.microsoft.com/office/drawing/2014/main" id="{3495E061-7575-4D44-BBC3-664BA031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131" y="1367320"/>
              <a:ext cx="145620" cy="206175"/>
            </a:xfrm>
            <a:custGeom>
              <a:avLst/>
              <a:gdLst>
                <a:gd name="T0" fmla="*/ 15808 w 355"/>
                <a:gd name="T1" fmla="*/ 222974 h 506"/>
                <a:gd name="T2" fmla="*/ 15808 w 355"/>
                <a:gd name="T3" fmla="*/ 222974 h 506"/>
                <a:gd name="T4" fmla="*/ 31616 w 355"/>
                <a:gd name="T5" fmla="*/ 170932 h 506"/>
                <a:gd name="T6" fmla="*/ 91686 w 355"/>
                <a:gd name="T7" fmla="*/ 139078 h 506"/>
                <a:gd name="T8" fmla="*/ 59618 w 355"/>
                <a:gd name="T9" fmla="*/ 127414 h 506"/>
                <a:gd name="T10" fmla="*/ 131883 w 355"/>
                <a:gd name="T11" fmla="*/ 87036 h 506"/>
                <a:gd name="T12" fmla="*/ 87621 w 355"/>
                <a:gd name="T13" fmla="*/ 75372 h 506"/>
                <a:gd name="T14" fmla="*/ 147691 w 355"/>
                <a:gd name="T15" fmla="*/ 59669 h 506"/>
                <a:gd name="T16" fmla="*/ 155820 w 355"/>
                <a:gd name="T17" fmla="*/ 19740 h 506"/>
                <a:gd name="T18" fmla="*/ 112010 w 355"/>
                <a:gd name="T19" fmla="*/ 0 h 506"/>
                <a:gd name="T20" fmla="*/ 71813 w 355"/>
                <a:gd name="T21" fmla="*/ 55631 h 506"/>
                <a:gd name="T22" fmla="*/ 75878 w 355"/>
                <a:gd name="T23" fmla="*/ 8076 h 506"/>
                <a:gd name="T24" fmla="*/ 31616 w 355"/>
                <a:gd name="T25" fmla="*/ 47556 h 506"/>
                <a:gd name="T26" fmla="*/ 27551 w 355"/>
                <a:gd name="T27" fmla="*/ 135041 h 506"/>
                <a:gd name="T28" fmla="*/ 3613 w 355"/>
                <a:gd name="T29" fmla="*/ 95560 h 506"/>
                <a:gd name="T30" fmla="*/ 15808 w 355"/>
                <a:gd name="T31" fmla="*/ 162856 h 506"/>
                <a:gd name="T32" fmla="*/ 3613 w 355"/>
                <a:gd name="T33" fmla="*/ 214450 h 506"/>
                <a:gd name="T34" fmla="*/ 15808 w 355"/>
                <a:gd name="T35" fmla="*/ 222974 h 5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28529E6-B466-4363-89C9-3AB34EB3B3E7}"/>
              </a:ext>
            </a:extLst>
          </p:cNvPr>
          <p:cNvGrpSpPr/>
          <p:nvPr/>
        </p:nvGrpSpPr>
        <p:grpSpPr>
          <a:xfrm>
            <a:off x="1081222" y="4775837"/>
            <a:ext cx="2399397" cy="1117261"/>
            <a:chOff x="1081222" y="4775837"/>
            <a:chExt cx="2399397" cy="111726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560B40D-32EC-4245-A81D-FEB55CF32942}"/>
                </a:ext>
              </a:extLst>
            </p:cNvPr>
            <p:cNvSpPr/>
            <p:nvPr/>
          </p:nvSpPr>
          <p:spPr>
            <a:xfrm>
              <a:off x="1081222" y="4775837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770987-CC95-441D-9BA7-07D9DE69D16E}"/>
                </a:ext>
              </a:extLst>
            </p:cNvPr>
            <p:cNvSpPr txBox="1"/>
            <p:nvPr/>
          </p:nvSpPr>
          <p:spPr>
            <a:xfrm>
              <a:off x="1239427" y="5289382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项目痛点分析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3" name="Freeform 109">
              <a:extLst>
                <a:ext uri="{FF2B5EF4-FFF2-40B4-BE49-F238E27FC236}">
                  <a16:creationId xmlns:a16="http://schemas.microsoft.com/office/drawing/2014/main" id="{118E6A59-5866-4D34-8C9B-DAD54D09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328" y="4999027"/>
              <a:ext cx="203291" cy="141295"/>
            </a:xfrm>
            <a:custGeom>
              <a:avLst/>
              <a:gdLst>
                <a:gd name="T0" fmla="*/ 199517 w 497"/>
                <a:gd name="T1" fmla="*/ 0 h 347"/>
                <a:gd name="T2" fmla="*/ 0 w 497"/>
                <a:gd name="T3" fmla="*/ 20175 h 347"/>
                <a:gd name="T4" fmla="*/ 23870 w 497"/>
                <a:gd name="T5" fmla="*/ 155127 h 347"/>
                <a:gd name="T6" fmla="*/ 223387 w 497"/>
                <a:gd name="T7" fmla="*/ 130916 h 347"/>
                <a:gd name="T8" fmla="*/ 199517 w 497"/>
                <a:gd name="T9" fmla="*/ 0 h 347"/>
                <a:gd name="T10" fmla="*/ 199517 w 497"/>
                <a:gd name="T11" fmla="*/ 130916 h 347"/>
                <a:gd name="T12" fmla="*/ 23870 w 497"/>
                <a:gd name="T13" fmla="*/ 63665 h 347"/>
                <a:gd name="T14" fmla="*/ 199517 w 497"/>
                <a:gd name="T15" fmla="*/ 130916 h 347"/>
                <a:gd name="T16" fmla="*/ 199517 w 497"/>
                <a:gd name="T17" fmla="*/ 31832 h 347"/>
                <a:gd name="T18" fmla="*/ 23870 w 497"/>
                <a:gd name="T19" fmla="*/ 20175 h 347"/>
                <a:gd name="T20" fmla="*/ 199517 w 497"/>
                <a:gd name="T21" fmla="*/ 31832 h 347"/>
                <a:gd name="T22" fmla="*/ 43686 w 497"/>
                <a:gd name="T23" fmla="*/ 87427 h 347"/>
                <a:gd name="T24" fmla="*/ 51793 w 497"/>
                <a:gd name="T25" fmla="*/ 95497 h 347"/>
                <a:gd name="T26" fmla="*/ 43686 w 497"/>
                <a:gd name="T27" fmla="*/ 87427 h 347"/>
                <a:gd name="T28" fmla="*/ 83770 w 497"/>
                <a:gd name="T29" fmla="*/ 103567 h 347"/>
                <a:gd name="T30" fmla="*/ 99533 w 497"/>
                <a:gd name="T31" fmla="*/ 107154 h 347"/>
                <a:gd name="T32" fmla="*/ 103587 w 497"/>
                <a:gd name="T33" fmla="*/ 103567 h 347"/>
                <a:gd name="T34" fmla="*/ 111693 w 497"/>
                <a:gd name="T35" fmla="*/ 95497 h 347"/>
                <a:gd name="T36" fmla="*/ 99533 w 497"/>
                <a:gd name="T37" fmla="*/ 87427 h 347"/>
                <a:gd name="T38" fmla="*/ 91426 w 497"/>
                <a:gd name="T39" fmla="*/ 95497 h 347"/>
                <a:gd name="T40" fmla="*/ 83770 w 497"/>
                <a:gd name="T41" fmla="*/ 103567 h 347"/>
                <a:gd name="T42" fmla="*/ 111693 w 497"/>
                <a:gd name="T43" fmla="*/ 107154 h 347"/>
                <a:gd name="T44" fmla="*/ 103587 w 497"/>
                <a:gd name="T45" fmla="*/ 103567 h 347"/>
                <a:gd name="T46" fmla="*/ 111693 w 497"/>
                <a:gd name="T47" fmla="*/ 107154 h 347"/>
                <a:gd name="T48" fmla="*/ 79717 w 497"/>
                <a:gd name="T49" fmla="*/ 107154 h 347"/>
                <a:gd name="T50" fmla="*/ 63953 w 497"/>
                <a:gd name="T51" fmla="*/ 103567 h 347"/>
                <a:gd name="T52" fmla="*/ 79717 w 497"/>
                <a:gd name="T53" fmla="*/ 107154 h 347"/>
                <a:gd name="T54" fmla="*/ 83770 w 497"/>
                <a:gd name="T55" fmla="*/ 95497 h 347"/>
                <a:gd name="T56" fmla="*/ 91426 w 497"/>
                <a:gd name="T57" fmla="*/ 87427 h 347"/>
                <a:gd name="T58" fmla="*/ 79717 w 497"/>
                <a:gd name="T59" fmla="*/ 103567 h 347"/>
                <a:gd name="T60" fmla="*/ 83770 w 497"/>
                <a:gd name="T61" fmla="*/ 95497 h 347"/>
                <a:gd name="T62" fmla="*/ 59900 w 497"/>
                <a:gd name="T63" fmla="*/ 103567 h 347"/>
                <a:gd name="T64" fmla="*/ 63953 w 497"/>
                <a:gd name="T65" fmla="*/ 95497 h 347"/>
                <a:gd name="T66" fmla="*/ 71610 w 497"/>
                <a:gd name="T67" fmla="*/ 87427 h 347"/>
                <a:gd name="T68" fmla="*/ 59900 w 497"/>
                <a:gd name="T69" fmla="*/ 95497 h 347"/>
                <a:gd name="T70" fmla="*/ 51793 w 497"/>
                <a:gd name="T71" fmla="*/ 103567 h 347"/>
                <a:gd name="T72" fmla="*/ 43686 w 497"/>
                <a:gd name="T73" fmla="*/ 107154 h 347"/>
                <a:gd name="T74" fmla="*/ 59900 w 497"/>
                <a:gd name="T75" fmla="*/ 103567 h 3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347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20"/>
                    <a:pt x="27" y="346"/>
                    <a:pt x="53" y="346"/>
                  </a:cubicBezTo>
                  <a:cubicBezTo>
                    <a:pt x="443" y="346"/>
                    <a:pt x="443" y="346"/>
                    <a:pt x="443" y="346"/>
                  </a:cubicBezTo>
                  <a:cubicBezTo>
                    <a:pt x="478" y="346"/>
                    <a:pt x="496" y="320"/>
                    <a:pt x="496" y="292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18"/>
                    <a:pt x="478" y="0"/>
                    <a:pt x="443" y="0"/>
                  </a:cubicBezTo>
                  <a:close/>
                  <a:moveTo>
                    <a:pt x="443" y="292"/>
                  </a:moveTo>
                  <a:lnTo>
                    <a:pt x="443" y="292"/>
                  </a:lnTo>
                  <a:cubicBezTo>
                    <a:pt x="53" y="292"/>
                    <a:pt x="53" y="292"/>
                    <a:pt x="53" y="29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443" y="142"/>
                    <a:pt x="443" y="142"/>
                    <a:pt x="443" y="142"/>
                  </a:cubicBezTo>
                  <a:lnTo>
                    <a:pt x="443" y="292"/>
                  </a:lnTo>
                  <a:close/>
                  <a:moveTo>
                    <a:pt x="443" y="71"/>
                  </a:moveTo>
                  <a:lnTo>
                    <a:pt x="443" y="71"/>
                  </a:lnTo>
                  <a:cubicBezTo>
                    <a:pt x="53" y="71"/>
                    <a:pt x="53" y="71"/>
                    <a:pt x="53" y="71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43" y="45"/>
                    <a:pt x="443" y="45"/>
                    <a:pt x="443" y="45"/>
                  </a:cubicBezTo>
                  <a:lnTo>
                    <a:pt x="443" y="71"/>
                  </a:lnTo>
                  <a:close/>
                  <a:moveTo>
                    <a:pt x="97" y="195"/>
                  </a:moveTo>
                  <a:lnTo>
                    <a:pt x="97" y="195"/>
                  </a:lnTo>
                  <a:cubicBezTo>
                    <a:pt x="97" y="213"/>
                    <a:pt x="97" y="213"/>
                    <a:pt x="97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195"/>
                    <a:pt x="115" y="195"/>
                    <a:pt x="115" y="195"/>
                  </a:cubicBezTo>
                  <a:lnTo>
                    <a:pt x="97" y="195"/>
                  </a:lnTo>
                  <a:close/>
                  <a:moveTo>
                    <a:pt x="186" y="231"/>
                  </a:moveTo>
                  <a:lnTo>
                    <a:pt x="186" y="231"/>
                  </a:lnTo>
                  <a:cubicBezTo>
                    <a:pt x="186" y="239"/>
                    <a:pt x="186" y="239"/>
                    <a:pt x="186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203" y="213"/>
                    <a:pt x="203" y="213"/>
                    <a:pt x="203" y="213"/>
                  </a:cubicBezTo>
                  <a:cubicBezTo>
                    <a:pt x="203" y="231"/>
                    <a:pt x="203" y="231"/>
                    <a:pt x="203" y="231"/>
                  </a:cubicBezTo>
                  <a:lnTo>
                    <a:pt x="186" y="231"/>
                  </a:lnTo>
                  <a:close/>
                  <a:moveTo>
                    <a:pt x="248" y="239"/>
                  </a:moveTo>
                  <a:lnTo>
                    <a:pt x="248" y="239"/>
                  </a:lnTo>
                  <a:cubicBezTo>
                    <a:pt x="248" y="231"/>
                    <a:pt x="248" y="231"/>
                    <a:pt x="248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39"/>
                    <a:pt x="230" y="239"/>
                    <a:pt x="230" y="239"/>
                  </a:cubicBezTo>
                  <a:lnTo>
                    <a:pt x="248" y="239"/>
                  </a:lnTo>
                  <a:close/>
                  <a:moveTo>
                    <a:pt x="177" y="239"/>
                  </a:moveTo>
                  <a:lnTo>
                    <a:pt x="177" y="239"/>
                  </a:lnTo>
                  <a:cubicBezTo>
                    <a:pt x="177" y="231"/>
                    <a:pt x="177" y="231"/>
                    <a:pt x="177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9"/>
                    <a:pt x="142" y="239"/>
                    <a:pt x="142" y="239"/>
                  </a:cubicBezTo>
                  <a:lnTo>
                    <a:pt x="177" y="239"/>
                  </a:lnTo>
                  <a:close/>
                  <a:moveTo>
                    <a:pt x="186" y="213"/>
                  </a:moveTo>
                  <a:lnTo>
                    <a:pt x="186" y="213"/>
                  </a:lnTo>
                  <a:cubicBezTo>
                    <a:pt x="203" y="213"/>
                    <a:pt x="203" y="213"/>
                    <a:pt x="203" y="213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86" y="231"/>
                    <a:pt x="186" y="231"/>
                    <a:pt x="186" y="231"/>
                  </a:cubicBezTo>
                  <a:lnTo>
                    <a:pt x="186" y="213"/>
                  </a:lnTo>
                  <a:close/>
                  <a:moveTo>
                    <a:pt x="133" y="231"/>
                  </a:moveTo>
                  <a:lnTo>
                    <a:pt x="133" y="231"/>
                  </a:lnTo>
                  <a:cubicBezTo>
                    <a:pt x="142" y="231"/>
                    <a:pt x="142" y="231"/>
                    <a:pt x="142" y="231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33" y="195"/>
                    <a:pt x="133" y="195"/>
                    <a:pt x="133" y="195"/>
                  </a:cubicBezTo>
                  <a:cubicBezTo>
                    <a:pt x="133" y="213"/>
                    <a:pt x="133" y="213"/>
                    <a:pt x="133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231"/>
                    <a:pt x="115" y="231"/>
                    <a:pt x="115" y="231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9"/>
                    <a:pt x="97" y="239"/>
                    <a:pt x="97" y="239"/>
                  </a:cubicBezTo>
                  <a:cubicBezTo>
                    <a:pt x="133" y="239"/>
                    <a:pt x="133" y="239"/>
                    <a:pt x="133" y="239"/>
                  </a:cubicBezTo>
                  <a:lnTo>
                    <a:pt x="133" y="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27B68E-CF6E-4014-8359-186280877785}"/>
              </a:ext>
            </a:extLst>
          </p:cNvPr>
          <p:cNvGrpSpPr/>
          <p:nvPr/>
        </p:nvGrpSpPr>
        <p:grpSpPr>
          <a:xfrm>
            <a:off x="3592190" y="2361272"/>
            <a:ext cx="2399397" cy="1117261"/>
            <a:chOff x="3592190" y="2361272"/>
            <a:chExt cx="2399397" cy="11172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8BC7C95-1102-452C-91D0-0BEFB0A3860D}"/>
                </a:ext>
              </a:extLst>
            </p:cNvPr>
            <p:cNvSpPr/>
            <p:nvPr/>
          </p:nvSpPr>
          <p:spPr>
            <a:xfrm>
              <a:off x="3592190" y="2361272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4B1DD2-5E0E-401E-AF04-E13886632DC1}"/>
                </a:ext>
              </a:extLst>
            </p:cNvPr>
            <p:cNvSpPr txBox="1"/>
            <p:nvPr/>
          </p:nvSpPr>
          <p:spPr>
            <a:xfrm>
              <a:off x="3750395" y="2874817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商业市场分析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E0BF7F1-6506-4085-BEBD-D0FBEC67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667" y="2584566"/>
              <a:ext cx="184549" cy="188874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1C208D-99F2-42ED-B803-5AB4BAA2E047}"/>
              </a:ext>
            </a:extLst>
          </p:cNvPr>
          <p:cNvGrpSpPr/>
          <p:nvPr/>
        </p:nvGrpSpPr>
        <p:grpSpPr>
          <a:xfrm>
            <a:off x="3592190" y="4775836"/>
            <a:ext cx="2399397" cy="1117261"/>
            <a:chOff x="3592190" y="4775836"/>
            <a:chExt cx="2399397" cy="111726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EC5757D-1FFC-4D8F-968B-B16A1A5740B0}"/>
                </a:ext>
              </a:extLst>
            </p:cNvPr>
            <p:cNvSpPr/>
            <p:nvPr/>
          </p:nvSpPr>
          <p:spPr>
            <a:xfrm>
              <a:off x="3592190" y="4775836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48FC3C-59A8-4D88-B153-DB856AF67E51}"/>
                </a:ext>
              </a:extLst>
            </p:cNvPr>
            <p:cNvSpPr txBox="1"/>
            <p:nvPr/>
          </p:nvSpPr>
          <p:spPr>
            <a:xfrm>
              <a:off x="3750395" y="5289381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合作共赢模式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5" name="Freeform 133">
              <a:extLst>
                <a:ext uri="{FF2B5EF4-FFF2-40B4-BE49-F238E27FC236}">
                  <a16:creationId xmlns:a16="http://schemas.microsoft.com/office/drawing/2014/main" id="{2CD28497-F1C0-47D2-8347-29AC2AB2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295" y="4985147"/>
              <a:ext cx="203292" cy="194642"/>
            </a:xfrm>
            <a:custGeom>
              <a:avLst/>
              <a:gdLst>
                <a:gd name="T0" fmla="*/ 191410 w 497"/>
                <a:gd name="T1" fmla="*/ 71438 h 480"/>
                <a:gd name="T2" fmla="*/ 191410 w 497"/>
                <a:gd name="T3" fmla="*/ 71438 h 480"/>
                <a:gd name="T4" fmla="*/ 167540 w 497"/>
                <a:gd name="T5" fmla="*/ 8037 h 480"/>
                <a:gd name="T6" fmla="*/ 155830 w 497"/>
                <a:gd name="T7" fmla="*/ 4018 h 480"/>
                <a:gd name="T8" fmla="*/ 4053 w 497"/>
                <a:gd name="T9" fmla="*/ 59829 h 480"/>
                <a:gd name="T10" fmla="*/ 0 w 497"/>
                <a:gd name="T11" fmla="*/ 71438 h 480"/>
                <a:gd name="T12" fmla="*/ 23870 w 497"/>
                <a:gd name="T13" fmla="*/ 134839 h 480"/>
                <a:gd name="T14" fmla="*/ 23870 w 497"/>
                <a:gd name="T15" fmla="*/ 99120 h 480"/>
                <a:gd name="T16" fmla="*/ 51793 w 497"/>
                <a:gd name="T17" fmla="*/ 71438 h 480"/>
                <a:gd name="T18" fmla="*/ 91426 w 497"/>
                <a:gd name="T19" fmla="*/ 71438 h 480"/>
                <a:gd name="T20" fmla="*/ 139166 w 497"/>
                <a:gd name="T21" fmla="*/ 39737 h 480"/>
                <a:gd name="T22" fmla="*/ 167540 w 497"/>
                <a:gd name="T23" fmla="*/ 71438 h 480"/>
                <a:gd name="T24" fmla="*/ 191410 w 497"/>
                <a:gd name="T25" fmla="*/ 71438 h 480"/>
                <a:gd name="T26" fmla="*/ 215280 w 497"/>
                <a:gd name="T27" fmla="*/ 91083 h 480"/>
                <a:gd name="T28" fmla="*/ 215280 w 497"/>
                <a:gd name="T29" fmla="*/ 91083 h 480"/>
                <a:gd name="T30" fmla="*/ 51793 w 497"/>
                <a:gd name="T31" fmla="*/ 91083 h 480"/>
                <a:gd name="T32" fmla="*/ 43686 w 497"/>
                <a:gd name="T33" fmla="*/ 99120 h 480"/>
                <a:gd name="T34" fmla="*/ 43686 w 497"/>
                <a:gd name="T35" fmla="*/ 206276 h 480"/>
                <a:gd name="T36" fmla="*/ 51793 w 497"/>
                <a:gd name="T37" fmla="*/ 213867 h 480"/>
                <a:gd name="T38" fmla="*/ 215280 w 497"/>
                <a:gd name="T39" fmla="*/ 213867 h 480"/>
                <a:gd name="T40" fmla="*/ 223387 w 497"/>
                <a:gd name="T41" fmla="*/ 206276 h 480"/>
                <a:gd name="T42" fmla="*/ 223387 w 497"/>
                <a:gd name="T43" fmla="*/ 99120 h 480"/>
                <a:gd name="T44" fmla="*/ 215280 w 497"/>
                <a:gd name="T45" fmla="*/ 91083 h 480"/>
                <a:gd name="T46" fmla="*/ 203570 w 497"/>
                <a:gd name="T47" fmla="*/ 190203 h 480"/>
                <a:gd name="T48" fmla="*/ 203570 w 497"/>
                <a:gd name="T49" fmla="*/ 190203 h 480"/>
                <a:gd name="T50" fmla="*/ 67556 w 497"/>
                <a:gd name="T51" fmla="*/ 190203 h 480"/>
                <a:gd name="T52" fmla="*/ 67556 w 497"/>
                <a:gd name="T53" fmla="*/ 174576 h 480"/>
                <a:gd name="T54" fmla="*/ 87823 w 497"/>
                <a:gd name="T55" fmla="*/ 122783 h 480"/>
                <a:gd name="T56" fmla="*/ 119350 w 497"/>
                <a:gd name="T57" fmla="*/ 162521 h 480"/>
                <a:gd name="T58" fmla="*/ 147723 w 497"/>
                <a:gd name="T59" fmla="*/ 134839 h 480"/>
                <a:gd name="T60" fmla="*/ 187357 w 497"/>
                <a:gd name="T61" fmla="*/ 118765 h 480"/>
                <a:gd name="T62" fmla="*/ 203570 w 497"/>
                <a:gd name="T63" fmla="*/ 154930 h 480"/>
                <a:gd name="T64" fmla="*/ 203570 w 497"/>
                <a:gd name="T65" fmla="*/ 190203 h 4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A5A9B9-45A3-464B-AC64-DFE8E105E76F}"/>
              </a:ext>
            </a:extLst>
          </p:cNvPr>
          <p:cNvGrpSpPr/>
          <p:nvPr/>
        </p:nvGrpSpPr>
        <p:grpSpPr>
          <a:xfrm>
            <a:off x="3592190" y="3568554"/>
            <a:ext cx="2399397" cy="1117261"/>
            <a:chOff x="3592190" y="3568554"/>
            <a:chExt cx="2399397" cy="111726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2B4A24D-64D9-4B6E-BDED-C0D3F18F5321}"/>
                </a:ext>
              </a:extLst>
            </p:cNvPr>
            <p:cNvSpPr/>
            <p:nvPr/>
          </p:nvSpPr>
          <p:spPr>
            <a:xfrm>
              <a:off x="3592190" y="3568554"/>
              <a:ext cx="2399397" cy="1117261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92641-9894-4962-990A-34607E314E38}"/>
                </a:ext>
              </a:extLst>
            </p:cNvPr>
            <p:cNvSpPr txBox="1"/>
            <p:nvPr/>
          </p:nvSpPr>
          <p:spPr>
            <a:xfrm>
              <a:off x="3750395" y="4082099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客户群体分析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56" name="Freeform 167">
              <a:extLst>
                <a:ext uri="{FF2B5EF4-FFF2-40B4-BE49-F238E27FC236}">
                  <a16:creationId xmlns:a16="http://schemas.microsoft.com/office/drawing/2014/main" id="{1DFC5954-5482-4808-BFEC-CC35A75C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876" y="3803028"/>
              <a:ext cx="170131" cy="171573"/>
            </a:xfrm>
            <a:custGeom>
              <a:avLst/>
              <a:gdLst>
                <a:gd name="T0" fmla="*/ 79322 w 418"/>
                <a:gd name="T1" fmla="*/ 0 h 417"/>
                <a:gd name="T2" fmla="*/ 79322 w 418"/>
                <a:gd name="T3" fmla="*/ 0 h 417"/>
                <a:gd name="T4" fmla="*/ 0 w 418"/>
                <a:gd name="T5" fmla="*/ 79733 h 417"/>
                <a:gd name="T6" fmla="*/ 79322 w 418"/>
                <a:gd name="T7" fmla="*/ 79733 h 417"/>
                <a:gd name="T8" fmla="*/ 79322 w 418"/>
                <a:gd name="T9" fmla="*/ 0 h 417"/>
                <a:gd name="T10" fmla="*/ 103074 w 418"/>
                <a:gd name="T11" fmla="*/ 0 h 417"/>
                <a:gd name="T12" fmla="*/ 103074 w 418"/>
                <a:gd name="T13" fmla="*/ 0 h 417"/>
                <a:gd name="T14" fmla="*/ 103074 w 418"/>
                <a:gd name="T15" fmla="*/ 91965 h 417"/>
                <a:gd name="T16" fmla="*/ 91422 w 418"/>
                <a:gd name="T17" fmla="*/ 103744 h 417"/>
                <a:gd name="T18" fmla="*/ 0 w 418"/>
                <a:gd name="T19" fmla="*/ 103744 h 417"/>
                <a:gd name="T20" fmla="*/ 91422 w 418"/>
                <a:gd name="T21" fmla="*/ 188460 h 417"/>
                <a:gd name="T22" fmla="*/ 186877 w 418"/>
                <a:gd name="T23" fmla="*/ 91965 h 417"/>
                <a:gd name="T24" fmla="*/ 103074 w 418"/>
                <a:gd name="T25" fmla="*/ 0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8" h="417">
                  <a:moveTo>
                    <a:pt x="177" y="0"/>
                  </a:moveTo>
                  <a:lnTo>
                    <a:pt x="177" y="0"/>
                  </a:lnTo>
                  <a:cubicBezTo>
                    <a:pt x="80" y="9"/>
                    <a:pt x="9" y="88"/>
                    <a:pt x="0" y="176"/>
                  </a:cubicBezTo>
                  <a:cubicBezTo>
                    <a:pt x="177" y="176"/>
                    <a:pt x="177" y="176"/>
                    <a:pt x="177" y="176"/>
                  </a:cubicBezTo>
                  <a:lnTo>
                    <a:pt x="177" y="0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230" y="203"/>
                    <a:pt x="230" y="203"/>
                    <a:pt x="230" y="203"/>
                  </a:cubicBezTo>
                  <a:cubicBezTo>
                    <a:pt x="230" y="221"/>
                    <a:pt x="222" y="229"/>
                    <a:pt x="204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9" y="336"/>
                    <a:pt x="98" y="416"/>
                    <a:pt x="204" y="416"/>
                  </a:cubicBezTo>
                  <a:cubicBezTo>
                    <a:pt x="319" y="416"/>
                    <a:pt x="417" y="319"/>
                    <a:pt x="417" y="203"/>
                  </a:cubicBezTo>
                  <a:cubicBezTo>
                    <a:pt x="417" y="97"/>
                    <a:pt x="337" y="9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28ACB-4626-4AF9-AD36-214C5BEC1D8D}"/>
              </a:ext>
            </a:extLst>
          </p:cNvPr>
          <p:cNvGrpSpPr/>
          <p:nvPr/>
        </p:nvGrpSpPr>
        <p:grpSpPr>
          <a:xfrm>
            <a:off x="936719" y="2198503"/>
            <a:ext cx="2688404" cy="1442802"/>
            <a:chOff x="936719" y="2198503"/>
            <a:chExt cx="2688404" cy="144280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485B3D3-9FD7-490C-BD82-959DA12815D2}"/>
                </a:ext>
              </a:extLst>
            </p:cNvPr>
            <p:cNvSpPr/>
            <p:nvPr/>
          </p:nvSpPr>
          <p:spPr>
            <a:xfrm>
              <a:off x="936719" y="2198503"/>
              <a:ext cx="2688404" cy="1442802"/>
            </a:xfrm>
            <a:prstGeom prst="roundRect">
              <a:avLst>
                <a:gd name="adj" fmla="val 218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52400" dist="50800" dir="5400000" sx="99000" sy="99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solidFill>
                  <a:schemeClr val="bg1">
                    <a:lumMod val="95000"/>
                    <a:alpha val="4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5599E5-17CE-4ED9-A142-BE3505D9FD02}"/>
                </a:ext>
              </a:extLst>
            </p:cNvPr>
            <p:cNvSpPr txBox="1"/>
            <p:nvPr/>
          </p:nvSpPr>
          <p:spPr>
            <a:xfrm>
              <a:off x="1239427" y="2874818"/>
              <a:ext cx="2082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  <a:cs typeface="Catamaran Bold" panose="00000800000000000000" pitchFamily="2" charset="0"/>
                </a:rPr>
                <a:t>项目团队介绍</a:t>
              </a:r>
              <a:endParaRPr lang="en-US" sz="1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endParaRPr>
            </a:p>
          </p:txBody>
        </p:sp>
        <p:sp>
          <p:nvSpPr>
            <p:cNvPr id="42" name="Freeform 116">
              <a:extLst>
                <a:ext uri="{FF2B5EF4-FFF2-40B4-BE49-F238E27FC236}">
                  <a16:creationId xmlns:a16="http://schemas.microsoft.com/office/drawing/2014/main" id="{C14897DD-3F30-45FA-9E81-C90AD490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998" y="2570584"/>
              <a:ext cx="207621" cy="214212"/>
            </a:xfrm>
            <a:custGeom>
              <a:avLst/>
              <a:gdLst>
                <a:gd name="T0" fmla="*/ 179798 w 445"/>
                <a:gd name="T1" fmla="*/ 71025 h 462"/>
                <a:gd name="T2" fmla="*/ 179798 w 445"/>
                <a:gd name="T3" fmla="*/ 71025 h 462"/>
                <a:gd name="T4" fmla="*/ 119566 w 445"/>
                <a:gd name="T5" fmla="*/ 3574 h 462"/>
                <a:gd name="T6" fmla="*/ 16182 w 445"/>
                <a:gd name="T7" fmla="*/ 110781 h 462"/>
                <a:gd name="T8" fmla="*/ 4045 w 445"/>
                <a:gd name="T9" fmla="*/ 142497 h 462"/>
                <a:gd name="T10" fmla="*/ 36409 w 445"/>
                <a:gd name="T11" fmla="*/ 158578 h 462"/>
                <a:gd name="T12" fmla="*/ 44050 w 445"/>
                <a:gd name="T13" fmla="*/ 154558 h 462"/>
                <a:gd name="T14" fmla="*/ 60232 w 445"/>
                <a:gd name="T15" fmla="*/ 166172 h 462"/>
                <a:gd name="T16" fmla="*/ 71919 w 445"/>
                <a:gd name="T17" fmla="*/ 193867 h 462"/>
                <a:gd name="T18" fmla="*/ 84055 w 445"/>
                <a:gd name="T19" fmla="*/ 201908 h 462"/>
                <a:gd name="T20" fmla="*/ 107879 w 445"/>
                <a:gd name="T21" fmla="*/ 193867 h 462"/>
                <a:gd name="T22" fmla="*/ 111924 w 445"/>
                <a:gd name="T23" fmla="*/ 185827 h 462"/>
                <a:gd name="T24" fmla="*/ 103833 w 445"/>
                <a:gd name="T25" fmla="*/ 174213 h 462"/>
                <a:gd name="T26" fmla="*/ 91697 w 445"/>
                <a:gd name="T27" fmla="*/ 150538 h 462"/>
                <a:gd name="T28" fmla="*/ 103833 w 445"/>
                <a:gd name="T29" fmla="*/ 138477 h 462"/>
                <a:gd name="T30" fmla="*/ 187439 w 445"/>
                <a:gd name="T31" fmla="*/ 158578 h 462"/>
                <a:gd name="T32" fmla="*/ 179798 w 445"/>
                <a:gd name="T33" fmla="*/ 71025 h 462"/>
                <a:gd name="T34" fmla="*/ 175303 w 445"/>
                <a:gd name="T35" fmla="*/ 138477 h 462"/>
                <a:gd name="T36" fmla="*/ 175303 w 445"/>
                <a:gd name="T37" fmla="*/ 138477 h 462"/>
                <a:gd name="T38" fmla="*/ 135747 w 445"/>
                <a:gd name="T39" fmla="*/ 91127 h 462"/>
                <a:gd name="T40" fmla="*/ 127656 w 445"/>
                <a:gd name="T41" fmla="*/ 27695 h 462"/>
                <a:gd name="T42" fmla="*/ 163616 w 445"/>
                <a:gd name="T43" fmla="*/ 79066 h 462"/>
                <a:gd name="T44" fmla="*/ 175303 w 445"/>
                <a:gd name="T45" fmla="*/ 138477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sz="2000" dirty="0"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7A86689-B763-4913-9A8E-2301A25C98DB}"/>
              </a:ext>
            </a:extLst>
          </p:cNvPr>
          <p:cNvSpPr/>
          <p:nvPr/>
        </p:nvSpPr>
        <p:spPr>
          <a:xfrm rot="3081036">
            <a:off x="9087818" y="4170379"/>
            <a:ext cx="1522096" cy="1522096"/>
          </a:xfrm>
          <a:prstGeom prst="roundRect">
            <a:avLst>
              <a:gd name="adj" fmla="val 20625"/>
            </a:avLst>
          </a:prstGeom>
          <a:gradFill flip="none" rotWithShape="0">
            <a:gsLst>
              <a:gs pos="32000">
                <a:schemeClr val="accent2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  <a:effectLst>
            <a:outerShdw blurRad="1524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8B15EBC-443D-4839-830E-2F1FC5FD73BE}"/>
              </a:ext>
            </a:extLst>
          </p:cNvPr>
          <p:cNvSpPr/>
          <p:nvPr/>
        </p:nvSpPr>
        <p:spPr>
          <a:xfrm rot="3081036">
            <a:off x="6991979" y="1237838"/>
            <a:ext cx="671315" cy="671315"/>
          </a:xfrm>
          <a:prstGeom prst="roundRect">
            <a:avLst>
              <a:gd name="adj" fmla="val 20625"/>
            </a:avLst>
          </a:prstGeom>
          <a:gradFill flip="none" rotWithShape="0"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  <a:effectLst>
            <a:outerShdw blurRad="1524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99D770-5086-4C63-8CBE-CB4BDA781FC3}"/>
              </a:ext>
            </a:extLst>
          </p:cNvPr>
          <p:cNvSpPr/>
          <p:nvPr/>
        </p:nvSpPr>
        <p:spPr>
          <a:xfrm rot="3081036">
            <a:off x="9860509" y="2455693"/>
            <a:ext cx="547708" cy="547708"/>
          </a:xfrm>
          <a:prstGeom prst="roundRect">
            <a:avLst>
              <a:gd name="adj" fmla="val 20625"/>
            </a:avLst>
          </a:prstGeom>
          <a:gradFill flip="none" rotWithShape="0"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  <a:effectLst>
            <a:outerShdw blurRad="1524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r"/>
      </p:transition>
    </mc:Choice>
    <mc:Fallback xmlns=""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7" grpId="0"/>
      <p:bldP spid="45" grpId="0" animBg="1"/>
      <p:bldP spid="46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片包含 天空, 建筑物, 户外&#10;&#10;已生成极高可信度的说明">
            <a:extLst>
              <a:ext uri="{FF2B5EF4-FFF2-40B4-BE49-F238E27FC236}">
                <a16:creationId xmlns:a16="http://schemas.microsoft.com/office/drawing/2014/main" id="{218E63A8-7D68-4E10-ACF8-E3DEF488BC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91" b="16791"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994399-0C9D-48F5-85EC-577316226CF4}"/>
              </a:ext>
            </a:extLst>
          </p:cNvPr>
          <p:cNvGrpSpPr/>
          <p:nvPr/>
        </p:nvGrpSpPr>
        <p:grpSpPr>
          <a:xfrm>
            <a:off x="727587" y="4710974"/>
            <a:ext cx="4640826" cy="1115433"/>
            <a:chOff x="727587" y="4607738"/>
            <a:chExt cx="4640826" cy="11154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B89117-20EB-4745-A25F-EBEA08BA247A}"/>
                </a:ext>
              </a:extLst>
            </p:cNvPr>
            <p:cNvSpPr txBox="1"/>
            <p:nvPr/>
          </p:nvSpPr>
          <p:spPr>
            <a:xfrm>
              <a:off x="727587" y="4980788"/>
              <a:ext cx="4640826" cy="74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 which I enjoy with my whole heart. I am alone, and feel the charm of existence in this spot.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D21FDB-A6D6-4377-9001-609C0A0FF589}"/>
                </a:ext>
              </a:extLst>
            </p:cNvPr>
            <p:cNvSpPr txBox="1"/>
            <p:nvPr/>
          </p:nvSpPr>
          <p:spPr>
            <a:xfrm>
              <a:off x="1111045" y="4607738"/>
              <a:ext cx="387391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Startup Business Slide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8053D4-559A-4EA0-81D4-06673BD0E96F}"/>
              </a:ext>
            </a:extLst>
          </p:cNvPr>
          <p:cNvGrpSpPr/>
          <p:nvPr/>
        </p:nvGrpSpPr>
        <p:grpSpPr>
          <a:xfrm>
            <a:off x="3853282" y="3429000"/>
            <a:ext cx="615479" cy="691340"/>
            <a:chOff x="3853282" y="3429000"/>
            <a:chExt cx="615479" cy="69134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62B737-6645-49F7-A87C-22645E83A389}"/>
                </a:ext>
              </a:extLst>
            </p:cNvPr>
            <p:cNvSpPr/>
            <p:nvPr/>
          </p:nvSpPr>
          <p:spPr>
            <a:xfrm>
              <a:off x="3853282" y="3429000"/>
              <a:ext cx="615479" cy="691340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blurRad="241300" dist="50800" dir="5400000" sx="96000" sy="96000" algn="t" rotWithShape="0">
                <a:schemeClr val="accent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0E2ABEDA-B439-42F1-85F4-E68D9C27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624" y="3636007"/>
              <a:ext cx="268794" cy="277327"/>
            </a:xfrm>
            <a:custGeom>
              <a:avLst/>
              <a:gdLst>
                <a:gd name="T0" fmla="*/ 111726 w 444"/>
                <a:gd name="T1" fmla="*/ 150538 h 462"/>
                <a:gd name="T2" fmla="*/ 111726 w 444"/>
                <a:gd name="T3" fmla="*/ 150538 h 462"/>
                <a:gd name="T4" fmla="*/ 144162 w 444"/>
                <a:gd name="T5" fmla="*/ 114802 h 462"/>
                <a:gd name="T6" fmla="*/ 199574 w 444"/>
                <a:gd name="T7" fmla="*/ 31716 h 462"/>
                <a:gd name="T8" fmla="*/ 191916 w 444"/>
                <a:gd name="T9" fmla="*/ 23675 h 462"/>
                <a:gd name="T10" fmla="*/ 155875 w 444"/>
                <a:gd name="T11" fmla="*/ 23675 h 462"/>
                <a:gd name="T12" fmla="*/ 100013 w 444"/>
                <a:gd name="T13" fmla="*/ 0 h 462"/>
                <a:gd name="T14" fmla="*/ 44150 w 444"/>
                <a:gd name="T15" fmla="*/ 23675 h 462"/>
                <a:gd name="T16" fmla="*/ 8109 w 444"/>
                <a:gd name="T17" fmla="*/ 23675 h 462"/>
                <a:gd name="T18" fmla="*/ 0 w 444"/>
                <a:gd name="T19" fmla="*/ 31716 h 462"/>
                <a:gd name="T20" fmla="*/ 55863 w 444"/>
                <a:gd name="T21" fmla="*/ 114802 h 462"/>
                <a:gd name="T22" fmla="*/ 87849 w 444"/>
                <a:gd name="T23" fmla="*/ 150538 h 462"/>
                <a:gd name="T24" fmla="*/ 87849 w 444"/>
                <a:gd name="T25" fmla="*/ 166172 h 462"/>
                <a:gd name="T26" fmla="*/ 48204 w 444"/>
                <a:gd name="T27" fmla="*/ 185827 h 462"/>
                <a:gd name="T28" fmla="*/ 100013 w 444"/>
                <a:gd name="T29" fmla="*/ 205928 h 462"/>
                <a:gd name="T30" fmla="*/ 147766 w 444"/>
                <a:gd name="T31" fmla="*/ 185827 h 462"/>
                <a:gd name="T32" fmla="*/ 111726 w 444"/>
                <a:gd name="T33" fmla="*/ 166172 h 462"/>
                <a:gd name="T34" fmla="*/ 111726 w 444"/>
                <a:gd name="T35" fmla="*/ 150538 h 462"/>
                <a:gd name="T36" fmla="*/ 144162 w 444"/>
                <a:gd name="T37" fmla="*/ 94700 h 462"/>
                <a:gd name="T38" fmla="*/ 144162 w 444"/>
                <a:gd name="T39" fmla="*/ 94700 h 462"/>
                <a:gd name="T40" fmla="*/ 155875 w 444"/>
                <a:gd name="T41" fmla="*/ 39756 h 462"/>
                <a:gd name="T42" fmla="*/ 183807 w 444"/>
                <a:gd name="T43" fmla="*/ 39756 h 462"/>
                <a:gd name="T44" fmla="*/ 144162 w 444"/>
                <a:gd name="T45" fmla="*/ 94700 h 462"/>
                <a:gd name="T46" fmla="*/ 100013 w 444"/>
                <a:gd name="T47" fmla="*/ 16081 h 462"/>
                <a:gd name="T48" fmla="*/ 100013 w 444"/>
                <a:gd name="T49" fmla="*/ 16081 h 462"/>
                <a:gd name="T50" fmla="*/ 144162 w 444"/>
                <a:gd name="T51" fmla="*/ 31716 h 462"/>
                <a:gd name="T52" fmla="*/ 100013 w 444"/>
                <a:gd name="T53" fmla="*/ 51370 h 462"/>
                <a:gd name="T54" fmla="*/ 55863 w 444"/>
                <a:gd name="T55" fmla="*/ 31716 h 462"/>
                <a:gd name="T56" fmla="*/ 100013 w 444"/>
                <a:gd name="T57" fmla="*/ 16081 h 462"/>
                <a:gd name="T58" fmla="*/ 16218 w 444"/>
                <a:gd name="T59" fmla="*/ 39756 h 462"/>
                <a:gd name="T60" fmla="*/ 16218 w 444"/>
                <a:gd name="T61" fmla="*/ 39756 h 462"/>
                <a:gd name="T62" fmla="*/ 44150 w 444"/>
                <a:gd name="T63" fmla="*/ 39756 h 462"/>
                <a:gd name="T64" fmla="*/ 55863 w 444"/>
                <a:gd name="T65" fmla="*/ 94700 h 462"/>
                <a:gd name="T66" fmla="*/ 16218 w 444"/>
                <a:gd name="T67" fmla="*/ 39756 h 4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26" name="Freeform 49">
            <a:extLst>
              <a:ext uri="{FF2B5EF4-FFF2-40B4-BE49-F238E27FC236}">
                <a16:creationId xmlns:a16="http://schemas.microsoft.com/office/drawing/2014/main" id="{B1C1CFFC-178D-4949-9ADB-F36E7385C435}"/>
              </a:ext>
            </a:extLst>
          </p:cNvPr>
          <p:cNvSpPr>
            <a:spLocks/>
          </p:cNvSpPr>
          <p:nvPr/>
        </p:nvSpPr>
        <p:spPr bwMode="auto">
          <a:xfrm>
            <a:off x="6441580" y="456930"/>
            <a:ext cx="165697" cy="164488"/>
          </a:xfrm>
          <a:custGeom>
            <a:avLst/>
            <a:gdLst>
              <a:gd name="T0" fmla="*/ 211090 w 136"/>
              <a:gd name="T1" fmla="*/ 31750 h 136"/>
              <a:gd name="T2" fmla="*/ 135929 w 136"/>
              <a:gd name="T3" fmla="*/ 107950 h 136"/>
              <a:gd name="T4" fmla="*/ 211090 w 136"/>
              <a:gd name="T5" fmla="*/ 184150 h 136"/>
              <a:gd name="T6" fmla="*/ 217487 w 136"/>
              <a:gd name="T7" fmla="*/ 196850 h 136"/>
              <a:gd name="T8" fmla="*/ 198297 w 136"/>
              <a:gd name="T9" fmla="*/ 215900 h 136"/>
              <a:gd name="T10" fmla="*/ 185504 w 136"/>
              <a:gd name="T11" fmla="*/ 209550 h 136"/>
              <a:gd name="T12" fmla="*/ 108744 w 136"/>
              <a:gd name="T13" fmla="*/ 134938 h 136"/>
              <a:gd name="T14" fmla="*/ 31983 w 136"/>
              <a:gd name="T15" fmla="*/ 209550 h 136"/>
              <a:gd name="T16" fmla="*/ 19190 w 136"/>
              <a:gd name="T17" fmla="*/ 215900 h 136"/>
              <a:gd name="T18" fmla="*/ 0 w 136"/>
              <a:gd name="T19" fmla="*/ 196850 h 136"/>
              <a:gd name="T20" fmla="*/ 6397 w 136"/>
              <a:gd name="T21" fmla="*/ 184150 h 136"/>
              <a:gd name="T22" fmla="*/ 81558 w 136"/>
              <a:gd name="T23" fmla="*/ 107950 h 136"/>
              <a:gd name="T24" fmla="*/ 6397 w 136"/>
              <a:gd name="T25" fmla="*/ 31750 h 136"/>
              <a:gd name="T26" fmla="*/ 0 w 136"/>
              <a:gd name="T27" fmla="*/ 19050 h 136"/>
              <a:gd name="T28" fmla="*/ 19190 w 136"/>
              <a:gd name="T29" fmla="*/ 0 h 136"/>
              <a:gd name="T30" fmla="*/ 31983 w 136"/>
              <a:gd name="T31" fmla="*/ 6350 h 136"/>
              <a:gd name="T32" fmla="*/ 108744 w 136"/>
              <a:gd name="T33" fmla="*/ 80963 h 136"/>
              <a:gd name="T34" fmla="*/ 185504 w 136"/>
              <a:gd name="T35" fmla="*/ 6350 h 136"/>
              <a:gd name="T36" fmla="*/ 198297 w 136"/>
              <a:gd name="T37" fmla="*/ 0 h 136"/>
              <a:gd name="T38" fmla="*/ 217487 w 136"/>
              <a:gd name="T39" fmla="*/ 19050 h 136"/>
              <a:gd name="T40" fmla="*/ 211090 w 136"/>
              <a:gd name="T41" fmla="*/ 31750 h 1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6" h="136">
                <a:moveTo>
                  <a:pt x="132" y="20"/>
                </a:moveTo>
                <a:cubicBezTo>
                  <a:pt x="85" y="68"/>
                  <a:pt x="85" y="68"/>
                  <a:pt x="85" y="68"/>
                </a:cubicBezTo>
                <a:cubicBezTo>
                  <a:pt x="132" y="116"/>
                  <a:pt x="132" y="116"/>
                  <a:pt x="132" y="116"/>
                </a:cubicBezTo>
                <a:cubicBezTo>
                  <a:pt x="135" y="118"/>
                  <a:pt x="136" y="121"/>
                  <a:pt x="136" y="124"/>
                </a:cubicBezTo>
                <a:cubicBezTo>
                  <a:pt x="136" y="131"/>
                  <a:pt x="131" y="136"/>
                  <a:pt x="124" y="136"/>
                </a:cubicBezTo>
                <a:cubicBezTo>
                  <a:pt x="121" y="136"/>
                  <a:pt x="118" y="135"/>
                  <a:pt x="116" y="132"/>
                </a:cubicBezTo>
                <a:cubicBezTo>
                  <a:pt x="68" y="85"/>
                  <a:pt x="68" y="85"/>
                  <a:pt x="68" y="85"/>
                </a:cubicBezTo>
                <a:cubicBezTo>
                  <a:pt x="20" y="132"/>
                  <a:pt x="20" y="132"/>
                  <a:pt x="20" y="132"/>
                </a:cubicBezTo>
                <a:cubicBezTo>
                  <a:pt x="18" y="135"/>
                  <a:pt x="15" y="136"/>
                  <a:pt x="12" y="136"/>
                </a:cubicBezTo>
                <a:cubicBezTo>
                  <a:pt x="5" y="136"/>
                  <a:pt x="0" y="131"/>
                  <a:pt x="0" y="124"/>
                </a:cubicBezTo>
                <a:cubicBezTo>
                  <a:pt x="0" y="121"/>
                  <a:pt x="1" y="118"/>
                  <a:pt x="4" y="116"/>
                </a:cubicBezTo>
                <a:cubicBezTo>
                  <a:pt x="51" y="68"/>
                  <a:pt x="51" y="68"/>
                  <a:pt x="51" y="68"/>
                </a:cubicBezTo>
                <a:cubicBezTo>
                  <a:pt x="4" y="20"/>
                  <a:pt x="4" y="20"/>
                  <a:pt x="4" y="20"/>
                </a:cubicBezTo>
                <a:cubicBezTo>
                  <a:pt x="1" y="18"/>
                  <a:pt x="0" y="15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5" y="0"/>
                  <a:pt x="18" y="1"/>
                  <a:pt x="20" y="4"/>
                </a:cubicBezTo>
                <a:cubicBezTo>
                  <a:pt x="68" y="51"/>
                  <a:pt x="68" y="51"/>
                  <a:pt x="68" y="51"/>
                </a:cubicBezTo>
                <a:cubicBezTo>
                  <a:pt x="116" y="4"/>
                  <a:pt x="116" y="4"/>
                  <a:pt x="116" y="4"/>
                </a:cubicBezTo>
                <a:cubicBezTo>
                  <a:pt x="118" y="1"/>
                  <a:pt x="121" y="0"/>
                  <a:pt x="124" y="0"/>
                </a:cubicBezTo>
                <a:cubicBezTo>
                  <a:pt x="131" y="0"/>
                  <a:pt x="136" y="5"/>
                  <a:pt x="136" y="12"/>
                </a:cubicBezTo>
                <a:cubicBezTo>
                  <a:pt x="136" y="15"/>
                  <a:pt x="135" y="18"/>
                  <a:pt x="132" y="2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436209-1BC6-4AB2-BDD7-8991318566AA}"/>
              </a:ext>
            </a:extLst>
          </p:cNvPr>
          <p:cNvSpPr txBox="1"/>
          <p:nvPr/>
        </p:nvSpPr>
        <p:spPr>
          <a:xfrm>
            <a:off x="7101348" y="1157350"/>
            <a:ext cx="408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  <a:endParaRPr lang="en-US" altLang="zh-CN" sz="36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痛点分析</a:t>
            </a:r>
            <a:endParaRPr lang="en-US" sz="36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867070-3045-4CE9-87F9-15BCC09A1444}"/>
              </a:ext>
            </a:extLst>
          </p:cNvPr>
          <p:cNvGrpSpPr/>
          <p:nvPr/>
        </p:nvGrpSpPr>
        <p:grpSpPr>
          <a:xfrm>
            <a:off x="6967978" y="4536683"/>
            <a:ext cx="1791950" cy="1289724"/>
            <a:chOff x="6967978" y="4536683"/>
            <a:chExt cx="1791950" cy="12897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E3E9651-A67F-48D5-9952-74561A1AEA5F}"/>
                </a:ext>
              </a:extLst>
            </p:cNvPr>
            <p:cNvGrpSpPr/>
            <p:nvPr/>
          </p:nvGrpSpPr>
          <p:grpSpPr>
            <a:xfrm>
              <a:off x="6967978" y="4964971"/>
              <a:ext cx="1791950" cy="861436"/>
              <a:chOff x="6848633" y="3066647"/>
              <a:chExt cx="1791950" cy="86143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1E8975-8708-42AB-BF70-CF66B81B629D}"/>
                  </a:ext>
                </a:extLst>
              </p:cNvPr>
              <p:cNvSpPr txBox="1"/>
              <p:nvPr/>
            </p:nvSpPr>
            <p:spPr>
              <a:xfrm>
                <a:off x="7191533" y="3066647"/>
                <a:ext cx="1106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1720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CFC835-91CB-4F89-A752-EAD9DBEAF2B7}"/>
                  </a:ext>
                </a:extLst>
              </p:cNvPr>
              <p:cNvSpPr txBox="1"/>
              <p:nvPr/>
            </p:nvSpPr>
            <p:spPr>
              <a:xfrm>
                <a:off x="6848633" y="3429933"/>
                <a:ext cx="1791950" cy="49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3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</a:t>
                </a:r>
              </a:p>
            </p:txBody>
          </p:sp>
        </p:grpSp>
        <p:sp>
          <p:nvSpPr>
            <p:cNvPr id="46" name="Freeform 76">
              <a:extLst>
                <a:ext uri="{FF2B5EF4-FFF2-40B4-BE49-F238E27FC236}">
                  <a16:creationId xmlns:a16="http://schemas.microsoft.com/office/drawing/2014/main" id="{FC9017AE-5824-4CBD-916B-B113C7CD5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6195" y="4536683"/>
              <a:ext cx="155516" cy="268264"/>
            </a:xfrm>
            <a:custGeom>
              <a:avLst/>
              <a:gdLst>
                <a:gd name="T0" fmla="*/ 106806 w 283"/>
                <a:gd name="T1" fmla="*/ 0 h 489"/>
                <a:gd name="T2" fmla="*/ 106806 w 283"/>
                <a:gd name="T3" fmla="*/ 0 h 489"/>
                <a:gd name="T4" fmla="*/ 19746 w 283"/>
                <a:gd name="T5" fmla="*/ 0 h 489"/>
                <a:gd name="T6" fmla="*/ 0 w 283"/>
                <a:gd name="T7" fmla="*/ 19712 h 489"/>
                <a:gd name="T8" fmla="*/ 0 w 283"/>
                <a:gd name="T9" fmla="*/ 194435 h 489"/>
                <a:gd name="T10" fmla="*/ 19746 w 283"/>
                <a:gd name="T11" fmla="*/ 218627 h 489"/>
                <a:gd name="T12" fmla="*/ 106806 w 283"/>
                <a:gd name="T13" fmla="*/ 218627 h 489"/>
                <a:gd name="T14" fmla="*/ 126551 w 283"/>
                <a:gd name="T15" fmla="*/ 194435 h 489"/>
                <a:gd name="T16" fmla="*/ 126551 w 283"/>
                <a:gd name="T17" fmla="*/ 19712 h 489"/>
                <a:gd name="T18" fmla="*/ 106806 w 283"/>
                <a:gd name="T19" fmla="*/ 0 h 489"/>
                <a:gd name="T20" fmla="*/ 63276 w 283"/>
                <a:gd name="T21" fmla="*/ 206083 h 489"/>
                <a:gd name="T22" fmla="*/ 63276 w 283"/>
                <a:gd name="T23" fmla="*/ 206083 h 489"/>
                <a:gd name="T24" fmla="*/ 47569 w 283"/>
                <a:gd name="T25" fmla="*/ 198467 h 489"/>
                <a:gd name="T26" fmla="*/ 63276 w 283"/>
                <a:gd name="T27" fmla="*/ 186371 h 489"/>
                <a:gd name="T28" fmla="*/ 78982 w 283"/>
                <a:gd name="T29" fmla="*/ 198467 h 489"/>
                <a:gd name="T30" fmla="*/ 63276 w 283"/>
                <a:gd name="T31" fmla="*/ 206083 h 489"/>
                <a:gd name="T32" fmla="*/ 110845 w 283"/>
                <a:gd name="T33" fmla="*/ 174722 h 489"/>
                <a:gd name="T34" fmla="*/ 110845 w 283"/>
                <a:gd name="T35" fmla="*/ 174722 h 489"/>
                <a:gd name="T36" fmla="*/ 15707 w 283"/>
                <a:gd name="T37" fmla="*/ 174722 h 489"/>
                <a:gd name="T38" fmla="*/ 15707 w 283"/>
                <a:gd name="T39" fmla="*/ 27776 h 489"/>
                <a:gd name="T40" fmla="*/ 110845 w 283"/>
                <a:gd name="T41" fmla="*/ 27776 h 489"/>
                <a:gd name="T42" fmla="*/ 110845 w 283"/>
                <a:gd name="T43" fmla="*/ 174722 h 48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580EC6-E78B-4893-8CB9-1990395FC02C}"/>
              </a:ext>
            </a:extLst>
          </p:cNvPr>
          <p:cNvGrpSpPr/>
          <p:nvPr/>
        </p:nvGrpSpPr>
        <p:grpSpPr>
          <a:xfrm>
            <a:off x="9528073" y="2829754"/>
            <a:ext cx="1791950" cy="1231061"/>
            <a:chOff x="9528073" y="2859250"/>
            <a:chExt cx="1791950" cy="12310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972813-DFD5-430D-8938-AAF59BF6B10C}"/>
                </a:ext>
              </a:extLst>
            </p:cNvPr>
            <p:cNvGrpSpPr/>
            <p:nvPr/>
          </p:nvGrpSpPr>
          <p:grpSpPr>
            <a:xfrm>
              <a:off x="9528073" y="3228875"/>
              <a:ext cx="1791950" cy="861436"/>
              <a:chOff x="6848633" y="3066647"/>
              <a:chExt cx="1791950" cy="86143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6F6A0-40E7-4CCF-9725-2F0094C8DA64}"/>
                  </a:ext>
                </a:extLst>
              </p:cNvPr>
              <p:cNvSpPr txBox="1"/>
              <p:nvPr/>
            </p:nvSpPr>
            <p:spPr>
              <a:xfrm>
                <a:off x="7191533" y="3066647"/>
                <a:ext cx="1106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83k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E720DB-0C59-442C-AC78-519759354C77}"/>
                  </a:ext>
                </a:extLst>
              </p:cNvPr>
              <p:cNvSpPr txBox="1"/>
              <p:nvPr/>
            </p:nvSpPr>
            <p:spPr>
              <a:xfrm>
                <a:off x="6848633" y="3429933"/>
                <a:ext cx="1791950" cy="49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3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</a:t>
                </a:r>
              </a:p>
            </p:txBody>
          </p:sp>
        </p:grpSp>
        <p:sp>
          <p:nvSpPr>
            <p:cNvPr id="47" name="Freeform 110">
              <a:extLst>
                <a:ext uri="{FF2B5EF4-FFF2-40B4-BE49-F238E27FC236}">
                  <a16:creationId xmlns:a16="http://schemas.microsoft.com/office/drawing/2014/main" id="{66945C68-14F5-49C2-B157-4D2C084B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720" y="2859250"/>
              <a:ext cx="254656" cy="206058"/>
            </a:xfrm>
            <a:custGeom>
              <a:avLst/>
              <a:gdLst>
                <a:gd name="T0" fmla="*/ 199860 w 462"/>
                <a:gd name="T1" fmla="*/ 4060 h 373"/>
                <a:gd name="T2" fmla="*/ 199860 w 462"/>
                <a:gd name="T3" fmla="*/ 4060 h 373"/>
                <a:gd name="T4" fmla="*/ 4051 w 462"/>
                <a:gd name="T5" fmla="*/ 72182 h 373"/>
                <a:gd name="T6" fmla="*/ 4051 w 462"/>
                <a:gd name="T7" fmla="*/ 76243 h 373"/>
                <a:gd name="T8" fmla="*/ 44113 w 462"/>
                <a:gd name="T9" fmla="*/ 96093 h 373"/>
                <a:gd name="T10" fmla="*/ 44113 w 462"/>
                <a:gd name="T11" fmla="*/ 96093 h 373"/>
                <a:gd name="T12" fmla="*/ 72021 w 462"/>
                <a:gd name="T13" fmla="*/ 103762 h 373"/>
                <a:gd name="T14" fmla="*/ 195358 w 462"/>
                <a:gd name="T15" fmla="*/ 15790 h 373"/>
                <a:gd name="T16" fmla="*/ 195358 w 462"/>
                <a:gd name="T17" fmla="*/ 15790 h 373"/>
                <a:gd name="T18" fmla="*/ 108032 w 462"/>
                <a:gd name="T19" fmla="*/ 111883 h 373"/>
                <a:gd name="T20" fmla="*/ 108032 w 462"/>
                <a:gd name="T21" fmla="*/ 111883 h 373"/>
                <a:gd name="T22" fmla="*/ 103981 w 462"/>
                <a:gd name="T23" fmla="*/ 115943 h 373"/>
                <a:gd name="T24" fmla="*/ 108032 w 462"/>
                <a:gd name="T25" fmla="*/ 120003 h 373"/>
                <a:gd name="T26" fmla="*/ 108032 w 462"/>
                <a:gd name="T27" fmla="*/ 120003 h 373"/>
                <a:gd name="T28" fmla="*/ 163399 w 462"/>
                <a:gd name="T29" fmla="*/ 152034 h 373"/>
                <a:gd name="T30" fmla="*/ 175552 w 462"/>
                <a:gd name="T31" fmla="*/ 147974 h 373"/>
                <a:gd name="T32" fmla="*/ 207512 w 462"/>
                <a:gd name="T33" fmla="*/ 8121 h 373"/>
                <a:gd name="T34" fmla="*/ 199860 w 462"/>
                <a:gd name="T35" fmla="*/ 4060 h 373"/>
                <a:gd name="T36" fmla="*/ 72021 w 462"/>
                <a:gd name="T37" fmla="*/ 163764 h 373"/>
                <a:gd name="T38" fmla="*/ 72021 w 462"/>
                <a:gd name="T39" fmla="*/ 163764 h 373"/>
                <a:gd name="T40" fmla="*/ 76073 w 462"/>
                <a:gd name="T41" fmla="*/ 167824 h 373"/>
                <a:gd name="T42" fmla="*/ 108032 w 462"/>
                <a:gd name="T43" fmla="*/ 139853 h 373"/>
                <a:gd name="T44" fmla="*/ 72021 w 462"/>
                <a:gd name="T45" fmla="*/ 120003 h 373"/>
                <a:gd name="T46" fmla="*/ 72021 w 462"/>
                <a:gd name="T47" fmla="*/ 163764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D432C5-6B9D-407C-B089-FDF7960BA603}"/>
              </a:ext>
            </a:extLst>
          </p:cNvPr>
          <p:cNvGrpSpPr/>
          <p:nvPr/>
        </p:nvGrpSpPr>
        <p:grpSpPr>
          <a:xfrm>
            <a:off x="9528073" y="4543700"/>
            <a:ext cx="1791950" cy="1282707"/>
            <a:chOff x="9528073" y="4543700"/>
            <a:chExt cx="1791950" cy="12827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2E82BF0-6AB1-4A59-A1E3-D467D0814340}"/>
                </a:ext>
              </a:extLst>
            </p:cNvPr>
            <p:cNvGrpSpPr/>
            <p:nvPr/>
          </p:nvGrpSpPr>
          <p:grpSpPr>
            <a:xfrm>
              <a:off x="9528073" y="4964971"/>
              <a:ext cx="1791950" cy="861436"/>
              <a:chOff x="6848633" y="3066647"/>
              <a:chExt cx="1791950" cy="86143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F4BB00-7055-402A-BFFB-E176ACAA37BC}"/>
                  </a:ext>
                </a:extLst>
              </p:cNvPr>
              <p:cNvSpPr txBox="1"/>
              <p:nvPr/>
            </p:nvSpPr>
            <p:spPr>
              <a:xfrm>
                <a:off x="7191533" y="3066647"/>
                <a:ext cx="1106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New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0CB773-6ABD-47C7-83D5-817F2221A9EA}"/>
                  </a:ext>
                </a:extLst>
              </p:cNvPr>
              <p:cNvSpPr txBox="1"/>
              <p:nvPr/>
            </p:nvSpPr>
            <p:spPr>
              <a:xfrm>
                <a:off x="6848633" y="3429933"/>
                <a:ext cx="1791950" cy="49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3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</a:t>
                </a:r>
              </a:p>
            </p:txBody>
          </p:sp>
        </p:grpSp>
        <p:sp>
          <p:nvSpPr>
            <p:cNvPr id="48" name="Freeform 116">
              <a:extLst>
                <a:ext uri="{FF2B5EF4-FFF2-40B4-BE49-F238E27FC236}">
                  <a16:creationId xmlns:a16="http://schemas.microsoft.com/office/drawing/2014/main" id="{EE70AFB1-E887-4B67-A340-0E0B1A4BF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579" y="4543700"/>
              <a:ext cx="244938" cy="252714"/>
            </a:xfrm>
            <a:custGeom>
              <a:avLst/>
              <a:gdLst>
                <a:gd name="T0" fmla="*/ 179798 w 445"/>
                <a:gd name="T1" fmla="*/ 71025 h 462"/>
                <a:gd name="T2" fmla="*/ 179798 w 445"/>
                <a:gd name="T3" fmla="*/ 71025 h 462"/>
                <a:gd name="T4" fmla="*/ 119566 w 445"/>
                <a:gd name="T5" fmla="*/ 3574 h 462"/>
                <a:gd name="T6" fmla="*/ 16182 w 445"/>
                <a:gd name="T7" fmla="*/ 110781 h 462"/>
                <a:gd name="T8" fmla="*/ 4045 w 445"/>
                <a:gd name="T9" fmla="*/ 142497 h 462"/>
                <a:gd name="T10" fmla="*/ 36409 w 445"/>
                <a:gd name="T11" fmla="*/ 158578 h 462"/>
                <a:gd name="T12" fmla="*/ 44050 w 445"/>
                <a:gd name="T13" fmla="*/ 154558 h 462"/>
                <a:gd name="T14" fmla="*/ 60232 w 445"/>
                <a:gd name="T15" fmla="*/ 166172 h 462"/>
                <a:gd name="T16" fmla="*/ 71919 w 445"/>
                <a:gd name="T17" fmla="*/ 193867 h 462"/>
                <a:gd name="T18" fmla="*/ 84055 w 445"/>
                <a:gd name="T19" fmla="*/ 201908 h 462"/>
                <a:gd name="T20" fmla="*/ 107879 w 445"/>
                <a:gd name="T21" fmla="*/ 193867 h 462"/>
                <a:gd name="T22" fmla="*/ 111924 w 445"/>
                <a:gd name="T23" fmla="*/ 185827 h 462"/>
                <a:gd name="T24" fmla="*/ 103833 w 445"/>
                <a:gd name="T25" fmla="*/ 174213 h 462"/>
                <a:gd name="T26" fmla="*/ 91697 w 445"/>
                <a:gd name="T27" fmla="*/ 150538 h 462"/>
                <a:gd name="T28" fmla="*/ 103833 w 445"/>
                <a:gd name="T29" fmla="*/ 138477 h 462"/>
                <a:gd name="T30" fmla="*/ 187439 w 445"/>
                <a:gd name="T31" fmla="*/ 158578 h 462"/>
                <a:gd name="T32" fmla="*/ 179798 w 445"/>
                <a:gd name="T33" fmla="*/ 71025 h 462"/>
                <a:gd name="T34" fmla="*/ 175303 w 445"/>
                <a:gd name="T35" fmla="*/ 138477 h 462"/>
                <a:gd name="T36" fmla="*/ 175303 w 445"/>
                <a:gd name="T37" fmla="*/ 138477 h 462"/>
                <a:gd name="T38" fmla="*/ 135747 w 445"/>
                <a:gd name="T39" fmla="*/ 91127 h 462"/>
                <a:gd name="T40" fmla="*/ 127656 w 445"/>
                <a:gd name="T41" fmla="*/ 27695 h 462"/>
                <a:gd name="T42" fmla="*/ 163616 w 445"/>
                <a:gd name="T43" fmla="*/ 79066 h 462"/>
                <a:gd name="T44" fmla="*/ 175303 w 445"/>
                <a:gd name="T45" fmla="*/ 138477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9E31B5-5844-4FDA-91EB-63DB9D196D71}"/>
              </a:ext>
            </a:extLst>
          </p:cNvPr>
          <p:cNvGrpSpPr/>
          <p:nvPr/>
        </p:nvGrpSpPr>
        <p:grpSpPr>
          <a:xfrm>
            <a:off x="6967978" y="2815174"/>
            <a:ext cx="1791950" cy="1245641"/>
            <a:chOff x="6967978" y="2844670"/>
            <a:chExt cx="1791950" cy="124564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BE4A9B9-8CCF-4373-95F6-D59B7528C1EB}"/>
                </a:ext>
              </a:extLst>
            </p:cNvPr>
            <p:cNvGrpSpPr/>
            <p:nvPr/>
          </p:nvGrpSpPr>
          <p:grpSpPr>
            <a:xfrm>
              <a:off x="6967978" y="3228875"/>
              <a:ext cx="1791950" cy="861436"/>
              <a:chOff x="6848633" y="3066647"/>
              <a:chExt cx="1791950" cy="8614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4846F7-C7C8-4B2C-BB4F-45A3C42B0C76}"/>
                  </a:ext>
                </a:extLst>
              </p:cNvPr>
              <p:cNvSpPr txBox="1"/>
              <p:nvPr/>
            </p:nvSpPr>
            <p:spPr>
              <a:xfrm>
                <a:off x="7191533" y="3066647"/>
                <a:ext cx="1106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274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2E2745-7AA4-4A93-B0CE-C63CC412F863}"/>
                  </a:ext>
                </a:extLst>
              </p:cNvPr>
              <p:cNvSpPr txBox="1"/>
              <p:nvPr/>
            </p:nvSpPr>
            <p:spPr>
              <a:xfrm>
                <a:off x="6848633" y="3429933"/>
                <a:ext cx="1791950" cy="49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3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</a:t>
                </a:r>
              </a:p>
            </p:txBody>
          </p:sp>
        </p:grpSp>
        <p:sp>
          <p:nvSpPr>
            <p:cNvPr id="49" name="Freeform 168">
              <a:extLst>
                <a:ext uri="{FF2B5EF4-FFF2-40B4-BE49-F238E27FC236}">
                  <a16:creationId xmlns:a16="http://schemas.microsoft.com/office/drawing/2014/main" id="{08731257-D8C4-4407-A997-937670B4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905" y="2844670"/>
              <a:ext cx="274096" cy="235218"/>
            </a:xfrm>
            <a:custGeom>
              <a:avLst/>
              <a:gdLst>
                <a:gd name="T0" fmla="*/ 7656 w 497"/>
                <a:gd name="T1" fmla="*/ 111374 h 426"/>
                <a:gd name="T2" fmla="*/ 7656 w 497"/>
                <a:gd name="T3" fmla="*/ 111374 h 426"/>
                <a:gd name="T4" fmla="*/ 23870 w 497"/>
                <a:gd name="T5" fmla="*/ 115433 h 426"/>
                <a:gd name="T6" fmla="*/ 36030 w 497"/>
                <a:gd name="T7" fmla="*/ 95593 h 426"/>
                <a:gd name="T8" fmla="*/ 11710 w 497"/>
                <a:gd name="T9" fmla="*/ 91534 h 426"/>
                <a:gd name="T10" fmla="*/ 0 w 497"/>
                <a:gd name="T11" fmla="*/ 99651 h 426"/>
                <a:gd name="T12" fmla="*/ 7656 w 497"/>
                <a:gd name="T13" fmla="*/ 111374 h 426"/>
                <a:gd name="T14" fmla="*/ 207173 w 497"/>
                <a:gd name="T15" fmla="*/ 115433 h 426"/>
                <a:gd name="T16" fmla="*/ 207173 w 497"/>
                <a:gd name="T17" fmla="*/ 115433 h 426"/>
                <a:gd name="T18" fmla="*/ 155380 w 497"/>
                <a:gd name="T19" fmla="*/ 159622 h 426"/>
                <a:gd name="T20" fmla="*/ 99533 w 497"/>
                <a:gd name="T21" fmla="*/ 115433 h 426"/>
                <a:gd name="T22" fmla="*/ 95480 w 497"/>
                <a:gd name="T23" fmla="*/ 111374 h 426"/>
                <a:gd name="T24" fmla="*/ 87373 w 497"/>
                <a:gd name="T25" fmla="*/ 111374 h 426"/>
                <a:gd name="T26" fmla="*/ 75663 w 497"/>
                <a:gd name="T27" fmla="*/ 127607 h 426"/>
                <a:gd name="T28" fmla="*/ 87373 w 497"/>
                <a:gd name="T29" fmla="*/ 131665 h 426"/>
                <a:gd name="T30" fmla="*/ 151777 w 497"/>
                <a:gd name="T31" fmla="*/ 179462 h 426"/>
                <a:gd name="T32" fmla="*/ 155380 w 497"/>
                <a:gd name="T33" fmla="*/ 183520 h 426"/>
                <a:gd name="T34" fmla="*/ 163487 w 497"/>
                <a:gd name="T35" fmla="*/ 179462 h 426"/>
                <a:gd name="T36" fmla="*/ 219333 w 497"/>
                <a:gd name="T37" fmla="*/ 131665 h 426"/>
                <a:gd name="T38" fmla="*/ 219333 w 497"/>
                <a:gd name="T39" fmla="*/ 115433 h 426"/>
                <a:gd name="T40" fmla="*/ 207173 w 497"/>
                <a:gd name="T41" fmla="*/ 115433 h 426"/>
                <a:gd name="T42" fmla="*/ 95480 w 497"/>
                <a:gd name="T43" fmla="*/ 63578 h 426"/>
                <a:gd name="T44" fmla="*/ 95480 w 497"/>
                <a:gd name="T45" fmla="*/ 63578 h 426"/>
                <a:gd name="T46" fmla="*/ 151777 w 497"/>
                <a:gd name="T47" fmla="*/ 99651 h 426"/>
                <a:gd name="T48" fmla="*/ 167540 w 497"/>
                <a:gd name="T49" fmla="*/ 95593 h 426"/>
                <a:gd name="T50" fmla="*/ 223387 w 497"/>
                <a:gd name="T51" fmla="*/ 15782 h 426"/>
                <a:gd name="T52" fmla="*/ 219333 w 497"/>
                <a:gd name="T53" fmla="*/ 4058 h 426"/>
                <a:gd name="T54" fmla="*/ 203570 w 497"/>
                <a:gd name="T55" fmla="*/ 4058 h 426"/>
                <a:gd name="T56" fmla="*/ 155380 w 497"/>
                <a:gd name="T57" fmla="*/ 79811 h 426"/>
                <a:gd name="T58" fmla="*/ 99533 w 497"/>
                <a:gd name="T59" fmla="*/ 43738 h 426"/>
                <a:gd name="T60" fmla="*/ 91426 w 497"/>
                <a:gd name="T61" fmla="*/ 39680 h 426"/>
                <a:gd name="T62" fmla="*/ 83770 w 497"/>
                <a:gd name="T63" fmla="*/ 47796 h 426"/>
                <a:gd name="T64" fmla="*/ 0 w 497"/>
                <a:gd name="T65" fmla="*/ 175854 h 426"/>
                <a:gd name="T66" fmla="*/ 4053 w 497"/>
                <a:gd name="T67" fmla="*/ 191636 h 426"/>
                <a:gd name="T68" fmla="*/ 11710 w 497"/>
                <a:gd name="T69" fmla="*/ 191636 h 426"/>
                <a:gd name="T70" fmla="*/ 19817 w 497"/>
                <a:gd name="T71" fmla="*/ 187578 h 426"/>
                <a:gd name="T72" fmla="*/ 95480 w 497"/>
                <a:gd name="T73" fmla="*/ 63578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5181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569BA-D8E7-4EEF-9A4B-A8AC3E6C9C47}"/>
              </a:ext>
            </a:extLst>
          </p:cNvPr>
          <p:cNvGrpSpPr/>
          <p:nvPr/>
        </p:nvGrpSpPr>
        <p:grpSpPr>
          <a:xfrm>
            <a:off x="653519" y="5193583"/>
            <a:ext cx="3357808" cy="1278808"/>
            <a:chOff x="653519" y="5193583"/>
            <a:chExt cx="3357808" cy="12788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12FC53-E7B5-4012-9853-0D7A80C4F31C}"/>
                </a:ext>
              </a:extLst>
            </p:cNvPr>
            <p:cNvSpPr/>
            <p:nvPr/>
          </p:nvSpPr>
          <p:spPr>
            <a:xfrm>
              <a:off x="653519" y="5193583"/>
              <a:ext cx="3357808" cy="1278808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635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90605A-557C-405E-90B1-860F08C891EB}"/>
                </a:ext>
              </a:extLst>
            </p:cNvPr>
            <p:cNvGrpSpPr/>
            <p:nvPr/>
          </p:nvGrpSpPr>
          <p:grpSpPr>
            <a:xfrm>
              <a:off x="822444" y="5410693"/>
              <a:ext cx="3019959" cy="844589"/>
              <a:chOff x="8277306" y="1913565"/>
              <a:chExt cx="3019959" cy="8445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73B422-4208-4A2B-875C-8A9AF699110D}"/>
                  </a:ext>
                </a:extLst>
              </p:cNvPr>
              <p:cNvSpPr txBox="1"/>
              <p:nvPr/>
            </p:nvSpPr>
            <p:spPr>
              <a:xfrm>
                <a:off x="8277307" y="1913565"/>
                <a:ext cx="993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atin typeface="+mj-lt"/>
                    <a:cs typeface="Catamaran Bold" panose="00000800000000000000" pitchFamily="2" charset="0"/>
                  </a:rPr>
                  <a:t>1200+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3BFBB2-06CB-48C2-B4DC-BCBCA7B3056C}"/>
                  </a:ext>
                </a:extLst>
              </p:cNvPr>
              <p:cNvSpPr txBox="1"/>
              <p:nvPr/>
            </p:nvSpPr>
            <p:spPr>
              <a:xfrm>
                <a:off x="8277306" y="2222623"/>
                <a:ext cx="3019959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soul.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7D9287-FD07-4A1F-98E2-5239AC7C5B46}"/>
              </a:ext>
            </a:extLst>
          </p:cNvPr>
          <p:cNvGrpSpPr/>
          <p:nvPr/>
        </p:nvGrpSpPr>
        <p:grpSpPr>
          <a:xfrm>
            <a:off x="4417096" y="5193583"/>
            <a:ext cx="3357808" cy="1278808"/>
            <a:chOff x="4417096" y="5193583"/>
            <a:chExt cx="3357808" cy="12788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C2A5EE5-4BC0-4236-93EC-27293115A7B5}"/>
                </a:ext>
              </a:extLst>
            </p:cNvPr>
            <p:cNvSpPr/>
            <p:nvPr/>
          </p:nvSpPr>
          <p:spPr>
            <a:xfrm>
              <a:off x="4417096" y="5193583"/>
              <a:ext cx="3357808" cy="1278808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635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248002-319B-4963-92A8-B5C0E6617F6E}"/>
                </a:ext>
              </a:extLst>
            </p:cNvPr>
            <p:cNvGrpSpPr/>
            <p:nvPr/>
          </p:nvGrpSpPr>
          <p:grpSpPr>
            <a:xfrm>
              <a:off x="4586021" y="5410693"/>
              <a:ext cx="3019959" cy="844589"/>
              <a:chOff x="8277306" y="1913565"/>
              <a:chExt cx="3019959" cy="84458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269B5-2D50-41FB-A4C3-FF33AC0E70BF}"/>
                  </a:ext>
                </a:extLst>
              </p:cNvPr>
              <p:cNvSpPr txBox="1"/>
              <p:nvPr/>
            </p:nvSpPr>
            <p:spPr>
              <a:xfrm>
                <a:off x="8277307" y="1913565"/>
                <a:ext cx="1398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atin typeface="+mj-lt"/>
                    <a:cs typeface="Catamaran Bold" panose="00000800000000000000" pitchFamily="2" charset="0"/>
                  </a:rPr>
                  <a:t>$ 576.00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6E497C-3936-4241-B072-1C2DA1F06B84}"/>
                  </a:ext>
                </a:extLst>
              </p:cNvPr>
              <p:cNvSpPr txBox="1"/>
              <p:nvPr/>
            </p:nvSpPr>
            <p:spPr>
              <a:xfrm>
                <a:off x="8277306" y="2222623"/>
                <a:ext cx="3019959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soul.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5D8EF8-6D72-4A4F-A798-DB58BE7CB528}"/>
              </a:ext>
            </a:extLst>
          </p:cNvPr>
          <p:cNvGrpSpPr/>
          <p:nvPr/>
        </p:nvGrpSpPr>
        <p:grpSpPr>
          <a:xfrm>
            <a:off x="8180673" y="5193583"/>
            <a:ext cx="3357808" cy="1278808"/>
            <a:chOff x="8180673" y="5193583"/>
            <a:chExt cx="3357808" cy="12788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51B8B79-4750-4D86-A7A4-42257D3B9464}"/>
                </a:ext>
              </a:extLst>
            </p:cNvPr>
            <p:cNvSpPr/>
            <p:nvPr/>
          </p:nvSpPr>
          <p:spPr>
            <a:xfrm>
              <a:off x="8180673" y="5193583"/>
              <a:ext cx="3357808" cy="1278808"/>
            </a:xfrm>
            <a:prstGeom prst="roundRect">
              <a:avLst>
                <a:gd name="adj" fmla="val 218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360625-2946-4537-B184-CDEF6AF02126}"/>
                </a:ext>
              </a:extLst>
            </p:cNvPr>
            <p:cNvGrpSpPr/>
            <p:nvPr/>
          </p:nvGrpSpPr>
          <p:grpSpPr>
            <a:xfrm>
              <a:off x="8349598" y="5410693"/>
              <a:ext cx="3019959" cy="844589"/>
              <a:chOff x="8277306" y="1913565"/>
              <a:chExt cx="3019959" cy="84458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D7602-678F-42C3-997D-CD1AD7A8815D}"/>
                  </a:ext>
                </a:extLst>
              </p:cNvPr>
              <p:cNvSpPr txBox="1"/>
              <p:nvPr/>
            </p:nvSpPr>
            <p:spPr>
              <a:xfrm>
                <a:off x="8277307" y="1913565"/>
                <a:ext cx="1369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Startup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902E65-14C2-4773-B262-847191E01D09}"/>
                  </a:ext>
                </a:extLst>
              </p:cNvPr>
              <p:cNvSpPr txBox="1"/>
              <p:nvPr/>
            </p:nvSpPr>
            <p:spPr>
              <a:xfrm>
                <a:off x="8277306" y="2222623"/>
                <a:ext cx="3019959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A wonderful serenity has taken possession of my entire soul.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3D2FC-7CD7-4290-A035-32687B80F11B}"/>
              </a:ext>
            </a:extLst>
          </p:cNvPr>
          <p:cNvSpPr txBox="1"/>
          <p:nvPr/>
        </p:nvSpPr>
        <p:spPr>
          <a:xfrm>
            <a:off x="7099216" y="2208550"/>
            <a:ext cx="408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D0EB99-DA06-429F-B9CE-0AEB21C56207}"/>
              </a:ext>
            </a:extLst>
          </p:cNvPr>
          <p:cNvSpPr txBox="1"/>
          <p:nvPr/>
        </p:nvSpPr>
        <p:spPr>
          <a:xfrm>
            <a:off x="7099216" y="726839"/>
            <a:ext cx="40853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痛点分析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EB6EDE9-4E2E-4E59-AD6B-5DEEE34924C7}"/>
              </a:ext>
            </a:extLst>
          </p:cNvPr>
          <p:cNvSpPr/>
          <p:nvPr/>
        </p:nvSpPr>
        <p:spPr>
          <a:xfrm>
            <a:off x="7145583" y="3717608"/>
            <a:ext cx="1247890" cy="3615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Option #1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782E6B-8A02-415F-A632-A4E4AB59C1D0}"/>
              </a:ext>
            </a:extLst>
          </p:cNvPr>
          <p:cNvSpPr/>
          <p:nvPr/>
        </p:nvSpPr>
        <p:spPr>
          <a:xfrm>
            <a:off x="8719045" y="3717608"/>
            <a:ext cx="1247890" cy="361529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Option #2</a:t>
            </a: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A44758D8-61F8-4720-AFE9-B82684B2D5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" y="1"/>
            <a:ext cx="6093756" cy="4807974"/>
          </a:xfrm>
        </p:spPr>
      </p:pic>
    </p:spTree>
    <p:extLst>
      <p:ext uri="{BB962C8B-B14F-4D97-AF65-F5344CB8AC3E}">
        <p14:creationId xmlns:p14="http://schemas.microsoft.com/office/powerpoint/2010/main" val="1454526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5438B7-DCBC-4552-A357-7D5BCDAB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1412" y="1375183"/>
            <a:ext cx="9485711" cy="94792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18237C1-DD98-4B3B-952D-F50E27E89A5F}"/>
              </a:ext>
            </a:extLst>
          </p:cNvPr>
          <p:cNvGrpSpPr/>
          <p:nvPr/>
        </p:nvGrpSpPr>
        <p:grpSpPr>
          <a:xfrm>
            <a:off x="4741318" y="1586474"/>
            <a:ext cx="6172525" cy="2722848"/>
            <a:chOff x="519767" y="986512"/>
            <a:chExt cx="9898039" cy="4366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59D7CC-AFB6-4B00-AA74-07FB5967704C}"/>
                </a:ext>
              </a:extLst>
            </p:cNvPr>
            <p:cNvSpPr/>
            <p:nvPr/>
          </p:nvSpPr>
          <p:spPr>
            <a:xfrm rot="20616625">
              <a:off x="6565648" y="2370559"/>
              <a:ext cx="2099416" cy="163355"/>
            </a:xfrm>
            <a:prstGeom prst="rect">
              <a:avLst/>
            </a:prstGeom>
            <a:gradFill>
              <a:gsLst>
                <a:gs pos="100000">
                  <a:schemeClr val="accent3">
                    <a:lumMod val="75000"/>
                  </a:schemeClr>
                </a:gs>
                <a:gs pos="0">
                  <a:schemeClr val="accent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983D37-E734-49C5-B758-B01DF3C26FE0}"/>
                </a:ext>
              </a:extLst>
            </p:cNvPr>
            <p:cNvSpPr/>
            <p:nvPr/>
          </p:nvSpPr>
          <p:spPr>
            <a:xfrm rot="19453894">
              <a:off x="4617995" y="3332388"/>
              <a:ext cx="2099416" cy="163355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AC4A83-86DB-454D-8DC2-B0C57903285A}"/>
                </a:ext>
              </a:extLst>
            </p:cNvPr>
            <p:cNvSpPr/>
            <p:nvPr/>
          </p:nvSpPr>
          <p:spPr>
            <a:xfrm rot="20673045">
              <a:off x="2562535" y="4259588"/>
              <a:ext cx="2099417" cy="163356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86EC8-E2AF-4FDB-96B6-04CF79C9BAFC}"/>
                </a:ext>
              </a:extLst>
            </p:cNvPr>
            <p:cNvSpPr/>
            <p:nvPr/>
          </p:nvSpPr>
          <p:spPr>
            <a:xfrm rot="19552948">
              <a:off x="519767" y="5189417"/>
              <a:ext cx="2099417" cy="1633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D75A32-D4E8-4E57-92E6-0C7FAAE5DD39}"/>
                </a:ext>
              </a:extLst>
            </p:cNvPr>
            <p:cNvSpPr/>
            <p:nvPr/>
          </p:nvSpPr>
          <p:spPr>
            <a:xfrm rot="19487601">
              <a:off x="8629590" y="1536379"/>
              <a:ext cx="1788216" cy="163355"/>
            </a:xfrm>
            <a:prstGeom prst="rect">
              <a:avLst/>
            </a:prstGeom>
            <a:gradFill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FB19EA-D372-4315-8992-CFF4A77D453B}"/>
                </a:ext>
              </a:extLst>
            </p:cNvPr>
            <p:cNvSpPr/>
            <p:nvPr/>
          </p:nvSpPr>
          <p:spPr>
            <a:xfrm rot="16200000">
              <a:off x="9862120" y="986512"/>
              <a:ext cx="488691" cy="488692"/>
            </a:xfrm>
            <a:custGeom>
              <a:avLst/>
              <a:gdLst>
                <a:gd name="connsiteX0" fmla="*/ 741836 w 741836"/>
                <a:gd name="connsiteY0" fmla="*/ 91490 h 741836"/>
                <a:gd name="connsiteX1" fmla="*/ 741836 w 741836"/>
                <a:gd name="connsiteY1" fmla="*/ 650346 h 741836"/>
                <a:gd name="connsiteX2" fmla="*/ 650346 w 741836"/>
                <a:gd name="connsiteY2" fmla="*/ 741836 h 741836"/>
                <a:gd name="connsiteX3" fmla="*/ 91490 w 741836"/>
                <a:gd name="connsiteY3" fmla="*/ 741836 h 741836"/>
                <a:gd name="connsiteX4" fmla="*/ 0 w 741836"/>
                <a:gd name="connsiteY4" fmla="*/ 650346 h 741836"/>
                <a:gd name="connsiteX5" fmla="*/ 91490 w 741836"/>
                <a:gd name="connsiteY5" fmla="*/ 558856 h 741836"/>
                <a:gd name="connsiteX6" fmla="*/ 558856 w 741836"/>
                <a:gd name="connsiteY6" fmla="*/ 558856 h 741836"/>
                <a:gd name="connsiteX7" fmla="*/ 558856 w 741836"/>
                <a:gd name="connsiteY7" fmla="*/ 91490 h 741836"/>
                <a:gd name="connsiteX8" fmla="*/ 650346 w 741836"/>
                <a:gd name="connsiteY8" fmla="*/ 0 h 741836"/>
                <a:gd name="connsiteX9" fmla="*/ 741836 w 741836"/>
                <a:gd name="connsiteY9" fmla="*/ 91490 h 74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836" h="741836">
                  <a:moveTo>
                    <a:pt x="741836" y="91490"/>
                  </a:moveTo>
                  <a:lnTo>
                    <a:pt x="741836" y="650346"/>
                  </a:lnTo>
                  <a:cubicBezTo>
                    <a:pt x="741836" y="700875"/>
                    <a:pt x="700875" y="741836"/>
                    <a:pt x="650346" y="741836"/>
                  </a:cubicBezTo>
                  <a:lnTo>
                    <a:pt x="91490" y="741836"/>
                  </a:lnTo>
                  <a:cubicBezTo>
                    <a:pt x="40961" y="741836"/>
                    <a:pt x="0" y="700875"/>
                    <a:pt x="0" y="650346"/>
                  </a:cubicBezTo>
                  <a:cubicBezTo>
                    <a:pt x="0" y="599817"/>
                    <a:pt x="40961" y="558856"/>
                    <a:pt x="91490" y="558856"/>
                  </a:cubicBezTo>
                  <a:lnTo>
                    <a:pt x="558856" y="558856"/>
                  </a:lnTo>
                  <a:lnTo>
                    <a:pt x="558856" y="91490"/>
                  </a:lnTo>
                  <a:cubicBezTo>
                    <a:pt x="558856" y="40961"/>
                    <a:pt x="599817" y="0"/>
                    <a:pt x="650346" y="0"/>
                  </a:cubicBezTo>
                  <a:cubicBezTo>
                    <a:pt x="700875" y="0"/>
                    <a:pt x="741836" y="40961"/>
                    <a:pt x="741836" y="91490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FE4B3F-A3F7-4008-B7D8-91BD5E464532}"/>
              </a:ext>
            </a:extLst>
          </p:cNvPr>
          <p:cNvSpPr/>
          <p:nvPr/>
        </p:nvSpPr>
        <p:spPr>
          <a:xfrm>
            <a:off x="5898032" y="3707421"/>
            <a:ext cx="266321" cy="266319"/>
          </a:xfrm>
          <a:prstGeom prst="ellipse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3E9A36-21F2-4916-867A-3943CE4819A1}"/>
              </a:ext>
            </a:extLst>
          </p:cNvPr>
          <p:cNvSpPr/>
          <p:nvPr/>
        </p:nvSpPr>
        <p:spPr>
          <a:xfrm>
            <a:off x="7257553" y="3356508"/>
            <a:ext cx="266321" cy="266319"/>
          </a:xfrm>
          <a:prstGeom prst="ellipse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76977-70DA-4CF6-9B34-FE3C79918215}"/>
              </a:ext>
            </a:extLst>
          </p:cNvPr>
          <p:cNvSpPr/>
          <p:nvPr/>
        </p:nvSpPr>
        <p:spPr>
          <a:xfrm>
            <a:off x="8423189" y="2555724"/>
            <a:ext cx="266321" cy="266319"/>
          </a:xfrm>
          <a:prstGeom prst="ellipse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9DAAE7-86C7-4126-8E22-0CCB2A4E6192}"/>
              </a:ext>
            </a:extLst>
          </p:cNvPr>
          <p:cNvSpPr/>
          <p:nvPr/>
        </p:nvSpPr>
        <p:spPr>
          <a:xfrm>
            <a:off x="9738159" y="2178990"/>
            <a:ext cx="266321" cy="266319"/>
          </a:xfrm>
          <a:prstGeom prst="ellipse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D850CF-3C23-447C-959A-443C15F7D2C1}"/>
              </a:ext>
            </a:extLst>
          </p:cNvPr>
          <p:cNvGrpSpPr/>
          <p:nvPr/>
        </p:nvGrpSpPr>
        <p:grpSpPr>
          <a:xfrm>
            <a:off x="6701402" y="3822154"/>
            <a:ext cx="1474970" cy="449271"/>
            <a:chOff x="1414222" y="5281613"/>
            <a:chExt cx="1474970" cy="449271"/>
          </a:xfr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2700000" scaled="0"/>
          </a:gra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B34E3C7-A470-405D-965B-B6B0226E2A38}"/>
                </a:ext>
              </a:extLst>
            </p:cNvPr>
            <p:cNvSpPr/>
            <p:nvPr/>
          </p:nvSpPr>
          <p:spPr>
            <a:xfrm>
              <a:off x="1414222" y="5383268"/>
              <a:ext cx="1474970" cy="347616"/>
            </a:xfrm>
            <a:prstGeom prst="roundRect">
              <a:avLst>
                <a:gd name="adj" fmla="val 11905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Nexa Light" panose="02000000000000000000" pitchFamily="50" charset="0"/>
                </a:rPr>
                <a:t>16 Oct 2017</a:t>
              </a:r>
              <a:endParaRPr lang="id-ID" sz="1200" dirty="0">
                <a:latin typeface="Nexa Light" panose="02000000000000000000" pitchFamily="50" charset="0"/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CD96BD0-4326-4D71-8764-82FC4BB377F4}"/>
                </a:ext>
              </a:extLst>
            </p:cNvPr>
            <p:cNvSpPr/>
            <p:nvPr/>
          </p:nvSpPr>
          <p:spPr>
            <a:xfrm>
              <a:off x="2056457" y="5281613"/>
              <a:ext cx="190500" cy="1016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69A7D-EAAF-4513-9748-B1D48ED0DD1A}"/>
              </a:ext>
            </a:extLst>
          </p:cNvPr>
          <p:cNvGrpSpPr/>
          <p:nvPr/>
        </p:nvGrpSpPr>
        <p:grpSpPr>
          <a:xfrm>
            <a:off x="5263096" y="3079936"/>
            <a:ext cx="1474970" cy="449271"/>
            <a:chOff x="1414222" y="5383268"/>
            <a:chExt cx="1474970" cy="449271"/>
          </a:xfr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2700000" scaled="0"/>
          </a:gra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6DD178-C126-4861-8B47-94608A82D8BD}"/>
                </a:ext>
              </a:extLst>
            </p:cNvPr>
            <p:cNvSpPr/>
            <p:nvPr/>
          </p:nvSpPr>
          <p:spPr>
            <a:xfrm>
              <a:off x="1414222" y="5383268"/>
              <a:ext cx="1474970" cy="347616"/>
            </a:xfrm>
            <a:prstGeom prst="roundRect">
              <a:avLst>
                <a:gd name="adj" fmla="val 11905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Nexa Light" panose="02000000000000000000" pitchFamily="50" charset="0"/>
                </a:rPr>
                <a:t>15 Oct 2017</a:t>
              </a:r>
              <a:endParaRPr lang="id-ID" sz="1200" dirty="0">
                <a:latin typeface="Nexa Light" panose="02000000000000000000" pitchFamily="50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F6A72A-A2A8-4070-9645-C1267A7CE092}"/>
                </a:ext>
              </a:extLst>
            </p:cNvPr>
            <p:cNvSpPr/>
            <p:nvPr/>
          </p:nvSpPr>
          <p:spPr>
            <a:xfrm flipV="1">
              <a:off x="2056457" y="5730884"/>
              <a:ext cx="190500" cy="1016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3E8C9B-98B6-4D85-9B32-4D036284E20A}"/>
              </a:ext>
            </a:extLst>
          </p:cNvPr>
          <p:cNvGrpSpPr/>
          <p:nvPr/>
        </p:nvGrpSpPr>
        <p:grpSpPr>
          <a:xfrm>
            <a:off x="9149400" y="2682566"/>
            <a:ext cx="1474970" cy="449271"/>
            <a:chOff x="1414222" y="5281613"/>
            <a:chExt cx="1474970" cy="449271"/>
          </a:xfrm>
          <a:gradFill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2700000" scaled="0"/>
          </a:gra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6D4AEAA-77AF-4BD4-9437-95A8E5F081C2}"/>
                </a:ext>
              </a:extLst>
            </p:cNvPr>
            <p:cNvSpPr/>
            <p:nvPr/>
          </p:nvSpPr>
          <p:spPr>
            <a:xfrm>
              <a:off x="1414222" y="5383268"/>
              <a:ext cx="1474970" cy="347616"/>
            </a:xfrm>
            <a:prstGeom prst="roundRect">
              <a:avLst>
                <a:gd name="adj" fmla="val 11905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Nexa Light" panose="02000000000000000000" pitchFamily="50" charset="0"/>
                </a:rPr>
                <a:t>18 Oct 2017</a:t>
              </a:r>
              <a:endParaRPr lang="id-ID" sz="1200" dirty="0">
                <a:latin typeface="Nexa Light" panose="02000000000000000000" pitchFamily="50" charset="0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E38CE43-9AD9-45C0-8024-EC07775E8B1B}"/>
                </a:ext>
              </a:extLst>
            </p:cNvPr>
            <p:cNvSpPr/>
            <p:nvPr/>
          </p:nvSpPr>
          <p:spPr>
            <a:xfrm>
              <a:off x="2056457" y="5281613"/>
              <a:ext cx="190500" cy="1016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239C1F-E1FE-4092-B33B-EC92586DE9CC}"/>
              </a:ext>
            </a:extLst>
          </p:cNvPr>
          <p:cNvGrpSpPr/>
          <p:nvPr/>
        </p:nvGrpSpPr>
        <p:grpSpPr>
          <a:xfrm>
            <a:off x="7803289" y="1976365"/>
            <a:ext cx="1474970" cy="449271"/>
            <a:chOff x="1414222" y="5383268"/>
            <a:chExt cx="1474970" cy="449271"/>
          </a:xfr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2700000" scaled="0"/>
          </a:gra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840FB61-E164-42B8-BE15-3D4AAD3E8040}"/>
                </a:ext>
              </a:extLst>
            </p:cNvPr>
            <p:cNvSpPr/>
            <p:nvPr/>
          </p:nvSpPr>
          <p:spPr>
            <a:xfrm>
              <a:off x="1414222" y="5383268"/>
              <a:ext cx="1474970" cy="347616"/>
            </a:xfrm>
            <a:prstGeom prst="roundRect">
              <a:avLst>
                <a:gd name="adj" fmla="val 11905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Nexa Light" panose="02000000000000000000" pitchFamily="50" charset="0"/>
                </a:rPr>
                <a:t>17 Oct 2017</a:t>
              </a:r>
              <a:endParaRPr lang="id-ID" sz="1200" dirty="0">
                <a:latin typeface="Nexa Light" panose="02000000000000000000" pitchFamily="50" charset="0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1965D68-DEA3-4050-83AD-7E4D3F16AAD6}"/>
                </a:ext>
              </a:extLst>
            </p:cNvPr>
            <p:cNvSpPr/>
            <p:nvPr/>
          </p:nvSpPr>
          <p:spPr>
            <a:xfrm flipV="1">
              <a:off x="2056457" y="5730884"/>
              <a:ext cx="190500" cy="1016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A6611C3-698D-485B-9834-D352DB4998AE}"/>
              </a:ext>
            </a:extLst>
          </p:cNvPr>
          <p:cNvSpPr txBox="1">
            <a:spLocks/>
          </p:cNvSpPr>
          <p:nvPr/>
        </p:nvSpPr>
        <p:spPr>
          <a:xfrm>
            <a:off x="3209926" y="1123630"/>
            <a:ext cx="5772150" cy="70862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Nexa Bold" panose="02000000000000000000" pitchFamily="50" charset="0"/>
              </a:rPr>
              <a:t>App Mockup</a:t>
            </a:r>
            <a:endParaRPr lang="id-ID" sz="3600" dirty="0">
              <a:latin typeface="Nexa Bold" panose="020000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A0EBE2-F957-44DC-A672-C4BE742744E3}"/>
              </a:ext>
            </a:extLst>
          </p:cNvPr>
          <p:cNvSpPr txBox="1"/>
          <p:nvPr/>
        </p:nvSpPr>
        <p:spPr>
          <a:xfrm>
            <a:off x="4692486" y="862020"/>
            <a:ext cx="28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  <a:ea typeface="Roboto Medium" panose="02000000000000000000" pitchFamily="2" charset="0"/>
                <a:cs typeface="Segoe UI" panose="020B0502040204020203" pitchFamily="34" charset="0"/>
              </a:rPr>
              <a:t>EDIT TITLE HERE</a:t>
            </a:r>
            <a:endParaRPr lang="id-ID" sz="1200" spc="300" dirty="0">
              <a:solidFill>
                <a:schemeClr val="bg1">
                  <a:lumMod val="65000"/>
                </a:schemeClr>
              </a:solidFill>
              <a:latin typeface="Nexa Light" panose="02000000000000000000" pitchFamily="50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4D6A5C-6981-42A2-977D-0CAC39BD9CCB}"/>
              </a:ext>
            </a:extLst>
          </p:cNvPr>
          <p:cNvGrpSpPr/>
          <p:nvPr/>
        </p:nvGrpSpPr>
        <p:grpSpPr>
          <a:xfrm>
            <a:off x="5289711" y="4959448"/>
            <a:ext cx="5600401" cy="1108963"/>
            <a:chOff x="5289711" y="4959448"/>
            <a:chExt cx="5600401" cy="11089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7F9B09-224E-4D5D-A8AA-B877108682F0}"/>
                </a:ext>
              </a:extLst>
            </p:cNvPr>
            <p:cNvSpPr/>
            <p:nvPr/>
          </p:nvSpPr>
          <p:spPr>
            <a:xfrm>
              <a:off x="5289711" y="5311281"/>
              <a:ext cx="5600401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 of my entire soul, like these sweet mornings of spring which I enjoy with my whole heart. I am alone, and feel the charm of existence in this spot, which</a:t>
              </a:r>
            </a:p>
          </p:txBody>
        </p:sp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C19882EE-FC66-426C-8DB1-EB2DB8597EA0}"/>
                </a:ext>
              </a:extLst>
            </p:cNvPr>
            <p:cNvSpPr txBox="1">
              <a:spLocks/>
            </p:cNvSpPr>
            <p:nvPr/>
          </p:nvSpPr>
          <p:spPr>
            <a:xfrm>
              <a:off x="5289711" y="4959448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Nexa Bold" panose="02000000000000000000" pitchFamily="50" charset="0"/>
                </a:rPr>
                <a:t>Your Title Here </a:t>
              </a:r>
              <a:endParaRPr lang="id-ID" sz="1600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endParaRPr>
            </a:p>
          </p:txBody>
        </p:sp>
      </p:grpSp>
      <p:pic>
        <p:nvPicPr>
          <p:cNvPr id="3073" name="图片占位符 3072" descr="图片包含 建筑物&#10;&#10;已生成极高可信度的说明">
            <a:extLst>
              <a:ext uri="{FF2B5EF4-FFF2-40B4-BE49-F238E27FC236}">
                <a16:creationId xmlns:a16="http://schemas.microsoft.com/office/drawing/2014/main" id="{3890B7CA-807C-4617-93BF-6200C431D8B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24" r="78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236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28" grpId="0"/>
          <p:bldP spid="2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片包含 建筑物, 室内, 就坐, 天空&#10;&#10;已生成高可信度的说明">
            <a:extLst>
              <a:ext uri="{FF2B5EF4-FFF2-40B4-BE49-F238E27FC236}">
                <a16:creationId xmlns:a16="http://schemas.microsoft.com/office/drawing/2014/main" id="{9DA426AF-3AF1-4201-99D9-FF7445C9CA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722" b="40722"/>
          <a:stretch>
            <a:fillRect/>
          </a:stretch>
        </p:blipFill>
        <p:spPr/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C853A6D-B9E9-4F52-A3E5-50EADE56D176}"/>
              </a:ext>
            </a:extLst>
          </p:cNvPr>
          <p:cNvSpPr/>
          <p:nvPr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rgbClr val="1811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88472E-3D8C-4A1B-9307-34B2CDBAD3CC}"/>
              </a:ext>
            </a:extLst>
          </p:cNvPr>
          <p:cNvSpPr txBox="1"/>
          <p:nvPr/>
        </p:nvSpPr>
        <p:spPr>
          <a:xfrm>
            <a:off x="1759975" y="707923"/>
            <a:ext cx="86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项目痛点分析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67AC61-E751-452C-8764-F7C206F6B44E}"/>
              </a:ext>
            </a:extLst>
          </p:cNvPr>
          <p:cNvGrpSpPr/>
          <p:nvPr/>
        </p:nvGrpSpPr>
        <p:grpSpPr>
          <a:xfrm>
            <a:off x="2981837" y="3427586"/>
            <a:ext cx="2441469" cy="2119874"/>
            <a:chOff x="2981837" y="3427586"/>
            <a:chExt cx="2441469" cy="211987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F605179-D932-4629-BD37-0943669717C0}"/>
                </a:ext>
              </a:extLst>
            </p:cNvPr>
            <p:cNvGrpSpPr/>
            <p:nvPr/>
          </p:nvGrpSpPr>
          <p:grpSpPr>
            <a:xfrm>
              <a:off x="2981837" y="3427586"/>
              <a:ext cx="2441469" cy="2119874"/>
              <a:chOff x="2981837" y="3427586"/>
              <a:chExt cx="2441469" cy="2119874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1A7EBFF-D2AC-48E8-B430-8D7ECD51E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837" y="3427586"/>
                <a:ext cx="2441469" cy="2119874"/>
              </a:xfrm>
              <a:custGeom>
                <a:avLst/>
                <a:gdLst>
                  <a:gd name="T0" fmla="*/ 0 w 1655"/>
                  <a:gd name="T1" fmla="*/ 720 h 1437"/>
                  <a:gd name="T2" fmla="*/ 414 w 1655"/>
                  <a:gd name="T3" fmla="*/ 1437 h 1437"/>
                  <a:gd name="T4" fmla="*/ 1241 w 1655"/>
                  <a:gd name="T5" fmla="*/ 1437 h 1437"/>
                  <a:gd name="T6" fmla="*/ 1655 w 1655"/>
                  <a:gd name="T7" fmla="*/ 720 h 1437"/>
                  <a:gd name="T8" fmla="*/ 1241 w 1655"/>
                  <a:gd name="T9" fmla="*/ 0 h 1437"/>
                  <a:gd name="T10" fmla="*/ 414 w 1655"/>
                  <a:gd name="T11" fmla="*/ 0 h 1437"/>
                  <a:gd name="T12" fmla="*/ 0 w 1655"/>
                  <a:gd name="T13" fmla="*/ 720 h 1437"/>
                  <a:gd name="T14" fmla="*/ 0 w 1655"/>
                  <a:gd name="T15" fmla="*/ 720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5" h="1437">
                    <a:moveTo>
                      <a:pt x="0" y="720"/>
                    </a:moveTo>
                    <a:lnTo>
                      <a:pt x="414" y="1437"/>
                    </a:lnTo>
                    <a:lnTo>
                      <a:pt x="1241" y="1437"/>
                    </a:lnTo>
                    <a:lnTo>
                      <a:pt x="1655" y="720"/>
                    </a:lnTo>
                    <a:lnTo>
                      <a:pt x="1241" y="0"/>
                    </a:lnTo>
                    <a:lnTo>
                      <a:pt x="414" y="0"/>
                    </a:lnTo>
                    <a:lnTo>
                      <a:pt x="0" y="72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>
                <a:outerShdw blurRad="1092200" sx="94000" sy="94000" algn="c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168EFA0D-6D2E-4F4D-896D-80660206B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898" y="4140112"/>
                <a:ext cx="693347" cy="69482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66406A76-1EB7-4D5A-82CB-83462B5F7A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3457" y="3550028"/>
                <a:ext cx="2158229" cy="1874989"/>
              </a:xfrm>
              <a:custGeom>
                <a:avLst/>
                <a:gdLst>
                  <a:gd name="T0" fmla="*/ 10 w 1463"/>
                  <a:gd name="T1" fmla="*/ 637 h 1271"/>
                  <a:gd name="T2" fmla="*/ 371 w 1463"/>
                  <a:gd name="T3" fmla="*/ 1260 h 1271"/>
                  <a:gd name="T4" fmla="*/ 1089 w 1463"/>
                  <a:gd name="T5" fmla="*/ 1260 h 1271"/>
                  <a:gd name="T6" fmla="*/ 1450 w 1463"/>
                  <a:gd name="T7" fmla="*/ 637 h 1271"/>
                  <a:gd name="T8" fmla="*/ 1089 w 1463"/>
                  <a:gd name="T9" fmla="*/ 10 h 1271"/>
                  <a:gd name="T10" fmla="*/ 371 w 1463"/>
                  <a:gd name="T11" fmla="*/ 10 h 1271"/>
                  <a:gd name="T12" fmla="*/ 10 w 1463"/>
                  <a:gd name="T13" fmla="*/ 637 h 1271"/>
                  <a:gd name="T14" fmla="*/ 10 w 1463"/>
                  <a:gd name="T15" fmla="*/ 637 h 1271"/>
                  <a:gd name="T16" fmla="*/ 0 w 1463"/>
                  <a:gd name="T17" fmla="*/ 637 h 1271"/>
                  <a:gd name="T18" fmla="*/ 366 w 1463"/>
                  <a:gd name="T19" fmla="*/ 0 h 1271"/>
                  <a:gd name="T20" fmla="*/ 1097 w 1463"/>
                  <a:gd name="T21" fmla="*/ 0 h 1271"/>
                  <a:gd name="T22" fmla="*/ 1463 w 1463"/>
                  <a:gd name="T23" fmla="*/ 637 h 1271"/>
                  <a:gd name="T24" fmla="*/ 1097 w 1463"/>
                  <a:gd name="T25" fmla="*/ 1271 h 1271"/>
                  <a:gd name="T26" fmla="*/ 366 w 1463"/>
                  <a:gd name="T27" fmla="*/ 1271 h 1271"/>
                  <a:gd name="T28" fmla="*/ 0 w 1463"/>
                  <a:gd name="T29" fmla="*/ 637 h 1271"/>
                  <a:gd name="T30" fmla="*/ 0 w 1463"/>
                  <a:gd name="T31" fmla="*/ 637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3" h="1271">
                    <a:moveTo>
                      <a:pt x="10" y="637"/>
                    </a:moveTo>
                    <a:lnTo>
                      <a:pt x="371" y="1260"/>
                    </a:lnTo>
                    <a:lnTo>
                      <a:pt x="1089" y="1260"/>
                    </a:lnTo>
                    <a:lnTo>
                      <a:pt x="1450" y="637"/>
                    </a:lnTo>
                    <a:lnTo>
                      <a:pt x="1089" y="10"/>
                    </a:lnTo>
                    <a:lnTo>
                      <a:pt x="371" y="10"/>
                    </a:lnTo>
                    <a:lnTo>
                      <a:pt x="10" y="637"/>
                    </a:lnTo>
                    <a:lnTo>
                      <a:pt x="10" y="637"/>
                    </a:lnTo>
                    <a:close/>
                    <a:moveTo>
                      <a:pt x="0" y="637"/>
                    </a:moveTo>
                    <a:lnTo>
                      <a:pt x="366" y="0"/>
                    </a:lnTo>
                    <a:lnTo>
                      <a:pt x="1097" y="0"/>
                    </a:lnTo>
                    <a:lnTo>
                      <a:pt x="1463" y="637"/>
                    </a:lnTo>
                    <a:lnTo>
                      <a:pt x="1097" y="1271"/>
                    </a:lnTo>
                    <a:lnTo>
                      <a:pt x="366" y="1271"/>
                    </a:lnTo>
                    <a:lnTo>
                      <a:pt x="0" y="637"/>
                    </a:lnTo>
                    <a:lnTo>
                      <a:pt x="0" y="6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EDA789E4-8334-4DD2-B59E-B2207709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93" y="4360434"/>
              <a:ext cx="246357" cy="254178"/>
            </a:xfrm>
            <a:custGeom>
              <a:avLst/>
              <a:gdLst>
                <a:gd name="T0" fmla="*/ 111726 w 444"/>
                <a:gd name="T1" fmla="*/ 150538 h 462"/>
                <a:gd name="T2" fmla="*/ 111726 w 444"/>
                <a:gd name="T3" fmla="*/ 150538 h 462"/>
                <a:gd name="T4" fmla="*/ 144162 w 444"/>
                <a:gd name="T5" fmla="*/ 114802 h 462"/>
                <a:gd name="T6" fmla="*/ 199574 w 444"/>
                <a:gd name="T7" fmla="*/ 31716 h 462"/>
                <a:gd name="T8" fmla="*/ 191916 w 444"/>
                <a:gd name="T9" fmla="*/ 23675 h 462"/>
                <a:gd name="T10" fmla="*/ 155875 w 444"/>
                <a:gd name="T11" fmla="*/ 23675 h 462"/>
                <a:gd name="T12" fmla="*/ 100013 w 444"/>
                <a:gd name="T13" fmla="*/ 0 h 462"/>
                <a:gd name="T14" fmla="*/ 44150 w 444"/>
                <a:gd name="T15" fmla="*/ 23675 h 462"/>
                <a:gd name="T16" fmla="*/ 8109 w 444"/>
                <a:gd name="T17" fmla="*/ 23675 h 462"/>
                <a:gd name="T18" fmla="*/ 0 w 444"/>
                <a:gd name="T19" fmla="*/ 31716 h 462"/>
                <a:gd name="T20" fmla="*/ 55863 w 444"/>
                <a:gd name="T21" fmla="*/ 114802 h 462"/>
                <a:gd name="T22" fmla="*/ 87849 w 444"/>
                <a:gd name="T23" fmla="*/ 150538 h 462"/>
                <a:gd name="T24" fmla="*/ 87849 w 444"/>
                <a:gd name="T25" fmla="*/ 166172 h 462"/>
                <a:gd name="T26" fmla="*/ 48204 w 444"/>
                <a:gd name="T27" fmla="*/ 185827 h 462"/>
                <a:gd name="T28" fmla="*/ 100013 w 444"/>
                <a:gd name="T29" fmla="*/ 205928 h 462"/>
                <a:gd name="T30" fmla="*/ 147766 w 444"/>
                <a:gd name="T31" fmla="*/ 185827 h 462"/>
                <a:gd name="T32" fmla="*/ 111726 w 444"/>
                <a:gd name="T33" fmla="*/ 166172 h 462"/>
                <a:gd name="T34" fmla="*/ 111726 w 444"/>
                <a:gd name="T35" fmla="*/ 150538 h 462"/>
                <a:gd name="T36" fmla="*/ 144162 w 444"/>
                <a:gd name="T37" fmla="*/ 94700 h 462"/>
                <a:gd name="T38" fmla="*/ 144162 w 444"/>
                <a:gd name="T39" fmla="*/ 94700 h 462"/>
                <a:gd name="T40" fmla="*/ 155875 w 444"/>
                <a:gd name="T41" fmla="*/ 39756 h 462"/>
                <a:gd name="T42" fmla="*/ 183807 w 444"/>
                <a:gd name="T43" fmla="*/ 39756 h 462"/>
                <a:gd name="T44" fmla="*/ 144162 w 444"/>
                <a:gd name="T45" fmla="*/ 94700 h 462"/>
                <a:gd name="T46" fmla="*/ 100013 w 444"/>
                <a:gd name="T47" fmla="*/ 16081 h 462"/>
                <a:gd name="T48" fmla="*/ 100013 w 444"/>
                <a:gd name="T49" fmla="*/ 16081 h 462"/>
                <a:gd name="T50" fmla="*/ 144162 w 444"/>
                <a:gd name="T51" fmla="*/ 31716 h 462"/>
                <a:gd name="T52" fmla="*/ 100013 w 444"/>
                <a:gd name="T53" fmla="*/ 51370 h 462"/>
                <a:gd name="T54" fmla="*/ 55863 w 444"/>
                <a:gd name="T55" fmla="*/ 31716 h 462"/>
                <a:gd name="T56" fmla="*/ 100013 w 444"/>
                <a:gd name="T57" fmla="*/ 16081 h 462"/>
                <a:gd name="T58" fmla="*/ 16218 w 444"/>
                <a:gd name="T59" fmla="*/ 39756 h 462"/>
                <a:gd name="T60" fmla="*/ 16218 w 444"/>
                <a:gd name="T61" fmla="*/ 39756 h 462"/>
                <a:gd name="T62" fmla="*/ 44150 w 444"/>
                <a:gd name="T63" fmla="*/ 39756 h 462"/>
                <a:gd name="T64" fmla="*/ 55863 w 444"/>
                <a:gd name="T65" fmla="*/ 94700 h 462"/>
                <a:gd name="T66" fmla="*/ 16218 w 444"/>
                <a:gd name="T67" fmla="*/ 39756 h 4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2A0BDB-CCE9-43FD-927E-6190F3333363}"/>
                </a:ext>
              </a:extLst>
            </p:cNvPr>
            <p:cNvSpPr txBox="1"/>
            <p:nvPr/>
          </p:nvSpPr>
          <p:spPr>
            <a:xfrm>
              <a:off x="3471290" y="3819292"/>
              <a:ext cx="146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Service title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B2EFBB-6658-4BD5-B532-9D03087C6CE2}"/>
                </a:ext>
              </a:extLst>
            </p:cNvPr>
            <p:cNvSpPr txBox="1"/>
            <p:nvPr/>
          </p:nvSpPr>
          <p:spPr>
            <a:xfrm flipH="1">
              <a:off x="3412569" y="4852117"/>
              <a:ext cx="1580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7264D7-2C32-4416-AC60-F51D6BD110BB}"/>
              </a:ext>
            </a:extLst>
          </p:cNvPr>
          <p:cNvGrpSpPr/>
          <p:nvPr/>
        </p:nvGrpSpPr>
        <p:grpSpPr>
          <a:xfrm>
            <a:off x="6779021" y="3427586"/>
            <a:ext cx="2442943" cy="2119874"/>
            <a:chOff x="6779021" y="3427586"/>
            <a:chExt cx="2442943" cy="211987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30DBDB-19AF-4BED-8AD5-C482E846AE4E}"/>
                </a:ext>
              </a:extLst>
            </p:cNvPr>
            <p:cNvGrpSpPr/>
            <p:nvPr/>
          </p:nvGrpSpPr>
          <p:grpSpPr>
            <a:xfrm>
              <a:off x="6779021" y="3427586"/>
              <a:ext cx="2442943" cy="2119874"/>
              <a:chOff x="6779021" y="3427586"/>
              <a:chExt cx="2442943" cy="2119874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08EF694-715D-4EBF-9C43-F99A7E316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9021" y="3427586"/>
                <a:ext cx="2442943" cy="2119874"/>
              </a:xfrm>
              <a:custGeom>
                <a:avLst/>
                <a:gdLst>
                  <a:gd name="T0" fmla="*/ 0 w 1656"/>
                  <a:gd name="T1" fmla="*/ 720 h 1437"/>
                  <a:gd name="T2" fmla="*/ 414 w 1656"/>
                  <a:gd name="T3" fmla="*/ 1437 h 1437"/>
                  <a:gd name="T4" fmla="*/ 1242 w 1656"/>
                  <a:gd name="T5" fmla="*/ 1437 h 1437"/>
                  <a:gd name="T6" fmla="*/ 1656 w 1656"/>
                  <a:gd name="T7" fmla="*/ 720 h 1437"/>
                  <a:gd name="T8" fmla="*/ 1242 w 1656"/>
                  <a:gd name="T9" fmla="*/ 0 h 1437"/>
                  <a:gd name="T10" fmla="*/ 414 w 1656"/>
                  <a:gd name="T11" fmla="*/ 0 h 1437"/>
                  <a:gd name="T12" fmla="*/ 0 w 1656"/>
                  <a:gd name="T13" fmla="*/ 720 h 1437"/>
                  <a:gd name="T14" fmla="*/ 0 w 1656"/>
                  <a:gd name="T15" fmla="*/ 720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6" h="1437">
                    <a:moveTo>
                      <a:pt x="0" y="720"/>
                    </a:moveTo>
                    <a:lnTo>
                      <a:pt x="414" y="1437"/>
                    </a:lnTo>
                    <a:lnTo>
                      <a:pt x="1242" y="1437"/>
                    </a:lnTo>
                    <a:lnTo>
                      <a:pt x="1656" y="720"/>
                    </a:lnTo>
                    <a:lnTo>
                      <a:pt x="1242" y="0"/>
                    </a:lnTo>
                    <a:lnTo>
                      <a:pt x="414" y="0"/>
                    </a:lnTo>
                    <a:lnTo>
                      <a:pt x="0" y="72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>
                <a:outerShdw blurRad="1092200" sx="94000" sy="94000" algn="c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2B20C2CE-5048-4687-A87D-C82B94DB8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3819" y="4140112"/>
                <a:ext cx="693347" cy="69482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CA29449D-3671-4169-BA0D-C69938FD3D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20641" y="3550028"/>
                <a:ext cx="2159703" cy="1874989"/>
              </a:xfrm>
              <a:custGeom>
                <a:avLst/>
                <a:gdLst>
                  <a:gd name="T0" fmla="*/ 13 w 1464"/>
                  <a:gd name="T1" fmla="*/ 637 h 1271"/>
                  <a:gd name="T2" fmla="*/ 371 w 1464"/>
                  <a:gd name="T3" fmla="*/ 1260 h 1271"/>
                  <a:gd name="T4" fmla="*/ 1092 w 1464"/>
                  <a:gd name="T5" fmla="*/ 1260 h 1271"/>
                  <a:gd name="T6" fmla="*/ 1450 w 1464"/>
                  <a:gd name="T7" fmla="*/ 637 h 1271"/>
                  <a:gd name="T8" fmla="*/ 1092 w 1464"/>
                  <a:gd name="T9" fmla="*/ 10 h 1271"/>
                  <a:gd name="T10" fmla="*/ 371 w 1464"/>
                  <a:gd name="T11" fmla="*/ 10 h 1271"/>
                  <a:gd name="T12" fmla="*/ 13 w 1464"/>
                  <a:gd name="T13" fmla="*/ 637 h 1271"/>
                  <a:gd name="T14" fmla="*/ 13 w 1464"/>
                  <a:gd name="T15" fmla="*/ 637 h 1271"/>
                  <a:gd name="T16" fmla="*/ 0 w 1464"/>
                  <a:gd name="T17" fmla="*/ 637 h 1271"/>
                  <a:gd name="T18" fmla="*/ 366 w 1464"/>
                  <a:gd name="T19" fmla="*/ 0 h 1271"/>
                  <a:gd name="T20" fmla="*/ 1098 w 1464"/>
                  <a:gd name="T21" fmla="*/ 0 h 1271"/>
                  <a:gd name="T22" fmla="*/ 1464 w 1464"/>
                  <a:gd name="T23" fmla="*/ 637 h 1271"/>
                  <a:gd name="T24" fmla="*/ 1098 w 1464"/>
                  <a:gd name="T25" fmla="*/ 1271 h 1271"/>
                  <a:gd name="T26" fmla="*/ 366 w 1464"/>
                  <a:gd name="T27" fmla="*/ 1271 h 1271"/>
                  <a:gd name="T28" fmla="*/ 0 w 1464"/>
                  <a:gd name="T29" fmla="*/ 637 h 1271"/>
                  <a:gd name="T30" fmla="*/ 0 w 1464"/>
                  <a:gd name="T31" fmla="*/ 637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4" h="1271">
                    <a:moveTo>
                      <a:pt x="13" y="637"/>
                    </a:moveTo>
                    <a:lnTo>
                      <a:pt x="371" y="1260"/>
                    </a:lnTo>
                    <a:lnTo>
                      <a:pt x="1092" y="1260"/>
                    </a:lnTo>
                    <a:lnTo>
                      <a:pt x="1450" y="637"/>
                    </a:lnTo>
                    <a:lnTo>
                      <a:pt x="1092" y="10"/>
                    </a:lnTo>
                    <a:lnTo>
                      <a:pt x="371" y="10"/>
                    </a:lnTo>
                    <a:lnTo>
                      <a:pt x="13" y="637"/>
                    </a:lnTo>
                    <a:lnTo>
                      <a:pt x="13" y="637"/>
                    </a:lnTo>
                    <a:close/>
                    <a:moveTo>
                      <a:pt x="0" y="637"/>
                    </a:moveTo>
                    <a:lnTo>
                      <a:pt x="366" y="0"/>
                    </a:lnTo>
                    <a:lnTo>
                      <a:pt x="1098" y="0"/>
                    </a:lnTo>
                    <a:lnTo>
                      <a:pt x="1464" y="637"/>
                    </a:lnTo>
                    <a:lnTo>
                      <a:pt x="1098" y="1271"/>
                    </a:lnTo>
                    <a:lnTo>
                      <a:pt x="366" y="1271"/>
                    </a:lnTo>
                    <a:lnTo>
                      <a:pt x="0" y="637"/>
                    </a:lnTo>
                    <a:lnTo>
                      <a:pt x="0" y="6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14FE1946-1DAE-4200-851F-488E2965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627" y="4364345"/>
              <a:ext cx="273730" cy="246357"/>
            </a:xfrm>
            <a:custGeom>
              <a:avLst/>
              <a:gdLst>
                <a:gd name="T0" fmla="*/ 35703 w 498"/>
                <a:gd name="T1" fmla="*/ 67874 h 445"/>
                <a:gd name="T2" fmla="*/ 35703 w 498"/>
                <a:gd name="T3" fmla="*/ 67874 h 445"/>
                <a:gd name="T4" fmla="*/ 63372 w 498"/>
                <a:gd name="T5" fmla="*/ 75965 h 445"/>
                <a:gd name="T6" fmla="*/ 67389 w 498"/>
                <a:gd name="T7" fmla="*/ 75965 h 445"/>
                <a:gd name="T8" fmla="*/ 87026 w 498"/>
                <a:gd name="T9" fmla="*/ 60232 h 445"/>
                <a:gd name="T10" fmla="*/ 87026 w 498"/>
                <a:gd name="T11" fmla="*/ 56187 h 445"/>
                <a:gd name="T12" fmla="*/ 79439 w 498"/>
                <a:gd name="T13" fmla="*/ 48096 h 445"/>
                <a:gd name="T14" fmla="*/ 122728 w 498"/>
                <a:gd name="T15" fmla="*/ 4495 h 445"/>
                <a:gd name="T16" fmla="*/ 87026 w 498"/>
                <a:gd name="T17" fmla="*/ 0 h 445"/>
                <a:gd name="T18" fmla="*/ 47753 w 498"/>
                <a:gd name="T19" fmla="*/ 24273 h 445"/>
                <a:gd name="T20" fmla="*/ 32133 w 498"/>
                <a:gd name="T21" fmla="*/ 36409 h 445"/>
                <a:gd name="T22" fmla="*/ 23653 w 498"/>
                <a:gd name="T23" fmla="*/ 52141 h 445"/>
                <a:gd name="T24" fmla="*/ 8033 w 498"/>
                <a:gd name="T25" fmla="*/ 56187 h 445"/>
                <a:gd name="T26" fmla="*/ 0 w 498"/>
                <a:gd name="T27" fmla="*/ 64278 h 445"/>
                <a:gd name="T28" fmla="*/ 0 w 498"/>
                <a:gd name="T29" fmla="*/ 67874 h 445"/>
                <a:gd name="T30" fmla="*/ 16066 w 498"/>
                <a:gd name="T31" fmla="*/ 84055 h 445"/>
                <a:gd name="T32" fmla="*/ 23653 w 498"/>
                <a:gd name="T33" fmla="*/ 88101 h 445"/>
                <a:gd name="T34" fmla="*/ 32133 w 498"/>
                <a:gd name="T35" fmla="*/ 80010 h 445"/>
                <a:gd name="T36" fmla="*/ 35703 w 498"/>
                <a:gd name="T37" fmla="*/ 67874 h 445"/>
                <a:gd name="T38" fmla="*/ 99075 w 498"/>
                <a:gd name="T39" fmla="*/ 71919 h 445"/>
                <a:gd name="T40" fmla="*/ 99075 w 498"/>
                <a:gd name="T41" fmla="*/ 71919 h 445"/>
                <a:gd name="T42" fmla="*/ 95059 w 498"/>
                <a:gd name="T43" fmla="*/ 71919 h 445"/>
                <a:gd name="T44" fmla="*/ 79439 w 498"/>
                <a:gd name="T45" fmla="*/ 84055 h 445"/>
                <a:gd name="T46" fmla="*/ 75422 w 498"/>
                <a:gd name="T47" fmla="*/ 91697 h 445"/>
                <a:gd name="T48" fmla="*/ 170035 w 498"/>
                <a:gd name="T49" fmla="*/ 195530 h 445"/>
                <a:gd name="T50" fmla="*/ 178068 w 498"/>
                <a:gd name="T51" fmla="*/ 195530 h 445"/>
                <a:gd name="T52" fmla="*/ 190117 w 498"/>
                <a:gd name="T53" fmla="*/ 187439 h 445"/>
                <a:gd name="T54" fmla="*/ 190117 w 498"/>
                <a:gd name="T55" fmla="*/ 179798 h 445"/>
                <a:gd name="T56" fmla="*/ 99075 w 498"/>
                <a:gd name="T57" fmla="*/ 71919 h 445"/>
                <a:gd name="T58" fmla="*/ 221804 w 498"/>
                <a:gd name="T59" fmla="*/ 28318 h 445"/>
                <a:gd name="T60" fmla="*/ 221804 w 498"/>
                <a:gd name="T61" fmla="*/ 28318 h 445"/>
                <a:gd name="T62" fmla="*/ 213771 w 498"/>
                <a:gd name="T63" fmla="*/ 24273 h 445"/>
                <a:gd name="T64" fmla="*/ 205737 w 498"/>
                <a:gd name="T65" fmla="*/ 40005 h 445"/>
                <a:gd name="T66" fmla="*/ 182084 w 498"/>
                <a:gd name="T67" fmla="*/ 48096 h 445"/>
                <a:gd name="T68" fmla="*/ 178068 w 498"/>
                <a:gd name="T69" fmla="*/ 28318 h 445"/>
                <a:gd name="T70" fmla="*/ 186101 w 498"/>
                <a:gd name="T71" fmla="*/ 8540 h 445"/>
                <a:gd name="T72" fmla="*/ 182084 w 498"/>
                <a:gd name="T73" fmla="*/ 4495 h 445"/>
                <a:gd name="T74" fmla="*/ 150398 w 498"/>
                <a:gd name="T75" fmla="*/ 32364 h 445"/>
                <a:gd name="T76" fmla="*/ 142365 w 498"/>
                <a:gd name="T77" fmla="*/ 67874 h 445"/>
                <a:gd name="T78" fmla="*/ 126745 w 498"/>
                <a:gd name="T79" fmla="*/ 84055 h 445"/>
                <a:gd name="T80" fmla="*/ 142365 w 498"/>
                <a:gd name="T81" fmla="*/ 103833 h 445"/>
                <a:gd name="T82" fmla="*/ 162448 w 498"/>
                <a:gd name="T83" fmla="*/ 84055 h 445"/>
                <a:gd name="T84" fmla="*/ 182084 w 498"/>
                <a:gd name="T85" fmla="*/ 80010 h 445"/>
                <a:gd name="T86" fmla="*/ 217787 w 498"/>
                <a:gd name="T87" fmla="*/ 64278 h 445"/>
                <a:gd name="T88" fmla="*/ 221804 w 498"/>
                <a:gd name="T89" fmla="*/ 28318 h 445"/>
                <a:gd name="T90" fmla="*/ 32133 w 498"/>
                <a:gd name="T91" fmla="*/ 179798 h 445"/>
                <a:gd name="T92" fmla="*/ 32133 w 498"/>
                <a:gd name="T93" fmla="*/ 179798 h 445"/>
                <a:gd name="T94" fmla="*/ 32133 w 498"/>
                <a:gd name="T95" fmla="*/ 187439 h 445"/>
                <a:gd name="T96" fmla="*/ 39719 w 498"/>
                <a:gd name="T97" fmla="*/ 199576 h 445"/>
                <a:gd name="T98" fmla="*/ 47753 w 498"/>
                <a:gd name="T99" fmla="*/ 195530 h 445"/>
                <a:gd name="T100" fmla="*/ 103092 w 498"/>
                <a:gd name="T101" fmla="*/ 143838 h 445"/>
                <a:gd name="T102" fmla="*/ 87026 w 498"/>
                <a:gd name="T103" fmla="*/ 123611 h 445"/>
                <a:gd name="T104" fmla="*/ 32133 w 498"/>
                <a:gd name="T105" fmla="*/ 179798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D7BC6-C311-4698-8911-0AA4844C2BF4}"/>
                </a:ext>
              </a:extLst>
            </p:cNvPr>
            <p:cNvSpPr txBox="1"/>
            <p:nvPr/>
          </p:nvSpPr>
          <p:spPr>
            <a:xfrm>
              <a:off x="7269211" y="3819292"/>
              <a:ext cx="146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Service title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9C3F7B-5DAB-447B-8A5E-1A2E113E15E6}"/>
                </a:ext>
              </a:extLst>
            </p:cNvPr>
            <p:cNvSpPr txBox="1"/>
            <p:nvPr/>
          </p:nvSpPr>
          <p:spPr>
            <a:xfrm flipH="1">
              <a:off x="7210490" y="4852117"/>
              <a:ext cx="1580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8722D3-E62A-4BA5-9B74-BFB8D4B05C3F}"/>
              </a:ext>
            </a:extLst>
          </p:cNvPr>
          <p:cNvGrpSpPr/>
          <p:nvPr/>
        </p:nvGrpSpPr>
        <p:grpSpPr>
          <a:xfrm>
            <a:off x="4876004" y="2369850"/>
            <a:ext cx="2442943" cy="2119874"/>
            <a:chOff x="4876004" y="2369850"/>
            <a:chExt cx="2442943" cy="211987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7C6920-275D-43AF-AFAD-1A5D8E839163}"/>
                </a:ext>
              </a:extLst>
            </p:cNvPr>
            <p:cNvGrpSpPr/>
            <p:nvPr/>
          </p:nvGrpSpPr>
          <p:grpSpPr>
            <a:xfrm>
              <a:off x="4876004" y="2369850"/>
              <a:ext cx="2442943" cy="2119874"/>
              <a:chOff x="4876004" y="2369850"/>
              <a:chExt cx="2442943" cy="211987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8AAB6899-E0CF-45D1-BF71-1EF9C05F7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004" y="2369850"/>
                <a:ext cx="2442943" cy="2119874"/>
              </a:xfrm>
              <a:custGeom>
                <a:avLst/>
                <a:gdLst>
                  <a:gd name="T0" fmla="*/ 0 w 1656"/>
                  <a:gd name="T1" fmla="*/ 720 h 1437"/>
                  <a:gd name="T2" fmla="*/ 414 w 1656"/>
                  <a:gd name="T3" fmla="*/ 1437 h 1437"/>
                  <a:gd name="T4" fmla="*/ 1242 w 1656"/>
                  <a:gd name="T5" fmla="*/ 1437 h 1437"/>
                  <a:gd name="T6" fmla="*/ 1656 w 1656"/>
                  <a:gd name="T7" fmla="*/ 720 h 1437"/>
                  <a:gd name="T8" fmla="*/ 1242 w 1656"/>
                  <a:gd name="T9" fmla="*/ 0 h 1437"/>
                  <a:gd name="T10" fmla="*/ 414 w 1656"/>
                  <a:gd name="T11" fmla="*/ 0 h 1437"/>
                  <a:gd name="T12" fmla="*/ 0 w 1656"/>
                  <a:gd name="T13" fmla="*/ 720 h 1437"/>
                  <a:gd name="T14" fmla="*/ 0 w 1656"/>
                  <a:gd name="T15" fmla="*/ 720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6" h="1437">
                    <a:moveTo>
                      <a:pt x="0" y="720"/>
                    </a:moveTo>
                    <a:lnTo>
                      <a:pt x="414" y="1437"/>
                    </a:lnTo>
                    <a:lnTo>
                      <a:pt x="1242" y="1437"/>
                    </a:lnTo>
                    <a:lnTo>
                      <a:pt x="1656" y="720"/>
                    </a:lnTo>
                    <a:lnTo>
                      <a:pt x="1242" y="0"/>
                    </a:lnTo>
                    <a:lnTo>
                      <a:pt x="414" y="0"/>
                    </a:lnTo>
                    <a:lnTo>
                      <a:pt x="0" y="72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>
                <a:outerShdw blurRad="1092200" sx="94000" sy="94000" algn="c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C3FB354D-9FF0-4CF5-9896-A989C3DC4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0802" y="3082376"/>
                <a:ext cx="693347" cy="694823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2CC7EE8-969E-4EDC-8676-3008A772C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7623" y="2492293"/>
                <a:ext cx="2159703" cy="1874989"/>
              </a:xfrm>
              <a:custGeom>
                <a:avLst/>
                <a:gdLst>
                  <a:gd name="T0" fmla="*/ 14 w 1464"/>
                  <a:gd name="T1" fmla="*/ 637 h 1271"/>
                  <a:gd name="T2" fmla="*/ 374 w 1464"/>
                  <a:gd name="T3" fmla="*/ 1260 h 1271"/>
                  <a:gd name="T4" fmla="*/ 1092 w 1464"/>
                  <a:gd name="T5" fmla="*/ 1260 h 1271"/>
                  <a:gd name="T6" fmla="*/ 1450 w 1464"/>
                  <a:gd name="T7" fmla="*/ 637 h 1271"/>
                  <a:gd name="T8" fmla="*/ 1092 w 1464"/>
                  <a:gd name="T9" fmla="*/ 13 h 1271"/>
                  <a:gd name="T10" fmla="*/ 374 w 1464"/>
                  <a:gd name="T11" fmla="*/ 13 h 1271"/>
                  <a:gd name="T12" fmla="*/ 14 w 1464"/>
                  <a:gd name="T13" fmla="*/ 637 h 1271"/>
                  <a:gd name="T14" fmla="*/ 14 w 1464"/>
                  <a:gd name="T15" fmla="*/ 637 h 1271"/>
                  <a:gd name="T16" fmla="*/ 0 w 1464"/>
                  <a:gd name="T17" fmla="*/ 637 h 1271"/>
                  <a:gd name="T18" fmla="*/ 366 w 1464"/>
                  <a:gd name="T19" fmla="*/ 0 h 1271"/>
                  <a:gd name="T20" fmla="*/ 1098 w 1464"/>
                  <a:gd name="T21" fmla="*/ 0 h 1271"/>
                  <a:gd name="T22" fmla="*/ 1464 w 1464"/>
                  <a:gd name="T23" fmla="*/ 637 h 1271"/>
                  <a:gd name="T24" fmla="*/ 1098 w 1464"/>
                  <a:gd name="T25" fmla="*/ 1271 h 1271"/>
                  <a:gd name="T26" fmla="*/ 366 w 1464"/>
                  <a:gd name="T27" fmla="*/ 1271 h 1271"/>
                  <a:gd name="T28" fmla="*/ 0 w 1464"/>
                  <a:gd name="T29" fmla="*/ 637 h 1271"/>
                  <a:gd name="T30" fmla="*/ 0 w 1464"/>
                  <a:gd name="T31" fmla="*/ 637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4" h="1271">
                    <a:moveTo>
                      <a:pt x="14" y="637"/>
                    </a:moveTo>
                    <a:lnTo>
                      <a:pt x="374" y="1260"/>
                    </a:lnTo>
                    <a:lnTo>
                      <a:pt x="1092" y="1260"/>
                    </a:lnTo>
                    <a:lnTo>
                      <a:pt x="1450" y="637"/>
                    </a:lnTo>
                    <a:lnTo>
                      <a:pt x="1092" y="13"/>
                    </a:lnTo>
                    <a:lnTo>
                      <a:pt x="374" y="13"/>
                    </a:lnTo>
                    <a:lnTo>
                      <a:pt x="14" y="637"/>
                    </a:lnTo>
                    <a:lnTo>
                      <a:pt x="14" y="637"/>
                    </a:lnTo>
                    <a:close/>
                    <a:moveTo>
                      <a:pt x="0" y="637"/>
                    </a:moveTo>
                    <a:lnTo>
                      <a:pt x="366" y="0"/>
                    </a:lnTo>
                    <a:lnTo>
                      <a:pt x="1098" y="0"/>
                    </a:lnTo>
                    <a:lnTo>
                      <a:pt x="1464" y="637"/>
                    </a:lnTo>
                    <a:lnTo>
                      <a:pt x="1098" y="1271"/>
                    </a:lnTo>
                    <a:lnTo>
                      <a:pt x="366" y="1271"/>
                    </a:lnTo>
                    <a:lnTo>
                      <a:pt x="0" y="637"/>
                    </a:lnTo>
                    <a:lnTo>
                      <a:pt x="0" y="6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 116">
              <a:extLst>
                <a:ext uri="{FF2B5EF4-FFF2-40B4-BE49-F238E27FC236}">
                  <a16:creationId xmlns:a16="http://schemas.microsoft.com/office/drawing/2014/main" id="{14A85CDB-F848-40B6-B0E1-2151D1AF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4297" y="3302698"/>
              <a:ext cx="246357" cy="254178"/>
            </a:xfrm>
            <a:custGeom>
              <a:avLst/>
              <a:gdLst>
                <a:gd name="T0" fmla="*/ 179798 w 445"/>
                <a:gd name="T1" fmla="*/ 71025 h 462"/>
                <a:gd name="T2" fmla="*/ 179798 w 445"/>
                <a:gd name="T3" fmla="*/ 71025 h 462"/>
                <a:gd name="T4" fmla="*/ 119566 w 445"/>
                <a:gd name="T5" fmla="*/ 3574 h 462"/>
                <a:gd name="T6" fmla="*/ 16182 w 445"/>
                <a:gd name="T7" fmla="*/ 110781 h 462"/>
                <a:gd name="T8" fmla="*/ 4045 w 445"/>
                <a:gd name="T9" fmla="*/ 142497 h 462"/>
                <a:gd name="T10" fmla="*/ 36409 w 445"/>
                <a:gd name="T11" fmla="*/ 158578 h 462"/>
                <a:gd name="T12" fmla="*/ 44050 w 445"/>
                <a:gd name="T13" fmla="*/ 154558 h 462"/>
                <a:gd name="T14" fmla="*/ 60232 w 445"/>
                <a:gd name="T15" fmla="*/ 166172 h 462"/>
                <a:gd name="T16" fmla="*/ 71919 w 445"/>
                <a:gd name="T17" fmla="*/ 193867 h 462"/>
                <a:gd name="T18" fmla="*/ 84055 w 445"/>
                <a:gd name="T19" fmla="*/ 201908 h 462"/>
                <a:gd name="T20" fmla="*/ 107879 w 445"/>
                <a:gd name="T21" fmla="*/ 193867 h 462"/>
                <a:gd name="T22" fmla="*/ 111924 w 445"/>
                <a:gd name="T23" fmla="*/ 185827 h 462"/>
                <a:gd name="T24" fmla="*/ 103833 w 445"/>
                <a:gd name="T25" fmla="*/ 174213 h 462"/>
                <a:gd name="T26" fmla="*/ 91697 w 445"/>
                <a:gd name="T27" fmla="*/ 150538 h 462"/>
                <a:gd name="T28" fmla="*/ 103833 w 445"/>
                <a:gd name="T29" fmla="*/ 138477 h 462"/>
                <a:gd name="T30" fmla="*/ 187439 w 445"/>
                <a:gd name="T31" fmla="*/ 158578 h 462"/>
                <a:gd name="T32" fmla="*/ 179798 w 445"/>
                <a:gd name="T33" fmla="*/ 71025 h 462"/>
                <a:gd name="T34" fmla="*/ 175303 w 445"/>
                <a:gd name="T35" fmla="*/ 138477 h 462"/>
                <a:gd name="T36" fmla="*/ 175303 w 445"/>
                <a:gd name="T37" fmla="*/ 138477 h 462"/>
                <a:gd name="T38" fmla="*/ 135747 w 445"/>
                <a:gd name="T39" fmla="*/ 91127 h 462"/>
                <a:gd name="T40" fmla="*/ 127656 w 445"/>
                <a:gd name="T41" fmla="*/ 27695 h 462"/>
                <a:gd name="T42" fmla="*/ 163616 w 445"/>
                <a:gd name="T43" fmla="*/ 79066 h 462"/>
                <a:gd name="T44" fmla="*/ 175303 w 445"/>
                <a:gd name="T45" fmla="*/ 138477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9A21C5-1A39-4A4E-BE9B-0570A9201CEC}"/>
                </a:ext>
              </a:extLst>
            </p:cNvPr>
            <p:cNvSpPr txBox="1"/>
            <p:nvPr/>
          </p:nvSpPr>
          <p:spPr>
            <a:xfrm>
              <a:off x="5366194" y="2771788"/>
              <a:ext cx="146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Service title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6974BF-0856-4D73-B4D9-7A9A13EC3FE9}"/>
                </a:ext>
              </a:extLst>
            </p:cNvPr>
            <p:cNvSpPr txBox="1"/>
            <p:nvPr/>
          </p:nvSpPr>
          <p:spPr>
            <a:xfrm flipH="1">
              <a:off x="5307473" y="3793690"/>
              <a:ext cx="1580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9FB3E8-98F7-4F63-82B8-793E3BA1356C}"/>
              </a:ext>
            </a:extLst>
          </p:cNvPr>
          <p:cNvGrpSpPr/>
          <p:nvPr/>
        </p:nvGrpSpPr>
        <p:grpSpPr>
          <a:xfrm>
            <a:off x="1078820" y="2369850"/>
            <a:ext cx="2441469" cy="2119874"/>
            <a:chOff x="1078820" y="2369850"/>
            <a:chExt cx="2441469" cy="211987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9F2968D-F39E-4827-8F6D-640A03B86308}"/>
                </a:ext>
              </a:extLst>
            </p:cNvPr>
            <p:cNvGrpSpPr/>
            <p:nvPr/>
          </p:nvGrpSpPr>
          <p:grpSpPr>
            <a:xfrm>
              <a:off x="1078820" y="2369850"/>
              <a:ext cx="2441469" cy="2119874"/>
              <a:chOff x="1078820" y="2369850"/>
              <a:chExt cx="2441469" cy="2119874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A9C893EB-8762-4917-8225-9BBE9C86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820" y="2369850"/>
                <a:ext cx="2441469" cy="2119874"/>
              </a:xfrm>
              <a:custGeom>
                <a:avLst/>
                <a:gdLst>
                  <a:gd name="T0" fmla="*/ 0 w 1655"/>
                  <a:gd name="T1" fmla="*/ 720 h 1437"/>
                  <a:gd name="T2" fmla="*/ 414 w 1655"/>
                  <a:gd name="T3" fmla="*/ 1437 h 1437"/>
                  <a:gd name="T4" fmla="*/ 1242 w 1655"/>
                  <a:gd name="T5" fmla="*/ 1437 h 1437"/>
                  <a:gd name="T6" fmla="*/ 1655 w 1655"/>
                  <a:gd name="T7" fmla="*/ 720 h 1437"/>
                  <a:gd name="T8" fmla="*/ 1242 w 1655"/>
                  <a:gd name="T9" fmla="*/ 0 h 1437"/>
                  <a:gd name="T10" fmla="*/ 414 w 1655"/>
                  <a:gd name="T11" fmla="*/ 0 h 1437"/>
                  <a:gd name="T12" fmla="*/ 0 w 1655"/>
                  <a:gd name="T13" fmla="*/ 720 h 1437"/>
                  <a:gd name="T14" fmla="*/ 0 w 1655"/>
                  <a:gd name="T15" fmla="*/ 720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5" h="1437">
                    <a:moveTo>
                      <a:pt x="0" y="720"/>
                    </a:moveTo>
                    <a:lnTo>
                      <a:pt x="414" y="1437"/>
                    </a:lnTo>
                    <a:lnTo>
                      <a:pt x="1242" y="1437"/>
                    </a:lnTo>
                    <a:lnTo>
                      <a:pt x="1655" y="720"/>
                    </a:lnTo>
                    <a:lnTo>
                      <a:pt x="1242" y="0"/>
                    </a:lnTo>
                    <a:lnTo>
                      <a:pt x="414" y="0"/>
                    </a:lnTo>
                    <a:lnTo>
                      <a:pt x="0" y="72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>
                <a:outerShdw blurRad="1092200" sx="94000" sy="94000" algn="c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0E4D2328-D37D-4DF5-BEF1-730975AE5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881" y="3082376"/>
                <a:ext cx="693347" cy="69482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AB975503-CDB3-4B70-862B-75C47E7845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440" y="2492293"/>
                <a:ext cx="2158229" cy="1874989"/>
              </a:xfrm>
              <a:custGeom>
                <a:avLst/>
                <a:gdLst>
                  <a:gd name="T0" fmla="*/ 13 w 1463"/>
                  <a:gd name="T1" fmla="*/ 637 h 1271"/>
                  <a:gd name="T2" fmla="*/ 371 w 1463"/>
                  <a:gd name="T3" fmla="*/ 1260 h 1271"/>
                  <a:gd name="T4" fmla="*/ 1089 w 1463"/>
                  <a:gd name="T5" fmla="*/ 1260 h 1271"/>
                  <a:gd name="T6" fmla="*/ 1450 w 1463"/>
                  <a:gd name="T7" fmla="*/ 637 h 1271"/>
                  <a:gd name="T8" fmla="*/ 1089 w 1463"/>
                  <a:gd name="T9" fmla="*/ 13 h 1271"/>
                  <a:gd name="T10" fmla="*/ 371 w 1463"/>
                  <a:gd name="T11" fmla="*/ 13 h 1271"/>
                  <a:gd name="T12" fmla="*/ 13 w 1463"/>
                  <a:gd name="T13" fmla="*/ 637 h 1271"/>
                  <a:gd name="T14" fmla="*/ 13 w 1463"/>
                  <a:gd name="T15" fmla="*/ 637 h 1271"/>
                  <a:gd name="T16" fmla="*/ 0 w 1463"/>
                  <a:gd name="T17" fmla="*/ 637 h 1271"/>
                  <a:gd name="T18" fmla="*/ 366 w 1463"/>
                  <a:gd name="T19" fmla="*/ 0 h 1271"/>
                  <a:gd name="T20" fmla="*/ 1097 w 1463"/>
                  <a:gd name="T21" fmla="*/ 0 h 1271"/>
                  <a:gd name="T22" fmla="*/ 1463 w 1463"/>
                  <a:gd name="T23" fmla="*/ 637 h 1271"/>
                  <a:gd name="T24" fmla="*/ 1097 w 1463"/>
                  <a:gd name="T25" fmla="*/ 1271 h 1271"/>
                  <a:gd name="T26" fmla="*/ 366 w 1463"/>
                  <a:gd name="T27" fmla="*/ 1271 h 1271"/>
                  <a:gd name="T28" fmla="*/ 0 w 1463"/>
                  <a:gd name="T29" fmla="*/ 637 h 1271"/>
                  <a:gd name="T30" fmla="*/ 0 w 1463"/>
                  <a:gd name="T31" fmla="*/ 637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3" h="1271">
                    <a:moveTo>
                      <a:pt x="13" y="637"/>
                    </a:moveTo>
                    <a:lnTo>
                      <a:pt x="371" y="1260"/>
                    </a:lnTo>
                    <a:lnTo>
                      <a:pt x="1089" y="1260"/>
                    </a:lnTo>
                    <a:lnTo>
                      <a:pt x="1450" y="637"/>
                    </a:lnTo>
                    <a:lnTo>
                      <a:pt x="1089" y="13"/>
                    </a:lnTo>
                    <a:lnTo>
                      <a:pt x="371" y="13"/>
                    </a:lnTo>
                    <a:lnTo>
                      <a:pt x="13" y="637"/>
                    </a:lnTo>
                    <a:lnTo>
                      <a:pt x="13" y="637"/>
                    </a:lnTo>
                    <a:close/>
                    <a:moveTo>
                      <a:pt x="0" y="637"/>
                    </a:moveTo>
                    <a:lnTo>
                      <a:pt x="366" y="0"/>
                    </a:lnTo>
                    <a:lnTo>
                      <a:pt x="1097" y="0"/>
                    </a:lnTo>
                    <a:lnTo>
                      <a:pt x="1463" y="637"/>
                    </a:lnTo>
                    <a:lnTo>
                      <a:pt x="1097" y="1271"/>
                    </a:lnTo>
                    <a:lnTo>
                      <a:pt x="366" y="1271"/>
                    </a:lnTo>
                    <a:lnTo>
                      <a:pt x="0" y="637"/>
                    </a:lnTo>
                    <a:lnTo>
                      <a:pt x="0" y="6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4036A0E7-48ED-40A3-A559-F8751AB3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711" y="3320295"/>
              <a:ext cx="275686" cy="218984"/>
            </a:xfrm>
            <a:custGeom>
              <a:avLst/>
              <a:gdLst>
                <a:gd name="T0" fmla="*/ 111694 w 497"/>
                <a:gd name="T1" fmla="*/ 66842 h 399"/>
                <a:gd name="T2" fmla="*/ 111694 w 497"/>
                <a:gd name="T3" fmla="*/ 66842 h 399"/>
                <a:gd name="T4" fmla="*/ 79717 w 497"/>
                <a:gd name="T5" fmla="*/ 98481 h 399"/>
                <a:gd name="T6" fmla="*/ 111694 w 497"/>
                <a:gd name="T7" fmla="*/ 130119 h 399"/>
                <a:gd name="T8" fmla="*/ 143671 w 497"/>
                <a:gd name="T9" fmla="*/ 98481 h 399"/>
                <a:gd name="T10" fmla="*/ 111694 w 497"/>
                <a:gd name="T11" fmla="*/ 66842 h 399"/>
                <a:gd name="T12" fmla="*/ 199067 w 497"/>
                <a:gd name="T13" fmla="*/ 31193 h 399"/>
                <a:gd name="T14" fmla="*/ 199067 w 497"/>
                <a:gd name="T15" fmla="*/ 31193 h 399"/>
                <a:gd name="T16" fmla="*/ 175197 w 497"/>
                <a:gd name="T17" fmla="*/ 31193 h 399"/>
                <a:gd name="T18" fmla="*/ 163487 w 497"/>
                <a:gd name="T19" fmla="*/ 27182 h 399"/>
                <a:gd name="T20" fmla="*/ 159434 w 497"/>
                <a:gd name="T21" fmla="*/ 3565 h 399"/>
                <a:gd name="T22" fmla="*/ 147274 w 497"/>
                <a:gd name="T23" fmla="*/ 0 h 399"/>
                <a:gd name="T24" fmla="*/ 71610 w 497"/>
                <a:gd name="T25" fmla="*/ 0 h 399"/>
                <a:gd name="T26" fmla="*/ 63954 w 497"/>
                <a:gd name="T27" fmla="*/ 3565 h 399"/>
                <a:gd name="T28" fmla="*/ 55397 w 497"/>
                <a:gd name="T29" fmla="*/ 27182 h 399"/>
                <a:gd name="T30" fmla="*/ 47740 w 497"/>
                <a:gd name="T31" fmla="*/ 31193 h 399"/>
                <a:gd name="T32" fmla="*/ 23870 w 497"/>
                <a:gd name="T33" fmla="*/ 31193 h 399"/>
                <a:gd name="T34" fmla="*/ 0 w 497"/>
                <a:gd name="T35" fmla="*/ 54811 h 399"/>
                <a:gd name="T36" fmla="*/ 0 w 497"/>
                <a:gd name="T37" fmla="*/ 153737 h 399"/>
                <a:gd name="T38" fmla="*/ 23870 w 497"/>
                <a:gd name="T39" fmla="*/ 177354 h 399"/>
                <a:gd name="T40" fmla="*/ 199067 w 497"/>
                <a:gd name="T41" fmla="*/ 177354 h 399"/>
                <a:gd name="T42" fmla="*/ 223388 w 497"/>
                <a:gd name="T43" fmla="*/ 153737 h 399"/>
                <a:gd name="T44" fmla="*/ 223388 w 497"/>
                <a:gd name="T45" fmla="*/ 54811 h 399"/>
                <a:gd name="T46" fmla="*/ 199067 w 497"/>
                <a:gd name="T47" fmla="*/ 31193 h 399"/>
                <a:gd name="T48" fmla="*/ 111694 w 497"/>
                <a:gd name="T49" fmla="*/ 153737 h 399"/>
                <a:gd name="T50" fmla="*/ 111694 w 497"/>
                <a:gd name="T51" fmla="*/ 153737 h 399"/>
                <a:gd name="T52" fmla="*/ 55397 w 497"/>
                <a:gd name="T53" fmla="*/ 98481 h 399"/>
                <a:gd name="T54" fmla="*/ 111694 w 497"/>
                <a:gd name="T55" fmla="*/ 43225 h 399"/>
                <a:gd name="T56" fmla="*/ 167541 w 497"/>
                <a:gd name="T57" fmla="*/ 98481 h 399"/>
                <a:gd name="T58" fmla="*/ 111694 w 497"/>
                <a:gd name="T59" fmla="*/ 153737 h 399"/>
                <a:gd name="T60" fmla="*/ 191411 w 497"/>
                <a:gd name="T61" fmla="*/ 70853 h 399"/>
                <a:gd name="T62" fmla="*/ 191411 w 497"/>
                <a:gd name="T63" fmla="*/ 70853 h 399"/>
                <a:gd name="T64" fmla="*/ 183304 w 497"/>
                <a:gd name="T65" fmla="*/ 62832 h 399"/>
                <a:gd name="T66" fmla="*/ 191411 w 497"/>
                <a:gd name="T67" fmla="*/ 54811 h 399"/>
                <a:gd name="T68" fmla="*/ 199067 w 497"/>
                <a:gd name="T69" fmla="*/ 62832 h 399"/>
                <a:gd name="T70" fmla="*/ 191411 w 497"/>
                <a:gd name="T71" fmla="*/ 70853 h 3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99">
                  <a:moveTo>
                    <a:pt x="248" y="150"/>
                  </a:moveTo>
                  <a:lnTo>
                    <a:pt x="248" y="150"/>
                  </a:lnTo>
                  <a:cubicBezTo>
                    <a:pt x="203" y="150"/>
                    <a:pt x="177" y="176"/>
                    <a:pt x="177" y="221"/>
                  </a:cubicBezTo>
                  <a:cubicBezTo>
                    <a:pt x="177" y="266"/>
                    <a:pt x="203" y="292"/>
                    <a:pt x="248" y="292"/>
                  </a:cubicBezTo>
                  <a:cubicBezTo>
                    <a:pt x="292" y="292"/>
                    <a:pt x="319" y="266"/>
                    <a:pt x="319" y="221"/>
                  </a:cubicBezTo>
                  <a:cubicBezTo>
                    <a:pt x="319" y="176"/>
                    <a:pt x="292" y="150"/>
                    <a:pt x="248" y="150"/>
                  </a:cubicBezTo>
                  <a:close/>
                  <a:moveTo>
                    <a:pt x="442" y="70"/>
                  </a:moveTo>
                  <a:lnTo>
                    <a:pt x="442" y="70"/>
                  </a:lnTo>
                  <a:cubicBezTo>
                    <a:pt x="389" y="70"/>
                    <a:pt x="389" y="70"/>
                    <a:pt x="389" y="70"/>
                  </a:cubicBezTo>
                  <a:cubicBezTo>
                    <a:pt x="380" y="70"/>
                    <a:pt x="372" y="70"/>
                    <a:pt x="363" y="61"/>
                  </a:cubicBezTo>
                  <a:cubicBezTo>
                    <a:pt x="354" y="8"/>
                    <a:pt x="354" y="8"/>
                    <a:pt x="354" y="8"/>
                  </a:cubicBezTo>
                  <a:cubicBezTo>
                    <a:pt x="345" y="8"/>
                    <a:pt x="336" y="0"/>
                    <a:pt x="3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0" y="8"/>
                    <a:pt x="142" y="8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70"/>
                    <a:pt x="115" y="70"/>
                    <a:pt x="106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17" y="70"/>
                    <a:pt x="0" y="97"/>
                    <a:pt x="0" y="12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7" y="398"/>
                    <a:pt x="53" y="398"/>
                  </a:cubicBezTo>
                  <a:cubicBezTo>
                    <a:pt x="442" y="398"/>
                    <a:pt x="442" y="398"/>
                    <a:pt x="442" y="398"/>
                  </a:cubicBezTo>
                  <a:cubicBezTo>
                    <a:pt x="470" y="398"/>
                    <a:pt x="496" y="372"/>
                    <a:pt x="496" y="345"/>
                  </a:cubicBezTo>
                  <a:cubicBezTo>
                    <a:pt x="496" y="123"/>
                    <a:pt x="496" y="123"/>
                    <a:pt x="496" y="123"/>
                  </a:cubicBezTo>
                  <a:cubicBezTo>
                    <a:pt x="496" y="97"/>
                    <a:pt x="470" y="70"/>
                    <a:pt x="442" y="70"/>
                  </a:cubicBezTo>
                  <a:close/>
                  <a:moveTo>
                    <a:pt x="248" y="345"/>
                  </a:moveTo>
                  <a:lnTo>
                    <a:pt x="248" y="345"/>
                  </a:lnTo>
                  <a:cubicBezTo>
                    <a:pt x="177" y="345"/>
                    <a:pt x="123" y="292"/>
                    <a:pt x="123" y="221"/>
                  </a:cubicBezTo>
                  <a:cubicBezTo>
                    <a:pt x="123" y="150"/>
                    <a:pt x="177" y="97"/>
                    <a:pt x="248" y="97"/>
                  </a:cubicBezTo>
                  <a:cubicBezTo>
                    <a:pt x="319" y="97"/>
                    <a:pt x="372" y="150"/>
                    <a:pt x="372" y="221"/>
                  </a:cubicBezTo>
                  <a:cubicBezTo>
                    <a:pt x="372" y="292"/>
                    <a:pt x="319" y="345"/>
                    <a:pt x="248" y="345"/>
                  </a:cubicBezTo>
                  <a:close/>
                  <a:moveTo>
                    <a:pt x="425" y="159"/>
                  </a:moveTo>
                  <a:lnTo>
                    <a:pt x="425" y="159"/>
                  </a:lnTo>
                  <a:cubicBezTo>
                    <a:pt x="416" y="159"/>
                    <a:pt x="407" y="150"/>
                    <a:pt x="407" y="141"/>
                  </a:cubicBezTo>
                  <a:cubicBezTo>
                    <a:pt x="407" y="132"/>
                    <a:pt x="416" y="123"/>
                    <a:pt x="425" y="123"/>
                  </a:cubicBezTo>
                  <a:cubicBezTo>
                    <a:pt x="433" y="123"/>
                    <a:pt x="442" y="132"/>
                    <a:pt x="442" y="141"/>
                  </a:cubicBezTo>
                  <a:cubicBezTo>
                    <a:pt x="442" y="150"/>
                    <a:pt x="433" y="159"/>
                    <a:pt x="425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0E3261-0A73-40CD-A445-F88D9B82BDB0}"/>
                </a:ext>
              </a:extLst>
            </p:cNvPr>
            <p:cNvSpPr txBox="1"/>
            <p:nvPr/>
          </p:nvSpPr>
          <p:spPr>
            <a:xfrm>
              <a:off x="1568273" y="2771788"/>
              <a:ext cx="146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Service title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08537B-20A4-4296-BF1F-B6FF9DBD7ECA}"/>
                </a:ext>
              </a:extLst>
            </p:cNvPr>
            <p:cNvSpPr txBox="1"/>
            <p:nvPr/>
          </p:nvSpPr>
          <p:spPr>
            <a:xfrm flipH="1">
              <a:off x="1509552" y="3793690"/>
              <a:ext cx="1580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B0CD1E-29A8-4BB4-9129-3957A242283C}"/>
              </a:ext>
            </a:extLst>
          </p:cNvPr>
          <p:cNvGrpSpPr/>
          <p:nvPr/>
        </p:nvGrpSpPr>
        <p:grpSpPr>
          <a:xfrm>
            <a:off x="8670237" y="2369850"/>
            <a:ext cx="2442943" cy="2119874"/>
            <a:chOff x="8670237" y="2369850"/>
            <a:chExt cx="2442943" cy="211987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75181A-B7E0-410F-A174-03840EA90EE8}"/>
                </a:ext>
              </a:extLst>
            </p:cNvPr>
            <p:cNvGrpSpPr/>
            <p:nvPr/>
          </p:nvGrpSpPr>
          <p:grpSpPr>
            <a:xfrm>
              <a:off x="8670237" y="2369850"/>
              <a:ext cx="2442943" cy="2119874"/>
              <a:chOff x="8670237" y="2369850"/>
              <a:chExt cx="2442943" cy="2119874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5D539770-BECD-4719-9F1F-2E9DABC84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237" y="2369850"/>
                <a:ext cx="2442943" cy="2119874"/>
              </a:xfrm>
              <a:custGeom>
                <a:avLst/>
                <a:gdLst>
                  <a:gd name="T0" fmla="*/ 0 w 1656"/>
                  <a:gd name="T1" fmla="*/ 720 h 1437"/>
                  <a:gd name="T2" fmla="*/ 414 w 1656"/>
                  <a:gd name="T3" fmla="*/ 1437 h 1437"/>
                  <a:gd name="T4" fmla="*/ 1242 w 1656"/>
                  <a:gd name="T5" fmla="*/ 1437 h 1437"/>
                  <a:gd name="T6" fmla="*/ 1656 w 1656"/>
                  <a:gd name="T7" fmla="*/ 720 h 1437"/>
                  <a:gd name="T8" fmla="*/ 1242 w 1656"/>
                  <a:gd name="T9" fmla="*/ 0 h 1437"/>
                  <a:gd name="T10" fmla="*/ 414 w 1656"/>
                  <a:gd name="T11" fmla="*/ 0 h 1437"/>
                  <a:gd name="T12" fmla="*/ 0 w 1656"/>
                  <a:gd name="T13" fmla="*/ 720 h 1437"/>
                  <a:gd name="T14" fmla="*/ 0 w 1656"/>
                  <a:gd name="T15" fmla="*/ 720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6" h="1437">
                    <a:moveTo>
                      <a:pt x="0" y="720"/>
                    </a:moveTo>
                    <a:lnTo>
                      <a:pt x="414" y="1437"/>
                    </a:lnTo>
                    <a:lnTo>
                      <a:pt x="1242" y="1437"/>
                    </a:lnTo>
                    <a:lnTo>
                      <a:pt x="1656" y="720"/>
                    </a:lnTo>
                    <a:lnTo>
                      <a:pt x="1242" y="0"/>
                    </a:lnTo>
                    <a:lnTo>
                      <a:pt x="414" y="0"/>
                    </a:lnTo>
                    <a:lnTo>
                      <a:pt x="0" y="72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>
                <a:outerShdw blurRad="1092200" sx="94000" sy="94000" algn="c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E96FFBB8-7884-4F96-89D5-1B75DC410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5035" y="3082376"/>
                <a:ext cx="693347" cy="694823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00D2F1A4-BB29-4298-BDE6-F15CC0866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11857" y="2492293"/>
                <a:ext cx="2158229" cy="1874989"/>
              </a:xfrm>
              <a:custGeom>
                <a:avLst/>
                <a:gdLst>
                  <a:gd name="T0" fmla="*/ 13 w 1463"/>
                  <a:gd name="T1" fmla="*/ 637 h 1271"/>
                  <a:gd name="T2" fmla="*/ 371 w 1463"/>
                  <a:gd name="T3" fmla="*/ 1260 h 1271"/>
                  <a:gd name="T4" fmla="*/ 1092 w 1463"/>
                  <a:gd name="T5" fmla="*/ 1260 h 1271"/>
                  <a:gd name="T6" fmla="*/ 1450 w 1463"/>
                  <a:gd name="T7" fmla="*/ 637 h 1271"/>
                  <a:gd name="T8" fmla="*/ 1092 w 1463"/>
                  <a:gd name="T9" fmla="*/ 13 h 1271"/>
                  <a:gd name="T10" fmla="*/ 371 w 1463"/>
                  <a:gd name="T11" fmla="*/ 13 h 1271"/>
                  <a:gd name="T12" fmla="*/ 13 w 1463"/>
                  <a:gd name="T13" fmla="*/ 637 h 1271"/>
                  <a:gd name="T14" fmla="*/ 13 w 1463"/>
                  <a:gd name="T15" fmla="*/ 637 h 1271"/>
                  <a:gd name="T16" fmla="*/ 0 w 1463"/>
                  <a:gd name="T17" fmla="*/ 637 h 1271"/>
                  <a:gd name="T18" fmla="*/ 366 w 1463"/>
                  <a:gd name="T19" fmla="*/ 0 h 1271"/>
                  <a:gd name="T20" fmla="*/ 1098 w 1463"/>
                  <a:gd name="T21" fmla="*/ 0 h 1271"/>
                  <a:gd name="T22" fmla="*/ 1463 w 1463"/>
                  <a:gd name="T23" fmla="*/ 637 h 1271"/>
                  <a:gd name="T24" fmla="*/ 1098 w 1463"/>
                  <a:gd name="T25" fmla="*/ 1271 h 1271"/>
                  <a:gd name="T26" fmla="*/ 366 w 1463"/>
                  <a:gd name="T27" fmla="*/ 1271 h 1271"/>
                  <a:gd name="T28" fmla="*/ 0 w 1463"/>
                  <a:gd name="T29" fmla="*/ 637 h 1271"/>
                  <a:gd name="T30" fmla="*/ 0 w 1463"/>
                  <a:gd name="T31" fmla="*/ 637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3" h="1271">
                    <a:moveTo>
                      <a:pt x="13" y="637"/>
                    </a:moveTo>
                    <a:lnTo>
                      <a:pt x="371" y="1260"/>
                    </a:lnTo>
                    <a:lnTo>
                      <a:pt x="1092" y="1260"/>
                    </a:lnTo>
                    <a:lnTo>
                      <a:pt x="1450" y="637"/>
                    </a:lnTo>
                    <a:lnTo>
                      <a:pt x="1092" y="13"/>
                    </a:lnTo>
                    <a:lnTo>
                      <a:pt x="371" y="13"/>
                    </a:lnTo>
                    <a:lnTo>
                      <a:pt x="13" y="637"/>
                    </a:lnTo>
                    <a:lnTo>
                      <a:pt x="13" y="637"/>
                    </a:lnTo>
                    <a:close/>
                    <a:moveTo>
                      <a:pt x="0" y="637"/>
                    </a:moveTo>
                    <a:lnTo>
                      <a:pt x="366" y="0"/>
                    </a:lnTo>
                    <a:lnTo>
                      <a:pt x="1098" y="0"/>
                    </a:lnTo>
                    <a:lnTo>
                      <a:pt x="1463" y="637"/>
                    </a:lnTo>
                    <a:lnTo>
                      <a:pt x="1098" y="1271"/>
                    </a:lnTo>
                    <a:lnTo>
                      <a:pt x="366" y="1271"/>
                    </a:lnTo>
                    <a:lnTo>
                      <a:pt x="0" y="637"/>
                    </a:lnTo>
                    <a:lnTo>
                      <a:pt x="0" y="6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" name="Freeform 154">
              <a:extLst>
                <a:ext uri="{FF2B5EF4-FFF2-40B4-BE49-F238E27FC236}">
                  <a16:creationId xmlns:a16="http://schemas.microsoft.com/office/drawing/2014/main" id="{A92F9B06-C886-40E9-B684-EA36B57B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970" y="3295855"/>
              <a:ext cx="197476" cy="267864"/>
            </a:xfrm>
            <a:custGeom>
              <a:avLst/>
              <a:gdLst>
                <a:gd name="T0" fmla="*/ 156272 w 355"/>
                <a:gd name="T1" fmla="*/ 58950 h 487"/>
                <a:gd name="T2" fmla="*/ 156272 w 355"/>
                <a:gd name="T3" fmla="*/ 58950 h 487"/>
                <a:gd name="T4" fmla="*/ 52392 w 355"/>
                <a:gd name="T5" fmla="*/ 7592 h 487"/>
                <a:gd name="T6" fmla="*/ 4065 w 355"/>
                <a:gd name="T7" fmla="*/ 23669 h 487"/>
                <a:gd name="T8" fmla="*/ 0 w 355"/>
                <a:gd name="T9" fmla="*/ 35280 h 487"/>
                <a:gd name="T10" fmla="*/ 4065 w 355"/>
                <a:gd name="T11" fmla="*/ 154073 h 487"/>
                <a:gd name="T12" fmla="*/ 8130 w 355"/>
                <a:gd name="T13" fmla="*/ 162111 h 487"/>
                <a:gd name="T14" fmla="*/ 100267 w 355"/>
                <a:gd name="T15" fmla="*/ 217041 h 487"/>
                <a:gd name="T16" fmla="*/ 104332 w 355"/>
                <a:gd name="T17" fmla="*/ 217041 h 487"/>
                <a:gd name="T18" fmla="*/ 108397 w 355"/>
                <a:gd name="T19" fmla="*/ 217041 h 487"/>
                <a:gd name="T20" fmla="*/ 112010 w 355"/>
                <a:gd name="T21" fmla="*/ 213469 h 487"/>
                <a:gd name="T22" fmla="*/ 112010 w 355"/>
                <a:gd name="T23" fmla="*/ 90657 h 487"/>
                <a:gd name="T24" fmla="*/ 108397 w 355"/>
                <a:gd name="T25" fmla="*/ 82619 h 487"/>
                <a:gd name="T26" fmla="*/ 19873 w 355"/>
                <a:gd name="T27" fmla="*/ 31261 h 487"/>
                <a:gd name="T28" fmla="*/ 32067 w 355"/>
                <a:gd name="T29" fmla="*/ 23669 h 487"/>
                <a:gd name="T30" fmla="*/ 48327 w 355"/>
                <a:gd name="T31" fmla="*/ 19650 h 487"/>
                <a:gd name="T32" fmla="*/ 135948 w 355"/>
                <a:gd name="T33" fmla="*/ 66988 h 487"/>
                <a:gd name="T34" fmla="*/ 140013 w 355"/>
                <a:gd name="T35" fmla="*/ 71007 h 487"/>
                <a:gd name="T36" fmla="*/ 140013 w 355"/>
                <a:gd name="T37" fmla="*/ 189800 h 487"/>
                <a:gd name="T38" fmla="*/ 148142 w 355"/>
                <a:gd name="T39" fmla="*/ 197392 h 487"/>
                <a:gd name="T40" fmla="*/ 159885 w 355"/>
                <a:gd name="T41" fmla="*/ 189800 h 487"/>
                <a:gd name="T42" fmla="*/ 159885 w 355"/>
                <a:gd name="T43" fmla="*/ 62969 h 487"/>
                <a:gd name="T44" fmla="*/ 156272 w 355"/>
                <a:gd name="T45" fmla="*/ 58950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F0B91A-7724-450C-B1FC-A38639587E34}"/>
                </a:ext>
              </a:extLst>
            </p:cNvPr>
            <p:cNvSpPr txBox="1"/>
            <p:nvPr/>
          </p:nvSpPr>
          <p:spPr>
            <a:xfrm>
              <a:off x="9160427" y="2771788"/>
              <a:ext cx="146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Service title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98DDC-9AF8-4EC4-890D-243C6BB1501E}"/>
                </a:ext>
              </a:extLst>
            </p:cNvPr>
            <p:cNvSpPr txBox="1"/>
            <p:nvPr/>
          </p:nvSpPr>
          <p:spPr>
            <a:xfrm flipH="1">
              <a:off x="9101706" y="3793690"/>
              <a:ext cx="1580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7A228FF-2C1B-4F04-8D41-55ED47A90DFB}"/>
              </a:ext>
            </a:extLst>
          </p:cNvPr>
          <p:cNvSpPr txBox="1"/>
          <p:nvPr/>
        </p:nvSpPr>
        <p:spPr>
          <a:xfrm>
            <a:off x="1953618" y="1538692"/>
            <a:ext cx="8284764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24CE60-09FE-4794-8605-CF8B97C2AEF4}"/>
              </a:ext>
            </a:extLst>
          </p:cNvPr>
          <p:cNvGrpSpPr/>
          <p:nvPr/>
        </p:nvGrpSpPr>
        <p:grpSpPr>
          <a:xfrm>
            <a:off x="9157416" y="5071687"/>
            <a:ext cx="2266711" cy="1048383"/>
            <a:chOff x="1274381" y="4540113"/>
            <a:chExt cx="4415219" cy="104838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000EDB-4A65-4E69-9897-0F9BC2C83554}"/>
                </a:ext>
              </a:extLst>
            </p:cNvPr>
            <p:cNvSpPr txBox="1"/>
            <p:nvPr/>
          </p:nvSpPr>
          <p:spPr>
            <a:xfrm>
              <a:off x="1274381" y="4881699"/>
              <a:ext cx="4415219" cy="70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3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F45B36-FAE4-4D11-952A-EF6357005DF0}"/>
                </a:ext>
              </a:extLst>
            </p:cNvPr>
            <p:cNvSpPr txBox="1"/>
            <p:nvPr/>
          </p:nvSpPr>
          <p:spPr>
            <a:xfrm>
              <a:off x="1274381" y="4540113"/>
              <a:ext cx="3982482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Value 02 - </a:t>
              </a:r>
              <a:r>
                <a:rPr lang="en-US" sz="1600" dirty="0">
                  <a:solidFill>
                    <a:schemeClr val="accent1"/>
                  </a:solidFill>
                  <a:latin typeface="+mj-lt"/>
                </a:rPr>
                <a:t>2019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BC1F89-CD66-418C-B6FC-FF8AC4418085}"/>
              </a:ext>
            </a:extLst>
          </p:cNvPr>
          <p:cNvGrpSpPr/>
          <p:nvPr/>
        </p:nvGrpSpPr>
        <p:grpSpPr>
          <a:xfrm>
            <a:off x="767873" y="5071687"/>
            <a:ext cx="2266711" cy="1048383"/>
            <a:chOff x="1274381" y="4540113"/>
            <a:chExt cx="4415219" cy="104838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1CFEE1-49DC-4695-8C19-DBD5DB0E421D}"/>
                </a:ext>
              </a:extLst>
            </p:cNvPr>
            <p:cNvSpPr txBox="1"/>
            <p:nvPr/>
          </p:nvSpPr>
          <p:spPr>
            <a:xfrm>
              <a:off x="1274381" y="4881699"/>
              <a:ext cx="4415219" cy="70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3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96D9DAD-5550-4B67-A83A-828DF813DBE3}"/>
                </a:ext>
              </a:extLst>
            </p:cNvPr>
            <p:cNvSpPr txBox="1"/>
            <p:nvPr/>
          </p:nvSpPr>
          <p:spPr>
            <a:xfrm>
              <a:off x="1707118" y="4540113"/>
              <a:ext cx="3982482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Value 01 - </a:t>
              </a:r>
              <a:r>
                <a:rPr lang="en-US" sz="1600" dirty="0">
                  <a:solidFill>
                    <a:schemeClr val="accent1"/>
                  </a:solidFill>
                  <a:latin typeface="+mj-lt"/>
                </a:rPr>
                <a:t>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0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8" grpId="0"/>
      <p:bldP spid="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577CB-274B-4E36-8166-6CF213556391}"/>
              </a:ext>
            </a:extLst>
          </p:cNvPr>
          <p:cNvSpPr/>
          <p:nvPr/>
        </p:nvSpPr>
        <p:spPr>
          <a:xfrm>
            <a:off x="1603829" y="4354286"/>
            <a:ext cx="8984343" cy="1563915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BE2F5F-0FB2-4ED2-A45E-876358D92558}"/>
              </a:ext>
            </a:extLst>
          </p:cNvPr>
          <p:cNvSpPr/>
          <p:nvPr/>
        </p:nvSpPr>
        <p:spPr>
          <a:xfrm>
            <a:off x="1603829" y="939799"/>
            <a:ext cx="8984343" cy="3614057"/>
          </a:xfrm>
          <a:prstGeom prst="roundRect">
            <a:avLst>
              <a:gd name="adj" fmla="val 1406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90500" dist="63500" dir="5400000" sx="99000" sy="99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8D9C50-57CC-4D13-8C16-49E9AE76E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079505"/>
              </p:ext>
            </p:extLst>
          </p:nvPr>
        </p:nvGraphicFramePr>
        <p:xfrm>
          <a:off x="2569029" y="2168072"/>
          <a:ext cx="7053943" cy="223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06ADF59-C303-4DE7-BE7E-E386511BA8BF}"/>
              </a:ext>
            </a:extLst>
          </p:cNvPr>
          <p:cNvGrpSpPr/>
          <p:nvPr/>
        </p:nvGrpSpPr>
        <p:grpSpPr>
          <a:xfrm>
            <a:off x="6494689" y="2264950"/>
            <a:ext cx="812800" cy="364785"/>
            <a:chOff x="6494689" y="2176462"/>
            <a:chExt cx="812800" cy="36478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74A13B0C-3BC8-44E9-BD24-2AC9B0E395CE}"/>
                </a:ext>
              </a:extLst>
            </p:cNvPr>
            <p:cNvSpPr/>
            <p:nvPr/>
          </p:nvSpPr>
          <p:spPr>
            <a:xfrm>
              <a:off x="6494689" y="2176462"/>
              <a:ext cx="812800" cy="364785"/>
            </a:xfrm>
            <a:prstGeom prst="wedgeRoundRectCallout">
              <a:avLst>
                <a:gd name="adj1" fmla="val -19368"/>
                <a:gd name="adj2" fmla="val 6404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F0ABC8-42E9-4455-8598-4E4B2B7D643E}"/>
                </a:ext>
              </a:extLst>
            </p:cNvPr>
            <p:cNvSpPr txBox="1"/>
            <p:nvPr/>
          </p:nvSpPr>
          <p:spPr>
            <a:xfrm>
              <a:off x="6548664" y="2239405"/>
              <a:ext cx="7048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+mj-lt"/>
                  <a:cs typeface="Catamaran Bold" panose="00000800000000000000" pitchFamily="2" charset="0"/>
                </a:rPr>
                <a:t>$ 620k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287C4F-264A-4B84-A484-36F3886FC9C6}"/>
              </a:ext>
            </a:extLst>
          </p:cNvPr>
          <p:cNvGrpSpPr/>
          <p:nvPr/>
        </p:nvGrpSpPr>
        <p:grpSpPr>
          <a:xfrm>
            <a:off x="2569028" y="1224871"/>
            <a:ext cx="7053943" cy="746101"/>
            <a:chOff x="2569028" y="1224871"/>
            <a:chExt cx="7053943" cy="7461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65709-F865-48EF-AC01-1A882E14ED64}"/>
                </a:ext>
              </a:extLst>
            </p:cNvPr>
            <p:cNvSpPr txBox="1"/>
            <p:nvPr/>
          </p:nvSpPr>
          <p:spPr>
            <a:xfrm>
              <a:off x="2569028" y="1224871"/>
              <a:ext cx="7053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项目预算明细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464D42-AF4A-4A80-A57F-2F6CD14E6E23}"/>
                </a:ext>
              </a:extLst>
            </p:cNvPr>
            <p:cNvSpPr txBox="1"/>
            <p:nvPr/>
          </p:nvSpPr>
          <p:spPr>
            <a:xfrm>
              <a:off x="2569028" y="1657040"/>
              <a:ext cx="554539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847E4B-9B8A-4A5F-9EDB-61A1024D3E89}"/>
              </a:ext>
            </a:extLst>
          </p:cNvPr>
          <p:cNvGrpSpPr/>
          <p:nvPr/>
        </p:nvGrpSpPr>
        <p:grpSpPr>
          <a:xfrm>
            <a:off x="1869888" y="4839444"/>
            <a:ext cx="1855488" cy="834968"/>
            <a:chOff x="1869888" y="4839444"/>
            <a:chExt cx="1855488" cy="83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ABB42-2B10-4F26-A422-611EF3011BE3}"/>
                </a:ext>
              </a:extLst>
            </p:cNvPr>
            <p:cNvSpPr txBox="1"/>
            <p:nvPr/>
          </p:nvSpPr>
          <p:spPr>
            <a:xfrm>
              <a:off x="2164856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3328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57570-C3C1-4117-AD3E-763D2C37A6C8}"/>
                </a:ext>
              </a:extLst>
            </p:cNvPr>
            <p:cNvSpPr txBox="1"/>
            <p:nvPr/>
          </p:nvSpPr>
          <p:spPr>
            <a:xfrm>
              <a:off x="1869888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5BA07B-6615-4BAE-838B-B664216AD15C}"/>
              </a:ext>
            </a:extLst>
          </p:cNvPr>
          <p:cNvGrpSpPr/>
          <p:nvPr/>
        </p:nvGrpSpPr>
        <p:grpSpPr>
          <a:xfrm>
            <a:off x="4068800" y="4839444"/>
            <a:ext cx="1855488" cy="834968"/>
            <a:chOff x="4068800" y="4839444"/>
            <a:chExt cx="1855488" cy="8349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E36484-67C1-417D-8935-1E65E4F6AD36}"/>
                </a:ext>
              </a:extLst>
            </p:cNvPr>
            <p:cNvSpPr txBox="1"/>
            <p:nvPr/>
          </p:nvSpPr>
          <p:spPr>
            <a:xfrm>
              <a:off x="4363768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1270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260B1A-F080-4A19-A503-83A839AEDA9B}"/>
                </a:ext>
              </a:extLst>
            </p:cNvPr>
            <p:cNvSpPr txBox="1"/>
            <p:nvPr/>
          </p:nvSpPr>
          <p:spPr>
            <a:xfrm>
              <a:off x="4068800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4C20CC-ADC2-411C-96C4-0E65E9B504E1}"/>
              </a:ext>
            </a:extLst>
          </p:cNvPr>
          <p:cNvGrpSpPr/>
          <p:nvPr/>
        </p:nvGrpSpPr>
        <p:grpSpPr>
          <a:xfrm>
            <a:off x="6267712" y="4839444"/>
            <a:ext cx="1855488" cy="834968"/>
            <a:chOff x="6267712" y="4839444"/>
            <a:chExt cx="1855488" cy="834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DD05B-C84E-4183-ABBC-2A8A2191EE11}"/>
                </a:ext>
              </a:extLst>
            </p:cNvPr>
            <p:cNvSpPr txBox="1"/>
            <p:nvPr/>
          </p:nvSpPr>
          <p:spPr>
            <a:xfrm>
              <a:off x="6562680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750+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F4E5BA-F36A-42A4-B5BB-45C34D302381}"/>
                </a:ext>
              </a:extLst>
            </p:cNvPr>
            <p:cNvSpPr txBox="1"/>
            <p:nvPr/>
          </p:nvSpPr>
          <p:spPr>
            <a:xfrm>
              <a:off x="6267712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8E9D3-FB55-4681-9412-C624DAC9972A}"/>
              </a:ext>
            </a:extLst>
          </p:cNvPr>
          <p:cNvGrpSpPr/>
          <p:nvPr/>
        </p:nvGrpSpPr>
        <p:grpSpPr>
          <a:xfrm>
            <a:off x="8466624" y="4839444"/>
            <a:ext cx="1855488" cy="834968"/>
            <a:chOff x="8466624" y="4839444"/>
            <a:chExt cx="1855488" cy="8349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2DAC27-6F23-4903-80C7-B5367994E1F8}"/>
                </a:ext>
              </a:extLst>
            </p:cNvPr>
            <p:cNvSpPr txBox="1"/>
            <p:nvPr/>
          </p:nvSpPr>
          <p:spPr>
            <a:xfrm>
              <a:off x="8761592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atamaran Bold" panose="00000800000000000000" pitchFamily="2" charset="0"/>
                </a:rPr>
                <a:t>1250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21186C-AF76-4373-9C7A-D0DFDE2C3601}"/>
                </a:ext>
              </a:extLst>
            </p:cNvPr>
            <p:cNvSpPr txBox="1"/>
            <p:nvPr/>
          </p:nvSpPr>
          <p:spPr>
            <a:xfrm>
              <a:off x="8466624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7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任意多边形 32"/>
          <p:cNvSpPr/>
          <p:nvPr>
            <p:custDataLst>
              <p:tags r:id="rId1"/>
            </p:custDataLst>
          </p:nvPr>
        </p:nvSpPr>
        <p:spPr>
          <a:xfrm>
            <a:off x="0" y="4543125"/>
            <a:ext cx="12192000" cy="672526"/>
          </a:xfrm>
          <a:custGeom>
            <a:avLst/>
            <a:gdLst>
              <a:gd name="connsiteX0" fmla="*/ 0 w 12296775"/>
              <a:gd name="connsiteY0" fmla="*/ 57847 h 672526"/>
              <a:gd name="connsiteX1" fmla="*/ 752475 w 12296775"/>
              <a:gd name="connsiteY1" fmla="*/ 400747 h 672526"/>
              <a:gd name="connsiteX2" fmla="*/ 2057400 w 12296775"/>
              <a:gd name="connsiteY2" fmla="*/ 657922 h 672526"/>
              <a:gd name="connsiteX3" fmla="*/ 3895725 w 12296775"/>
              <a:gd name="connsiteY3" fmla="*/ 591247 h 672526"/>
              <a:gd name="connsiteX4" fmla="*/ 6553200 w 12296775"/>
              <a:gd name="connsiteY4" fmla="*/ 181672 h 672526"/>
              <a:gd name="connsiteX5" fmla="*/ 8582025 w 12296775"/>
              <a:gd name="connsiteY5" fmla="*/ 697 h 672526"/>
              <a:gd name="connsiteX6" fmla="*/ 10363200 w 12296775"/>
              <a:gd name="connsiteY6" fmla="*/ 114997 h 672526"/>
              <a:gd name="connsiteX7" fmla="*/ 11649075 w 12296775"/>
              <a:gd name="connsiteY7" fmla="*/ 210247 h 672526"/>
              <a:gd name="connsiteX8" fmla="*/ 12296775 w 12296775"/>
              <a:gd name="connsiteY8" fmla="*/ 172147 h 6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775" h="672526">
                <a:moveTo>
                  <a:pt x="0" y="57847"/>
                </a:moveTo>
                <a:cubicBezTo>
                  <a:pt x="204787" y="179291"/>
                  <a:pt x="409575" y="300735"/>
                  <a:pt x="752475" y="400747"/>
                </a:cubicBezTo>
                <a:cubicBezTo>
                  <a:pt x="1095375" y="500759"/>
                  <a:pt x="1533525" y="626172"/>
                  <a:pt x="2057400" y="657922"/>
                </a:cubicBezTo>
                <a:cubicBezTo>
                  <a:pt x="2581275" y="689672"/>
                  <a:pt x="3146425" y="670622"/>
                  <a:pt x="3895725" y="591247"/>
                </a:cubicBezTo>
                <a:cubicBezTo>
                  <a:pt x="4645025" y="511872"/>
                  <a:pt x="5772150" y="280097"/>
                  <a:pt x="6553200" y="181672"/>
                </a:cubicBezTo>
                <a:cubicBezTo>
                  <a:pt x="7334250" y="83247"/>
                  <a:pt x="7947025" y="11809"/>
                  <a:pt x="8582025" y="697"/>
                </a:cubicBezTo>
                <a:cubicBezTo>
                  <a:pt x="9217025" y="-10415"/>
                  <a:pt x="10363200" y="114997"/>
                  <a:pt x="10363200" y="114997"/>
                </a:cubicBezTo>
                <a:cubicBezTo>
                  <a:pt x="10874375" y="149922"/>
                  <a:pt x="11326813" y="200722"/>
                  <a:pt x="11649075" y="210247"/>
                </a:cubicBezTo>
                <a:cubicBezTo>
                  <a:pt x="11971337" y="219772"/>
                  <a:pt x="12134056" y="195959"/>
                  <a:pt x="12296775" y="172147"/>
                </a:cubicBezTo>
              </a:path>
            </a:pathLst>
          </a:custGeom>
          <a:noFill/>
          <a:ln w="12700">
            <a:gradFill>
              <a:gsLst>
                <a:gs pos="0">
                  <a:srgbClr val="505050"/>
                </a:gs>
                <a:gs pos="43000">
                  <a:srgbClr val="505050">
                    <a:alpha val="0"/>
                  </a:srgbClr>
                </a:gs>
                <a:gs pos="93000">
                  <a:srgbClr val="505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任意多边形 33"/>
          <p:cNvSpPr/>
          <p:nvPr>
            <p:custDataLst>
              <p:tags r:id="rId2"/>
            </p:custDataLst>
          </p:nvPr>
        </p:nvSpPr>
        <p:spPr>
          <a:xfrm>
            <a:off x="0" y="4052188"/>
            <a:ext cx="12192000" cy="1415675"/>
          </a:xfrm>
          <a:custGeom>
            <a:avLst/>
            <a:gdLst>
              <a:gd name="connsiteX0" fmla="*/ 0 w 12211050"/>
              <a:gd name="connsiteY0" fmla="*/ 533400 h 1415675"/>
              <a:gd name="connsiteX1" fmla="*/ 2286000 w 12211050"/>
              <a:gd name="connsiteY1" fmla="*/ 1190625 h 1415675"/>
              <a:gd name="connsiteX2" fmla="*/ 4629150 w 12211050"/>
              <a:gd name="connsiteY2" fmla="*/ 1400175 h 1415675"/>
              <a:gd name="connsiteX3" fmla="*/ 7553325 w 12211050"/>
              <a:gd name="connsiteY3" fmla="*/ 828675 h 1415675"/>
              <a:gd name="connsiteX4" fmla="*/ 10372725 w 12211050"/>
              <a:gd name="connsiteY4" fmla="*/ 247650 h 1415675"/>
              <a:gd name="connsiteX5" fmla="*/ 12211050 w 12211050"/>
              <a:gd name="connsiteY5" fmla="*/ 0 h 14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050" h="1415675">
                <a:moveTo>
                  <a:pt x="0" y="533400"/>
                </a:moveTo>
                <a:cubicBezTo>
                  <a:pt x="757237" y="789781"/>
                  <a:pt x="1514475" y="1046163"/>
                  <a:pt x="2286000" y="1190625"/>
                </a:cubicBezTo>
                <a:cubicBezTo>
                  <a:pt x="3057525" y="1335088"/>
                  <a:pt x="3751263" y="1460500"/>
                  <a:pt x="4629150" y="1400175"/>
                </a:cubicBezTo>
                <a:cubicBezTo>
                  <a:pt x="5507037" y="1339850"/>
                  <a:pt x="7553325" y="828675"/>
                  <a:pt x="7553325" y="828675"/>
                </a:cubicBezTo>
                <a:cubicBezTo>
                  <a:pt x="8510587" y="636588"/>
                  <a:pt x="9596438" y="385762"/>
                  <a:pt x="10372725" y="247650"/>
                </a:cubicBezTo>
                <a:cubicBezTo>
                  <a:pt x="11149013" y="109537"/>
                  <a:pt x="11680031" y="54768"/>
                  <a:pt x="12211050" y="0"/>
                </a:cubicBezTo>
              </a:path>
            </a:pathLst>
          </a:custGeom>
          <a:noFill/>
          <a:ln w="12700">
            <a:gradFill>
              <a:gsLst>
                <a:gs pos="0">
                  <a:srgbClr val="505050"/>
                </a:gs>
                <a:gs pos="55000">
                  <a:srgbClr val="505050">
                    <a:alpha val="0"/>
                  </a:srgbClr>
                </a:gs>
                <a:gs pos="100000">
                  <a:srgbClr val="505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3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" y="0"/>
            <a:ext cx="12187733" cy="6858000"/>
          </a:xfrm>
          <a:prstGeom prst="rect">
            <a:avLst/>
          </a:prstGeom>
        </p:spPr>
      </p:pic>
      <p:sp>
        <p:nvSpPr>
          <p:cNvPr id="18" name="PA_椭圆 17"/>
          <p:cNvSpPr/>
          <p:nvPr>
            <p:custDataLst>
              <p:tags r:id="rId4"/>
            </p:custDataLst>
          </p:nvPr>
        </p:nvSpPr>
        <p:spPr>
          <a:xfrm>
            <a:off x="1075868" y="3878400"/>
            <a:ext cx="209136" cy="209136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椭圆 18"/>
          <p:cNvSpPr/>
          <p:nvPr>
            <p:custDataLst>
              <p:tags r:id="rId5"/>
            </p:custDataLst>
          </p:nvPr>
        </p:nvSpPr>
        <p:spPr>
          <a:xfrm>
            <a:off x="1853118" y="2870858"/>
            <a:ext cx="274937" cy="274937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椭圆 19"/>
          <p:cNvSpPr/>
          <p:nvPr>
            <p:custDataLst>
              <p:tags r:id="rId6"/>
            </p:custDataLst>
          </p:nvPr>
        </p:nvSpPr>
        <p:spPr>
          <a:xfrm>
            <a:off x="2854857" y="2733389"/>
            <a:ext cx="274937" cy="274937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椭圆 20"/>
          <p:cNvSpPr/>
          <p:nvPr>
            <p:custDataLst>
              <p:tags r:id="rId7"/>
            </p:custDataLst>
          </p:nvPr>
        </p:nvSpPr>
        <p:spPr>
          <a:xfrm>
            <a:off x="1990586" y="3933709"/>
            <a:ext cx="394586" cy="394586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PA_椭圆 21"/>
          <p:cNvSpPr/>
          <p:nvPr>
            <p:custDataLst>
              <p:tags r:id="rId8"/>
            </p:custDataLst>
          </p:nvPr>
        </p:nvSpPr>
        <p:spPr>
          <a:xfrm>
            <a:off x="2824224" y="3374187"/>
            <a:ext cx="559521" cy="559521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椭圆 22"/>
          <p:cNvSpPr/>
          <p:nvPr>
            <p:custDataLst>
              <p:tags r:id="rId9"/>
            </p:custDataLst>
          </p:nvPr>
        </p:nvSpPr>
        <p:spPr>
          <a:xfrm>
            <a:off x="3662060" y="1869465"/>
            <a:ext cx="399513" cy="399513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椭圆 23"/>
          <p:cNvSpPr/>
          <p:nvPr>
            <p:custDataLst>
              <p:tags r:id="rId10"/>
            </p:custDataLst>
          </p:nvPr>
        </p:nvSpPr>
        <p:spPr>
          <a:xfrm>
            <a:off x="9207781" y="1801596"/>
            <a:ext cx="535249" cy="53524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11"/>
            </p:custDataLst>
          </p:nvPr>
        </p:nvSpPr>
        <p:spPr>
          <a:xfrm>
            <a:off x="10217143" y="2462627"/>
            <a:ext cx="414554" cy="414554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12"/>
            </p:custDataLst>
          </p:nvPr>
        </p:nvSpPr>
        <p:spPr>
          <a:xfrm>
            <a:off x="9618775" y="2966986"/>
            <a:ext cx="178809" cy="17880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26"/>
          <p:cNvSpPr/>
          <p:nvPr>
            <p:custDataLst>
              <p:tags r:id="rId13"/>
            </p:custDataLst>
          </p:nvPr>
        </p:nvSpPr>
        <p:spPr>
          <a:xfrm>
            <a:off x="9264274" y="3236935"/>
            <a:ext cx="274504" cy="274504"/>
          </a:xfrm>
          <a:prstGeom prst="ellipse">
            <a:avLst/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椭圆 27"/>
          <p:cNvSpPr/>
          <p:nvPr>
            <p:custDataLst>
              <p:tags r:id="rId14"/>
            </p:custDataLst>
          </p:nvPr>
        </p:nvSpPr>
        <p:spPr>
          <a:xfrm>
            <a:off x="9771573" y="3959413"/>
            <a:ext cx="189739" cy="18973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_椭圆 28"/>
          <p:cNvSpPr/>
          <p:nvPr>
            <p:custDataLst>
              <p:tags r:id="rId15"/>
            </p:custDataLst>
          </p:nvPr>
        </p:nvSpPr>
        <p:spPr>
          <a:xfrm>
            <a:off x="10828848" y="4364596"/>
            <a:ext cx="270387" cy="270387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椭圆 29"/>
          <p:cNvSpPr/>
          <p:nvPr>
            <p:custDataLst>
              <p:tags r:id="rId16"/>
            </p:custDataLst>
          </p:nvPr>
        </p:nvSpPr>
        <p:spPr>
          <a:xfrm>
            <a:off x="8129427" y="4684827"/>
            <a:ext cx="463435" cy="463435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圆角矩形 2"/>
          <p:cNvSpPr/>
          <p:nvPr>
            <p:custDataLst>
              <p:tags r:id="rId17"/>
            </p:custDataLst>
          </p:nvPr>
        </p:nvSpPr>
        <p:spPr>
          <a:xfrm rot="2700000">
            <a:off x="3874899" y="1148817"/>
            <a:ext cx="4450739" cy="4450739"/>
          </a:xfrm>
          <a:prstGeom prst="roundRect">
            <a:avLst>
              <a:gd name="adj" fmla="val 40606"/>
            </a:avLst>
          </a:prstGeom>
          <a:gradFill flip="none" rotWithShape="0">
            <a:gsLst>
              <a:gs pos="99000">
                <a:schemeClr val="bg1">
                  <a:lumMod val="95000"/>
                </a:schemeClr>
              </a:gs>
              <a:gs pos="1000">
                <a:schemeClr val="bg1"/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圆角矩形 4"/>
          <p:cNvSpPr/>
          <p:nvPr>
            <p:custDataLst>
              <p:tags r:id="rId18"/>
            </p:custDataLst>
          </p:nvPr>
        </p:nvSpPr>
        <p:spPr>
          <a:xfrm rot="2700000">
            <a:off x="4078951" y="1387888"/>
            <a:ext cx="4034098" cy="4034098"/>
          </a:xfrm>
          <a:prstGeom prst="roundRect">
            <a:avLst>
              <a:gd name="adj" fmla="val 40606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5"/>
          <p:cNvSpPr txBox="1"/>
          <p:nvPr>
            <p:custDataLst>
              <p:tags r:id="rId19"/>
            </p:custDataLst>
          </p:nvPr>
        </p:nvSpPr>
        <p:spPr>
          <a:xfrm>
            <a:off x="3880490" y="3244741"/>
            <a:ext cx="443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  <a:latin typeface="+mj-ea"/>
                <a:ea typeface="+mj-ea"/>
              </a:rPr>
              <a:t>Business PowerPoint Presentation</a:t>
            </a:r>
          </a:p>
        </p:txBody>
      </p:sp>
      <p:sp>
        <p:nvSpPr>
          <p:cNvPr id="7" name="PA_文本框 6"/>
          <p:cNvSpPr txBox="1"/>
          <p:nvPr>
            <p:custDataLst>
              <p:tags r:id="rId20"/>
            </p:custDataLst>
          </p:nvPr>
        </p:nvSpPr>
        <p:spPr>
          <a:xfrm>
            <a:off x="4275823" y="3700160"/>
            <a:ext cx="364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 Your Text Here, Or Copy Paste And Select Only Reserved Text Content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PA_文本框 7"/>
          <p:cNvSpPr txBox="1"/>
          <p:nvPr>
            <p:custDataLst>
              <p:tags r:id="rId21"/>
            </p:custDataLst>
          </p:nvPr>
        </p:nvSpPr>
        <p:spPr>
          <a:xfrm>
            <a:off x="4464784" y="2352680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27000" dist="101600" dir="16200000">
                    <a:prstClr val="black">
                      <a:alpha val="80000"/>
                    </a:prstClr>
                  </a:innerShdw>
                </a:effectLst>
                <a:latin typeface="张海山锐谐体" panose="02000000000000000000" pitchFamily="2" charset="-122"/>
                <a:ea typeface="张海山锐谐体" panose="02000000000000000000" pitchFamily="2" charset="-122"/>
              </a:rPr>
              <a:t>欢迎合作</a:t>
            </a:r>
          </a:p>
        </p:txBody>
      </p:sp>
      <p:sp>
        <p:nvSpPr>
          <p:cNvPr id="9" name="PA_圆角矩形 8" hidden="1"/>
          <p:cNvSpPr/>
          <p:nvPr>
            <p:custDataLst>
              <p:tags r:id="rId22"/>
            </p:custDataLst>
          </p:nvPr>
        </p:nvSpPr>
        <p:spPr>
          <a:xfrm>
            <a:off x="5638800" y="4648200"/>
            <a:ext cx="9144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j-ea"/>
                <a:ea typeface="+mj-ea"/>
              </a:rPr>
              <a:t>Name</a:t>
            </a:r>
            <a:endParaRPr lang="zh-CN" altLang="en-US" sz="1400" b="1" dirty="0">
              <a:latin typeface="+mj-ea"/>
              <a:ea typeface="+mj-ea"/>
            </a:endParaRPr>
          </a:p>
        </p:txBody>
      </p:sp>
      <p:pic>
        <p:nvPicPr>
          <p:cNvPr id="17" name="PA_图片 16" hidden="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0" y="1"/>
            <a:ext cx="12175089" cy="6858000"/>
          </a:xfrm>
          <a:prstGeom prst="rect">
            <a:avLst/>
          </a:prstGeom>
        </p:spPr>
      </p:pic>
      <p:sp>
        <p:nvSpPr>
          <p:cNvPr id="32" name="PA_椭圆 25"/>
          <p:cNvSpPr/>
          <p:nvPr>
            <p:custDataLst>
              <p:tags r:id="rId24"/>
            </p:custDataLst>
          </p:nvPr>
        </p:nvSpPr>
        <p:spPr>
          <a:xfrm>
            <a:off x="44719" y="3610755"/>
            <a:ext cx="178809" cy="178809"/>
          </a:xfrm>
          <a:prstGeom prst="ellipse">
            <a:avLst/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gradFill>
              <a:gsLst>
                <a:gs pos="1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127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圆角矩形 9"/>
          <p:cNvSpPr/>
          <p:nvPr>
            <p:custDataLst>
              <p:tags r:id="rId25"/>
            </p:custDataLst>
          </p:nvPr>
        </p:nvSpPr>
        <p:spPr>
          <a:xfrm>
            <a:off x="5619750" y="4576719"/>
            <a:ext cx="952500" cy="295630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99000">
                <a:schemeClr val="accent5"/>
              </a:gs>
              <a:gs pos="1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Name</a:t>
            </a:r>
            <a:endParaRPr lang="zh-CN" altLang="en-US" dirty="0">
              <a:latin typeface="+mn-ea"/>
            </a:endParaRPr>
          </a:p>
        </p:txBody>
      </p:sp>
      <p:sp>
        <p:nvSpPr>
          <p:cNvPr id="13" name="PA_等腰三角形 12"/>
          <p:cNvSpPr/>
          <p:nvPr>
            <p:custDataLst>
              <p:tags r:id="rId26"/>
            </p:custDataLst>
          </p:nvPr>
        </p:nvSpPr>
        <p:spPr>
          <a:xfrm rot="10800000">
            <a:off x="5979122" y="6607816"/>
            <a:ext cx="233756" cy="1636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>
            <a:spLocks noChangeAspect="1"/>
          </p:cNvSpPr>
          <p:nvPr>
            <p:custDataLst>
              <p:tags r:id="rId27"/>
            </p:custDataLst>
          </p:nvPr>
        </p:nvSpPr>
        <p:spPr>
          <a:xfrm>
            <a:off x="-180000" y="-2813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矩形 30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-180000" y="-2813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1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2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1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1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" grpId="0" animBg="1"/>
          <p:bldP spid="5" grpId="0" animBg="1"/>
          <p:bldP spid="6" grpId="0"/>
          <p:bldP spid="7" grpId="0"/>
          <p:bldP spid="8" grpId="0"/>
          <p:bldP spid="32" grpId="0" animBg="1"/>
          <p:bldP spid="10" grpId="0" animBg="1"/>
          <p:bldP spid="13" grpId="0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1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1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" grpId="0" animBg="1"/>
          <p:bldP spid="5" grpId="0" animBg="1"/>
          <p:bldP spid="6" grpId="0"/>
          <p:bldP spid="7" grpId="0"/>
          <p:bldP spid="8" grpId="0"/>
          <p:bldP spid="32" grpId="0" animBg="1"/>
          <p:bldP spid="10" grpId="0" animBg="1"/>
          <p:bldP spid="13" grpId="0" animBg="1"/>
          <p:bldP spid="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C195CBC7-1083-46A2-A441-A6D08AF040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5" b="19215"/>
          <a:stretch>
            <a:fillRect/>
          </a:stretch>
        </p:blipFill>
        <p:spPr/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5204749-E588-43AC-A0F4-71CECD5B84C1}"/>
              </a:ext>
            </a:extLst>
          </p:cNvPr>
          <p:cNvSpPr/>
          <p:nvPr/>
        </p:nvSpPr>
        <p:spPr>
          <a:xfrm>
            <a:off x="9258031" y="3429001"/>
            <a:ext cx="2933968" cy="23892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D4DB275-CFE0-4DC8-BDCD-809CFEB52457}"/>
              </a:ext>
            </a:extLst>
          </p:cNvPr>
          <p:cNvSpPr/>
          <p:nvPr/>
        </p:nvSpPr>
        <p:spPr>
          <a:xfrm>
            <a:off x="4353052" y="3303639"/>
            <a:ext cx="5161936" cy="2639961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460F6-9530-45BF-B5CE-9B111A88DA5D}"/>
              </a:ext>
            </a:extLst>
          </p:cNvPr>
          <p:cNvSpPr txBox="1"/>
          <p:nvPr/>
        </p:nvSpPr>
        <p:spPr>
          <a:xfrm>
            <a:off x="4582793" y="4910711"/>
            <a:ext cx="44454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34A72-0885-4908-8E33-29EA67FABC95}"/>
              </a:ext>
            </a:extLst>
          </p:cNvPr>
          <p:cNvSpPr txBox="1"/>
          <p:nvPr/>
        </p:nvSpPr>
        <p:spPr>
          <a:xfrm>
            <a:off x="4582794" y="3429000"/>
            <a:ext cx="4085304" cy="20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商业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项目介绍</a:t>
            </a:r>
          </a:p>
          <a:p>
            <a:pPr>
              <a:lnSpc>
                <a:spcPct val="120000"/>
              </a:lnSpc>
            </a:pPr>
            <a:endParaRPr lang="en-US" sz="36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8B311D-7E0F-4596-8549-9D48EFA08734}"/>
              </a:ext>
            </a:extLst>
          </p:cNvPr>
          <p:cNvGrpSpPr/>
          <p:nvPr/>
        </p:nvGrpSpPr>
        <p:grpSpPr>
          <a:xfrm>
            <a:off x="9829040" y="3856768"/>
            <a:ext cx="1791950" cy="1533705"/>
            <a:chOff x="9744730" y="3856168"/>
            <a:chExt cx="1791950" cy="153370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F67DCC-C632-428E-88B7-7519C10EF74D}"/>
                </a:ext>
              </a:extLst>
            </p:cNvPr>
            <p:cNvSpPr txBox="1"/>
            <p:nvPr/>
          </p:nvSpPr>
          <p:spPr>
            <a:xfrm>
              <a:off x="9744730" y="4269457"/>
              <a:ext cx="1106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2019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1600DE-7D1D-4C72-9101-C4DC0AD83709}"/>
                </a:ext>
              </a:extLst>
            </p:cNvPr>
            <p:cNvSpPr txBox="1"/>
            <p:nvPr/>
          </p:nvSpPr>
          <p:spPr>
            <a:xfrm>
              <a:off x="9744730" y="4632743"/>
              <a:ext cx="179195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A wonderful serenity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has taken possession of my entire soul</a:t>
              </a:r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B67F9794-EA75-4BAB-8174-340998F9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862" y="3856168"/>
              <a:ext cx="179538" cy="224025"/>
            </a:xfrm>
            <a:custGeom>
              <a:avLst/>
              <a:gdLst>
                <a:gd name="T0" fmla="*/ 170867 w 400"/>
                <a:gd name="T1" fmla="*/ 55735 h 498"/>
                <a:gd name="T2" fmla="*/ 170867 w 400"/>
                <a:gd name="T3" fmla="*/ 55735 h 498"/>
                <a:gd name="T4" fmla="*/ 103597 w 400"/>
                <a:gd name="T5" fmla="*/ 4045 h 498"/>
                <a:gd name="T6" fmla="*/ 51574 w 400"/>
                <a:gd name="T7" fmla="*/ 67871 h 498"/>
                <a:gd name="T8" fmla="*/ 59647 w 400"/>
                <a:gd name="T9" fmla="*/ 95738 h 498"/>
                <a:gd name="T10" fmla="*/ 4036 w 400"/>
                <a:gd name="T11" fmla="*/ 182936 h 498"/>
                <a:gd name="T12" fmla="*/ 0 w 400"/>
                <a:gd name="T13" fmla="*/ 195072 h 498"/>
                <a:gd name="T14" fmla="*/ 4036 w 400"/>
                <a:gd name="T15" fmla="*/ 214849 h 498"/>
                <a:gd name="T16" fmla="*/ 12109 w 400"/>
                <a:gd name="T17" fmla="*/ 223389 h 498"/>
                <a:gd name="T18" fmla="*/ 27805 w 400"/>
                <a:gd name="T19" fmla="*/ 218894 h 498"/>
                <a:gd name="T20" fmla="*/ 39914 w 400"/>
                <a:gd name="T21" fmla="*/ 211253 h 498"/>
                <a:gd name="T22" fmla="*/ 63683 w 400"/>
                <a:gd name="T23" fmla="*/ 175295 h 498"/>
                <a:gd name="T24" fmla="*/ 63683 w 400"/>
                <a:gd name="T25" fmla="*/ 175295 h 498"/>
                <a:gd name="T26" fmla="*/ 79379 w 400"/>
                <a:gd name="T27" fmla="*/ 171250 h 498"/>
                <a:gd name="T28" fmla="*/ 103597 w 400"/>
                <a:gd name="T29" fmla="*/ 127651 h 498"/>
                <a:gd name="T30" fmla="*/ 131402 w 400"/>
                <a:gd name="T31" fmla="*/ 127651 h 498"/>
                <a:gd name="T32" fmla="*/ 170867 w 400"/>
                <a:gd name="T33" fmla="*/ 55735 h 498"/>
                <a:gd name="T34" fmla="*/ 143062 w 400"/>
                <a:gd name="T35" fmla="*/ 71466 h 498"/>
                <a:gd name="T36" fmla="*/ 143062 w 400"/>
                <a:gd name="T37" fmla="*/ 71466 h 498"/>
                <a:gd name="T38" fmla="*/ 114808 w 400"/>
                <a:gd name="T39" fmla="*/ 63825 h 498"/>
                <a:gd name="T40" fmla="*/ 99112 w 400"/>
                <a:gd name="T41" fmla="*/ 35958 h 498"/>
                <a:gd name="T42" fmla="*/ 139026 w 400"/>
                <a:gd name="T43" fmla="*/ 31913 h 498"/>
                <a:gd name="T44" fmla="*/ 143062 w 400"/>
                <a:gd name="T45" fmla="*/ 71466 h 4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19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天空, 户外, 雪花, 建筑物&#10;&#10;已生成极高可信度的说明">
            <a:extLst>
              <a:ext uri="{FF2B5EF4-FFF2-40B4-BE49-F238E27FC236}">
                <a16:creationId xmlns:a16="http://schemas.microsoft.com/office/drawing/2014/main" id="{FDE27B02-1BC0-4786-8046-CE162D644B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63" b="19063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97ED11-98DD-4A35-9978-6B9D22EF1EE2}"/>
              </a:ext>
            </a:extLst>
          </p:cNvPr>
          <p:cNvSpPr/>
          <p:nvPr/>
        </p:nvSpPr>
        <p:spPr>
          <a:xfrm>
            <a:off x="1" y="0"/>
            <a:ext cx="12192000" cy="50292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2">
                  <a:alpha val="9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9B43B-6F25-4890-9C86-25CAE0F35D22}"/>
              </a:ext>
            </a:extLst>
          </p:cNvPr>
          <p:cNvSpPr txBox="1"/>
          <p:nvPr/>
        </p:nvSpPr>
        <p:spPr>
          <a:xfrm>
            <a:off x="1759975" y="707923"/>
            <a:ext cx="86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商业项目介绍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EBB8CE-E054-473C-9AB8-76C34997AF85}"/>
              </a:ext>
            </a:extLst>
          </p:cNvPr>
          <p:cNvGrpSpPr/>
          <p:nvPr/>
        </p:nvGrpSpPr>
        <p:grpSpPr>
          <a:xfrm>
            <a:off x="1528920" y="1695364"/>
            <a:ext cx="9134164" cy="775976"/>
            <a:chOff x="1528920" y="1695364"/>
            <a:chExt cx="9134164" cy="7759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E36B06-F2CA-4E92-B0A5-1632EE763222}"/>
                </a:ext>
              </a:extLst>
            </p:cNvPr>
            <p:cNvSpPr txBox="1"/>
            <p:nvPr/>
          </p:nvSpPr>
          <p:spPr>
            <a:xfrm>
              <a:off x="4050893" y="1695364"/>
              <a:ext cx="4090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rPr>
                <a:t>70% Startup project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6310B-A96B-47DC-BFFC-88C343633D7A}"/>
                </a:ext>
              </a:extLst>
            </p:cNvPr>
            <p:cNvSpPr txBox="1"/>
            <p:nvPr/>
          </p:nvSpPr>
          <p:spPr>
            <a:xfrm>
              <a:off x="1528920" y="1935809"/>
              <a:ext cx="913416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 of spring which I enjoy with my whole heart. I am alone, and feel the charm of existence in this spot, which was created for the bliss of souls like mine.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690525-788A-4A0B-BEC1-DA3C5709C5CA}"/>
              </a:ext>
            </a:extLst>
          </p:cNvPr>
          <p:cNvGrpSpPr/>
          <p:nvPr/>
        </p:nvGrpSpPr>
        <p:grpSpPr>
          <a:xfrm>
            <a:off x="5240182" y="3250577"/>
            <a:ext cx="1855488" cy="834968"/>
            <a:chOff x="4068800" y="4839444"/>
            <a:chExt cx="1855488" cy="8349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417B36-E758-4925-997E-43E690FD95BC}"/>
                </a:ext>
              </a:extLst>
            </p:cNvPr>
            <p:cNvSpPr txBox="1"/>
            <p:nvPr/>
          </p:nvSpPr>
          <p:spPr>
            <a:xfrm>
              <a:off x="4363768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rPr>
                <a:t>1270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E90531-134E-4106-9F8C-F894EEBFDC7C}"/>
                </a:ext>
              </a:extLst>
            </p:cNvPr>
            <p:cNvSpPr txBox="1"/>
            <p:nvPr/>
          </p:nvSpPr>
          <p:spPr>
            <a:xfrm>
              <a:off x="4068800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0D7653-DCC2-42AD-8944-43923C316926}"/>
              </a:ext>
            </a:extLst>
          </p:cNvPr>
          <p:cNvGrpSpPr/>
          <p:nvPr/>
        </p:nvGrpSpPr>
        <p:grpSpPr>
          <a:xfrm>
            <a:off x="2188948" y="3250577"/>
            <a:ext cx="1855488" cy="834968"/>
            <a:chOff x="1869888" y="4839444"/>
            <a:chExt cx="1855488" cy="8349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56CD-9A81-415B-9EDD-0D3952EAAECD}"/>
                </a:ext>
              </a:extLst>
            </p:cNvPr>
            <p:cNvSpPr txBox="1"/>
            <p:nvPr/>
          </p:nvSpPr>
          <p:spPr>
            <a:xfrm>
              <a:off x="2164856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rPr>
                <a:t>3328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A86C7E-30C0-4418-9295-A84B71D2F6F3}"/>
                </a:ext>
              </a:extLst>
            </p:cNvPr>
            <p:cNvSpPr txBox="1"/>
            <p:nvPr/>
          </p:nvSpPr>
          <p:spPr>
            <a:xfrm>
              <a:off x="1869888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0D6898-9825-4FDA-B285-7331F9DBCFC9}"/>
              </a:ext>
            </a:extLst>
          </p:cNvPr>
          <p:cNvGrpSpPr/>
          <p:nvPr/>
        </p:nvGrpSpPr>
        <p:grpSpPr>
          <a:xfrm>
            <a:off x="8147565" y="3250577"/>
            <a:ext cx="1855488" cy="834968"/>
            <a:chOff x="6267712" y="4839444"/>
            <a:chExt cx="1855488" cy="8349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715192-A41D-40DA-9EA6-94ABA2213992}"/>
                </a:ext>
              </a:extLst>
            </p:cNvPr>
            <p:cNvSpPr txBox="1"/>
            <p:nvPr/>
          </p:nvSpPr>
          <p:spPr>
            <a:xfrm>
              <a:off x="6562680" y="4839444"/>
              <a:ext cx="126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rPr>
                <a:t>750+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A1D1F3-02F9-47FA-9888-2B738977B918}"/>
                </a:ext>
              </a:extLst>
            </p:cNvPr>
            <p:cNvSpPr txBox="1"/>
            <p:nvPr/>
          </p:nvSpPr>
          <p:spPr>
            <a:xfrm>
              <a:off x="6267712" y="5138881"/>
              <a:ext cx="185548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1040B3-C61E-430C-8F6C-BDE4274B84FB}"/>
              </a:ext>
            </a:extLst>
          </p:cNvPr>
          <p:cNvGrpSpPr/>
          <p:nvPr/>
        </p:nvGrpSpPr>
        <p:grpSpPr>
          <a:xfrm>
            <a:off x="4579257" y="2959509"/>
            <a:ext cx="3033486" cy="1320800"/>
            <a:chOff x="4579257" y="2959509"/>
            <a:chExt cx="3033486" cy="13208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F0A589-7B98-4FE2-B661-4C70CA93D2AD}"/>
                </a:ext>
              </a:extLst>
            </p:cNvPr>
            <p:cNvCxnSpPr/>
            <p:nvPr/>
          </p:nvCxnSpPr>
          <p:spPr>
            <a:xfrm flipV="1">
              <a:off x="4579257" y="2959509"/>
              <a:ext cx="0" cy="1320800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7822A0-D2CF-4E5A-BB1B-28631ED66508}"/>
                </a:ext>
              </a:extLst>
            </p:cNvPr>
            <p:cNvCxnSpPr/>
            <p:nvPr/>
          </p:nvCxnSpPr>
          <p:spPr>
            <a:xfrm flipV="1">
              <a:off x="7612743" y="2959509"/>
              <a:ext cx="0" cy="1320800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B73FC2-E635-4452-B16D-8E58668377CA}"/>
              </a:ext>
            </a:extLst>
          </p:cNvPr>
          <p:cNvGrpSpPr/>
          <p:nvPr/>
        </p:nvGrpSpPr>
        <p:grpSpPr>
          <a:xfrm>
            <a:off x="5931582" y="4864782"/>
            <a:ext cx="328836" cy="328836"/>
            <a:chOff x="5931582" y="4864782"/>
            <a:chExt cx="328836" cy="3288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D6FE3B-114C-46D4-B2E5-ACB742230E83}"/>
                </a:ext>
              </a:extLst>
            </p:cNvPr>
            <p:cNvSpPr/>
            <p:nvPr/>
          </p:nvSpPr>
          <p:spPr>
            <a:xfrm>
              <a:off x="5931582" y="4864782"/>
              <a:ext cx="328836" cy="328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76200" dir="5400000" sx="88000" sy="88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F92FBDF-4315-4F2A-8B98-133A4AD2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074" y="4986387"/>
              <a:ext cx="143852" cy="85626"/>
            </a:xfrm>
            <a:custGeom>
              <a:avLst/>
              <a:gdLst>
                <a:gd name="T0" fmla="*/ 124988 w 303"/>
                <a:gd name="T1" fmla="*/ 23946 h 179"/>
                <a:gd name="T2" fmla="*/ 124988 w 303"/>
                <a:gd name="T3" fmla="*/ 23946 h 179"/>
                <a:gd name="T4" fmla="*/ 74377 w 303"/>
                <a:gd name="T5" fmla="*/ 74941 h 179"/>
                <a:gd name="T6" fmla="*/ 66455 w 303"/>
                <a:gd name="T7" fmla="*/ 78932 h 179"/>
                <a:gd name="T8" fmla="*/ 58973 w 303"/>
                <a:gd name="T9" fmla="*/ 74941 h 179"/>
                <a:gd name="T10" fmla="*/ 8362 w 303"/>
                <a:gd name="T11" fmla="*/ 23946 h 179"/>
                <a:gd name="T12" fmla="*/ 8362 w 303"/>
                <a:gd name="T13" fmla="*/ 8425 h 179"/>
                <a:gd name="T14" fmla="*/ 23765 w 303"/>
                <a:gd name="T15" fmla="*/ 8425 h 179"/>
                <a:gd name="T16" fmla="*/ 66455 w 303"/>
                <a:gd name="T17" fmla="*/ 47448 h 179"/>
                <a:gd name="T18" fmla="*/ 109145 w 303"/>
                <a:gd name="T19" fmla="*/ 8425 h 179"/>
                <a:gd name="T20" fmla="*/ 124988 w 303"/>
                <a:gd name="T21" fmla="*/ 8425 h 179"/>
                <a:gd name="T22" fmla="*/ 124988 w 303"/>
                <a:gd name="T23" fmla="*/ 23946 h 1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3" h="179">
                  <a:moveTo>
                    <a:pt x="284" y="54"/>
                  </a:moveTo>
                  <a:lnTo>
                    <a:pt x="284" y="54"/>
                  </a:lnTo>
                  <a:cubicBezTo>
                    <a:pt x="275" y="72"/>
                    <a:pt x="169" y="169"/>
                    <a:pt x="169" y="169"/>
                  </a:cubicBezTo>
                  <a:cubicBezTo>
                    <a:pt x="169" y="178"/>
                    <a:pt x="160" y="178"/>
                    <a:pt x="151" y="178"/>
                  </a:cubicBezTo>
                  <a:cubicBezTo>
                    <a:pt x="142" y="178"/>
                    <a:pt x="134" y="178"/>
                    <a:pt x="134" y="169"/>
                  </a:cubicBezTo>
                  <a:cubicBezTo>
                    <a:pt x="134" y="169"/>
                    <a:pt x="27" y="72"/>
                    <a:pt x="19" y="54"/>
                  </a:cubicBezTo>
                  <a:cubicBezTo>
                    <a:pt x="10" y="44"/>
                    <a:pt x="0" y="28"/>
                    <a:pt x="19" y="19"/>
                  </a:cubicBezTo>
                  <a:cubicBezTo>
                    <a:pt x="27" y="9"/>
                    <a:pt x="45" y="0"/>
                    <a:pt x="54" y="19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7" y="0"/>
                    <a:pt x="275" y="9"/>
                    <a:pt x="284" y="19"/>
                  </a:cubicBezTo>
                  <a:cubicBezTo>
                    <a:pt x="302" y="28"/>
                    <a:pt x="302" y="44"/>
                    <a:pt x="284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3C48023-48A6-43DD-95FC-E173DC4C36EB}"/>
              </a:ext>
            </a:extLst>
          </p:cNvPr>
          <p:cNvSpPr/>
          <p:nvPr/>
        </p:nvSpPr>
        <p:spPr>
          <a:xfrm>
            <a:off x="5096330" y="5556358"/>
            <a:ext cx="1999340" cy="3615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See timeline</a:t>
            </a:r>
          </a:p>
        </p:txBody>
      </p:sp>
    </p:spTree>
    <p:extLst>
      <p:ext uri="{BB962C8B-B14F-4D97-AF65-F5344CB8AC3E}">
        <p14:creationId xmlns:p14="http://schemas.microsoft.com/office/powerpoint/2010/main" val="133955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r"/>
      </p:transition>
    </mc:Choice>
    <mc:Fallback xmlns=""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D55CF3-0719-41F9-B961-4E74553D6475}"/>
              </a:ext>
            </a:extLst>
          </p:cNvPr>
          <p:cNvGrpSpPr/>
          <p:nvPr/>
        </p:nvGrpSpPr>
        <p:grpSpPr>
          <a:xfrm>
            <a:off x="7918956" y="1902991"/>
            <a:ext cx="3232868" cy="2034593"/>
            <a:chOff x="7918956" y="1902991"/>
            <a:chExt cx="3232868" cy="203459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37FB7B-EFC8-4A28-B0C2-F5D61CB6DAFD}"/>
                </a:ext>
              </a:extLst>
            </p:cNvPr>
            <p:cNvSpPr/>
            <p:nvPr/>
          </p:nvSpPr>
          <p:spPr>
            <a:xfrm>
              <a:off x="7918956" y="1902991"/>
              <a:ext cx="3232868" cy="2034593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0A500-464B-4263-8951-4E6A0192889F}"/>
                </a:ext>
              </a:extLst>
            </p:cNvPr>
            <p:cNvSpPr txBox="1"/>
            <p:nvPr/>
          </p:nvSpPr>
          <p:spPr>
            <a:xfrm>
              <a:off x="8130381" y="2616617"/>
              <a:ext cx="2810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atin typeface="+mj-lt"/>
                  <a:cs typeface="Catamaran Bold" panose="00000800000000000000" pitchFamily="2" charset="0"/>
                </a:rPr>
                <a:t>Service title #3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36FA6E-1E1B-4EDF-BBC9-47A0E9A9738B}"/>
                </a:ext>
              </a:extLst>
            </p:cNvPr>
            <p:cNvSpPr txBox="1"/>
            <p:nvPr/>
          </p:nvSpPr>
          <p:spPr>
            <a:xfrm>
              <a:off x="8130382" y="2894898"/>
              <a:ext cx="281001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spring.</a:t>
              </a:r>
            </a:p>
          </p:txBody>
        </p:sp>
        <p:sp>
          <p:nvSpPr>
            <p:cNvPr id="28" name="Freeform 167">
              <a:extLst>
                <a:ext uri="{FF2B5EF4-FFF2-40B4-BE49-F238E27FC236}">
                  <a16:creationId xmlns:a16="http://schemas.microsoft.com/office/drawing/2014/main" id="{748C52E9-3612-4D0B-AA0D-DE741CED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917" y="2203579"/>
              <a:ext cx="251727" cy="253861"/>
            </a:xfrm>
            <a:custGeom>
              <a:avLst/>
              <a:gdLst>
                <a:gd name="T0" fmla="*/ 79322 w 418"/>
                <a:gd name="T1" fmla="*/ 0 h 417"/>
                <a:gd name="T2" fmla="*/ 79322 w 418"/>
                <a:gd name="T3" fmla="*/ 0 h 417"/>
                <a:gd name="T4" fmla="*/ 0 w 418"/>
                <a:gd name="T5" fmla="*/ 79733 h 417"/>
                <a:gd name="T6" fmla="*/ 79322 w 418"/>
                <a:gd name="T7" fmla="*/ 79733 h 417"/>
                <a:gd name="T8" fmla="*/ 79322 w 418"/>
                <a:gd name="T9" fmla="*/ 0 h 417"/>
                <a:gd name="T10" fmla="*/ 103074 w 418"/>
                <a:gd name="T11" fmla="*/ 0 h 417"/>
                <a:gd name="T12" fmla="*/ 103074 w 418"/>
                <a:gd name="T13" fmla="*/ 0 h 417"/>
                <a:gd name="T14" fmla="*/ 103074 w 418"/>
                <a:gd name="T15" fmla="*/ 91965 h 417"/>
                <a:gd name="T16" fmla="*/ 91422 w 418"/>
                <a:gd name="T17" fmla="*/ 103744 h 417"/>
                <a:gd name="T18" fmla="*/ 0 w 418"/>
                <a:gd name="T19" fmla="*/ 103744 h 417"/>
                <a:gd name="T20" fmla="*/ 91422 w 418"/>
                <a:gd name="T21" fmla="*/ 188460 h 417"/>
                <a:gd name="T22" fmla="*/ 186877 w 418"/>
                <a:gd name="T23" fmla="*/ 91965 h 417"/>
                <a:gd name="T24" fmla="*/ 103074 w 418"/>
                <a:gd name="T25" fmla="*/ 0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8" h="417">
                  <a:moveTo>
                    <a:pt x="177" y="0"/>
                  </a:moveTo>
                  <a:lnTo>
                    <a:pt x="177" y="0"/>
                  </a:lnTo>
                  <a:cubicBezTo>
                    <a:pt x="80" y="9"/>
                    <a:pt x="9" y="88"/>
                    <a:pt x="0" y="176"/>
                  </a:cubicBezTo>
                  <a:cubicBezTo>
                    <a:pt x="177" y="176"/>
                    <a:pt x="177" y="176"/>
                    <a:pt x="177" y="176"/>
                  </a:cubicBezTo>
                  <a:lnTo>
                    <a:pt x="177" y="0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230" y="203"/>
                    <a:pt x="230" y="203"/>
                    <a:pt x="230" y="203"/>
                  </a:cubicBezTo>
                  <a:cubicBezTo>
                    <a:pt x="230" y="221"/>
                    <a:pt x="222" y="229"/>
                    <a:pt x="204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9" y="336"/>
                    <a:pt x="98" y="416"/>
                    <a:pt x="204" y="416"/>
                  </a:cubicBezTo>
                  <a:cubicBezTo>
                    <a:pt x="319" y="416"/>
                    <a:pt x="417" y="319"/>
                    <a:pt x="417" y="203"/>
                  </a:cubicBezTo>
                  <a:cubicBezTo>
                    <a:pt x="417" y="97"/>
                    <a:pt x="337" y="9"/>
                    <a:pt x="23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F408A2-A4B8-4DAF-AEEA-7AE55A4D14F0}"/>
              </a:ext>
            </a:extLst>
          </p:cNvPr>
          <p:cNvGrpSpPr/>
          <p:nvPr/>
        </p:nvGrpSpPr>
        <p:grpSpPr>
          <a:xfrm>
            <a:off x="4479566" y="1902991"/>
            <a:ext cx="3232868" cy="2034593"/>
            <a:chOff x="4479566" y="1902991"/>
            <a:chExt cx="3232868" cy="203459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7830D2-34CE-4BD4-BF37-799B1F760980}"/>
                </a:ext>
              </a:extLst>
            </p:cNvPr>
            <p:cNvSpPr/>
            <p:nvPr/>
          </p:nvSpPr>
          <p:spPr>
            <a:xfrm>
              <a:off x="4479566" y="1902991"/>
              <a:ext cx="3232868" cy="2034593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FB8E2F-219A-4C33-949E-C9CFF7E7C76B}"/>
                </a:ext>
              </a:extLst>
            </p:cNvPr>
            <p:cNvSpPr txBox="1"/>
            <p:nvPr/>
          </p:nvSpPr>
          <p:spPr>
            <a:xfrm>
              <a:off x="4690991" y="2616617"/>
              <a:ext cx="2810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atin typeface="+mj-lt"/>
                  <a:cs typeface="Catamaran Bold" panose="00000800000000000000" pitchFamily="2" charset="0"/>
                </a:rPr>
                <a:t>Service title #2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8FBFB6-72DF-4ECE-A51F-2EA1F2693C3B}"/>
                </a:ext>
              </a:extLst>
            </p:cNvPr>
            <p:cNvSpPr txBox="1"/>
            <p:nvPr/>
          </p:nvSpPr>
          <p:spPr>
            <a:xfrm>
              <a:off x="4690992" y="2894898"/>
              <a:ext cx="281001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spring.</a:t>
              </a:r>
            </a:p>
          </p:txBody>
        </p:sp>
        <p:sp>
          <p:nvSpPr>
            <p:cNvPr id="38" name="Freeform 154">
              <a:extLst>
                <a:ext uri="{FF2B5EF4-FFF2-40B4-BE49-F238E27FC236}">
                  <a16:creationId xmlns:a16="http://schemas.microsoft.com/office/drawing/2014/main" id="{518825E7-0240-4E2D-B445-9C1B69036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88" y="2184379"/>
              <a:ext cx="215461" cy="292260"/>
            </a:xfrm>
            <a:custGeom>
              <a:avLst/>
              <a:gdLst>
                <a:gd name="T0" fmla="*/ 156272 w 355"/>
                <a:gd name="T1" fmla="*/ 58950 h 487"/>
                <a:gd name="T2" fmla="*/ 156272 w 355"/>
                <a:gd name="T3" fmla="*/ 58950 h 487"/>
                <a:gd name="T4" fmla="*/ 52392 w 355"/>
                <a:gd name="T5" fmla="*/ 7592 h 487"/>
                <a:gd name="T6" fmla="*/ 4065 w 355"/>
                <a:gd name="T7" fmla="*/ 23669 h 487"/>
                <a:gd name="T8" fmla="*/ 0 w 355"/>
                <a:gd name="T9" fmla="*/ 35280 h 487"/>
                <a:gd name="T10" fmla="*/ 4065 w 355"/>
                <a:gd name="T11" fmla="*/ 154073 h 487"/>
                <a:gd name="T12" fmla="*/ 8130 w 355"/>
                <a:gd name="T13" fmla="*/ 162111 h 487"/>
                <a:gd name="T14" fmla="*/ 100267 w 355"/>
                <a:gd name="T15" fmla="*/ 217041 h 487"/>
                <a:gd name="T16" fmla="*/ 104332 w 355"/>
                <a:gd name="T17" fmla="*/ 217041 h 487"/>
                <a:gd name="T18" fmla="*/ 108397 w 355"/>
                <a:gd name="T19" fmla="*/ 217041 h 487"/>
                <a:gd name="T20" fmla="*/ 112010 w 355"/>
                <a:gd name="T21" fmla="*/ 213469 h 487"/>
                <a:gd name="T22" fmla="*/ 112010 w 355"/>
                <a:gd name="T23" fmla="*/ 90657 h 487"/>
                <a:gd name="T24" fmla="*/ 108397 w 355"/>
                <a:gd name="T25" fmla="*/ 82619 h 487"/>
                <a:gd name="T26" fmla="*/ 19873 w 355"/>
                <a:gd name="T27" fmla="*/ 31261 h 487"/>
                <a:gd name="T28" fmla="*/ 32067 w 355"/>
                <a:gd name="T29" fmla="*/ 23669 h 487"/>
                <a:gd name="T30" fmla="*/ 48327 w 355"/>
                <a:gd name="T31" fmla="*/ 19650 h 487"/>
                <a:gd name="T32" fmla="*/ 135948 w 355"/>
                <a:gd name="T33" fmla="*/ 66988 h 487"/>
                <a:gd name="T34" fmla="*/ 140013 w 355"/>
                <a:gd name="T35" fmla="*/ 71007 h 487"/>
                <a:gd name="T36" fmla="*/ 140013 w 355"/>
                <a:gd name="T37" fmla="*/ 189800 h 487"/>
                <a:gd name="T38" fmla="*/ 148142 w 355"/>
                <a:gd name="T39" fmla="*/ 197392 h 487"/>
                <a:gd name="T40" fmla="*/ 159885 w 355"/>
                <a:gd name="T41" fmla="*/ 189800 h 487"/>
                <a:gd name="T42" fmla="*/ 159885 w 355"/>
                <a:gd name="T43" fmla="*/ 62969 h 487"/>
                <a:gd name="T44" fmla="*/ 156272 w 355"/>
                <a:gd name="T45" fmla="*/ 58950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C92EED-246E-49E2-B335-22372C541ED6}"/>
              </a:ext>
            </a:extLst>
          </p:cNvPr>
          <p:cNvGrpSpPr/>
          <p:nvPr/>
        </p:nvGrpSpPr>
        <p:grpSpPr>
          <a:xfrm>
            <a:off x="1040176" y="1902991"/>
            <a:ext cx="3232868" cy="2034593"/>
            <a:chOff x="1040176" y="1902991"/>
            <a:chExt cx="3232868" cy="20345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43C7A9-45DB-4690-ACA0-E55E0D045EF3}"/>
                </a:ext>
              </a:extLst>
            </p:cNvPr>
            <p:cNvSpPr/>
            <p:nvPr/>
          </p:nvSpPr>
          <p:spPr>
            <a:xfrm>
              <a:off x="1040176" y="1902991"/>
              <a:ext cx="3232868" cy="2034593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02398D-3CE9-4D1B-AAD7-91C912829B0F}"/>
                </a:ext>
              </a:extLst>
            </p:cNvPr>
            <p:cNvSpPr txBox="1"/>
            <p:nvPr/>
          </p:nvSpPr>
          <p:spPr>
            <a:xfrm>
              <a:off x="1251601" y="2616617"/>
              <a:ext cx="2810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atin typeface="+mj-lt"/>
                  <a:cs typeface="Catamaran Bold" panose="00000800000000000000" pitchFamily="2" charset="0"/>
                </a:rPr>
                <a:t>Service title #1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A811F-306F-4D86-BFCF-A57B10655F81}"/>
                </a:ext>
              </a:extLst>
            </p:cNvPr>
            <p:cNvSpPr txBox="1"/>
            <p:nvPr/>
          </p:nvSpPr>
          <p:spPr>
            <a:xfrm>
              <a:off x="1251602" y="2894898"/>
              <a:ext cx="281001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spring.</a:t>
              </a:r>
            </a:p>
          </p:txBody>
        </p:sp>
        <p:sp>
          <p:nvSpPr>
            <p:cNvPr id="44" name="Freeform 65">
              <a:extLst>
                <a:ext uri="{FF2B5EF4-FFF2-40B4-BE49-F238E27FC236}">
                  <a16:creationId xmlns:a16="http://schemas.microsoft.com/office/drawing/2014/main" id="{3534B4C8-5856-4FA2-920F-AF338780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559" y="2204646"/>
              <a:ext cx="253861" cy="251727"/>
            </a:xfrm>
            <a:custGeom>
              <a:avLst/>
              <a:gdLst>
                <a:gd name="T0" fmla="*/ 172604 w 417"/>
                <a:gd name="T1" fmla="*/ 91192 h 417"/>
                <a:gd name="T2" fmla="*/ 172604 w 417"/>
                <a:gd name="T3" fmla="*/ 91192 h 417"/>
                <a:gd name="T4" fmla="*/ 188460 w 417"/>
                <a:gd name="T5" fmla="*/ 63340 h 417"/>
                <a:gd name="T6" fmla="*/ 184836 w 417"/>
                <a:gd name="T7" fmla="*/ 47617 h 417"/>
                <a:gd name="T8" fmla="*/ 152671 w 417"/>
                <a:gd name="T9" fmla="*/ 35488 h 417"/>
                <a:gd name="T10" fmla="*/ 144516 w 417"/>
                <a:gd name="T11" fmla="*/ 7637 h 417"/>
                <a:gd name="T12" fmla="*/ 124583 w 417"/>
                <a:gd name="T13" fmla="*/ 0 h 417"/>
                <a:gd name="T14" fmla="*/ 96495 w 417"/>
                <a:gd name="T15" fmla="*/ 15723 h 417"/>
                <a:gd name="T16" fmla="*/ 68407 w 417"/>
                <a:gd name="T17" fmla="*/ 0 h 417"/>
                <a:gd name="T18" fmla="*/ 48474 w 417"/>
                <a:gd name="T19" fmla="*/ 7637 h 417"/>
                <a:gd name="T20" fmla="*/ 40320 w 417"/>
                <a:gd name="T21" fmla="*/ 35488 h 417"/>
                <a:gd name="T22" fmla="*/ 8155 w 417"/>
                <a:gd name="T23" fmla="*/ 47617 h 417"/>
                <a:gd name="T24" fmla="*/ 0 w 417"/>
                <a:gd name="T25" fmla="*/ 63340 h 417"/>
                <a:gd name="T26" fmla="*/ 19933 w 417"/>
                <a:gd name="T27" fmla="*/ 91192 h 417"/>
                <a:gd name="T28" fmla="*/ 0 w 417"/>
                <a:gd name="T29" fmla="*/ 123536 h 417"/>
                <a:gd name="T30" fmla="*/ 8155 w 417"/>
                <a:gd name="T31" fmla="*/ 139258 h 417"/>
                <a:gd name="T32" fmla="*/ 40320 w 417"/>
                <a:gd name="T33" fmla="*/ 147344 h 417"/>
                <a:gd name="T34" fmla="*/ 48474 w 417"/>
                <a:gd name="T35" fmla="*/ 178790 h 417"/>
                <a:gd name="T36" fmla="*/ 68407 w 417"/>
                <a:gd name="T37" fmla="*/ 186876 h 417"/>
                <a:gd name="T38" fmla="*/ 96495 w 417"/>
                <a:gd name="T39" fmla="*/ 167110 h 417"/>
                <a:gd name="T40" fmla="*/ 124583 w 417"/>
                <a:gd name="T41" fmla="*/ 186876 h 417"/>
                <a:gd name="T42" fmla="*/ 144516 w 417"/>
                <a:gd name="T43" fmla="*/ 178790 h 417"/>
                <a:gd name="T44" fmla="*/ 152671 w 417"/>
                <a:gd name="T45" fmla="*/ 147344 h 417"/>
                <a:gd name="T46" fmla="*/ 184836 w 417"/>
                <a:gd name="T47" fmla="*/ 139258 h 417"/>
                <a:gd name="T48" fmla="*/ 188460 w 417"/>
                <a:gd name="T49" fmla="*/ 119043 h 417"/>
                <a:gd name="T50" fmla="*/ 172604 w 417"/>
                <a:gd name="T51" fmla="*/ 91192 h 417"/>
                <a:gd name="T52" fmla="*/ 96495 w 417"/>
                <a:gd name="T53" fmla="*/ 131172 h 417"/>
                <a:gd name="T54" fmla="*/ 96495 w 417"/>
                <a:gd name="T55" fmla="*/ 131172 h 417"/>
                <a:gd name="T56" fmla="*/ 56629 w 417"/>
                <a:gd name="T57" fmla="*/ 91192 h 417"/>
                <a:gd name="T58" fmla="*/ 96495 w 417"/>
                <a:gd name="T59" fmla="*/ 51660 h 417"/>
                <a:gd name="T60" fmla="*/ 136362 w 417"/>
                <a:gd name="T61" fmla="*/ 91192 h 417"/>
                <a:gd name="T62" fmla="*/ 96495 w 417"/>
                <a:gd name="T63" fmla="*/ 131172 h 4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E95CB9-6360-428C-BAD6-3FE3A2EAC379}"/>
              </a:ext>
            </a:extLst>
          </p:cNvPr>
          <p:cNvSpPr txBox="1"/>
          <p:nvPr/>
        </p:nvSpPr>
        <p:spPr>
          <a:xfrm>
            <a:off x="1759975" y="707923"/>
            <a:ext cx="86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商业项目介绍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C63DB0-7B16-402B-8231-DA337F0FF2B3}"/>
              </a:ext>
            </a:extLst>
          </p:cNvPr>
          <p:cNvGrpSpPr/>
          <p:nvPr/>
        </p:nvGrpSpPr>
        <p:grpSpPr>
          <a:xfrm>
            <a:off x="7918956" y="4115484"/>
            <a:ext cx="3232868" cy="2034593"/>
            <a:chOff x="7918956" y="4115484"/>
            <a:chExt cx="3232868" cy="2034593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541C9A2-2910-4CEC-96D0-4BF756707710}"/>
                </a:ext>
              </a:extLst>
            </p:cNvPr>
            <p:cNvSpPr/>
            <p:nvPr/>
          </p:nvSpPr>
          <p:spPr>
            <a:xfrm>
              <a:off x="7918956" y="4115484"/>
              <a:ext cx="3232868" cy="2034593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A66DF0-326B-4369-803C-76B5B37B3B17}"/>
                </a:ext>
              </a:extLst>
            </p:cNvPr>
            <p:cNvSpPr txBox="1"/>
            <p:nvPr/>
          </p:nvSpPr>
          <p:spPr>
            <a:xfrm>
              <a:off x="8130381" y="4829110"/>
              <a:ext cx="2810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atin typeface="+mj-lt"/>
                  <a:cs typeface="Catamaran Bold" panose="00000800000000000000" pitchFamily="2" charset="0"/>
                </a:rPr>
                <a:t>Service title #6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52D4E3-2E50-4625-B87E-1EDFBAF3380A}"/>
                </a:ext>
              </a:extLst>
            </p:cNvPr>
            <p:cNvSpPr txBox="1"/>
            <p:nvPr/>
          </p:nvSpPr>
          <p:spPr>
            <a:xfrm>
              <a:off x="8130382" y="5107391"/>
              <a:ext cx="281001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spring.</a:t>
              </a:r>
            </a:p>
          </p:txBody>
        </p:sp>
        <p:sp>
          <p:nvSpPr>
            <p:cNvPr id="78" name="Freeform 96">
              <a:extLst>
                <a:ext uri="{FF2B5EF4-FFF2-40B4-BE49-F238E27FC236}">
                  <a16:creationId xmlns:a16="http://schemas.microsoft.com/office/drawing/2014/main" id="{FDCF3235-98B8-4DD4-9CA6-84F8CA8B8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917" y="4411806"/>
              <a:ext cx="300794" cy="262393"/>
            </a:xfrm>
            <a:custGeom>
              <a:avLst/>
              <a:gdLst>
                <a:gd name="T0" fmla="*/ 199067 w 497"/>
                <a:gd name="T1" fmla="*/ 0 h 435"/>
                <a:gd name="T2" fmla="*/ 199067 w 497"/>
                <a:gd name="T3" fmla="*/ 0 h 435"/>
                <a:gd name="T4" fmla="*/ 23870 w 497"/>
                <a:gd name="T5" fmla="*/ 0 h 435"/>
                <a:gd name="T6" fmla="*/ 0 w 497"/>
                <a:gd name="T7" fmla="*/ 19751 h 435"/>
                <a:gd name="T8" fmla="*/ 0 w 497"/>
                <a:gd name="T9" fmla="*/ 143192 h 435"/>
                <a:gd name="T10" fmla="*/ 19817 w 497"/>
                <a:gd name="T11" fmla="*/ 171023 h 435"/>
                <a:gd name="T12" fmla="*/ 72061 w 497"/>
                <a:gd name="T13" fmla="*/ 179102 h 435"/>
                <a:gd name="T14" fmla="*/ 55397 w 497"/>
                <a:gd name="T15" fmla="*/ 194813 h 435"/>
                <a:gd name="T16" fmla="*/ 167541 w 497"/>
                <a:gd name="T17" fmla="*/ 194813 h 435"/>
                <a:gd name="T18" fmla="*/ 151327 w 497"/>
                <a:gd name="T19" fmla="*/ 179102 h 435"/>
                <a:gd name="T20" fmla="*/ 203121 w 497"/>
                <a:gd name="T21" fmla="*/ 171023 h 435"/>
                <a:gd name="T22" fmla="*/ 223388 w 497"/>
                <a:gd name="T23" fmla="*/ 143192 h 435"/>
                <a:gd name="T24" fmla="*/ 223388 w 497"/>
                <a:gd name="T25" fmla="*/ 19751 h 435"/>
                <a:gd name="T26" fmla="*/ 199067 w 497"/>
                <a:gd name="T27" fmla="*/ 0 h 435"/>
                <a:gd name="T28" fmla="*/ 199067 w 497"/>
                <a:gd name="T29" fmla="*/ 143192 h 435"/>
                <a:gd name="T30" fmla="*/ 199067 w 497"/>
                <a:gd name="T31" fmla="*/ 143192 h 435"/>
                <a:gd name="T32" fmla="*/ 23870 w 497"/>
                <a:gd name="T33" fmla="*/ 143192 h 435"/>
                <a:gd name="T34" fmla="*/ 23870 w 497"/>
                <a:gd name="T35" fmla="*/ 19751 h 435"/>
                <a:gd name="T36" fmla="*/ 199067 w 497"/>
                <a:gd name="T37" fmla="*/ 19751 h 435"/>
                <a:gd name="T38" fmla="*/ 199067 w 497"/>
                <a:gd name="T39" fmla="*/ 143192 h 4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7" h="435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6" y="0"/>
                    <a:pt x="0" y="17"/>
                    <a:pt x="0" y="4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5"/>
                    <a:pt x="17" y="372"/>
                    <a:pt x="44" y="381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399"/>
                    <a:pt x="62" y="434"/>
                    <a:pt x="123" y="434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434" y="434"/>
                    <a:pt x="336" y="399"/>
                    <a:pt x="336" y="39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79" y="372"/>
                    <a:pt x="496" y="345"/>
                    <a:pt x="496" y="319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70" y="0"/>
                    <a:pt x="442" y="0"/>
                  </a:cubicBezTo>
                  <a:close/>
                  <a:moveTo>
                    <a:pt x="442" y="319"/>
                  </a:moveTo>
                  <a:lnTo>
                    <a:pt x="442" y="319"/>
                  </a:lnTo>
                  <a:cubicBezTo>
                    <a:pt x="53" y="319"/>
                    <a:pt x="53" y="319"/>
                    <a:pt x="53" y="319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2" y="44"/>
                    <a:pt x="442" y="44"/>
                    <a:pt x="442" y="44"/>
                  </a:cubicBezTo>
                  <a:lnTo>
                    <a:pt x="442" y="3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B06E84-5576-4E6E-A51A-2087E96B305A}"/>
              </a:ext>
            </a:extLst>
          </p:cNvPr>
          <p:cNvGrpSpPr/>
          <p:nvPr/>
        </p:nvGrpSpPr>
        <p:grpSpPr>
          <a:xfrm>
            <a:off x="4479566" y="4115484"/>
            <a:ext cx="3232868" cy="2034593"/>
            <a:chOff x="4479566" y="4115484"/>
            <a:chExt cx="3232868" cy="203459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1420A0D-E24B-4EB4-85E3-2DAA377172A7}"/>
                </a:ext>
              </a:extLst>
            </p:cNvPr>
            <p:cNvSpPr/>
            <p:nvPr/>
          </p:nvSpPr>
          <p:spPr>
            <a:xfrm>
              <a:off x="4479566" y="4115484"/>
              <a:ext cx="3232868" cy="2034593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6E10FD-5EA3-4874-AB35-F5E0D646BB30}"/>
                </a:ext>
              </a:extLst>
            </p:cNvPr>
            <p:cNvSpPr txBox="1"/>
            <p:nvPr/>
          </p:nvSpPr>
          <p:spPr>
            <a:xfrm>
              <a:off x="4690991" y="4829110"/>
              <a:ext cx="2810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atin typeface="+mj-lt"/>
                  <a:cs typeface="Catamaran Bold" panose="00000800000000000000" pitchFamily="2" charset="0"/>
                </a:rPr>
                <a:t>Service title #5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7CE6D8-2E1D-4F1C-AF17-4529FD6FDE8B}"/>
                </a:ext>
              </a:extLst>
            </p:cNvPr>
            <p:cNvSpPr txBox="1"/>
            <p:nvPr/>
          </p:nvSpPr>
          <p:spPr>
            <a:xfrm>
              <a:off x="4690992" y="5107391"/>
              <a:ext cx="281001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spring.</a:t>
              </a:r>
            </a:p>
          </p:txBody>
        </p:sp>
        <p:sp>
          <p:nvSpPr>
            <p:cNvPr id="70" name="Freeform 116">
              <a:extLst>
                <a:ext uri="{FF2B5EF4-FFF2-40B4-BE49-F238E27FC236}">
                  <a16:creationId xmlns:a16="http://schemas.microsoft.com/office/drawing/2014/main" id="{749359A9-1A26-46E3-98CB-65288476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88" y="4404339"/>
              <a:ext cx="268794" cy="277327"/>
            </a:xfrm>
            <a:custGeom>
              <a:avLst/>
              <a:gdLst>
                <a:gd name="T0" fmla="*/ 179798 w 445"/>
                <a:gd name="T1" fmla="*/ 71025 h 462"/>
                <a:gd name="T2" fmla="*/ 179798 w 445"/>
                <a:gd name="T3" fmla="*/ 71025 h 462"/>
                <a:gd name="T4" fmla="*/ 119566 w 445"/>
                <a:gd name="T5" fmla="*/ 3574 h 462"/>
                <a:gd name="T6" fmla="*/ 16182 w 445"/>
                <a:gd name="T7" fmla="*/ 110781 h 462"/>
                <a:gd name="T8" fmla="*/ 4045 w 445"/>
                <a:gd name="T9" fmla="*/ 142497 h 462"/>
                <a:gd name="T10" fmla="*/ 36409 w 445"/>
                <a:gd name="T11" fmla="*/ 158578 h 462"/>
                <a:gd name="T12" fmla="*/ 44050 w 445"/>
                <a:gd name="T13" fmla="*/ 154558 h 462"/>
                <a:gd name="T14" fmla="*/ 60232 w 445"/>
                <a:gd name="T15" fmla="*/ 166172 h 462"/>
                <a:gd name="T16" fmla="*/ 71919 w 445"/>
                <a:gd name="T17" fmla="*/ 193867 h 462"/>
                <a:gd name="T18" fmla="*/ 84055 w 445"/>
                <a:gd name="T19" fmla="*/ 201908 h 462"/>
                <a:gd name="T20" fmla="*/ 107879 w 445"/>
                <a:gd name="T21" fmla="*/ 193867 h 462"/>
                <a:gd name="T22" fmla="*/ 111924 w 445"/>
                <a:gd name="T23" fmla="*/ 185827 h 462"/>
                <a:gd name="T24" fmla="*/ 103833 w 445"/>
                <a:gd name="T25" fmla="*/ 174213 h 462"/>
                <a:gd name="T26" fmla="*/ 91697 w 445"/>
                <a:gd name="T27" fmla="*/ 150538 h 462"/>
                <a:gd name="T28" fmla="*/ 103833 w 445"/>
                <a:gd name="T29" fmla="*/ 138477 h 462"/>
                <a:gd name="T30" fmla="*/ 187439 w 445"/>
                <a:gd name="T31" fmla="*/ 158578 h 462"/>
                <a:gd name="T32" fmla="*/ 179798 w 445"/>
                <a:gd name="T33" fmla="*/ 71025 h 462"/>
                <a:gd name="T34" fmla="*/ 175303 w 445"/>
                <a:gd name="T35" fmla="*/ 138477 h 462"/>
                <a:gd name="T36" fmla="*/ 175303 w 445"/>
                <a:gd name="T37" fmla="*/ 138477 h 462"/>
                <a:gd name="T38" fmla="*/ 135747 w 445"/>
                <a:gd name="T39" fmla="*/ 91127 h 462"/>
                <a:gd name="T40" fmla="*/ 127656 w 445"/>
                <a:gd name="T41" fmla="*/ 27695 h 462"/>
                <a:gd name="T42" fmla="*/ 163616 w 445"/>
                <a:gd name="T43" fmla="*/ 79066 h 462"/>
                <a:gd name="T44" fmla="*/ 175303 w 445"/>
                <a:gd name="T45" fmla="*/ 138477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DD8DB9-9862-4CC6-B29E-56EA197A3E34}"/>
              </a:ext>
            </a:extLst>
          </p:cNvPr>
          <p:cNvGrpSpPr/>
          <p:nvPr/>
        </p:nvGrpSpPr>
        <p:grpSpPr>
          <a:xfrm>
            <a:off x="1040176" y="4115484"/>
            <a:ext cx="3232868" cy="2034593"/>
            <a:chOff x="1040176" y="4115484"/>
            <a:chExt cx="3232868" cy="203459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5E8BE32-EE5A-4571-A049-CCD3BB999415}"/>
                </a:ext>
              </a:extLst>
            </p:cNvPr>
            <p:cNvSpPr/>
            <p:nvPr/>
          </p:nvSpPr>
          <p:spPr>
            <a:xfrm>
              <a:off x="1040176" y="4115484"/>
              <a:ext cx="3232868" cy="2034593"/>
            </a:xfrm>
            <a:prstGeom prst="roundRect">
              <a:avLst>
                <a:gd name="adj" fmla="val 218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83074-C821-42AB-AB81-6F10D502506A}"/>
                </a:ext>
              </a:extLst>
            </p:cNvPr>
            <p:cNvSpPr txBox="1"/>
            <p:nvPr/>
          </p:nvSpPr>
          <p:spPr>
            <a:xfrm>
              <a:off x="1251601" y="4829110"/>
              <a:ext cx="2810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atin typeface="+mj-lt"/>
                  <a:cs typeface="Catamaran Bold" panose="00000800000000000000" pitchFamily="2" charset="0"/>
                </a:rPr>
                <a:t>Service title #4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B05425-3DEA-4496-8366-3A3B156A4CA5}"/>
                </a:ext>
              </a:extLst>
            </p:cNvPr>
            <p:cNvSpPr txBox="1"/>
            <p:nvPr/>
          </p:nvSpPr>
          <p:spPr>
            <a:xfrm>
              <a:off x="1251602" y="5107391"/>
              <a:ext cx="281001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 wonderful serenity has taken possession of my entire soul, like these sweet mornings of spring.</a:t>
              </a:r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C482397A-D907-461E-AB26-EFA2B9B78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559" y="4403273"/>
              <a:ext cx="273060" cy="279459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8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7C482CB-9657-4EAF-8302-6DBF8116D571}"/>
              </a:ext>
            </a:extLst>
          </p:cNvPr>
          <p:cNvGrpSpPr/>
          <p:nvPr/>
        </p:nvGrpSpPr>
        <p:grpSpPr>
          <a:xfrm>
            <a:off x="4470935" y="3824155"/>
            <a:ext cx="6963190" cy="2414412"/>
            <a:chOff x="4470935" y="3824155"/>
            <a:chExt cx="6963190" cy="24144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B315676-371D-44D8-8BA9-7A69723B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935" y="4137736"/>
              <a:ext cx="3250130" cy="2100831"/>
            </a:xfrm>
            <a:custGeom>
              <a:avLst/>
              <a:gdLst>
                <a:gd name="T0" fmla="*/ 569 w 2268"/>
                <a:gd name="T1" fmla="*/ 1466 h 1466"/>
                <a:gd name="T2" fmla="*/ 0 w 2268"/>
                <a:gd name="T3" fmla="*/ 718 h 1466"/>
                <a:gd name="T4" fmla="*/ 600 w 2268"/>
                <a:gd name="T5" fmla="*/ 0 h 1466"/>
                <a:gd name="T6" fmla="*/ 1671 w 2268"/>
                <a:gd name="T7" fmla="*/ 0 h 1466"/>
                <a:gd name="T8" fmla="*/ 2268 w 2268"/>
                <a:gd name="T9" fmla="*/ 718 h 1466"/>
                <a:gd name="T10" fmla="*/ 1702 w 2268"/>
                <a:gd name="T11" fmla="*/ 1466 h 1466"/>
                <a:gd name="T12" fmla="*/ 569 w 2268"/>
                <a:gd name="T13" fmla="*/ 1466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8" h="1466">
                  <a:moveTo>
                    <a:pt x="569" y="1466"/>
                  </a:moveTo>
                  <a:lnTo>
                    <a:pt x="0" y="718"/>
                  </a:lnTo>
                  <a:lnTo>
                    <a:pt x="600" y="0"/>
                  </a:lnTo>
                  <a:lnTo>
                    <a:pt x="1671" y="0"/>
                  </a:lnTo>
                  <a:lnTo>
                    <a:pt x="2268" y="718"/>
                  </a:lnTo>
                  <a:lnTo>
                    <a:pt x="1702" y="1466"/>
                  </a:lnTo>
                  <a:lnTo>
                    <a:pt x="569" y="146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Bebas Neue" panose="020B0606020202050201" pitchFamily="34" charset="0"/>
                <a:cs typeface="Lato Regular"/>
              </a:endParaRPr>
            </a:p>
          </p:txBody>
        </p:sp>
        <p:grpSp>
          <p:nvGrpSpPr>
            <p:cNvPr id="55" name="그룹 12">
              <a:extLst>
                <a:ext uri="{FF2B5EF4-FFF2-40B4-BE49-F238E27FC236}">
                  <a16:creationId xmlns:a16="http://schemas.microsoft.com/office/drawing/2014/main" id="{6469EF63-0A33-4219-BAD9-C874B405C39F}"/>
                </a:ext>
              </a:extLst>
            </p:cNvPr>
            <p:cNvGrpSpPr/>
            <p:nvPr/>
          </p:nvGrpSpPr>
          <p:grpSpPr>
            <a:xfrm>
              <a:off x="4470935" y="3824155"/>
              <a:ext cx="3250130" cy="2239836"/>
              <a:chOff x="2970213" y="2648501"/>
              <a:chExt cx="2820987" cy="1944092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3798346F-3B72-4285-8BB9-3EA054BD2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3" y="2648501"/>
                <a:ext cx="2820987" cy="1823441"/>
              </a:xfrm>
              <a:custGeom>
                <a:avLst/>
                <a:gdLst>
                  <a:gd name="T0" fmla="*/ 569 w 2268"/>
                  <a:gd name="T1" fmla="*/ 1466 h 1466"/>
                  <a:gd name="T2" fmla="*/ 0 w 2268"/>
                  <a:gd name="T3" fmla="*/ 718 h 1466"/>
                  <a:gd name="T4" fmla="*/ 600 w 2268"/>
                  <a:gd name="T5" fmla="*/ 0 h 1466"/>
                  <a:gd name="T6" fmla="*/ 1671 w 2268"/>
                  <a:gd name="T7" fmla="*/ 0 h 1466"/>
                  <a:gd name="T8" fmla="*/ 2268 w 2268"/>
                  <a:gd name="T9" fmla="*/ 718 h 1466"/>
                  <a:gd name="T10" fmla="*/ 1702 w 2268"/>
                  <a:gd name="T11" fmla="*/ 1466 h 1466"/>
                  <a:gd name="T12" fmla="*/ 569 w 2268"/>
                  <a:gd name="T13" fmla="*/ 1466 h 1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8" h="1466">
                    <a:moveTo>
                      <a:pt x="569" y="1466"/>
                    </a:moveTo>
                    <a:lnTo>
                      <a:pt x="0" y="718"/>
                    </a:lnTo>
                    <a:lnTo>
                      <a:pt x="600" y="0"/>
                    </a:lnTo>
                    <a:lnTo>
                      <a:pt x="1671" y="0"/>
                    </a:lnTo>
                    <a:lnTo>
                      <a:pt x="2268" y="718"/>
                    </a:lnTo>
                    <a:lnTo>
                      <a:pt x="1702" y="1466"/>
                    </a:lnTo>
                    <a:lnTo>
                      <a:pt x="569" y="1466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Roboto Condensed Regular"/>
                  <a:cs typeface="Lato Regular"/>
                </a:endParaRPr>
              </a:p>
            </p:txBody>
          </p:sp>
          <p:sp>
            <p:nvSpPr>
              <p:cNvPr id="57" name="Freeform 12">
                <a:extLst>
                  <a:ext uri="{FF2B5EF4-FFF2-40B4-BE49-F238E27FC236}">
                    <a16:creationId xmlns:a16="http://schemas.microsoft.com/office/drawing/2014/main" id="{776079EA-D2F8-4019-ACFD-D54DD75D8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3" y="3541564"/>
                <a:ext cx="707735" cy="1051029"/>
              </a:xfrm>
              <a:custGeom>
                <a:avLst/>
                <a:gdLst>
                  <a:gd name="T0" fmla="*/ 0 w 569"/>
                  <a:gd name="T1" fmla="*/ 0 h 845"/>
                  <a:gd name="T2" fmla="*/ 0 w 569"/>
                  <a:gd name="T3" fmla="*/ 97 h 845"/>
                  <a:gd name="T4" fmla="*/ 569 w 569"/>
                  <a:gd name="T5" fmla="*/ 845 h 845"/>
                  <a:gd name="T6" fmla="*/ 569 w 569"/>
                  <a:gd name="T7" fmla="*/ 748 h 845"/>
                  <a:gd name="T8" fmla="*/ 0 w 569"/>
                  <a:gd name="T9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9" h="845">
                    <a:moveTo>
                      <a:pt x="0" y="0"/>
                    </a:moveTo>
                    <a:lnTo>
                      <a:pt x="0" y="97"/>
                    </a:lnTo>
                    <a:lnTo>
                      <a:pt x="569" y="845"/>
                    </a:lnTo>
                    <a:lnTo>
                      <a:pt x="569" y="7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359F1B6C-CBDA-42BE-98F1-6AC4A7B6C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197" y="3541564"/>
                <a:ext cx="704003" cy="1051029"/>
              </a:xfrm>
              <a:custGeom>
                <a:avLst/>
                <a:gdLst>
                  <a:gd name="T0" fmla="*/ 566 w 566"/>
                  <a:gd name="T1" fmla="*/ 0 h 845"/>
                  <a:gd name="T2" fmla="*/ 566 w 566"/>
                  <a:gd name="T3" fmla="*/ 97 h 845"/>
                  <a:gd name="T4" fmla="*/ 0 w 566"/>
                  <a:gd name="T5" fmla="*/ 845 h 845"/>
                  <a:gd name="T6" fmla="*/ 0 w 566"/>
                  <a:gd name="T7" fmla="*/ 748 h 845"/>
                  <a:gd name="T8" fmla="*/ 566 w 566"/>
                  <a:gd name="T9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845">
                    <a:moveTo>
                      <a:pt x="566" y="0"/>
                    </a:moveTo>
                    <a:lnTo>
                      <a:pt x="566" y="97"/>
                    </a:lnTo>
                    <a:lnTo>
                      <a:pt x="0" y="845"/>
                    </a:lnTo>
                    <a:lnTo>
                      <a:pt x="0" y="74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  <p:sp>
            <p:nvSpPr>
              <p:cNvPr id="83" name="Rectangle 20">
                <a:extLst>
                  <a:ext uri="{FF2B5EF4-FFF2-40B4-BE49-F238E27FC236}">
                    <a16:creationId xmlns:a16="http://schemas.microsoft.com/office/drawing/2014/main" id="{3E0A67B9-8FB8-41E8-A5B5-D352FAF2D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948" y="4471942"/>
                <a:ext cx="1409250" cy="120651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CAE1BBB-45B5-407C-AFFC-9E8D48E82A5C}"/>
                </a:ext>
              </a:extLst>
            </p:cNvPr>
            <p:cNvCxnSpPr>
              <a:cxnSpLocks/>
            </p:cNvCxnSpPr>
            <p:nvPr/>
          </p:nvCxnSpPr>
          <p:spPr>
            <a:xfrm>
              <a:off x="7875639" y="4835873"/>
              <a:ext cx="648929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A81B83-64F4-4226-8B28-6342F9CF015E}"/>
                </a:ext>
              </a:extLst>
            </p:cNvPr>
            <p:cNvGrpSpPr/>
            <p:nvPr/>
          </p:nvGrpSpPr>
          <p:grpSpPr>
            <a:xfrm>
              <a:off x="8611884" y="4090101"/>
              <a:ext cx="2822241" cy="1133760"/>
              <a:chOff x="8611884" y="4001611"/>
              <a:chExt cx="2822241" cy="113376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FED1E99-613D-4516-9744-E6C1FE2D4365}"/>
                  </a:ext>
                </a:extLst>
              </p:cNvPr>
              <p:cNvSpPr txBox="1"/>
              <p:nvPr/>
            </p:nvSpPr>
            <p:spPr>
              <a:xfrm>
                <a:off x="8611884" y="4359395"/>
                <a:ext cx="2822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  <a:latin typeface="+mj-lt"/>
                    <a:cs typeface="Catamaran Bold" panose="00000800000000000000" pitchFamily="2" charset="0"/>
                  </a:rPr>
                  <a:t>Subtitle text four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885B3DF-DFD2-4B5E-903E-85E1ECD34E84}"/>
                  </a:ext>
                </a:extLst>
              </p:cNvPr>
              <p:cNvSpPr txBox="1"/>
              <p:nvPr/>
            </p:nvSpPr>
            <p:spPr>
              <a:xfrm>
                <a:off x="8611884" y="4599840"/>
                <a:ext cx="2822241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soul.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251AC3D-8FF9-435D-A954-D911215B9A77}"/>
                  </a:ext>
                </a:extLst>
              </p:cNvPr>
              <p:cNvSpPr txBox="1"/>
              <p:nvPr/>
            </p:nvSpPr>
            <p:spPr>
              <a:xfrm>
                <a:off x="8611885" y="4001611"/>
                <a:ext cx="14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410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B4757BA-134A-43C5-AF51-956F1AFA04F3}"/>
                </a:ext>
              </a:extLst>
            </p:cNvPr>
            <p:cNvSpPr txBox="1"/>
            <p:nvPr/>
          </p:nvSpPr>
          <p:spPr>
            <a:xfrm>
              <a:off x="5157363" y="5379066"/>
              <a:ext cx="188157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AC8C2-4C0C-4399-8EEB-129A258E88B5}"/>
              </a:ext>
            </a:extLst>
          </p:cNvPr>
          <p:cNvGrpSpPr/>
          <p:nvPr/>
        </p:nvGrpSpPr>
        <p:grpSpPr>
          <a:xfrm>
            <a:off x="757875" y="3084703"/>
            <a:ext cx="6690912" cy="1890175"/>
            <a:chOff x="757875" y="3084703"/>
            <a:chExt cx="6690912" cy="1890175"/>
          </a:xfrm>
        </p:grpSpPr>
        <p:grpSp>
          <p:nvGrpSpPr>
            <p:cNvPr id="89" name="그룹 9">
              <a:extLst>
                <a:ext uri="{FF2B5EF4-FFF2-40B4-BE49-F238E27FC236}">
                  <a16:creationId xmlns:a16="http://schemas.microsoft.com/office/drawing/2014/main" id="{8FEE1C55-8247-4204-8F06-B9C11A338AA1}"/>
                </a:ext>
              </a:extLst>
            </p:cNvPr>
            <p:cNvGrpSpPr/>
            <p:nvPr/>
          </p:nvGrpSpPr>
          <p:grpSpPr>
            <a:xfrm>
              <a:off x="4743212" y="3084703"/>
              <a:ext cx="2705575" cy="1890175"/>
              <a:chOff x="3206539" y="2006689"/>
              <a:chExt cx="2348335" cy="1640600"/>
            </a:xfrm>
          </p:grpSpPr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7C83DF34-3549-404A-8F3C-37EFFDDB7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539" y="2006689"/>
                <a:ext cx="2348335" cy="1519949"/>
              </a:xfrm>
              <a:custGeom>
                <a:avLst/>
                <a:gdLst>
                  <a:gd name="T0" fmla="*/ 471 w 1888"/>
                  <a:gd name="T1" fmla="*/ 1222 h 1222"/>
                  <a:gd name="T2" fmla="*/ 0 w 1888"/>
                  <a:gd name="T3" fmla="*/ 597 h 1222"/>
                  <a:gd name="T4" fmla="*/ 500 w 1888"/>
                  <a:gd name="T5" fmla="*/ 0 h 1222"/>
                  <a:gd name="T6" fmla="*/ 1391 w 1888"/>
                  <a:gd name="T7" fmla="*/ 0 h 1222"/>
                  <a:gd name="T8" fmla="*/ 1888 w 1888"/>
                  <a:gd name="T9" fmla="*/ 597 h 1222"/>
                  <a:gd name="T10" fmla="*/ 1417 w 1888"/>
                  <a:gd name="T11" fmla="*/ 1222 h 1222"/>
                  <a:gd name="T12" fmla="*/ 471 w 1888"/>
                  <a:gd name="T13" fmla="*/ 122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8" h="1222">
                    <a:moveTo>
                      <a:pt x="471" y="1222"/>
                    </a:moveTo>
                    <a:lnTo>
                      <a:pt x="0" y="597"/>
                    </a:lnTo>
                    <a:lnTo>
                      <a:pt x="500" y="0"/>
                    </a:lnTo>
                    <a:lnTo>
                      <a:pt x="1391" y="0"/>
                    </a:lnTo>
                    <a:lnTo>
                      <a:pt x="1888" y="597"/>
                    </a:lnTo>
                    <a:lnTo>
                      <a:pt x="1417" y="1222"/>
                    </a:lnTo>
                    <a:lnTo>
                      <a:pt x="471" y="122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500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Roboto Condensed Regular"/>
                  <a:cs typeface="Lato Regular"/>
                </a:endParaRPr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CEB843FD-5F80-4DE2-9DC3-9912D383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539" y="2749250"/>
                <a:ext cx="585840" cy="898039"/>
              </a:xfrm>
              <a:custGeom>
                <a:avLst/>
                <a:gdLst>
                  <a:gd name="T0" fmla="*/ 0 w 471"/>
                  <a:gd name="T1" fmla="*/ 0 h 722"/>
                  <a:gd name="T2" fmla="*/ 0 w 471"/>
                  <a:gd name="T3" fmla="*/ 97 h 722"/>
                  <a:gd name="T4" fmla="*/ 471 w 471"/>
                  <a:gd name="T5" fmla="*/ 722 h 722"/>
                  <a:gd name="T6" fmla="*/ 471 w 471"/>
                  <a:gd name="T7" fmla="*/ 625 h 722"/>
                  <a:gd name="T8" fmla="*/ 0 w 471"/>
                  <a:gd name="T9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722">
                    <a:moveTo>
                      <a:pt x="0" y="0"/>
                    </a:moveTo>
                    <a:lnTo>
                      <a:pt x="0" y="97"/>
                    </a:lnTo>
                    <a:lnTo>
                      <a:pt x="471" y="722"/>
                    </a:lnTo>
                    <a:lnTo>
                      <a:pt x="471" y="62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UpDiag">
                <a:fgClr>
                  <a:schemeClr val="accent3">
                    <a:lumMod val="65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85FF267-F1B7-4184-95C9-AF74C3F15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379" y="3526638"/>
                <a:ext cx="1176655" cy="120651"/>
              </a:xfrm>
              <a:prstGeom prst="rect">
                <a:avLst/>
              </a:prstGeom>
              <a:pattFill prst="ltUpDiag">
                <a:fgClr>
                  <a:schemeClr val="accent3">
                    <a:lumMod val="65000"/>
                  </a:schemeClr>
                </a:fgClr>
                <a:bgClr>
                  <a:schemeClr val="accent3">
                    <a:lumMod val="85000"/>
                  </a:schemeClr>
                </a:bgClr>
              </a:patt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  <p:sp>
            <p:nvSpPr>
              <p:cNvPr id="102" name="Freeform 18">
                <a:extLst>
                  <a:ext uri="{FF2B5EF4-FFF2-40B4-BE49-F238E27FC236}">
                    <a16:creationId xmlns:a16="http://schemas.microsoft.com/office/drawing/2014/main" id="{6394DE03-1582-4AB5-BCA0-969BFFF05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034" y="2749250"/>
                <a:ext cx="585840" cy="898039"/>
              </a:xfrm>
              <a:custGeom>
                <a:avLst/>
                <a:gdLst>
                  <a:gd name="T0" fmla="*/ 471 w 471"/>
                  <a:gd name="T1" fmla="*/ 0 h 722"/>
                  <a:gd name="T2" fmla="*/ 471 w 471"/>
                  <a:gd name="T3" fmla="*/ 97 h 722"/>
                  <a:gd name="T4" fmla="*/ 0 w 471"/>
                  <a:gd name="T5" fmla="*/ 722 h 722"/>
                  <a:gd name="T6" fmla="*/ 0 w 471"/>
                  <a:gd name="T7" fmla="*/ 625 h 722"/>
                  <a:gd name="T8" fmla="*/ 471 w 471"/>
                  <a:gd name="T9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722">
                    <a:moveTo>
                      <a:pt x="471" y="0"/>
                    </a:moveTo>
                    <a:lnTo>
                      <a:pt x="471" y="97"/>
                    </a:lnTo>
                    <a:lnTo>
                      <a:pt x="0" y="722"/>
                    </a:lnTo>
                    <a:lnTo>
                      <a:pt x="0" y="625"/>
                    </a:lnTo>
                    <a:lnTo>
                      <a:pt x="471" y="0"/>
                    </a:lnTo>
                    <a:close/>
                  </a:path>
                </a:pathLst>
              </a:custGeom>
              <a:pattFill prst="dkDnDiag">
                <a:fgClr>
                  <a:schemeClr val="accent3">
                    <a:lumMod val="65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1BD5C2E-0B99-45FD-A05B-A775CDC06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109" y="3952252"/>
              <a:ext cx="932892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6009DA-1AEA-4F83-A5C1-DFCFB8C6ACAC}"/>
                </a:ext>
              </a:extLst>
            </p:cNvPr>
            <p:cNvGrpSpPr/>
            <p:nvPr/>
          </p:nvGrpSpPr>
          <p:grpSpPr>
            <a:xfrm>
              <a:off x="757875" y="3330719"/>
              <a:ext cx="2822241" cy="1133760"/>
              <a:chOff x="757875" y="3242229"/>
              <a:chExt cx="2822241" cy="113376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B372913-635E-4325-911D-1BE68C822922}"/>
                  </a:ext>
                </a:extLst>
              </p:cNvPr>
              <p:cNvSpPr txBox="1"/>
              <p:nvPr/>
            </p:nvSpPr>
            <p:spPr>
              <a:xfrm>
                <a:off x="757875" y="3600013"/>
                <a:ext cx="2822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accent3"/>
                    </a:solidFill>
                    <a:latin typeface="+mj-lt"/>
                    <a:cs typeface="Catamaran Bold" panose="00000800000000000000" pitchFamily="2" charset="0"/>
                  </a:rPr>
                  <a:t>Subtitle text three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6A2CD5-76F9-4514-8961-7953D657E5E1}"/>
                  </a:ext>
                </a:extLst>
              </p:cNvPr>
              <p:cNvSpPr txBox="1"/>
              <p:nvPr/>
            </p:nvSpPr>
            <p:spPr>
              <a:xfrm>
                <a:off x="757875" y="3840458"/>
                <a:ext cx="2822241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soul.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1FF24C7-F0D8-4EC6-B03C-C4DEFF245D1D}"/>
                  </a:ext>
                </a:extLst>
              </p:cNvPr>
              <p:cNvSpPr txBox="1"/>
              <p:nvPr/>
            </p:nvSpPr>
            <p:spPr>
              <a:xfrm>
                <a:off x="1917290" y="3242229"/>
                <a:ext cx="1662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250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59CC3F-B215-4C38-9D05-D888E81FB53A}"/>
                </a:ext>
              </a:extLst>
            </p:cNvPr>
            <p:cNvSpPr txBox="1"/>
            <p:nvPr/>
          </p:nvSpPr>
          <p:spPr>
            <a:xfrm>
              <a:off x="5416952" y="4368586"/>
              <a:ext cx="1362399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273F3D-8BAF-47C0-AAB0-0E76C89DD6AF}"/>
              </a:ext>
            </a:extLst>
          </p:cNvPr>
          <p:cNvGrpSpPr/>
          <p:nvPr/>
        </p:nvGrpSpPr>
        <p:grpSpPr>
          <a:xfrm>
            <a:off x="4969632" y="2467064"/>
            <a:ext cx="6464493" cy="1597835"/>
            <a:chOff x="4969632" y="2467064"/>
            <a:chExt cx="6464493" cy="1597835"/>
          </a:xfrm>
        </p:grpSpPr>
        <p:grpSp>
          <p:nvGrpSpPr>
            <p:cNvPr id="105" name="그룹 8">
              <a:extLst>
                <a:ext uri="{FF2B5EF4-FFF2-40B4-BE49-F238E27FC236}">
                  <a16:creationId xmlns:a16="http://schemas.microsoft.com/office/drawing/2014/main" id="{83AF0A82-DDDF-4C5F-A1E1-98BAD71A404B}"/>
                </a:ext>
              </a:extLst>
            </p:cNvPr>
            <p:cNvGrpSpPr/>
            <p:nvPr/>
          </p:nvGrpSpPr>
          <p:grpSpPr>
            <a:xfrm>
              <a:off x="4969632" y="2467064"/>
              <a:ext cx="2255602" cy="1597835"/>
              <a:chOff x="3403063" y="1470602"/>
              <a:chExt cx="1957775" cy="1386860"/>
            </a:xfrm>
          </p:grpSpPr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FF5B16FE-AB18-48C7-B40A-0C5B0F1FE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3063" y="1470602"/>
                <a:ext cx="1957775" cy="1269941"/>
              </a:xfrm>
              <a:custGeom>
                <a:avLst/>
                <a:gdLst>
                  <a:gd name="T0" fmla="*/ 394 w 1574"/>
                  <a:gd name="T1" fmla="*/ 1021 h 1021"/>
                  <a:gd name="T2" fmla="*/ 0 w 1574"/>
                  <a:gd name="T3" fmla="*/ 500 h 1021"/>
                  <a:gd name="T4" fmla="*/ 415 w 1574"/>
                  <a:gd name="T5" fmla="*/ 0 h 1021"/>
                  <a:gd name="T6" fmla="*/ 1159 w 1574"/>
                  <a:gd name="T7" fmla="*/ 0 h 1021"/>
                  <a:gd name="T8" fmla="*/ 1574 w 1574"/>
                  <a:gd name="T9" fmla="*/ 500 h 1021"/>
                  <a:gd name="T10" fmla="*/ 1181 w 1574"/>
                  <a:gd name="T11" fmla="*/ 1021 h 1021"/>
                  <a:gd name="T12" fmla="*/ 394 w 1574"/>
                  <a:gd name="T13" fmla="*/ 1021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4" h="1021">
                    <a:moveTo>
                      <a:pt x="394" y="1021"/>
                    </a:moveTo>
                    <a:lnTo>
                      <a:pt x="0" y="500"/>
                    </a:lnTo>
                    <a:lnTo>
                      <a:pt x="415" y="0"/>
                    </a:lnTo>
                    <a:lnTo>
                      <a:pt x="1159" y="0"/>
                    </a:lnTo>
                    <a:lnTo>
                      <a:pt x="1574" y="500"/>
                    </a:lnTo>
                    <a:lnTo>
                      <a:pt x="1181" y="1021"/>
                    </a:lnTo>
                    <a:lnTo>
                      <a:pt x="394" y="1021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altLang="ko-KR" dirty="0">
                    <a:solidFill>
                      <a:schemeClr val="bg1"/>
                    </a:solidFill>
                    <a:latin typeface="Bebas Neue" panose="020B0606020202050201" pitchFamily="34" charset="0"/>
                    <a:ea typeface="Roboto Condensed Regular"/>
                    <a:cs typeface="Lato Regular"/>
                  </a:rPr>
                  <a:t> </a:t>
                </a: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Roboto Condensed Regular"/>
                  <a:cs typeface="Lato Regular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5D73EC0D-9DEF-4C23-A423-85B349184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3063" y="2092512"/>
                <a:ext cx="490066" cy="764950"/>
              </a:xfrm>
              <a:custGeom>
                <a:avLst/>
                <a:gdLst>
                  <a:gd name="T0" fmla="*/ 0 w 394"/>
                  <a:gd name="T1" fmla="*/ 0 h 615"/>
                  <a:gd name="T2" fmla="*/ 0 w 394"/>
                  <a:gd name="T3" fmla="*/ 97 h 615"/>
                  <a:gd name="T4" fmla="*/ 394 w 394"/>
                  <a:gd name="T5" fmla="*/ 615 h 615"/>
                  <a:gd name="T6" fmla="*/ 394 w 394"/>
                  <a:gd name="T7" fmla="*/ 521 h 615"/>
                  <a:gd name="T8" fmla="*/ 0 w 394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615">
                    <a:moveTo>
                      <a:pt x="0" y="0"/>
                    </a:moveTo>
                    <a:lnTo>
                      <a:pt x="0" y="97"/>
                    </a:lnTo>
                    <a:lnTo>
                      <a:pt x="394" y="615"/>
                    </a:lnTo>
                    <a:lnTo>
                      <a:pt x="394" y="5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  <p:sp>
            <p:nvSpPr>
              <p:cNvPr id="111" name="Rectangle 14">
                <a:extLst>
                  <a:ext uri="{FF2B5EF4-FFF2-40B4-BE49-F238E27FC236}">
                    <a16:creationId xmlns:a16="http://schemas.microsoft.com/office/drawing/2014/main" id="{B09157A8-4217-4E85-A8F3-B24C89BD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129" y="2740543"/>
                <a:ext cx="978888" cy="116919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  <p:sp>
            <p:nvSpPr>
              <p:cNvPr id="112" name="Freeform 17">
                <a:extLst>
                  <a:ext uri="{FF2B5EF4-FFF2-40B4-BE49-F238E27FC236}">
                    <a16:creationId xmlns:a16="http://schemas.microsoft.com/office/drawing/2014/main" id="{F927CEA0-49F4-4FD9-AB57-EEFCA4EC3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016" y="2092512"/>
                <a:ext cx="488822" cy="764950"/>
              </a:xfrm>
              <a:custGeom>
                <a:avLst/>
                <a:gdLst>
                  <a:gd name="T0" fmla="*/ 393 w 393"/>
                  <a:gd name="T1" fmla="*/ 0 h 615"/>
                  <a:gd name="T2" fmla="*/ 393 w 393"/>
                  <a:gd name="T3" fmla="*/ 97 h 615"/>
                  <a:gd name="T4" fmla="*/ 0 w 393"/>
                  <a:gd name="T5" fmla="*/ 615 h 615"/>
                  <a:gd name="T6" fmla="*/ 0 w 393"/>
                  <a:gd name="T7" fmla="*/ 521 h 615"/>
                  <a:gd name="T8" fmla="*/ 393 w 393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615">
                    <a:moveTo>
                      <a:pt x="393" y="0"/>
                    </a:moveTo>
                    <a:lnTo>
                      <a:pt x="393" y="97"/>
                    </a:lnTo>
                    <a:lnTo>
                      <a:pt x="0" y="615"/>
                    </a:lnTo>
                    <a:lnTo>
                      <a:pt x="0" y="52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cs typeface="Lato Regular"/>
                </a:endParaRPr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BD8CE45-6379-4FE3-A840-4EEC327F69FC}"/>
                </a:ext>
              </a:extLst>
            </p:cNvPr>
            <p:cNvCxnSpPr>
              <a:cxnSpLocks/>
            </p:cNvCxnSpPr>
            <p:nvPr/>
          </p:nvCxnSpPr>
          <p:spPr>
            <a:xfrm>
              <a:off x="7448787" y="3221283"/>
              <a:ext cx="1075781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F8FF07-12C2-4629-8352-20063C7ED2E7}"/>
                </a:ext>
              </a:extLst>
            </p:cNvPr>
            <p:cNvGrpSpPr/>
            <p:nvPr/>
          </p:nvGrpSpPr>
          <p:grpSpPr>
            <a:xfrm>
              <a:off x="8611884" y="2481197"/>
              <a:ext cx="2822241" cy="1133760"/>
              <a:chOff x="8611884" y="2392707"/>
              <a:chExt cx="2822241" cy="1133760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67D5087-0018-4F88-9413-B364E6BBF627}"/>
                  </a:ext>
                </a:extLst>
              </p:cNvPr>
              <p:cNvSpPr txBox="1"/>
              <p:nvPr/>
            </p:nvSpPr>
            <p:spPr>
              <a:xfrm>
                <a:off x="8611884" y="2750491"/>
                <a:ext cx="2822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  <a:latin typeface="+mj-lt"/>
                    <a:cs typeface="Catamaran Bold" panose="00000800000000000000" pitchFamily="2" charset="0"/>
                  </a:rPr>
                  <a:t>Subtitle text two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5FF9324-982B-452F-B981-660468FDA360}"/>
                  </a:ext>
                </a:extLst>
              </p:cNvPr>
              <p:cNvSpPr txBox="1"/>
              <p:nvPr/>
            </p:nvSpPr>
            <p:spPr>
              <a:xfrm>
                <a:off x="8611884" y="2990936"/>
                <a:ext cx="2822241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soul.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CEFC3E6-DCF1-485F-93A2-A33F0E4236EB}"/>
                  </a:ext>
                </a:extLst>
              </p:cNvPr>
              <p:cNvSpPr txBox="1"/>
              <p:nvPr/>
            </p:nvSpPr>
            <p:spPr>
              <a:xfrm>
                <a:off x="8611885" y="2392707"/>
                <a:ext cx="14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750+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89E9F64-14CC-46E7-B3F4-C1FAD88CB42F}"/>
                </a:ext>
              </a:extLst>
            </p:cNvPr>
            <p:cNvSpPr txBox="1"/>
            <p:nvPr/>
          </p:nvSpPr>
          <p:spPr>
            <a:xfrm>
              <a:off x="5416952" y="3467745"/>
              <a:ext cx="1362399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10235AB-95DC-466A-B763-A26A80B02E8B}"/>
              </a:ext>
            </a:extLst>
          </p:cNvPr>
          <p:cNvSpPr txBox="1"/>
          <p:nvPr/>
        </p:nvSpPr>
        <p:spPr>
          <a:xfrm>
            <a:off x="1759975" y="707923"/>
            <a:ext cx="86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商业项目介绍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84457A-21E9-47B3-834D-CE0BB0143C6B}"/>
              </a:ext>
            </a:extLst>
          </p:cNvPr>
          <p:cNvGrpSpPr/>
          <p:nvPr/>
        </p:nvGrpSpPr>
        <p:grpSpPr>
          <a:xfrm>
            <a:off x="757875" y="1802976"/>
            <a:ext cx="6281066" cy="1505281"/>
            <a:chOff x="757875" y="1802976"/>
            <a:chExt cx="6281066" cy="1505281"/>
          </a:xfrm>
        </p:grpSpPr>
        <p:grpSp>
          <p:nvGrpSpPr>
            <p:cNvPr id="115" name="그룹 6">
              <a:extLst>
                <a:ext uri="{FF2B5EF4-FFF2-40B4-BE49-F238E27FC236}">
                  <a16:creationId xmlns:a16="http://schemas.microsoft.com/office/drawing/2014/main" id="{6DFA5954-6824-4313-846A-71608989E7C4}"/>
                </a:ext>
              </a:extLst>
            </p:cNvPr>
            <p:cNvGrpSpPr/>
            <p:nvPr/>
          </p:nvGrpSpPr>
          <p:grpSpPr>
            <a:xfrm>
              <a:off x="5157361" y="1954037"/>
              <a:ext cx="1881580" cy="1354220"/>
              <a:chOff x="3566004" y="1025314"/>
              <a:chExt cx="1633138" cy="1175411"/>
            </a:xfrm>
          </p:grpSpPr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9AE3AF7F-95A7-4AB2-A205-F23B7B108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004" y="1025314"/>
                <a:ext cx="1633138" cy="1054760"/>
              </a:xfrm>
              <a:custGeom>
                <a:avLst/>
                <a:gdLst>
                  <a:gd name="T0" fmla="*/ 327 w 1313"/>
                  <a:gd name="T1" fmla="*/ 848 h 848"/>
                  <a:gd name="T2" fmla="*/ 0 w 1313"/>
                  <a:gd name="T3" fmla="*/ 415 h 848"/>
                  <a:gd name="T4" fmla="*/ 346 w 1313"/>
                  <a:gd name="T5" fmla="*/ 0 h 848"/>
                  <a:gd name="T6" fmla="*/ 964 w 1313"/>
                  <a:gd name="T7" fmla="*/ 0 h 848"/>
                  <a:gd name="T8" fmla="*/ 1313 w 1313"/>
                  <a:gd name="T9" fmla="*/ 415 h 848"/>
                  <a:gd name="T10" fmla="*/ 983 w 1313"/>
                  <a:gd name="T11" fmla="*/ 848 h 848"/>
                  <a:gd name="T12" fmla="*/ 327 w 1313"/>
                  <a:gd name="T13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3" h="848">
                    <a:moveTo>
                      <a:pt x="327" y="848"/>
                    </a:moveTo>
                    <a:lnTo>
                      <a:pt x="0" y="415"/>
                    </a:lnTo>
                    <a:lnTo>
                      <a:pt x="346" y="0"/>
                    </a:lnTo>
                    <a:lnTo>
                      <a:pt x="964" y="0"/>
                    </a:lnTo>
                    <a:lnTo>
                      <a:pt x="1313" y="415"/>
                    </a:lnTo>
                    <a:lnTo>
                      <a:pt x="983" y="848"/>
                    </a:lnTo>
                    <a:lnTo>
                      <a:pt x="327" y="8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50000">
                    <a:schemeClr val="accent1"/>
                  </a:gs>
                  <a:gs pos="100000">
                    <a:schemeClr val="accent1"/>
                  </a:gs>
                </a:gsLst>
                <a:lin ang="2700000" scaled="0"/>
              </a:gra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+mj-ea"/>
                  <a:cs typeface="Lato Regular"/>
                </a:endParaRPr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B6BA9ECF-5040-4B53-AAA3-03574E613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004" y="1541500"/>
                <a:ext cx="406730" cy="659225"/>
              </a:xfrm>
              <a:custGeom>
                <a:avLst/>
                <a:gdLst>
                  <a:gd name="T0" fmla="*/ 327 w 327"/>
                  <a:gd name="T1" fmla="*/ 530 h 530"/>
                  <a:gd name="T2" fmla="*/ 327 w 327"/>
                  <a:gd name="T3" fmla="*/ 433 h 530"/>
                  <a:gd name="T4" fmla="*/ 0 w 327"/>
                  <a:gd name="T5" fmla="*/ 0 h 530"/>
                  <a:gd name="T6" fmla="*/ 0 w 327"/>
                  <a:gd name="T7" fmla="*/ 97 h 530"/>
                  <a:gd name="T8" fmla="*/ 327 w 327"/>
                  <a:gd name="T9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530">
                    <a:moveTo>
                      <a:pt x="327" y="530"/>
                    </a:moveTo>
                    <a:lnTo>
                      <a:pt x="327" y="433"/>
                    </a:lnTo>
                    <a:lnTo>
                      <a:pt x="0" y="0"/>
                    </a:lnTo>
                    <a:lnTo>
                      <a:pt x="0" y="97"/>
                    </a:lnTo>
                    <a:lnTo>
                      <a:pt x="327" y="530"/>
                    </a:lnTo>
                    <a:close/>
                  </a:path>
                </a:pathLst>
              </a:custGeom>
              <a:pattFill prst="dkUpDiag">
                <a:fgClr>
                  <a:schemeClr val="accent1">
                    <a:lumMod val="75000"/>
                  </a:schemeClr>
                </a:fgClr>
                <a:bgClr>
                  <a:schemeClr val="accent1">
                    <a:lumMod val="50000"/>
                  </a:schemeClr>
                </a:bgClr>
              </a:patt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+mj-ea"/>
                  <a:cs typeface="Lato Regular"/>
                </a:endParaRP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EC0F797C-EAB4-4407-9480-614BEC89F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733" y="2080074"/>
                <a:ext cx="815947" cy="120651"/>
              </a:xfrm>
              <a:prstGeom prst="rect">
                <a:avLst/>
              </a:prstGeom>
              <a:pattFill prst="dkDnDiag">
                <a:fgClr>
                  <a:schemeClr val="accent1"/>
                </a:fgClr>
                <a:bgClr>
                  <a:schemeClr val="accent1">
                    <a:lumMod val="75000"/>
                  </a:schemeClr>
                </a:bgClr>
              </a:patt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+mj-ea"/>
                  <a:cs typeface="Lato Regular"/>
                </a:endParaRPr>
              </a:p>
            </p:txBody>
          </p:sp>
          <p:sp>
            <p:nvSpPr>
              <p:cNvPr id="121" name="Freeform 16">
                <a:extLst>
                  <a:ext uri="{FF2B5EF4-FFF2-40B4-BE49-F238E27FC236}">
                    <a16:creationId xmlns:a16="http://schemas.microsoft.com/office/drawing/2014/main" id="{AC07FFFF-73D7-49C2-8393-6D3E13724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680" y="1541500"/>
                <a:ext cx="410461" cy="659225"/>
              </a:xfrm>
              <a:custGeom>
                <a:avLst/>
                <a:gdLst>
                  <a:gd name="T0" fmla="*/ 0 w 330"/>
                  <a:gd name="T1" fmla="*/ 530 h 530"/>
                  <a:gd name="T2" fmla="*/ 0 w 330"/>
                  <a:gd name="T3" fmla="*/ 433 h 530"/>
                  <a:gd name="T4" fmla="*/ 330 w 330"/>
                  <a:gd name="T5" fmla="*/ 0 h 530"/>
                  <a:gd name="T6" fmla="*/ 330 w 330"/>
                  <a:gd name="T7" fmla="*/ 97 h 530"/>
                  <a:gd name="T8" fmla="*/ 0 w 330"/>
                  <a:gd name="T9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530">
                    <a:moveTo>
                      <a:pt x="0" y="530"/>
                    </a:moveTo>
                    <a:lnTo>
                      <a:pt x="0" y="433"/>
                    </a:lnTo>
                    <a:lnTo>
                      <a:pt x="330" y="0"/>
                    </a:lnTo>
                    <a:lnTo>
                      <a:pt x="330" y="97"/>
                    </a:lnTo>
                    <a:lnTo>
                      <a:pt x="0" y="530"/>
                    </a:lnTo>
                    <a:close/>
                  </a:path>
                </a:pathLst>
              </a:custGeom>
              <a:pattFill prst="dkDnDiag">
                <a:fgClr>
                  <a:schemeClr val="accent1">
                    <a:lumMod val="75000"/>
                  </a:schemeClr>
                </a:fgClr>
                <a:bgClr>
                  <a:schemeClr val="accent1">
                    <a:lumMod val="50000"/>
                  </a:schemeClr>
                </a:bgClr>
              </a:patt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dirty="0">
                  <a:solidFill>
                    <a:schemeClr val="bg1"/>
                  </a:solidFill>
                  <a:latin typeface="Bebas Neue" panose="020B0606020202050201" pitchFamily="34" charset="0"/>
                  <a:ea typeface="+mj-ea"/>
                  <a:cs typeface="Lato Regular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8A7B39-7024-4F2B-9CD9-7909E792E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108" y="2548748"/>
              <a:ext cx="1301028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7226B8-2EC0-473E-8CCD-D3EEFDFD051F}"/>
                </a:ext>
              </a:extLst>
            </p:cNvPr>
            <p:cNvGrpSpPr/>
            <p:nvPr/>
          </p:nvGrpSpPr>
          <p:grpSpPr>
            <a:xfrm>
              <a:off x="757875" y="1802976"/>
              <a:ext cx="2822241" cy="1133760"/>
              <a:chOff x="757875" y="1714486"/>
              <a:chExt cx="2822241" cy="1133760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38C13C-7431-414C-918D-7D9AB6982963}"/>
                  </a:ext>
                </a:extLst>
              </p:cNvPr>
              <p:cNvSpPr txBox="1"/>
              <p:nvPr/>
            </p:nvSpPr>
            <p:spPr>
              <a:xfrm>
                <a:off x="757875" y="2072270"/>
                <a:ext cx="2822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accent1"/>
                    </a:solidFill>
                    <a:latin typeface="+mj-lt"/>
                    <a:cs typeface="Catamaran Bold" panose="00000800000000000000" pitchFamily="2" charset="0"/>
                  </a:rPr>
                  <a:t>Subtitle text one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C60E95E-9AB6-4BF9-8CD8-A14D4E28CDDF}"/>
                  </a:ext>
                </a:extLst>
              </p:cNvPr>
              <p:cNvSpPr txBox="1"/>
              <p:nvPr/>
            </p:nvSpPr>
            <p:spPr>
              <a:xfrm>
                <a:off x="757875" y="2312715"/>
                <a:ext cx="2822241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 wonderful serenity has taken possession of my entire soul.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C90BB79-4CDF-41E0-8E98-2BBE3DB1CECD}"/>
                  </a:ext>
                </a:extLst>
              </p:cNvPr>
              <p:cNvSpPr txBox="1"/>
              <p:nvPr/>
            </p:nvSpPr>
            <p:spPr>
              <a:xfrm>
                <a:off x="1917290" y="1714486"/>
                <a:ext cx="1662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1200</a:t>
                </a:r>
              </a:p>
            </p:txBody>
          </p:sp>
        </p:grp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65CF9CE1-C081-4801-A680-97F841AE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7" y="2189122"/>
              <a:ext cx="410688" cy="423725"/>
            </a:xfrm>
            <a:custGeom>
              <a:avLst/>
              <a:gdLst>
                <a:gd name="T0" fmla="*/ 111726 w 444"/>
                <a:gd name="T1" fmla="*/ 150538 h 462"/>
                <a:gd name="T2" fmla="*/ 111726 w 444"/>
                <a:gd name="T3" fmla="*/ 150538 h 462"/>
                <a:gd name="T4" fmla="*/ 144162 w 444"/>
                <a:gd name="T5" fmla="*/ 114802 h 462"/>
                <a:gd name="T6" fmla="*/ 199574 w 444"/>
                <a:gd name="T7" fmla="*/ 31716 h 462"/>
                <a:gd name="T8" fmla="*/ 191916 w 444"/>
                <a:gd name="T9" fmla="*/ 23675 h 462"/>
                <a:gd name="T10" fmla="*/ 155875 w 444"/>
                <a:gd name="T11" fmla="*/ 23675 h 462"/>
                <a:gd name="T12" fmla="*/ 100013 w 444"/>
                <a:gd name="T13" fmla="*/ 0 h 462"/>
                <a:gd name="T14" fmla="*/ 44150 w 444"/>
                <a:gd name="T15" fmla="*/ 23675 h 462"/>
                <a:gd name="T16" fmla="*/ 8109 w 444"/>
                <a:gd name="T17" fmla="*/ 23675 h 462"/>
                <a:gd name="T18" fmla="*/ 0 w 444"/>
                <a:gd name="T19" fmla="*/ 31716 h 462"/>
                <a:gd name="T20" fmla="*/ 55863 w 444"/>
                <a:gd name="T21" fmla="*/ 114802 h 462"/>
                <a:gd name="T22" fmla="*/ 87849 w 444"/>
                <a:gd name="T23" fmla="*/ 150538 h 462"/>
                <a:gd name="T24" fmla="*/ 87849 w 444"/>
                <a:gd name="T25" fmla="*/ 166172 h 462"/>
                <a:gd name="T26" fmla="*/ 48204 w 444"/>
                <a:gd name="T27" fmla="*/ 185827 h 462"/>
                <a:gd name="T28" fmla="*/ 100013 w 444"/>
                <a:gd name="T29" fmla="*/ 205928 h 462"/>
                <a:gd name="T30" fmla="*/ 147766 w 444"/>
                <a:gd name="T31" fmla="*/ 185827 h 462"/>
                <a:gd name="T32" fmla="*/ 111726 w 444"/>
                <a:gd name="T33" fmla="*/ 166172 h 462"/>
                <a:gd name="T34" fmla="*/ 111726 w 444"/>
                <a:gd name="T35" fmla="*/ 150538 h 462"/>
                <a:gd name="T36" fmla="*/ 144162 w 444"/>
                <a:gd name="T37" fmla="*/ 94700 h 462"/>
                <a:gd name="T38" fmla="*/ 144162 w 444"/>
                <a:gd name="T39" fmla="*/ 94700 h 462"/>
                <a:gd name="T40" fmla="*/ 155875 w 444"/>
                <a:gd name="T41" fmla="*/ 39756 h 462"/>
                <a:gd name="T42" fmla="*/ 183807 w 444"/>
                <a:gd name="T43" fmla="*/ 39756 h 462"/>
                <a:gd name="T44" fmla="*/ 144162 w 444"/>
                <a:gd name="T45" fmla="*/ 94700 h 462"/>
                <a:gd name="T46" fmla="*/ 100013 w 444"/>
                <a:gd name="T47" fmla="*/ 16081 h 462"/>
                <a:gd name="T48" fmla="*/ 100013 w 444"/>
                <a:gd name="T49" fmla="*/ 16081 h 462"/>
                <a:gd name="T50" fmla="*/ 144162 w 444"/>
                <a:gd name="T51" fmla="*/ 31716 h 462"/>
                <a:gd name="T52" fmla="*/ 100013 w 444"/>
                <a:gd name="T53" fmla="*/ 51370 h 462"/>
                <a:gd name="T54" fmla="*/ 55863 w 444"/>
                <a:gd name="T55" fmla="*/ 31716 h 462"/>
                <a:gd name="T56" fmla="*/ 100013 w 444"/>
                <a:gd name="T57" fmla="*/ 16081 h 462"/>
                <a:gd name="T58" fmla="*/ 16218 w 444"/>
                <a:gd name="T59" fmla="*/ 39756 h 462"/>
                <a:gd name="T60" fmla="*/ 16218 w 444"/>
                <a:gd name="T61" fmla="*/ 39756 h 462"/>
                <a:gd name="T62" fmla="*/ 44150 w 444"/>
                <a:gd name="T63" fmla="*/ 39756 h 462"/>
                <a:gd name="T64" fmla="*/ 55863 w 444"/>
                <a:gd name="T65" fmla="*/ 94700 h 462"/>
                <a:gd name="T66" fmla="*/ 16218 w 444"/>
                <a:gd name="T67" fmla="*/ 39756 h 4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201645B-797C-42E5-95FE-11FEFD064DB8}"/>
                </a:ext>
              </a:extLst>
            </p:cNvPr>
            <p:cNvSpPr txBox="1"/>
            <p:nvPr/>
          </p:nvSpPr>
          <p:spPr>
            <a:xfrm>
              <a:off x="5416952" y="2686764"/>
              <a:ext cx="1362399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0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2F334B-3E98-4639-AA81-695CB1168EA1}"/>
              </a:ext>
            </a:extLst>
          </p:cNvPr>
          <p:cNvGrpSpPr/>
          <p:nvPr/>
        </p:nvGrpSpPr>
        <p:grpSpPr>
          <a:xfrm>
            <a:off x="1240435" y="2077586"/>
            <a:ext cx="2427784" cy="3819129"/>
            <a:chOff x="1240435" y="2077586"/>
            <a:chExt cx="2427784" cy="381912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30B9F51-6588-44C7-A3FC-48CC7F419EEA}"/>
                </a:ext>
              </a:extLst>
            </p:cNvPr>
            <p:cNvSpPr/>
            <p:nvPr/>
          </p:nvSpPr>
          <p:spPr>
            <a:xfrm>
              <a:off x="1240435" y="2077586"/>
              <a:ext cx="2427784" cy="3819129"/>
            </a:xfrm>
            <a:prstGeom prst="roundRect">
              <a:avLst>
                <a:gd name="adj" fmla="val 1410"/>
              </a:avLst>
            </a:prstGeom>
            <a:solidFill>
              <a:schemeClr val="bg1">
                <a:alpha val="25000"/>
              </a:schemeClr>
            </a:solidFill>
            <a:ln w="12700">
              <a:solidFill>
                <a:schemeClr val="bg1"/>
              </a:solidFill>
            </a:ln>
            <a:effectLst>
              <a:outerShdw blurRad="127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855B688-2671-4223-834B-96FEFD27A7DA}"/>
                </a:ext>
              </a:extLst>
            </p:cNvPr>
            <p:cNvSpPr/>
            <p:nvPr/>
          </p:nvSpPr>
          <p:spPr>
            <a:xfrm>
              <a:off x="1830382" y="5253469"/>
              <a:ext cx="1247890" cy="3615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accent1"/>
                  </a:solidFill>
                  <a:latin typeface="+mj-lt"/>
                </a:rPr>
                <a:t>Choose Plan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5F6873-03C0-4BE0-81A2-BFBBEDD83CC2}"/>
                </a:ext>
              </a:extLst>
            </p:cNvPr>
            <p:cNvGrpSpPr/>
            <p:nvPr/>
          </p:nvGrpSpPr>
          <p:grpSpPr>
            <a:xfrm>
              <a:off x="1452841" y="2380510"/>
              <a:ext cx="2002972" cy="2562214"/>
              <a:chOff x="1452841" y="2380510"/>
              <a:chExt cx="2002972" cy="256221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08CBAD-5A27-4A72-AF5D-33742181CBF2}"/>
                  </a:ext>
                </a:extLst>
              </p:cNvPr>
              <p:cNvSpPr txBox="1"/>
              <p:nvPr/>
            </p:nvSpPr>
            <p:spPr>
              <a:xfrm>
                <a:off x="1452841" y="2380510"/>
                <a:ext cx="20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STANDARD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34471-6CDF-4D38-91FE-05F0268345CC}"/>
                  </a:ext>
                </a:extLst>
              </p:cNvPr>
              <p:cNvSpPr txBox="1"/>
              <p:nvPr/>
            </p:nvSpPr>
            <p:spPr>
              <a:xfrm>
                <a:off x="1452841" y="2742847"/>
                <a:ext cx="20029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A wonderful serenity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D7D6D1C-241D-4982-9012-3B52FB152944}"/>
                  </a:ext>
                </a:extLst>
              </p:cNvPr>
              <p:cNvGrpSpPr/>
              <p:nvPr/>
            </p:nvGrpSpPr>
            <p:grpSpPr>
              <a:xfrm>
                <a:off x="1840418" y="3244559"/>
                <a:ext cx="1227818" cy="299184"/>
                <a:chOff x="1858172" y="2893174"/>
                <a:chExt cx="1227818" cy="299184"/>
              </a:xfrm>
            </p:grpSpPr>
            <p:sp>
              <p:nvSpPr>
                <p:cNvPr id="14" name="Freeform 26">
                  <a:extLst>
                    <a:ext uri="{FF2B5EF4-FFF2-40B4-BE49-F238E27FC236}">
                      <a16:creationId xmlns:a16="http://schemas.microsoft.com/office/drawing/2014/main" id="{DA8A3669-57E5-4C23-B229-E00157AF8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8172" y="2989637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70906-B2B3-4A37-86CA-342964F65820}"/>
                    </a:ext>
                  </a:extLst>
                </p:cNvPr>
                <p:cNvSpPr txBox="1"/>
                <p:nvPr/>
              </p:nvSpPr>
              <p:spPr>
                <a:xfrm>
                  <a:off x="1962150" y="2893174"/>
                  <a:ext cx="1123840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Startup feature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758DA61-B209-4338-93AE-CB9190384C51}"/>
                  </a:ext>
                </a:extLst>
              </p:cNvPr>
              <p:cNvGrpSpPr/>
              <p:nvPr/>
            </p:nvGrpSpPr>
            <p:grpSpPr>
              <a:xfrm>
                <a:off x="1556920" y="3557278"/>
                <a:ext cx="1794815" cy="299184"/>
                <a:chOff x="1564335" y="3205893"/>
                <a:chExt cx="1794815" cy="299184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27B74CA3-B283-4596-AE24-1926961B3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335" y="3302356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C5FDAF-C08B-4D69-AB9B-7C15782D5AD3}"/>
                    </a:ext>
                  </a:extLst>
                </p:cNvPr>
                <p:cNvSpPr txBox="1"/>
                <p:nvPr/>
              </p:nvSpPr>
              <p:spPr>
                <a:xfrm>
                  <a:off x="1666182" y="3205893"/>
                  <a:ext cx="1692968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Project description price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42ECF2-370E-457B-9E04-2161D13C9A9A}"/>
                  </a:ext>
                </a:extLst>
              </p:cNvPr>
              <p:cNvGrpSpPr/>
              <p:nvPr/>
            </p:nvGrpSpPr>
            <p:grpSpPr>
              <a:xfrm>
                <a:off x="1789670" y="3869997"/>
                <a:ext cx="1329314" cy="313932"/>
                <a:chOff x="1794886" y="3518612"/>
                <a:chExt cx="1329314" cy="313932"/>
              </a:xfrm>
            </p:grpSpPr>
            <p:sp>
              <p:nvSpPr>
                <p:cNvPr id="30" name="Freeform 26">
                  <a:extLst>
                    <a:ext uri="{FF2B5EF4-FFF2-40B4-BE49-F238E27FC236}">
                      <a16:creationId xmlns:a16="http://schemas.microsoft.com/office/drawing/2014/main" id="{39661E8B-63C3-458B-8FC7-F97E85C0E5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4886" y="3615075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117808E-A8B4-4697-92F0-B1C206E1C1C8}"/>
                    </a:ext>
                  </a:extLst>
                </p:cNvPr>
                <p:cNvSpPr txBox="1"/>
                <p:nvPr/>
              </p:nvSpPr>
              <p:spPr>
                <a:xfrm>
                  <a:off x="1901132" y="3518612"/>
                  <a:ext cx="1223068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Startup progress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60C70F-2478-47E8-AF01-EAE506157031}"/>
                  </a:ext>
                </a:extLst>
              </p:cNvPr>
              <p:cNvSpPr txBox="1"/>
              <p:nvPr/>
            </p:nvSpPr>
            <p:spPr>
              <a:xfrm>
                <a:off x="1683709" y="4542614"/>
                <a:ext cx="1541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aseline="400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$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220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105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/</a:t>
                </a:r>
                <a:r>
                  <a:rPr lang="en-US" sz="1050" dirty="0" err="1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mo</a:t>
                </a:r>
                <a:endParaRPr lang="en-US" sz="1600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4DB7A5-1E4D-4875-B8F9-D84278B49A1C}"/>
              </a:ext>
            </a:extLst>
          </p:cNvPr>
          <p:cNvGrpSpPr/>
          <p:nvPr/>
        </p:nvGrpSpPr>
        <p:grpSpPr>
          <a:xfrm>
            <a:off x="3668217" y="2077586"/>
            <a:ext cx="2427784" cy="3819129"/>
            <a:chOff x="3668217" y="2077586"/>
            <a:chExt cx="2427784" cy="381912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54A816D-EC40-471C-8642-37C0A672C467}"/>
                </a:ext>
              </a:extLst>
            </p:cNvPr>
            <p:cNvSpPr/>
            <p:nvPr/>
          </p:nvSpPr>
          <p:spPr>
            <a:xfrm>
              <a:off x="3668217" y="2077586"/>
              <a:ext cx="2427784" cy="3819129"/>
            </a:xfrm>
            <a:prstGeom prst="roundRect">
              <a:avLst>
                <a:gd name="adj" fmla="val 1410"/>
              </a:avLst>
            </a:prstGeom>
            <a:solidFill>
              <a:schemeClr val="bg1">
                <a:alpha val="25000"/>
              </a:schemeClr>
            </a:solidFill>
            <a:ln w="12700">
              <a:solidFill>
                <a:schemeClr val="bg1"/>
              </a:solidFill>
            </a:ln>
            <a:effectLst>
              <a:outerShdw blurRad="127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4C24DBF-205D-42ED-9566-96F96C0F95B7}"/>
                </a:ext>
              </a:extLst>
            </p:cNvPr>
            <p:cNvSpPr/>
            <p:nvPr/>
          </p:nvSpPr>
          <p:spPr>
            <a:xfrm>
              <a:off x="4258164" y="5253469"/>
              <a:ext cx="1247890" cy="3615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accent1"/>
                  </a:solidFill>
                  <a:latin typeface="+mj-lt"/>
                </a:rPr>
                <a:t>Choose Plan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D22FB7D-A3B4-4A4C-A81B-312B85398033}"/>
                </a:ext>
              </a:extLst>
            </p:cNvPr>
            <p:cNvGrpSpPr/>
            <p:nvPr/>
          </p:nvGrpSpPr>
          <p:grpSpPr>
            <a:xfrm>
              <a:off x="3880623" y="2380510"/>
              <a:ext cx="2002972" cy="2562214"/>
              <a:chOff x="3880623" y="2380510"/>
              <a:chExt cx="2002972" cy="256221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D64688-BCC5-4F77-B5F5-74B27F9CC340}"/>
                  </a:ext>
                </a:extLst>
              </p:cNvPr>
              <p:cNvSpPr txBox="1"/>
              <p:nvPr/>
            </p:nvSpPr>
            <p:spPr>
              <a:xfrm>
                <a:off x="3880623" y="2380510"/>
                <a:ext cx="20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BUSINESS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B6567D-3EFD-4474-8D04-947560E657D6}"/>
                  </a:ext>
                </a:extLst>
              </p:cNvPr>
              <p:cNvSpPr txBox="1"/>
              <p:nvPr/>
            </p:nvSpPr>
            <p:spPr>
              <a:xfrm>
                <a:off x="3880623" y="2742847"/>
                <a:ext cx="20029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A wonderful serenity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6AD4311-38F7-4B52-96B2-1C7C8CCE8DFE}"/>
                  </a:ext>
                </a:extLst>
              </p:cNvPr>
              <p:cNvGrpSpPr/>
              <p:nvPr/>
            </p:nvGrpSpPr>
            <p:grpSpPr>
              <a:xfrm>
                <a:off x="4268200" y="3244559"/>
                <a:ext cx="1227818" cy="299184"/>
                <a:chOff x="1858172" y="2893174"/>
                <a:chExt cx="1227818" cy="299184"/>
              </a:xfrm>
            </p:grpSpPr>
            <p:sp>
              <p:nvSpPr>
                <p:cNvPr id="51" name="Freeform 26">
                  <a:extLst>
                    <a:ext uri="{FF2B5EF4-FFF2-40B4-BE49-F238E27FC236}">
                      <a16:creationId xmlns:a16="http://schemas.microsoft.com/office/drawing/2014/main" id="{C892A875-92E5-4ED5-9D78-1EADE02B1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8172" y="2989637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384CC52-A0E1-430F-A06B-3799943379AC}"/>
                    </a:ext>
                  </a:extLst>
                </p:cNvPr>
                <p:cNvSpPr txBox="1"/>
                <p:nvPr/>
              </p:nvSpPr>
              <p:spPr>
                <a:xfrm>
                  <a:off x="1962150" y="2893174"/>
                  <a:ext cx="1123840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Startup feature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495FE40-28F5-4CC1-855F-90651BC78B35}"/>
                  </a:ext>
                </a:extLst>
              </p:cNvPr>
              <p:cNvGrpSpPr/>
              <p:nvPr/>
            </p:nvGrpSpPr>
            <p:grpSpPr>
              <a:xfrm>
                <a:off x="3984702" y="3557278"/>
                <a:ext cx="1794815" cy="299184"/>
                <a:chOff x="1564335" y="3205893"/>
                <a:chExt cx="1794815" cy="299184"/>
              </a:xfrm>
            </p:grpSpPr>
            <p:sp>
              <p:nvSpPr>
                <p:cNvPr id="49" name="Freeform 26">
                  <a:extLst>
                    <a:ext uri="{FF2B5EF4-FFF2-40B4-BE49-F238E27FC236}">
                      <a16:creationId xmlns:a16="http://schemas.microsoft.com/office/drawing/2014/main" id="{4C4A00EE-421C-4D98-9C63-1BFC0B69D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335" y="3302356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0EB263-0FC1-42EE-B3CC-0C3B3CF94F15}"/>
                    </a:ext>
                  </a:extLst>
                </p:cNvPr>
                <p:cNvSpPr txBox="1"/>
                <p:nvPr/>
              </p:nvSpPr>
              <p:spPr>
                <a:xfrm>
                  <a:off x="1666182" y="3205893"/>
                  <a:ext cx="1692968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Project description price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0EDAC9A-370D-4A90-B229-1A9A805BC02E}"/>
                  </a:ext>
                </a:extLst>
              </p:cNvPr>
              <p:cNvGrpSpPr/>
              <p:nvPr/>
            </p:nvGrpSpPr>
            <p:grpSpPr>
              <a:xfrm>
                <a:off x="4217452" y="3869997"/>
                <a:ext cx="1329314" cy="313932"/>
                <a:chOff x="1794886" y="3518612"/>
                <a:chExt cx="1329314" cy="313932"/>
              </a:xfrm>
            </p:grpSpPr>
            <p:sp>
              <p:nvSpPr>
                <p:cNvPr id="47" name="Freeform 26">
                  <a:extLst>
                    <a:ext uri="{FF2B5EF4-FFF2-40B4-BE49-F238E27FC236}">
                      <a16:creationId xmlns:a16="http://schemas.microsoft.com/office/drawing/2014/main" id="{46B9FC49-20D9-4F15-87B2-DF536FBF9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4886" y="3615075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2A664B0-34D7-4057-B676-C5BE2FA7624E}"/>
                    </a:ext>
                  </a:extLst>
                </p:cNvPr>
                <p:cNvSpPr txBox="1"/>
                <p:nvPr/>
              </p:nvSpPr>
              <p:spPr>
                <a:xfrm>
                  <a:off x="1901132" y="3518612"/>
                  <a:ext cx="1223068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Startup progress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8B6D78-FE3B-45F3-A22B-B6F263C15432}"/>
                  </a:ext>
                </a:extLst>
              </p:cNvPr>
              <p:cNvSpPr txBox="1"/>
              <p:nvPr/>
            </p:nvSpPr>
            <p:spPr>
              <a:xfrm>
                <a:off x="4111491" y="4542614"/>
                <a:ext cx="1541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aseline="400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$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320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105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/</a:t>
                </a:r>
                <a:r>
                  <a:rPr lang="en-US" sz="1050" dirty="0" err="1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mo</a:t>
                </a:r>
                <a:endParaRPr lang="en-US" sz="1600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FB1352-3FEE-4B86-A353-A6BD51007235}"/>
              </a:ext>
            </a:extLst>
          </p:cNvPr>
          <p:cNvGrpSpPr/>
          <p:nvPr/>
        </p:nvGrpSpPr>
        <p:grpSpPr>
          <a:xfrm>
            <a:off x="8523781" y="2077586"/>
            <a:ext cx="2427784" cy="3819129"/>
            <a:chOff x="8523781" y="2077586"/>
            <a:chExt cx="2427784" cy="381912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2829B95-CA7C-41C0-B2BA-1BE3F1130738}"/>
                </a:ext>
              </a:extLst>
            </p:cNvPr>
            <p:cNvSpPr/>
            <p:nvPr/>
          </p:nvSpPr>
          <p:spPr>
            <a:xfrm>
              <a:off x="8523781" y="2077586"/>
              <a:ext cx="2427784" cy="3819129"/>
            </a:xfrm>
            <a:prstGeom prst="roundRect">
              <a:avLst>
                <a:gd name="adj" fmla="val 1410"/>
              </a:avLst>
            </a:prstGeom>
            <a:solidFill>
              <a:schemeClr val="bg1">
                <a:alpha val="25000"/>
              </a:schemeClr>
            </a:solidFill>
            <a:ln w="12700">
              <a:solidFill>
                <a:schemeClr val="bg1"/>
              </a:solidFill>
            </a:ln>
            <a:effectLst>
              <a:outerShdw blurRad="127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57ADEF-9682-47F1-A30B-39D202BECCD1}"/>
                </a:ext>
              </a:extLst>
            </p:cNvPr>
            <p:cNvSpPr/>
            <p:nvPr/>
          </p:nvSpPr>
          <p:spPr>
            <a:xfrm>
              <a:off x="9113728" y="5253469"/>
              <a:ext cx="1247890" cy="3615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accent1"/>
                  </a:solidFill>
                  <a:latin typeface="+mj-lt"/>
                </a:rPr>
                <a:t>Choose Plan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73D8BE2-C4C4-4912-8568-36C56AB97AE1}"/>
                </a:ext>
              </a:extLst>
            </p:cNvPr>
            <p:cNvGrpSpPr/>
            <p:nvPr/>
          </p:nvGrpSpPr>
          <p:grpSpPr>
            <a:xfrm>
              <a:off x="8736187" y="2380510"/>
              <a:ext cx="2002972" cy="2562214"/>
              <a:chOff x="8736187" y="2380510"/>
              <a:chExt cx="2002972" cy="256221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4E5A60-F164-4E3C-9159-F105FF01F46F}"/>
                  </a:ext>
                </a:extLst>
              </p:cNvPr>
              <p:cNvSpPr txBox="1"/>
              <p:nvPr/>
            </p:nvSpPr>
            <p:spPr>
              <a:xfrm>
                <a:off x="8736187" y="2380510"/>
                <a:ext cx="20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PROFESSIONAL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3CDD8FF-4DFD-41B7-B017-693F00B53910}"/>
                  </a:ext>
                </a:extLst>
              </p:cNvPr>
              <p:cNvSpPr txBox="1"/>
              <p:nvPr/>
            </p:nvSpPr>
            <p:spPr>
              <a:xfrm>
                <a:off x="8736187" y="2742847"/>
                <a:ext cx="20029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A wonderful serenity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6E0E587-152B-4C77-93DA-A7B6E80034D6}"/>
                  </a:ext>
                </a:extLst>
              </p:cNvPr>
              <p:cNvGrpSpPr/>
              <p:nvPr/>
            </p:nvGrpSpPr>
            <p:grpSpPr>
              <a:xfrm>
                <a:off x="9123764" y="3244559"/>
                <a:ext cx="1227818" cy="299184"/>
                <a:chOff x="1858172" y="2893174"/>
                <a:chExt cx="1227818" cy="299184"/>
              </a:xfrm>
            </p:grpSpPr>
            <p:sp>
              <p:nvSpPr>
                <p:cNvPr id="81" name="Freeform 26">
                  <a:extLst>
                    <a:ext uri="{FF2B5EF4-FFF2-40B4-BE49-F238E27FC236}">
                      <a16:creationId xmlns:a16="http://schemas.microsoft.com/office/drawing/2014/main" id="{A95D1A0C-5F7D-45E6-A51B-587230415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8172" y="2989637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5FA034D-A9B7-4A62-8544-356BAF86AF46}"/>
                    </a:ext>
                  </a:extLst>
                </p:cNvPr>
                <p:cNvSpPr txBox="1"/>
                <p:nvPr/>
              </p:nvSpPr>
              <p:spPr>
                <a:xfrm>
                  <a:off x="1962150" y="2893174"/>
                  <a:ext cx="1123840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Startup feature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875B751-E082-43DF-B05F-86623A31751B}"/>
                  </a:ext>
                </a:extLst>
              </p:cNvPr>
              <p:cNvGrpSpPr/>
              <p:nvPr/>
            </p:nvGrpSpPr>
            <p:grpSpPr>
              <a:xfrm>
                <a:off x="8840266" y="3557278"/>
                <a:ext cx="1794815" cy="299184"/>
                <a:chOff x="1564335" y="3205893"/>
                <a:chExt cx="1794815" cy="299184"/>
              </a:xfrm>
            </p:grpSpPr>
            <p:sp>
              <p:nvSpPr>
                <p:cNvPr id="79" name="Freeform 26">
                  <a:extLst>
                    <a:ext uri="{FF2B5EF4-FFF2-40B4-BE49-F238E27FC236}">
                      <a16:creationId xmlns:a16="http://schemas.microsoft.com/office/drawing/2014/main" id="{7069AA3D-E59B-481F-A691-45856A8C0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335" y="3302356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5496005-687D-41C1-BD50-F26C9749B956}"/>
                    </a:ext>
                  </a:extLst>
                </p:cNvPr>
                <p:cNvSpPr txBox="1"/>
                <p:nvPr/>
              </p:nvSpPr>
              <p:spPr>
                <a:xfrm>
                  <a:off x="1666182" y="3205893"/>
                  <a:ext cx="1692968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Project description price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FEDD8BA-4613-4AD5-81D9-1C9C5BDC8C9A}"/>
                  </a:ext>
                </a:extLst>
              </p:cNvPr>
              <p:cNvGrpSpPr/>
              <p:nvPr/>
            </p:nvGrpSpPr>
            <p:grpSpPr>
              <a:xfrm>
                <a:off x="9073016" y="3869997"/>
                <a:ext cx="1329314" cy="313932"/>
                <a:chOff x="1794886" y="3518612"/>
                <a:chExt cx="1329314" cy="313932"/>
              </a:xfrm>
            </p:grpSpPr>
            <p:sp>
              <p:nvSpPr>
                <p:cNvPr id="77" name="Freeform 26">
                  <a:extLst>
                    <a:ext uri="{FF2B5EF4-FFF2-40B4-BE49-F238E27FC236}">
                      <a16:creationId xmlns:a16="http://schemas.microsoft.com/office/drawing/2014/main" id="{8A1B2F9A-A041-4D79-968B-8143D3AF7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4886" y="3615075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2B3D92-A810-4D06-AAEB-CD893D174A4D}"/>
                    </a:ext>
                  </a:extLst>
                </p:cNvPr>
                <p:cNvSpPr txBox="1"/>
                <p:nvPr/>
              </p:nvSpPr>
              <p:spPr>
                <a:xfrm>
                  <a:off x="1901132" y="3518612"/>
                  <a:ext cx="1223068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</a:rPr>
                    <a:t>Startup progress</a:t>
                  </a: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F9B076C-2DA5-4898-B242-D724AFE1BE5C}"/>
                  </a:ext>
                </a:extLst>
              </p:cNvPr>
              <p:cNvSpPr txBox="1"/>
              <p:nvPr/>
            </p:nvSpPr>
            <p:spPr>
              <a:xfrm>
                <a:off x="8967055" y="4542614"/>
                <a:ext cx="1541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aseline="400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$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420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1050" dirty="0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/</a:t>
                </a:r>
                <a:r>
                  <a:rPr lang="en-US" sz="1050" dirty="0" err="1">
                    <a:solidFill>
                      <a:schemeClr val="bg1"/>
                    </a:solidFill>
                    <a:latin typeface="+mj-lt"/>
                    <a:cs typeface="Catamaran Bold" panose="00000800000000000000" pitchFamily="2" charset="0"/>
                  </a:rPr>
                  <a:t>mo</a:t>
                </a:r>
                <a:endParaRPr lang="en-US" sz="1600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4809651-B8B4-4C8E-B03C-F4E9D01419F8}"/>
              </a:ext>
            </a:extLst>
          </p:cNvPr>
          <p:cNvSpPr txBox="1"/>
          <p:nvPr/>
        </p:nvSpPr>
        <p:spPr>
          <a:xfrm>
            <a:off x="1759975" y="707923"/>
            <a:ext cx="86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商业项目介绍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694700-6FCB-4F26-8992-BEB107D788FB}"/>
              </a:ext>
            </a:extLst>
          </p:cNvPr>
          <p:cNvSpPr txBox="1"/>
          <p:nvPr/>
        </p:nvSpPr>
        <p:spPr>
          <a:xfrm>
            <a:off x="1528916" y="1457135"/>
            <a:ext cx="91341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A wonderful serenity has taken possession of my entire soul, like these sweet mornings of spring which I enjoy with my whole heart.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A3725-7077-42D6-B149-972AB27EF874}"/>
              </a:ext>
            </a:extLst>
          </p:cNvPr>
          <p:cNvGrpSpPr/>
          <p:nvPr/>
        </p:nvGrpSpPr>
        <p:grpSpPr>
          <a:xfrm>
            <a:off x="6095999" y="2077586"/>
            <a:ext cx="2427784" cy="3819129"/>
            <a:chOff x="6095999" y="2077586"/>
            <a:chExt cx="2427784" cy="381912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C469162-4CB0-46B4-8C37-C7ED4A4ABF5A}"/>
                </a:ext>
              </a:extLst>
            </p:cNvPr>
            <p:cNvSpPr/>
            <p:nvPr/>
          </p:nvSpPr>
          <p:spPr>
            <a:xfrm>
              <a:off x="6095999" y="2077586"/>
              <a:ext cx="2427784" cy="3819129"/>
            </a:xfrm>
            <a:prstGeom prst="roundRect">
              <a:avLst>
                <a:gd name="adj" fmla="val 141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>
              <a:outerShdw blurRad="571500" dist="266700" dir="5400000" sx="95000" sy="95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 dirty="0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0FA83D-5AAA-418B-89ED-40417B89B60E}"/>
                </a:ext>
              </a:extLst>
            </p:cNvPr>
            <p:cNvSpPr/>
            <p:nvPr/>
          </p:nvSpPr>
          <p:spPr>
            <a:xfrm>
              <a:off x="6685946" y="5253469"/>
              <a:ext cx="1247890" cy="3615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52400" dist="38100" dir="5400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Choose Plan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10A7D8A-A2FC-4401-A662-79E0FEF4CCDA}"/>
                </a:ext>
              </a:extLst>
            </p:cNvPr>
            <p:cNvGrpSpPr/>
            <p:nvPr/>
          </p:nvGrpSpPr>
          <p:grpSpPr>
            <a:xfrm>
              <a:off x="6308405" y="2380510"/>
              <a:ext cx="2002972" cy="2562214"/>
              <a:chOff x="6308405" y="2380510"/>
              <a:chExt cx="2002972" cy="256221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27934BF-B08C-47AF-871C-DA81538F02A8}"/>
                  </a:ext>
                </a:extLst>
              </p:cNvPr>
              <p:cNvSpPr txBox="1"/>
              <p:nvPr/>
            </p:nvSpPr>
            <p:spPr>
              <a:xfrm>
                <a:off x="6308405" y="2380510"/>
                <a:ext cx="20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  <a:latin typeface="+mj-lt"/>
                    <a:cs typeface="Catamaran Bold" panose="00000800000000000000" pitchFamily="2" charset="0"/>
                  </a:rPr>
                  <a:t>CREATIVE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86F87A-D37D-4B4E-ABC7-B1C4AF25A7B2}"/>
                  </a:ext>
                </a:extLst>
              </p:cNvPr>
              <p:cNvSpPr txBox="1"/>
              <p:nvPr/>
            </p:nvSpPr>
            <p:spPr>
              <a:xfrm>
                <a:off x="6308405" y="2742847"/>
                <a:ext cx="20029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A wonderful serenity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C7A8EC7-C501-4B84-9886-B8EAE3E91AB9}"/>
                  </a:ext>
                </a:extLst>
              </p:cNvPr>
              <p:cNvGrpSpPr/>
              <p:nvPr/>
            </p:nvGrpSpPr>
            <p:grpSpPr>
              <a:xfrm>
                <a:off x="6695982" y="3244559"/>
                <a:ext cx="1227818" cy="299184"/>
                <a:chOff x="1858172" y="2893174"/>
                <a:chExt cx="1227818" cy="299184"/>
              </a:xfrm>
            </p:grpSpPr>
            <p:sp>
              <p:nvSpPr>
                <p:cNvPr id="66" name="Freeform 26">
                  <a:extLst>
                    <a:ext uri="{FF2B5EF4-FFF2-40B4-BE49-F238E27FC236}">
                      <a16:creationId xmlns:a16="http://schemas.microsoft.com/office/drawing/2014/main" id="{27809EB5-C900-4EB8-9432-9A3552B471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8172" y="2989637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14B7D1E-7338-4F28-9369-AA30115655FC}"/>
                    </a:ext>
                  </a:extLst>
                </p:cNvPr>
                <p:cNvSpPr txBox="1"/>
                <p:nvPr/>
              </p:nvSpPr>
              <p:spPr>
                <a:xfrm>
                  <a:off x="1962150" y="2893174"/>
                  <a:ext cx="1123840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Startup feature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8025A86-A63A-42B3-8502-ED1788D1E275}"/>
                  </a:ext>
                </a:extLst>
              </p:cNvPr>
              <p:cNvGrpSpPr/>
              <p:nvPr/>
            </p:nvGrpSpPr>
            <p:grpSpPr>
              <a:xfrm>
                <a:off x="6412484" y="3557278"/>
                <a:ext cx="1794815" cy="299184"/>
                <a:chOff x="1564335" y="3205893"/>
                <a:chExt cx="1794815" cy="299184"/>
              </a:xfrm>
            </p:grpSpPr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814B93EC-4D2D-4B6C-B3F5-2D4524461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335" y="3302356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57DC0F-CD54-4B87-A3A4-ABE066277593}"/>
                    </a:ext>
                  </a:extLst>
                </p:cNvPr>
                <p:cNvSpPr txBox="1"/>
                <p:nvPr/>
              </p:nvSpPr>
              <p:spPr>
                <a:xfrm>
                  <a:off x="1666182" y="3205893"/>
                  <a:ext cx="1692968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Project description price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429E4E3-D33F-48BC-A795-F8E4FCA968FE}"/>
                  </a:ext>
                </a:extLst>
              </p:cNvPr>
              <p:cNvGrpSpPr/>
              <p:nvPr/>
            </p:nvGrpSpPr>
            <p:grpSpPr>
              <a:xfrm>
                <a:off x="6645234" y="3869997"/>
                <a:ext cx="1329314" cy="299184"/>
                <a:chOff x="1794886" y="3518612"/>
                <a:chExt cx="1329314" cy="299184"/>
              </a:xfrm>
            </p:grpSpPr>
            <p:sp>
              <p:nvSpPr>
                <p:cNvPr id="62" name="Freeform 26">
                  <a:extLst>
                    <a:ext uri="{FF2B5EF4-FFF2-40B4-BE49-F238E27FC236}">
                      <a16:creationId xmlns:a16="http://schemas.microsoft.com/office/drawing/2014/main" id="{586EB149-3846-445E-AFCA-5DB6329E6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4886" y="3615075"/>
                  <a:ext cx="116678" cy="121007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12E8B32-E8C1-45F0-8B93-D72B78BC69B9}"/>
                    </a:ext>
                  </a:extLst>
                </p:cNvPr>
                <p:cNvSpPr txBox="1"/>
                <p:nvPr/>
              </p:nvSpPr>
              <p:spPr>
                <a:xfrm>
                  <a:off x="1901132" y="3518612"/>
                  <a:ext cx="1223068" cy="299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Startup progress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BB9A67-A909-429E-BEEA-DE9EA340F186}"/>
                  </a:ext>
                </a:extLst>
              </p:cNvPr>
              <p:cNvSpPr txBox="1"/>
              <p:nvPr/>
            </p:nvSpPr>
            <p:spPr>
              <a:xfrm>
                <a:off x="6539273" y="4542614"/>
                <a:ext cx="1541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aseline="400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$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370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 </a:t>
                </a:r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/</a:t>
                </a:r>
                <a:r>
                  <a:rPr lang="en-US" sz="1050" dirty="0" err="1">
                    <a:solidFill>
                      <a:schemeClr val="bg1">
                        <a:lumMod val="65000"/>
                      </a:schemeClr>
                    </a:solidFill>
                    <a:latin typeface="+mj-lt"/>
                    <a:cs typeface="Catamaran Bold" panose="00000800000000000000" pitchFamily="2" charset="0"/>
                  </a:rPr>
                  <a:t>mo</a:t>
                </a:r>
                <a:endParaRPr lang="en-US" sz="1600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tamaran Bold" panose="000008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d"/>
      </p:transition>
    </mc:Choice>
    <mc:Fallback xmlns=""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BC31FBB2-9E4A-41F4-B03B-18810474F3D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5" b="19215"/>
          <a:stretch>
            <a:fillRect/>
          </a:stretch>
        </p:blipFill>
        <p:spPr/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18CA11-7AF4-4072-9BDC-FFF6CE8AF31D}"/>
              </a:ext>
            </a:extLst>
          </p:cNvPr>
          <p:cNvSpPr txBox="1"/>
          <p:nvPr/>
        </p:nvSpPr>
        <p:spPr>
          <a:xfrm>
            <a:off x="1115588" y="2687747"/>
            <a:ext cx="392286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wonderful serenity has taken possession of my entire soul, like these sweet mornings of spring which I enjoy with my whole heart. I am alone, and feel the charm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A67831-AECB-4717-8650-9A74C4A81130}"/>
              </a:ext>
            </a:extLst>
          </p:cNvPr>
          <p:cNvSpPr txBox="1"/>
          <p:nvPr/>
        </p:nvSpPr>
        <p:spPr>
          <a:xfrm>
            <a:off x="1115589" y="1487418"/>
            <a:ext cx="3922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r>
              <a:rPr lang="zh-CN" altLang="en-US" sz="36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团队介绍</a:t>
            </a:r>
          </a:p>
          <a:p>
            <a:endParaRPr lang="en-US" sz="36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72CC4E-FB1B-46DB-AA84-08DC0AA633F6}"/>
              </a:ext>
            </a:extLst>
          </p:cNvPr>
          <p:cNvSpPr/>
          <p:nvPr/>
        </p:nvSpPr>
        <p:spPr>
          <a:xfrm>
            <a:off x="1173645" y="3740622"/>
            <a:ext cx="1708528" cy="3156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540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Read more 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44203A-C58B-4BC6-BDD9-58E803C8E90B}"/>
              </a:ext>
            </a:extLst>
          </p:cNvPr>
          <p:cNvGrpSpPr/>
          <p:nvPr/>
        </p:nvGrpSpPr>
        <p:grpSpPr>
          <a:xfrm>
            <a:off x="5643716" y="2920971"/>
            <a:ext cx="904568" cy="1016060"/>
            <a:chOff x="5643716" y="2920971"/>
            <a:chExt cx="904568" cy="101606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D757F5-7AFE-4C22-9C00-156CCDEE7BF5}"/>
                </a:ext>
              </a:extLst>
            </p:cNvPr>
            <p:cNvSpPr/>
            <p:nvPr/>
          </p:nvSpPr>
          <p:spPr>
            <a:xfrm>
              <a:off x="5643716" y="2920971"/>
              <a:ext cx="904568" cy="1016060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41300" dist="50800" dir="5400000" sx="96000" sy="96000" algn="t" rotWithShape="0">
                <a:schemeClr val="accent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b="1">
                <a:solidFill>
                  <a:schemeClr val="bg1">
                    <a:lumMod val="95000"/>
                    <a:alpha val="40000"/>
                  </a:schemeClr>
                </a:solidFill>
                <a:latin typeface="+mj-lt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A3FC9C8-068D-42DA-A8DC-7ACA7A99E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603" y="3290338"/>
              <a:ext cx="268794" cy="277327"/>
            </a:xfrm>
            <a:custGeom>
              <a:avLst/>
              <a:gdLst>
                <a:gd name="T0" fmla="*/ 111726 w 444"/>
                <a:gd name="T1" fmla="*/ 150538 h 462"/>
                <a:gd name="T2" fmla="*/ 111726 w 444"/>
                <a:gd name="T3" fmla="*/ 150538 h 462"/>
                <a:gd name="T4" fmla="*/ 144162 w 444"/>
                <a:gd name="T5" fmla="*/ 114802 h 462"/>
                <a:gd name="T6" fmla="*/ 199574 w 444"/>
                <a:gd name="T7" fmla="*/ 31716 h 462"/>
                <a:gd name="T8" fmla="*/ 191916 w 444"/>
                <a:gd name="T9" fmla="*/ 23675 h 462"/>
                <a:gd name="T10" fmla="*/ 155875 w 444"/>
                <a:gd name="T11" fmla="*/ 23675 h 462"/>
                <a:gd name="T12" fmla="*/ 100013 w 444"/>
                <a:gd name="T13" fmla="*/ 0 h 462"/>
                <a:gd name="T14" fmla="*/ 44150 w 444"/>
                <a:gd name="T15" fmla="*/ 23675 h 462"/>
                <a:gd name="T16" fmla="*/ 8109 w 444"/>
                <a:gd name="T17" fmla="*/ 23675 h 462"/>
                <a:gd name="T18" fmla="*/ 0 w 444"/>
                <a:gd name="T19" fmla="*/ 31716 h 462"/>
                <a:gd name="T20" fmla="*/ 55863 w 444"/>
                <a:gd name="T21" fmla="*/ 114802 h 462"/>
                <a:gd name="T22" fmla="*/ 87849 w 444"/>
                <a:gd name="T23" fmla="*/ 150538 h 462"/>
                <a:gd name="T24" fmla="*/ 87849 w 444"/>
                <a:gd name="T25" fmla="*/ 166172 h 462"/>
                <a:gd name="T26" fmla="*/ 48204 w 444"/>
                <a:gd name="T27" fmla="*/ 185827 h 462"/>
                <a:gd name="T28" fmla="*/ 100013 w 444"/>
                <a:gd name="T29" fmla="*/ 205928 h 462"/>
                <a:gd name="T30" fmla="*/ 147766 w 444"/>
                <a:gd name="T31" fmla="*/ 185827 h 462"/>
                <a:gd name="T32" fmla="*/ 111726 w 444"/>
                <a:gd name="T33" fmla="*/ 166172 h 462"/>
                <a:gd name="T34" fmla="*/ 111726 w 444"/>
                <a:gd name="T35" fmla="*/ 150538 h 462"/>
                <a:gd name="T36" fmla="*/ 144162 w 444"/>
                <a:gd name="T37" fmla="*/ 94700 h 462"/>
                <a:gd name="T38" fmla="*/ 144162 w 444"/>
                <a:gd name="T39" fmla="*/ 94700 h 462"/>
                <a:gd name="T40" fmla="*/ 155875 w 444"/>
                <a:gd name="T41" fmla="*/ 39756 h 462"/>
                <a:gd name="T42" fmla="*/ 183807 w 444"/>
                <a:gd name="T43" fmla="*/ 39756 h 462"/>
                <a:gd name="T44" fmla="*/ 144162 w 444"/>
                <a:gd name="T45" fmla="*/ 94700 h 462"/>
                <a:gd name="T46" fmla="*/ 100013 w 444"/>
                <a:gd name="T47" fmla="*/ 16081 h 462"/>
                <a:gd name="T48" fmla="*/ 100013 w 444"/>
                <a:gd name="T49" fmla="*/ 16081 h 462"/>
                <a:gd name="T50" fmla="*/ 144162 w 444"/>
                <a:gd name="T51" fmla="*/ 31716 h 462"/>
                <a:gd name="T52" fmla="*/ 100013 w 444"/>
                <a:gd name="T53" fmla="*/ 51370 h 462"/>
                <a:gd name="T54" fmla="*/ 55863 w 444"/>
                <a:gd name="T55" fmla="*/ 31716 h 462"/>
                <a:gd name="T56" fmla="*/ 100013 w 444"/>
                <a:gd name="T57" fmla="*/ 16081 h 462"/>
                <a:gd name="T58" fmla="*/ 16218 w 444"/>
                <a:gd name="T59" fmla="*/ 39756 h 462"/>
                <a:gd name="T60" fmla="*/ 16218 w 444"/>
                <a:gd name="T61" fmla="*/ 39756 h 462"/>
                <a:gd name="T62" fmla="*/ 44150 w 444"/>
                <a:gd name="T63" fmla="*/ 39756 h 462"/>
                <a:gd name="T64" fmla="*/ 55863 w 444"/>
                <a:gd name="T65" fmla="*/ 94700 h 462"/>
                <a:gd name="T66" fmla="*/ 16218 w 444"/>
                <a:gd name="T67" fmla="*/ 39756 h 4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3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FF19ECA6-BCFF-4106-8BE8-D23ED35D0B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r="156"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CA2172-C99F-4B4A-9635-20AF572D0CDA}"/>
              </a:ext>
            </a:extLst>
          </p:cNvPr>
          <p:cNvSpPr/>
          <p:nvPr/>
        </p:nvSpPr>
        <p:spPr>
          <a:xfrm>
            <a:off x="914405" y="3274142"/>
            <a:ext cx="5466735" cy="243348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7DBCC3-2ADA-4BC2-AD86-B27F13BA8D5F}"/>
              </a:ext>
            </a:extLst>
          </p:cNvPr>
          <p:cNvSpPr txBox="1"/>
          <p:nvPr/>
        </p:nvSpPr>
        <p:spPr>
          <a:xfrm>
            <a:off x="914405" y="1640988"/>
            <a:ext cx="455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r>
              <a:rPr lang="zh-CN" altLang="en-US" sz="44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张海山锐谐体" panose="02000000000000000000" pitchFamily="2" charset="-122"/>
                <a:ea typeface="张海山锐谐体" panose="02000000000000000000" pitchFamily="2" charset="-122"/>
                <a:cs typeface="Catamaran Bold" panose="00000800000000000000" pitchFamily="2" charset="0"/>
              </a:rPr>
              <a:t>团队介绍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B2601C-BEA3-459C-A141-7278284DBF69}"/>
              </a:ext>
            </a:extLst>
          </p:cNvPr>
          <p:cNvGrpSpPr/>
          <p:nvPr/>
        </p:nvGrpSpPr>
        <p:grpSpPr>
          <a:xfrm>
            <a:off x="1211104" y="4180543"/>
            <a:ext cx="4873337" cy="1267323"/>
            <a:chOff x="1211104" y="4180543"/>
            <a:chExt cx="4873337" cy="126732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9599D-FE68-45BD-8464-882C081CAAB8}"/>
                </a:ext>
              </a:extLst>
            </p:cNvPr>
            <p:cNvSpPr txBox="1"/>
            <p:nvPr/>
          </p:nvSpPr>
          <p:spPr>
            <a:xfrm>
              <a:off x="1211104" y="4483884"/>
              <a:ext cx="4873337" cy="96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85B166-ABD2-4026-8472-66D720207D7A}"/>
                </a:ext>
              </a:extLst>
            </p:cNvPr>
            <p:cNvSpPr txBox="1"/>
            <p:nvPr/>
          </p:nvSpPr>
          <p:spPr>
            <a:xfrm>
              <a:off x="1211104" y="4180543"/>
              <a:ext cx="3110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  <a:cs typeface="Catamaran Bold" panose="00000800000000000000" pitchFamily="2" charset="0"/>
                </a:rPr>
                <a:t>Brand new version</a:t>
              </a:r>
            </a:p>
          </p:txBody>
        </p:sp>
      </p:grpSp>
      <p:sp>
        <p:nvSpPr>
          <p:cNvPr id="29" name="Freeform 116">
            <a:extLst>
              <a:ext uri="{FF2B5EF4-FFF2-40B4-BE49-F238E27FC236}">
                <a16:creationId xmlns:a16="http://schemas.microsoft.com/office/drawing/2014/main" id="{A242F42B-D461-4094-8516-B57DC632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95" y="3619987"/>
            <a:ext cx="404060" cy="416887"/>
          </a:xfrm>
          <a:custGeom>
            <a:avLst/>
            <a:gdLst>
              <a:gd name="T0" fmla="*/ 179798 w 445"/>
              <a:gd name="T1" fmla="*/ 71025 h 462"/>
              <a:gd name="T2" fmla="*/ 179798 w 445"/>
              <a:gd name="T3" fmla="*/ 71025 h 462"/>
              <a:gd name="T4" fmla="*/ 119566 w 445"/>
              <a:gd name="T5" fmla="*/ 3574 h 462"/>
              <a:gd name="T6" fmla="*/ 16182 w 445"/>
              <a:gd name="T7" fmla="*/ 110781 h 462"/>
              <a:gd name="T8" fmla="*/ 4045 w 445"/>
              <a:gd name="T9" fmla="*/ 142497 h 462"/>
              <a:gd name="T10" fmla="*/ 36409 w 445"/>
              <a:gd name="T11" fmla="*/ 158578 h 462"/>
              <a:gd name="T12" fmla="*/ 44050 w 445"/>
              <a:gd name="T13" fmla="*/ 154558 h 462"/>
              <a:gd name="T14" fmla="*/ 60232 w 445"/>
              <a:gd name="T15" fmla="*/ 166172 h 462"/>
              <a:gd name="T16" fmla="*/ 71919 w 445"/>
              <a:gd name="T17" fmla="*/ 193867 h 462"/>
              <a:gd name="T18" fmla="*/ 84055 w 445"/>
              <a:gd name="T19" fmla="*/ 201908 h 462"/>
              <a:gd name="T20" fmla="*/ 107879 w 445"/>
              <a:gd name="T21" fmla="*/ 193867 h 462"/>
              <a:gd name="T22" fmla="*/ 111924 w 445"/>
              <a:gd name="T23" fmla="*/ 185827 h 462"/>
              <a:gd name="T24" fmla="*/ 103833 w 445"/>
              <a:gd name="T25" fmla="*/ 174213 h 462"/>
              <a:gd name="T26" fmla="*/ 91697 w 445"/>
              <a:gd name="T27" fmla="*/ 150538 h 462"/>
              <a:gd name="T28" fmla="*/ 103833 w 445"/>
              <a:gd name="T29" fmla="*/ 138477 h 462"/>
              <a:gd name="T30" fmla="*/ 187439 w 445"/>
              <a:gd name="T31" fmla="*/ 158578 h 462"/>
              <a:gd name="T32" fmla="*/ 179798 w 445"/>
              <a:gd name="T33" fmla="*/ 71025 h 462"/>
              <a:gd name="T34" fmla="*/ 175303 w 445"/>
              <a:gd name="T35" fmla="*/ 138477 h 462"/>
              <a:gd name="T36" fmla="*/ 175303 w 445"/>
              <a:gd name="T37" fmla="*/ 138477 h 462"/>
              <a:gd name="T38" fmla="*/ 135747 w 445"/>
              <a:gd name="T39" fmla="*/ 91127 h 462"/>
              <a:gd name="T40" fmla="*/ 127656 w 445"/>
              <a:gd name="T41" fmla="*/ 27695 h 462"/>
              <a:gd name="T42" fmla="*/ 163616 w 445"/>
              <a:gd name="T43" fmla="*/ 79066 h 462"/>
              <a:gd name="T44" fmla="*/ 175303 w 445"/>
              <a:gd name="T45" fmla="*/ 138477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E5F8FC-D430-412A-AEC3-7EEFE53F8439}"/>
              </a:ext>
            </a:extLst>
          </p:cNvPr>
          <p:cNvGrpSpPr/>
          <p:nvPr/>
        </p:nvGrpSpPr>
        <p:grpSpPr>
          <a:xfrm>
            <a:off x="10029374" y="1427132"/>
            <a:ext cx="1248222" cy="1248222"/>
            <a:chOff x="10029374" y="1427132"/>
            <a:chExt cx="1248222" cy="12482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E4D72C-056E-490F-BA54-990E1617C215}"/>
                </a:ext>
              </a:extLst>
            </p:cNvPr>
            <p:cNvSpPr/>
            <p:nvPr/>
          </p:nvSpPr>
          <p:spPr>
            <a:xfrm>
              <a:off x="10029374" y="1427132"/>
              <a:ext cx="1248222" cy="1248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36600" dist="228600" dir="5400000" sx="95000" sy="95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3CD9D-FE00-4947-A71F-1614BE488CE4}"/>
                </a:ext>
              </a:extLst>
            </p:cNvPr>
            <p:cNvSpPr txBox="1"/>
            <p:nvPr/>
          </p:nvSpPr>
          <p:spPr>
            <a:xfrm>
              <a:off x="10100410" y="1894151"/>
              <a:ext cx="1106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274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168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-视频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bb4g3pj"/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bb4g3pj"/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bb4g3pj"/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tbb4g3pj"/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79F"/>
      </a:accent1>
      <a:accent2>
        <a:srgbClr val="6BD3AB"/>
      </a:accent2>
      <a:accent3>
        <a:srgbClr val="A1DBCD"/>
      </a:accent3>
      <a:accent4>
        <a:srgbClr val="E1DE9B"/>
      </a:accent4>
      <a:accent5>
        <a:srgbClr val="6BD3AB"/>
      </a:accent5>
      <a:accent6>
        <a:srgbClr val="A1DBCD"/>
      </a:accent6>
      <a:hlink>
        <a:srgbClr val="0563C1"/>
      </a:hlink>
      <a:folHlink>
        <a:srgbClr val="954F72"/>
      </a:folHlink>
    </a:clrScheme>
    <a:fontScheme name="Custom 50">
      <a:majorFont>
        <a:latin typeface="Poppins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5461000" ty="1651000" sx="100000" sy="100000" flip="none" algn="ctr"/>
        </a:blipFill>
        <a:ln>
          <a:noFill/>
        </a:ln>
        <a:effectLst>
          <a:outerShdw blurRad="279400" sx="102000" sy="102000" algn="ctr" rotWithShape="0">
            <a:prstClr val="black">
              <a:alpha val="18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1867</Words>
  <Application>Microsoft Office PowerPoint</Application>
  <PresentationFormat>宽屏</PresentationFormat>
  <Paragraphs>275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Bebas Neue</vt:lpstr>
      <vt:lpstr>Nexa Bold</vt:lpstr>
      <vt:lpstr>Nexa Light</vt:lpstr>
      <vt:lpstr>Poppins</vt:lpstr>
      <vt:lpstr>等线</vt:lpstr>
      <vt:lpstr>张海山锐谐体</vt:lpstr>
      <vt:lpstr>Arial</vt:lpstr>
      <vt:lpstr>Calibri Light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晨 张</cp:lastModifiedBy>
  <cp:revision>341</cp:revision>
  <dcterms:created xsi:type="dcterms:W3CDTF">2018-02-19T08:46:54Z</dcterms:created>
  <dcterms:modified xsi:type="dcterms:W3CDTF">2021-04-11T07:23:03Z</dcterms:modified>
</cp:coreProperties>
</file>