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6"/>
  </p:notesMasterIdLst>
  <p:sldIdLst>
    <p:sldId id="256" r:id="rId3"/>
    <p:sldId id="257" r:id="rId4"/>
    <p:sldId id="258" r:id="rId5"/>
    <p:sldId id="259" r:id="rId6"/>
    <p:sldId id="260" r:id="rId7"/>
    <p:sldId id="261" r:id="rId8"/>
    <p:sldId id="262" r:id="rId9"/>
    <p:sldId id="273" r:id="rId10"/>
    <p:sldId id="263" r:id="rId11"/>
    <p:sldId id="264" r:id="rId12"/>
    <p:sldId id="265" r:id="rId13"/>
    <p:sldId id="266" r:id="rId14"/>
    <p:sldId id="274" r:id="rId15"/>
    <p:sldId id="267" r:id="rId16"/>
    <p:sldId id="268" r:id="rId17"/>
    <p:sldId id="269" r:id="rId18"/>
    <p:sldId id="270" r:id="rId19"/>
    <p:sldId id="275" r:id="rId20"/>
    <p:sldId id="271" r:id="rId21"/>
    <p:sldId id="272" r:id="rId22"/>
    <p:sldId id="276" r:id="rId23"/>
    <p:sldId id="280" r:id="rId24"/>
    <p:sldId id="281"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AD7B"/>
    <a:srgbClr val="101A35"/>
    <a:srgbClr val="1125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14" autoAdjust="0"/>
  </p:normalViewPr>
  <p:slideViewPr>
    <p:cSldViewPr snapToGrid="0" showGuides="1">
      <p:cViewPr varScale="1">
        <p:scale>
          <a:sx n="108" d="100"/>
          <a:sy n="108" d="100"/>
        </p:scale>
        <p:origin x="678" y="1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06197F-790C-41DD-AF7E-0D7D1D909C17}" type="datetimeFigureOut">
              <a:rPr lang="zh-CN" altLang="en-US" smtClean="0"/>
              <a:t>2020/4/21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0B1825-C70F-4D9D-9E37-F1A650C862E9}" type="slidenum">
              <a:rPr lang="zh-CN" altLang="en-US" smtClean="0"/>
              <a:t>‹#›</a:t>
            </a:fld>
            <a:endParaRPr lang="zh-CN" altLang="en-US"/>
          </a:p>
        </p:txBody>
      </p:sp>
    </p:spTree>
    <p:extLst>
      <p:ext uri="{BB962C8B-B14F-4D97-AF65-F5344CB8AC3E}">
        <p14:creationId xmlns:p14="http://schemas.microsoft.com/office/powerpoint/2010/main" val="2043523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0B1825-C70F-4D9D-9E37-F1A650C862E9}" type="slidenum">
              <a:rPr lang="zh-CN" altLang="en-US" smtClean="0"/>
              <a:t>1</a:t>
            </a:fld>
            <a:endParaRPr lang="zh-CN" altLang="en-US"/>
          </a:p>
        </p:txBody>
      </p:sp>
    </p:spTree>
    <p:extLst>
      <p:ext uri="{BB962C8B-B14F-4D97-AF65-F5344CB8AC3E}">
        <p14:creationId xmlns:p14="http://schemas.microsoft.com/office/powerpoint/2010/main" val="879006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0B1825-C70F-4D9D-9E37-F1A650C862E9}" type="slidenum">
              <a:rPr lang="zh-CN" altLang="en-US" smtClean="0"/>
              <a:t>10</a:t>
            </a:fld>
            <a:endParaRPr lang="zh-CN" altLang="en-US"/>
          </a:p>
        </p:txBody>
      </p:sp>
    </p:spTree>
    <p:extLst>
      <p:ext uri="{BB962C8B-B14F-4D97-AF65-F5344CB8AC3E}">
        <p14:creationId xmlns:p14="http://schemas.microsoft.com/office/powerpoint/2010/main" val="869936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0B1825-C70F-4D9D-9E37-F1A650C862E9}" type="slidenum">
              <a:rPr lang="zh-CN" altLang="en-US" smtClean="0"/>
              <a:t>11</a:t>
            </a:fld>
            <a:endParaRPr lang="zh-CN" altLang="en-US"/>
          </a:p>
        </p:txBody>
      </p:sp>
    </p:spTree>
    <p:extLst>
      <p:ext uri="{BB962C8B-B14F-4D97-AF65-F5344CB8AC3E}">
        <p14:creationId xmlns:p14="http://schemas.microsoft.com/office/powerpoint/2010/main" val="5151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0B1825-C70F-4D9D-9E37-F1A650C862E9}" type="slidenum">
              <a:rPr lang="zh-CN" altLang="en-US" smtClean="0"/>
              <a:t>12</a:t>
            </a:fld>
            <a:endParaRPr lang="zh-CN" altLang="en-US"/>
          </a:p>
        </p:txBody>
      </p:sp>
    </p:spTree>
    <p:extLst>
      <p:ext uri="{BB962C8B-B14F-4D97-AF65-F5344CB8AC3E}">
        <p14:creationId xmlns:p14="http://schemas.microsoft.com/office/powerpoint/2010/main" val="542007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0B1825-C70F-4D9D-9E37-F1A650C862E9}" type="slidenum">
              <a:rPr lang="zh-CN" altLang="en-US" smtClean="0"/>
              <a:t>13</a:t>
            </a:fld>
            <a:endParaRPr lang="zh-CN" altLang="en-US"/>
          </a:p>
        </p:txBody>
      </p:sp>
    </p:spTree>
    <p:extLst>
      <p:ext uri="{BB962C8B-B14F-4D97-AF65-F5344CB8AC3E}">
        <p14:creationId xmlns:p14="http://schemas.microsoft.com/office/powerpoint/2010/main" val="1102639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0B1825-C70F-4D9D-9E37-F1A650C862E9}" type="slidenum">
              <a:rPr lang="zh-CN" altLang="en-US" smtClean="0"/>
              <a:t>14</a:t>
            </a:fld>
            <a:endParaRPr lang="zh-CN" altLang="en-US"/>
          </a:p>
        </p:txBody>
      </p:sp>
    </p:spTree>
    <p:extLst>
      <p:ext uri="{BB962C8B-B14F-4D97-AF65-F5344CB8AC3E}">
        <p14:creationId xmlns:p14="http://schemas.microsoft.com/office/powerpoint/2010/main" val="2905854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0B1825-C70F-4D9D-9E37-F1A650C862E9}" type="slidenum">
              <a:rPr lang="zh-CN" altLang="en-US" smtClean="0"/>
              <a:t>15</a:t>
            </a:fld>
            <a:endParaRPr lang="zh-CN" altLang="en-US"/>
          </a:p>
        </p:txBody>
      </p:sp>
    </p:spTree>
    <p:extLst>
      <p:ext uri="{BB962C8B-B14F-4D97-AF65-F5344CB8AC3E}">
        <p14:creationId xmlns:p14="http://schemas.microsoft.com/office/powerpoint/2010/main" val="14796925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0B1825-C70F-4D9D-9E37-F1A650C862E9}" type="slidenum">
              <a:rPr lang="zh-CN" altLang="en-US" smtClean="0"/>
              <a:t>16</a:t>
            </a:fld>
            <a:endParaRPr lang="zh-CN" altLang="en-US"/>
          </a:p>
        </p:txBody>
      </p:sp>
    </p:spTree>
    <p:extLst>
      <p:ext uri="{BB962C8B-B14F-4D97-AF65-F5344CB8AC3E}">
        <p14:creationId xmlns:p14="http://schemas.microsoft.com/office/powerpoint/2010/main" val="16974405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0B1825-C70F-4D9D-9E37-F1A650C862E9}" type="slidenum">
              <a:rPr lang="zh-CN" altLang="en-US" smtClean="0"/>
              <a:t>17</a:t>
            </a:fld>
            <a:endParaRPr lang="zh-CN" altLang="en-US"/>
          </a:p>
        </p:txBody>
      </p:sp>
    </p:spTree>
    <p:extLst>
      <p:ext uri="{BB962C8B-B14F-4D97-AF65-F5344CB8AC3E}">
        <p14:creationId xmlns:p14="http://schemas.microsoft.com/office/powerpoint/2010/main" val="823956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0B1825-C70F-4D9D-9E37-F1A650C862E9}" type="slidenum">
              <a:rPr lang="zh-CN" altLang="en-US" smtClean="0"/>
              <a:t>18</a:t>
            </a:fld>
            <a:endParaRPr lang="zh-CN" altLang="en-US"/>
          </a:p>
        </p:txBody>
      </p:sp>
    </p:spTree>
    <p:extLst>
      <p:ext uri="{BB962C8B-B14F-4D97-AF65-F5344CB8AC3E}">
        <p14:creationId xmlns:p14="http://schemas.microsoft.com/office/powerpoint/2010/main" val="815612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0B1825-C70F-4D9D-9E37-F1A650C862E9}" type="slidenum">
              <a:rPr lang="zh-CN" altLang="en-US" smtClean="0"/>
              <a:t>19</a:t>
            </a:fld>
            <a:endParaRPr lang="zh-CN" altLang="en-US"/>
          </a:p>
        </p:txBody>
      </p:sp>
    </p:spTree>
    <p:extLst>
      <p:ext uri="{BB962C8B-B14F-4D97-AF65-F5344CB8AC3E}">
        <p14:creationId xmlns:p14="http://schemas.microsoft.com/office/powerpoint/2010/main" val="3714377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0B1825-C70F-4D9D-9E37-F1A650C862E9}" type="slidenum">
              <a:rPr lang="zh-CN" altLang="en-US" smtClean="0"/>
              <a:t>2</a:t>
            </a:fld>
            <a:endParaRPr lang="zh-CN" altLang="en-US"/>
          </a:p>
        </p:txBody>
      </p:sp>
    </p:spTree>
    <p:extLst>
      <p:ext uri="{BB962C8B-B14F-4D97-AF65-F5344CB8AC3E}">
        <p14:creationId xmlns:p14="http://schemas.microsoft.com/office/powerpoint/2010/main" val="42246545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0B1825-C70F-4D9D-9E37-F1A650C862E9}" type="slidenum">
              <a:rPr lang="zh-CN" altLang="en-US" smtClean="0"/>
              <a:t>20</a:t>
            </a:fld>
            <a:endParaRPr lang="zh-CN" altLang="en-US"/>
          </a:p>
        </p:txBody>
      </p:sp>
    </p:spTree>
    <p:extLst>
      <p:ext uri="{BB962C8B-B14F-4D97-AF65-F5344CB8AC3E}">
        <p14:creationId xmlns:p14="http://schemas.microsoft.com/office/powerpoint/2010/main" val="25388985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0B1825-C70F-4D9D-9E37-F1A650C862E9}" type="slidenum">
              <a:rPr lang="zh-CN" altLang="en-US" smtClean="0"/>
              <a:t>21</a:t>
            </a:fld>
            <a:endParaRPr lang="zh-CN" altLang="en-US"/>
          </a:p>
        </p:txBody>
      </p:sp>
    </p:spTree>
    <p:extLst>
      <p:ext uri="{BB962C8B-B14F-4D97-AF65-F5344CB8AC3E}">
        <p14:creationId xmlns:p14="http://schemas.microsoft.com/office/powerpoint/2010/main" val="35354555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0B1825-C70F-4D9D-9E37-F1A650C862E9}" type="slidenum">
              <a:rPr lang="zh-CN" altLang="en-US" smtClean="0"/>
              <a:t>22</a:t>
            </a:fld>
            <a:endParaRPr lang="zh-CN" altLang="en-US"/>
          </a:p>
        </p:txBody>
      </p:sp>
    </p:spTree>
    <p:extLst>
      <p:ext uri="{BB962C8B-B14F-4D97-AF65-F5344CB8AC3E}">
        <p14:creationId xmlns:p14="http://schemas.microsoft.com/office/powerpoint/2010/main" val="14764589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23</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882419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0B1825-C70F-4D9D-9E37-F1A650C862E9}" type="slidenum">
              <a:rPr lang="zh-CN" altLang="en-US" smtClean="0"/>
              <a:t>3</a:t>
            </a:fld>
            <a:endParaRPr lang="zh-CN" altLang="en-US"/>
          </a:p>
        </p:txBody>
      </p:sp>
    </p:spTree>
    <p:extLst>
      <p:ext uri="{BB962C8B-B14F-4D97-AF65-F5344CB8AC3E}">
        <p14:creationId xmlns:p14="http://schemas.microsoft.com/office/powerpoint/2010/main" val="184639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0B1825-C70F-4D9D-9E37-F1A650C862E9}" type="slidenum">
              <a:rPr lang="zh-CN" altLang="en-US" smtClean="0"/>
              <a:t>4</a:t>
            </a:fld>
            <a:endParaRPr lang="zh-CN" altLang="en-US"/>
          </a:p>
        </p:txBody>
      </p:sp>
    </p:spTree>
    <p:extLst>
      <p:ext uri="{BB962C8B-B14F-4D97-AF65-F5344CB8AC3E}">
        <p14:creationId xmlns:p14="http://schemas.microsoft.com/office/powerpoint/2010/main" val="4020034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0B1825-C70F-4D9D-9E37-F1A650C862E9}" type="slidenum">
              <a:rPr lang="zh-CN" altLang="en-US" smtClean="0"/>
              <a:t>5</a:t>
            </a:fld>
            <a:endParaRPr lang="zh-CN" altLang="en-US"/>
          </a:p>
        </p:txBody>
      </p:sp>
    </p:spTree>
    <p:extLst>
      <p:ext uri="{BB962C8B-B14F-4D97-AF65-F5344CB8AC3E}">
        <p14:creationId xmlns:p14="http://schemas.microsoft.com/office/powerpoint/2010/main" val="2364611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0B1825-C70F-4D9D-9E37-F1A650C862E9}" type="slidenum">
              <a:rPr lang="zh-CN" altLang="en-US" smtClean="0"/>
              <a:t>6</a:t>
            </a:fld>
            <a:endParaRPr lang="zh-CN" altLang="en-US"/>
          </a:p>
        </p:txBody>
      </p:sp>
    </p:spTree>
    <p:extLst>
      <p:ext uri="{BB962C8B-B14F-4D97-AF65-F5344CB8AC3E}">
        <p14:creationId xmlns:p14="http://schemas.microsoft.com/office/powerpoint/2010/main" val="3109116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0B1825-C70F-4D9D-9E37-F1A650C862E9}" type="slidenum">
              <a:rPr lang="zh-CN" altLang="en-US" smtClean="0"/>
              <a:t>7</a:t>
            </a:fld>
            <a:endParaRPr lang="zh-CN" altLang="en-US"/>
          </a:p>
        </p:txBody>
      </p:sp>
    </p:spTree>
    <p:extLst>
      <p:ext uri="{BB962C8B-B14F-4D97-AF65-F5344CB8AC3E}">
        <p14:creationId xmlns:p14="http://schemas.microsoft.com/office/powerpoint/2010/main" val="959548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0B1825-C70F-4D9D-9E37-F1A650C862E9}" type="slidenum">
              <a:rPr lang="zh-CN" altLang="en-US" smtClean="0"/>
              <a:t>8</a:t>
            </a:fld>
            <a:endParaRPr lang="zh-CN" altLang="en-US"/>
          </a:p>
        </p:txBody>
      </p:sp>
    </p:spTree>
    <p:extLst>
      <p:ext uri="{BB962C8B-B14F-4D97-AF65-F5344CB8AC3E}">
        <p14:creationId xmlns:p14="http://schemas.microsoft.com/office/powerpoint/2010/main" val="3348610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0B1825-C70F-4D9D-9E37-F1A650C862E9}" type="slidenum">
              <a:rPr lang="zh-CN" altLang="en-US" smtClean="0"/>
              <a:t>9</a:t>
            </a:fld>
            <a:endParaRPr lang="zh-CN" altLang="en-US"/>
          </a:p>
        </p:txBody>
      </p:sp>
    </p:spTree>
    <p:extLst>
      <p:ext uri="{BB962C8B-B14F-4D97-AF65-F5344CB8AC3E}">
        <p14:creationId xmlns:p14="http://schemas.microsoft.com/office/powerpoint/2010/main" val="996525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8BFF9DC-DF95-4C8A-B5C7-92229039BA5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D7EBE46E-ED71-4F89-A244-CF27E3FD12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xmlns="" id="{88B39FF3-E65D-4565-80CB-DED1B9C15D7E}"/>
              </a:ext>
            </a:extLst>
          </p:cNvPr>
          <p:cNvSpPr>
            <a:spLocks noGrp="1"/>
          </p:cNvSpPr>
          <p:nvPr>
            <p:ph type="dt" sz="half" idx="10"/>
          </p:nvPr>
        </p:nvSpPr>
        <p:spPr/>
        <p:txBody>
          <a:bodyPr/>
          <a:lstStyle/>
          <a:p>
            <a:fld id="{B9183629-D815-4BCE-B63D-749B01B030E0}" type="datetimeFigureOut">
              <a:rPr lang="zh-CN" altLang="en-US" smtClean="0"/>
              <a:t>2020/4/21</a:t>
            </a:fld>
            <a:endParaRPr lang="zh-CN" altLang="en-US"/>
          </a:p>
        </p:txBody>
      </p:sp>
      <p:sp>
        <p:nvSpPr>
          <p:cNvPr id="5" name="页脚占位符 4">
            <a:extLst>
              <a:ext uri="{FF2B5EF4-FFF2-40B4-BE49-F238E27FC236}">
                <a16:creationId xmlns:a16="http://schemas.microsoft.com/office/drawing/2014/main" xmlns="" id="{8604E314-4EB6-4283-86E7-6695C6BE82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F037E0A1-6A47-4F17-B7D3-FDA9FF06EE98}"/>
              </a:ext>
            </a:extLst>
          </p:cNvPr>
          <p:cNvSpPr>
            <a:spLocks noGrp="1"/>
          </p:cNvSpPr>
          <p:nvPr>
            <p:ph type="sldNum" sz="quarter" idx="12"/>
          </p:nvPr>
        </p:nvSpPr>
        <p:spPr/>
        <p:txBody>
          <a:bodyPr/>
          <a:lstStyle/>
          <a:p>
            <a:fld id="{6E4734F9-BD6A-49D7-96F6-87089BDE218B}" type="slidenum">
              <a:rPr lang="zh-CN" altLang="en-US" smtClean="0"/>
              <a:t>‹#›</a:t>
            </a:fld>
            <a:endParaRPr lang="zh-CN" altLang="en-US"/>
          </a:p>
        </p:txBody>
      </p:sp>
    </p:spTree>
    <p:extLst>
      <p:ext uri="{BB962C8B-B14F-4D97-AF65-F5344CB8AC3E}">
        <p14:creationId xmlns:p14="http://schemas.microsoft.com/office/powerpoint/2010/main" val="84234977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2F26902-EA47-4195-8494-F75DC93CD2D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A30ECACB-61C0-4DFD-B797-4CAC65A03D6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5F586497-F4C0-43A2-836F-8C15A9A775EF}"/>
              </a:ext>
            </a:extLst>
          </p:cNvPr>
          <p:cNvSpPr>
            <a:spLocks noGrp="1"/>
          </p:cNvSpPr>
          <p:nvPr>
            <p:ph type="dt" sz="half" idx="10"/>
          </p:nvPr>
        </p:nvSpPr>
        <p:spPr/>
        <p:txBody>
          <a:bodyPr/>
          <a:lstStyle/>
          <a:p>
            <a:fld id="{B9183629-D815-4BCE-B63D-749B01B030E0}" type="datetimeFigureOut">
              <a:rPr lang="zh-CN" altLang="en-US" smtClean="0"/>
              <a:t>2020/4/21</a:t>
            </a:fld>
            <a:endParaRPr lang="zh-CN" altLang="en-US"/>
          </a:p>
        </p:txBody>
      </p:sp>
      <p:sp>
        <p:nvSpPr>
          <p:cNvPr id="5" name="页脚占位符 4">
            <a:extLst>
              <a:ext uri="{FF2B5EF4-FFF2-40B4-BE49-F238E27FC236}">
                <a16:creationId xmlns:a16="http://schemas.microsoft.com/office/drawing/2014/main" xmlns="" id="{6A44624F-F81B-481F-AF1E-F12DFEF928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F29FD210-8D8E-4129-8620-3C2BB85D14ED}"/>
              </a:ext>
            </a:extLst>
          </p:cNvPr>
          <p:cNvSpPr>
            <a:spLocks noGrp="1"/>
          </p:cNvSpPr>
          <p:nvPr>
            <p:ph type="sldNum" sz="quarter" idx="12"/>
          </p:nvPr>
        </p:nvSpPr>
        <p:spPr/>
        <p:txBody>
          <a:bodyPr/>
          <a:lstStyle/>
          <a:p>
            <a:fld id="{6E4734F9-BD6A-49D7-96F6-87089BDE218B}" type="slidenum">
              <a:rPr lang="zh-CN" altLang="en-US" smtClean="0"/>
              <a:t>‹#›</a:t>
            </a:fld>
            <a:endParaRPr lang="zh-CN" altLang="en-US"/>
          </a:p>
        </p:txBody>
      </p:sp>
    </p:spTree>
    <p:extLst>
      <p:ext uri="{BB962C8B-B14F-4D97-AF65-F5344CB8AC3E}">
        <p14:creationId xmlns:p14="http://schemas.microsoft.com/office/powerpoint/2010/main" val="349547664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05DED611-32BD-41F2-AB65-363A7E36FBD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AF3AC3C6-06B0-4126-BD75-DF6193B31F4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FF6F61C7-D2A3-4D51-944A-CC4972EBF454}"/>
              </a:ext>
            </a:extLst>
          </p:cNvPr>
          <p:cNvSpPr>
            <a:spLocks noGrp="1"/>
          </p:cNvSpPr>
          <p:nvPr>
            <p:ph type="dt" sz="half" idx="10"/>
          </p:nvPr>
        </p:nvSpPr>
        <p:spPr/>
        <p:txBody>
          <a:bodyPr/>
          <a:lstStyle/>
          <a:p>
            <a:fld id="{B9183629-D815-4BCE-B63D-749B01B030E0}" type="datetimeFigureOut">
              <a:rPr lang="zh-CN" altLang="en-US" smtClean="0"/>
              <a:t>2020/4/21</a:t>
            </a:fld>
            <a:endParaRPr lang="zh-CN" altLang="en-US"/>
          </a:p>
        </p:txBody>
      </p:sp>
      <p:sp>
        <p:nvSpPr>
          <p:cNvPr id="5" name="页脚占位符 4">
            <a:extLst>
              <a:ext uri="{FF2B5EF4-FFF2-40B4-BE49-F238E27FC236}">
                <a16:creationId xmlns:a16="http://schemas.microsoft.com/office/drawing/2014/main" xmlns="" id="{4B202370-A36F-4FE5-8F39-D7717EC250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8DD5239B-5383-4E6E-B6D7-AC795FE7E848}"/>
              </a:ext>
            </a:extLst>
          </p:cNvPr>
          <p:cNvSpPr>
            <a:spLocks noGrp="1"/>
          </p:cNvSpPr>
          <p:nvPr>
            <p:ph type="sldNum" sz="quarter" idx="12"/>
          </p:nvPr>
        </p:nvSpPr>
        <p:spPr/>
        <p:txBody>
          <a:bodyPr/>
          <a:lstStyle/>
          <a:p>
            <a:fld id="{6E4734F9-BD6A-49D7-96F6-87089BDE218B}" type="slidenum">
              <a:rPr lang="zh-CN" altLang="en-US" smtClean="0"/>
              <a:t>‹#›</a:t>
            </a:fld>
            <a:endParaRPr lang="zh-CN" altLang="en-US"/>
          </a:p>
        </p:txBody>
      </p:sp>
    </p:spTree>
    <p:extLst>
      <p:ext uri="{BB962C8B-B14F-4D97-AF65-F5344CB8AC3E}">
        <p14:creationId xmlns:p14="http://schemas.microsoft.com/office/powerpoint/2010/main" val="281694059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2020/4/21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02378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2020/4/21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78629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2020/4/21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52513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2020/4/21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59620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2020/4/21</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91669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2020/4/21</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59572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2020/4/21</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80281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2020/4/21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19632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10F965C-F567-4984-9F40-1F22C0D3058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7D08D0C6-4E39-47EC-8944-85A387AB74E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5B728100-700D-40A4-B9E5-DA75C8650AB6}"/>
              </a:ext>
            </a:extLst>
          </p:cNvPr>
          <p:cNvSpPr>
            <a:spLocks noGrp="1"/>
          </p:cNvSpPr>
          <p:nvPr>
            <p:ph type="dt" sz="half" idx="10"/>
          </p:nvPr>
        </p:nvSpPr>
        <p:spPr/>
        <p:txBody>
          <a:bodyPr/>
          <a:lstStyle/>
          <a:p>
            <a:fld id="{B9183629-D815-4BCE-B63D-749B01B030E0}" type="datetimeFigureOut">
              <a:rPr lang="zh-CN" altLang="en-US" smtClean="0"/>
              <a:t>2020/4/21</a:t>
            </a:fld>
            <a:endParaRPr lang="zh-CN" altLang="en-US"/>
          </a:p>
        </p:txBody>
      </p:sp>
      <p:sp>
        <p:nvSpPr>
          <p:cNvPr id="5" name="页脚占位符 4">
            <a:extLst>
              <a:ext uri="{FF2B5EF4-FFF2-40B4-BE49-F238E27FC236}">
                <a16:creationId xmlns:a16="http://schemas.microsoft.com/office/drawing/2014/main" xmlns="" id="{2E5F2DE5-4A7C-4FA3-B9AC-BE7DADB515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D43805CE-7E86-4237-98E2-E48DE48099B7}"/>
              </a:ext>
            </a:extLst>
          </p:cNvPr>
          <p:cNvSpPr>
            <a:spLocks noGrp="1"/>
          </p:cNvSpPr>
          <p:nvPr>
            <p:ph type="sldNum" sz="quarter" idx="12"/>
          </p:nvPr>
        </p:nvSpPr>
        <p:spPr/>
        <p:txBody>
          <a:bodyPr/>
          <a:lstStyle/>
          <a:p>
            <a:fld id="{6E4734F9-BD6A-49D7-96F6-87089BDE218B}" type="slidenum">
              <a:rPr lang="zh-CN" altLang="en-US" smtClean="0"/>
              <a:t>‹#›</a:t>
            </a:fld>
            <a:endParaRPr lang="zh-CN" altLang="en-US"/>
          </a:p>
        </p:txBody>
      </p:sp>
    </p:spTree>
    <p:extLst>
      <p:ext uri="{BB962C8B-B14F-4D97-AF65-F5344CB8AC3E}">
        <p14:creationId xmlns:p14="http://schemas.microsoft.com/office/powerpoint/2010/main" val="102727322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2020/4/21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564182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2020/4/21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788350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2020/4/21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10594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C07CF62-21A8-4F07-A767-6F1626DB248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08E77486-C523-47D4-8F5B-C8CFF41893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AD6E47CB-2513-49B4-980B-AC75A0BB7D89}"/>
              </a:ext>
            </a:extLst>
          </p:cNvPr>
          <p:cNvSpPr>
            <a:spLocks noGrp="1"/>
          </p:cNvSpPr>
          <p:nvPr>
            <p:ph type="dt" sz="half" idx="10"/>
          </p:nvPr>
        </p:nvSpPr>
        <p:spPr/>
        <p:txBody>
          <a:bodyPr/>
          <a:lstStyle/>
          <a:p>
            <a:fld id="{B9183629-D815-4BCE-B63D-749B01B030E0}" type="datetimeFigureOut">
              <a:rPr lang="zh-CN" altLang="en-US" smtClean="0"/>
              <a:t>2020/4/21</a:t>
            </a:fld>
            <a:endParaRPr lang="zh-CN" altLang="en-US"/>
          </a:p>
        </p:txBody>
      </p:sp>
      <p:sp>
        <p:nvSpPr>
          <p:cNvPr id="5" name="页脚占位符 4">
            <a:extLst>
              <a:ext uri="{FF2B5EF4-FFF2-40B4-BE49-F238E27FC236}">
                <a16:creationId xmlns:a16="http://schemas.microsoft.com/office/drawing/2014/main" xmlns="" id="{42266D16-E33E-4C53-B50A-E2D07C33C8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EEDC426B-CBDA-4A89-A5E4-8F660B054E16}"/>
              </a:ext>
            </a:extLst>
          </p:cNvPr>
          <p:cNvSpPr>
            <a:spLocks noGrp="1"/>
          </p:cNvSpPr>
          <p:nvPr>
            <p:ph type="sldNum" sz="quarter" idx="12"/>
          </p:nvPr>
        </p:nvSpPr>
        <p:spPr/>
        <p:txBody>
          <a:bodyPr/>
          <a:lstStyle/>
          <a:p>
            <a:fld id="{6E4734F9-BD6A-49D7-96F6-87089BDE218B}" type="slidenum">
              <a:rPr lang="zh-CN" altLang="en-US" smtClean="0"/>
              <a:t>‹#›</a:t>
            </a:fld>
            <a:endParaRPr lang="zh-CN" altLang="en-US"/>
          </a:p>
        </p:txBody>
      </p:sp>
    </p:spTree>
    <p:extLst>
      <p:ext uri="{BB962C8B-B14F-4D97-AF65-F5344CB8AC3E}">
        <p14:creationId xmlns:p14="http://schemas.microsoft.com/office/powerpoint/2010/main" val="161262093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7CB4349-F8CA-4829-ACB6-6FF6BC256B0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84C8335E-F01F-4685-8170-1C311497F18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F0692595-7B1A-4A57-83CC-1C098C90E40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22E5CE47-0EDB-4B30-B5C2-BD1035CAAD77}"/>
              </a:ext>
            </a:extLst>
          </p:cNvPr>
          <p:cNvSpPr>
            <a:spLocks noGrp="1"/>
          </p:cNvSpPr>
          <p:nvPr>
            <p:ph type="dt" sz="half" idx="10"/>
          </p:nvPr>
        </p:nvSpPr>
        <p:spPr/>
        <p:txBody>
          <a:bodyPr/>
          <a:lstStyle/>
          <a:p>
            <a:fld id="{B9183629-D815-4BCE-B63D-749B01B030E0}" type="datetimeFigureOut">
              <a:rPr lang="zh-CN" altLang="en-US" smtClean="0"/>
              <a:t>2020/4/21</a:t>
            </a:fld>
            <a:endParaRPr lang="zh-CN" altLang="en-US"/>
          </a:p>
        </p:txBody>
      </p:sp>
      <p:sp>
        <p:nvSpPr>
          <p:cNvPr id="6" name="页脚占位符 5">
            <a:extLst>
              <a:ext uri="{FF2B5EF4-FFF2-40B4-BE49-F238E27FC236}">
                <a16:creationId xmlns:a16="http://schemas.microsoft.com/office/drawing/2014/main" xmlns="" id="{A4BCB639-4465-4986-8E51-BF643E3E84D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3913FA0F-35FD-4AF9-9AC6-04F527DE1CFD}"/>
              </a:ext>
            </a:extLst>
          </p:cNvPr>
          <p:cNvSpPr>
            <a:spLocks noGrp="1"/>
          </p:cNvSpPr>
          <p:nvPr>
            <p:ph type="sldNum" sz="quarter" idx="12"/>
          </p:nvPr>
        </p:nvSpPr>
        <p:spPr/>
        <p:txBody>
          <a:bodyPr/>
          <a:lstStyle/>
          <a:p>
            <a:fld id="{6E4734F9-BD6A-49D7-96F6-87089BDE218B}" type="slidenum">
              <a:rPr lang="zh-CN" altLang="en-US" smtClean="0"/>
              <a:t>‹#›</a:t>
            </a:fld>
            <a:endParaRPr lang="zh-CN" altLang="en-US"/>
          </a:p>
        </p:txBody>
      </p:sp>
    </p:spTree>
    <p:extLst>
      <p:ext uri="{BB962C8B-B14F-4D97-AF65-F5344CB8AC3E}">
        <p14:creationId xmlns:p14="http://schemas.microsoft.com/office/powerpoint/2010/main" val="155710927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457AED6-27A1-49DD-980F-97B713836F3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EEC13B6E-A049-4508-A0C7-EC350D78FD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75DA25B3-1474-474A-9351-ECDF5E6C901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11BDC95A-EADA-4E41-A3CF-05DB64A197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5E747ACE-18FC-4833-8C3C-1140F3EDE02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7E5DA123-018D-453D-B327-DA5A9C69F3E9}"/>
              </a:ext>
            </a:extLst>
          </p:cNvPr>
          <p:cNvSpPr>
            <a:spLocks noGrp="1"/>
          </p:cNvSpPr>
          <p:nvPr>
            <p:ph type="dt" sz="half" idx="10"/>
          </p:nvPr>
        </p:nvSpPr>
        <p:spPr/>
        <p:txBody>
          <a:bodyPr/>
          <a:lstStyle/>
          <a:p>
            <a:fld id="{B9183629-D815-4BCE-B63D-749B01B030E0}" type="datetimeFigureOut">
              <a:rPr lang="zh-CN" altLang="en-US" smtClean="0"/>
              <a:t>2020/4/21</a:t>
            </a:fld>
            <a:endParaRPr lang="zh-CN" altLang="en-US"/>
          </a:p>
        </p:txBody>
      </p:sp>
      <p:sp>
        <p:nvSpPr>
          <p:cNvPr id="8" name="页脚占位符 7">
            <a:extLst>
              <a:ext uri="{FF2B5EF4-FFF2-40B4-BE49-F238E27FC236}">
                <a16:creationId xmlns:a16="http://schemas.microsoft.com/office/drawing/2014/main" xmlns="" id="{4A9737BB-E267-4626-AFCB-AF126B6393C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037FCF77-BBC4-4CE4-B5A3-19A618E617B3}"/>
              </a:ext>
            </a:extLst>
          </p:cNvPr>
          <p:cNvSpPr>
            <a:spLocks noGrp="1"/>
          </p:cNvSpPr>
          <p:nvPr>
            <p:ph type="sldNum" sz="quarter" idx="12"/>
          </p:nvPr>
        </p:nvSpPr>
        <p:spPr/>
        <p:txBody>
          <a:bodyPr/>
          <a:lstStyle/>
          <a:p>
            <a:fld id="{6E4734F9-BD6A-49D7-96F6-87089BDE218B}" type="slidenum">
              <a:rPr lang="zh-CN" altLang="en-US" smtClean="0"/>
              <a:t>‹#›</a:t>
            </a:fld>
            <a:endParaRPr lang="zh-CN" altLang="en-US"/>
          </a:p>
        </p:txBody>
      </p:sp>
    </p:spTree>
    <p:extLst>
      <p:ext uri="{BB962C8B-B14F-4D97-AF65-F5344CB8AC3E}">
        <p14:creationId xmlns:p14="http://schemas.microsoft.com/office/powerpoint/2010/main" val="395896556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95DD3DA-69BF-4146-8BFF-42A48100275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5A3AB950-6886-439B-9E04-8AF25D64866D}"/>
              </a:ext>
            </a:extLst>
          </p:cNvPr>
          <p:cNvSpPr>
            <a:spLocks noGrp="1"/>
          </p:cNvSpPr>
          <p:nvPr>
            <p:ph type="dt" sz="half" idx="10"/>
          </p:nvPr>
        </p:nvSpPr>
        <p:spPr/>
        <p:txBody>
          <a:bodyPr/>
          <a:lstStyle/>
          <a:p>
            <a:fld id="{B9183629-D815-4BCE-B63D-749B01B030E0}" type="datetimeFigureOut">
              <a:rPr lang="zh-CN" altLang="en-US" smtClean="0"/>
              <a:t>2020/4/21</a:t>
            </a:fld>
            <a:endParaRPr lang="zh-CN" altLang="en-US"/>
          </a:p>
        </p:txBody>
      </p:sp>
      <p:sp>
        <p:nvSpPr>
          <p:cNvPr id="4" name="页脚占位符 3">
            <a:extLst>
              <a:ext uri="{FF2B5EF4-FFF2-40B4-BE49-F238E27FC236}">
                <a16:creationId xmlns:a16="http://schemas.microsoft.com/office/drawing/2014/main" xmlns="" id="{F5A5D946-EEE1-4205-B56E-BBD41264B0E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E10883D4-0CC0-4DAA-B1F3-48AFA45B093A}"/>
              </a:ext>
            </a:extLst>
          </p:cNvPr>
          <p:cNvSpPr>
            <a:spLocks noGrp="1"/>
          </p:cNvSpPr>
          <p:nvPr>
            <p:ph type="sldNum" sz="quarter" idx="12"/>
          </p:nvPr>
        </p:nvSpPr>
        <p:spPr/>
        <p:txBody>
          <a:bodyPr/>
          <a:lstStyle/>
          <a:p>
            <a:fld id="{6E4734F9-BD6A-49D7-96F6-87089BDE218B}" type="slidenum">
              <a:rPr lang="zh-CN" altLang="en-US" smtClean="0"/>
              <a:t>‹#›</a:t>
            </a:fld>
            <a:endParaRPr lang="zh-CN" altLang="en-US"/>
          </a:p>
        </p:txBody>
      </p:sp>
    </p:spTree>
    <p:extLst>
      <p:ext uri="{BB962C8B-B14F-4D97-AF65-F5344CB8AC3E}">
        <p14:creationId xmlns:p14="http://schemas.microsoft.com/office/powerpoint/2010/main" val="274531122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99C689CA-8F50-4B27-B5AA-7CC5F432F7D5}"/>
              </a:ext>
            </a:extLst>
          </p:cNvPr>
          <p:cNvSpPr>
            <a:spLocks noGrp="1"/>
          </p:cNvSpPr>
          <p:nvPr>
            <p:ph type="dt" sz="half" idx="10"/>
          </p:nvPr>
        </p:nvSpPr>
        <p:spPr/>
        <p:txBody>
          <a:bodyPr/>
          <a:lstStyle/>
          <a:p>
            <a:fld id="{B9183629-D815-4BCE-B63D-749B01B030E0}" type="datetimeFigureOut">
              <a:rPr lang="zh-CN" altLang="en-US" smtClean="0"/>
              <a:t>2020/4/21</a:t>
            </a:fld>
            <a:endParaRPr lang="zh-CN" altLang="en-US"/>
          </a:p>
        </p:txBody>
      </p:sp>
      <p:sp>
        <p:nvSpPr>
          <p:cNvPr id="3" name="页脚占位符 2">
            <a:extLst>
              <a:ext uri="{FF2B5EF4-FFF2-40B4-BE49-F238E27FC236}">
                <a16:creationId xmlns:a16="http://schemas.microsoft.com/office/drawing/2014/main" xmlns="" id="{EC0FB367-3C27-4ADA-B692-15D089A0C7E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2208C1D6-BF2B-47F0-AFB4-25799C4101FF}"/>
              </a:ext>
            </a:extLst>
          </p:cNvPr>
          <p:cNvSpPr>
            <a:spLocks noGrp="1"/>
          </p:cNvSpPr>
          <p:nvPr>
            <p:ph type="sldNum" sz="quarter" idx="12"/>
          </p:nvPr>
        </p:nvSpPr>
        <p:spPr/>
        <p:txBody>
          <a:bodyPr/>
          <a:lstStyle/>
          <a:p>
            <a:fld id="{6E4734F9-BD6A-49D7-96F6-87089BDE218B}" type="slidenum">
              <a:rPr lang="zh-CN" altLang="en-US" smtClean="0"/>
              <a:t>‹#›</a:t>
            </a:fld>
            <a:endParaRPr lang="zh-CN" altLang="en-US"/>
          </a:p>
        </p:txBody>
      </p:sp>
    </p:spTree>
    <p:extLst>
      <p:ext uri="{BB962C8B-B14F-4D97-AF65-F5344CB8AC3E}">
        <p14:creationId xmlns:p14="http://schemas.microsoft.com/office/powerpoint/2010/main" val="73211981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4F9BB91-9B0F-4F71-8E3A-4396C342558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F418B45B-C37D-45BA-AB9D-D60ED81F7A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30A682D0-63DB-48C1-BCCC-65BE79FA9A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F6FAB1F4-0688-4B97-8AAF-D08C58411BC1}"/>
              </a:ext>
            </a:extLst>
          </p:cNvPr>
          <p:cNvSpPr>
            <a:spLocks noGrp="1"/>
          </p:cNvSpPr>
          <p:nvPr>
            <p:ph type="dt" sz="half" idx="10"/>
          </p:nvPr>
        </p:nvSpPr>
        <p:spPr/>
        <p:txBody>
          <a:bodyPr/>
          <a:lstStyle/>
          <a:p>
            <a:fld id="{B9183629-D815-4BCE-B63D-749B01B030E0}" type="datetimeFigureOut">
              <a:rPr lang="zh-CN" altLang="en-US" smtClean="0"/>
              <a:t>2020/4/21</a:t>
            </a:fld>
            <a:endParaRPr lang="zh-CN" altLang="en-US"/>
          </a:p>
        </p:txBody>
      </p:sp>
      <p:sp>
        <p:nvSpPr>
          <p:cNvPr id="6" name="页脚占位符 5">
            <a:extLst>
              <a:ext uri="{FF2B5EF4-FFF2-40B4-BE49-F238E27FC236}">
                <a16:creationId xmlns:a16="http://schemas.microsoft.com/office/drawing/2014/main" xmlns="" id="{713C565F-3146-477C-BFB5-01F38AA8B6D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8A67E64B-FE36-40AA-BEC3-B6831A837D5C}"/>
              </a:ext>
            </a:extLst>
          </p:cNvPr>
          <p:cNvSpPr>
            <a:spLocks noGrp="1"/>
          </p:cNvSpPr>
          <p:nvPr>
            <p:ph type="sldNum" sz="quarter" idx="12"/>
          </p:nvPr>
        </p:nvSpPr>
        <p:spPr/>
        <p:txBody>
          <a:bodyPr/>
          <a:lstStyle/>
          <a:p>
            <a:fld id="{6E4734F9-BD6A-49D7-96F6-87089BDE218B}" type="slidenum">
              <a:rPr lang="zh-CN" altLang="en-US" smtClean="0"/>
              <a:t>‹#›</a:t>
            </a:fld>
            <a:endParaRPr lang="zh-CN" altLang="en-US"/>
          </a:p>
        </p:txBody>
      </p:sp>
    </p:spTree>
    <p:extLst>
      <p:ext uri="{BB962C8B-B14F-4D97-AF65-F5344CB8AC3E}">
        <p14:creationId xmlns:p14="http://schemas.microsoft.com/office/powerpoint/2010/main" val="404119548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FCD4B3E-B914-4735-8DE4-4D9087F32F8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2AA65BE0-5834-4EE6-8EA3-9929621160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6446220F-81EA-46FB-99D3-4AF3CEC10F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494F81D9-E6D2-4D3A-A723-571A169CDB29}"/>
              </a:ext>
            </a:extLst>
          </p:cNvPr>
          <p:cNvSpPr>
            <a:spLocks noGrp="1"/>
          </p:cNvSpPr>
          <p:nvPr>
            <p:ph type="dt" sz="half" idx="10"/>
          </p:nvPr>
        </p:nvSpPr>
        <p:spPr/>
        <p:txBody>
          <a:bodyPr/>
          <a:lstStyle/>
          <a:p>
            <a:fld id="{B9183629-D815-4BCE-B63D-749B01B030E0}" type="datetimeFigureOut">
              <a:rPr lang="zh-CN" altLang="en-US" smtClean="0"/>
              <a:t>2020/4/21</a:t>
            </a:fld>
            <a:endParaRPr lang="zh-CN" altLang="en-US"/>
          </a:p>
        </p:txBody>
      </p:sp>
      <p:sp>
        <p:nvSpPr>
          <p:cNvPr id="6" name="页脚占位符 5">
            <a:extLst>
              <a:ext uri="{FF2B5EF4-FFF2-40B4-BE49-F238E27FC236}">
                <a16:creationId xmlns:a16="http://schemas.microsoft.com/office/drawing/2014/main" xmlns="" id="{6FF9B45F-7E9D-4233-9747-1C0D5F3866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105E999B-6681-4165-9705-DCE5EADBC49F}"/>
              </a:ext>
            </a:extLst>
          </p:cNvPr>
          <p:cNvSpPr>
            <a:spLocks noGrp="1"/>
          </p:cNvSpPr>
          <p:nvPr>
            <p:ph type="sldNum" sz="quarter" idx="12"/>
          </p:nvPr>
        </p:nvSpPr>
        <p:spPr/>
        <p:txBody>
          <a:bodyPr/>
          <a:lstStyle/>
          <a:p>
            <a:fld id="{6E4734F9-BD6A-49D7-96F6-87089BDE218B}" type="slidenum">
              <a:rPr lang="zh-CN" altLang="en-US" smtClean="0"/>
              <a:t>‹#›</a:t>
            </a:fld>
            <a:endParaRPr lang="zh-CN" altLang="en-US"/>
          </a:p>
        </p:txBody>
      </p:sp>
    </p:spTree>
    <p:extLst>
      <p:ext uri="{BB962C8B-B14F-4D97-AF65-F5344CB8AC3E}">
        <p14:creationId xmlns:p14="http://schemas.microsoft.com/office/powerpoint/2010/main" val="4455453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18C29CC7-51BF-4E2B-956C-EA4E3D4091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CAA7078C-770D-4B1D-9A3F-2B5AB93C4B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9EB25B0B-D51A-425C-9B45-57DAE39FF9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183629-D815-4BCE-B63D-749B01B030E0}" type="datetimeFigureOut">
              <a:rPr lang="zh-CN" altLang="en-US" smtClean="0"/>
              <a:t>2020/4/21</a:t>
            </a:fld>
            <a:endParaRPr lang="zh-CN" altLang="en-US"/>
          </a:p>
        </p:txBody>
      </p:sp>
      <p:sp>
        <p:nvSpPr>
          <p:cNvPr id="5" name="页脚占位符 4">
            <a:extLst>
              <a:ext uri="{FF2B5EF4-FFF2-40B4-BE49-F238E27FC236}">
                <a16:creationId xmlns:a16="http://schemas.microsoft.com/office/drawing/2014/main" xmlns="" id="{B407EDC5-1C17-45E2-B886-075ADF5366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8A7E5927-4486-4AF4-83EF-439BFB25AE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4734F9-BD6A-49D7-96F6-87089BDE218B}" type="slidenum">
              <a:rPr lang="zh-CN" altLang="en-US" smtClean="0"/>
              <a:t>‹#›</a:t>
            </a:fld>
            <a:endParaRPr lang="zh-CN" altLang="en-US"/>
          </a:p>
        </p:txBody>
      </p:sp>
    </p:spTree>
    <p:extLst>
      <p:ext uri="{BB962C8B-B14F-4D97-AF65-F5344CB8AC3E}">
        <p14:creationId xmlns:p14="http://schemas.microsoft.com/office/powerpoint/2010/main" val="2772770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2020/4/21</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321623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6.jpe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6.jpe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3.xml"/><Relationship Id="rId1" Type="http://schemas.openxmlformats.org/officeDocument/2006/relationships/slideLayout" Target="../slideLayouts/slideLayout18.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6.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image" Target="../media/image7.png"/><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notesSlide" Target="../notesSlides/notesSlide4.xml"/><Relationship Id="rId2" Type="http://schemas.openxmlformats.org/officeDocument/2006/relationships/tags" Target="../tags/tag3.xml"/><Relationship Id="rId16" Type="http://schemas.openxmlformats.org/officeDocument/2006/relationships/image" Target="../media/image10.pn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slideLayout" Target="../slideLayouts/slideLayout1.xml"/><Relationship Id="rId5" Type="http://schemas.openxmlformats.org/officeDocument/2006/relationships/tags" Target="../tags/tag6.xml"/><Relationship Id="rId15" Type="http://schemas.openxmlformats.org/officeDocument/2006/relationships/image" Target="../media/image9.png"/><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18.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6.jpe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图片 3" descr="波浪">
            <a:extLst>
              <a:ext uri="{FF2B5EF4-FFF2-40B4-BE49-F238E27FC236}">
                <a16:creationId xmlns:a16="http://schemas.microsoft.com/office/drawing/2014/main" xmlns="" id="{470F9108-6153-4D5C-B919-F848EB8CF9E3}"/>
              </a:ext>
            </a:extLst>
          </p:cNvPr>
          <p:cNvPicPr>
            <a:picLocks noChangeAspect="1"/>
          </p:cNvPicPr>
          <p:nvPr/>
        </p:nvPicPr>
        <p:blipFill>
          <a:blip r:embed="rId4"/>
          <a:stretch>
            <a:fillRect/>
          </a:stretch>
        </p:blipFill>
        <p:spPr>
          <a:xfrm>
            <a:off x="-6350" y="-60325"/>
            <a:ext cx="12204700" cy="2032000"/>
          </a:xfrm>
          <a:prstGeom prst="rect">
            <a:avLst/>
          </a:prstGeom>
        </p:spPr>
      </p:pic>
      <p:pic>
        <p:nvPicPr>
          <p:cNvPr id="5" name="图片 4" descr="山">
            <a:extLst>
              <a:ext uri="{FF2B5EF4-FFF2-40B4-BE49-F238E27FC236}">
                <a16:creationId xmlns:a16="http://schemas.microsoft.com/office/drawing/2014/main" xmlns="" id="{96A93A0A-21F7-4715-9BE9-D276346703AC}"/>
              </a:ext>
            </a:extLst>
          </p:cNvPr>
          <p:cNvPicPr>
            <a:picLocks noChangeAspect="1"/>
          </p:cNvPicPr>
          <p:nvPr/>
        </p:nvPicPr>
        <p:blipFill>
          <a:blip r:embed="rId5"/>
          <a:stretch>
            <a:fillRect/>
          </a:stretch>
        </p:blipFill>
        <p:spPr>
          <a:xfrm>
            <a:off x="5460365" y="5278120"/>
            <a:ext cx="6729730" cy="1585595"/>
          </a:xfrm>
          <a:prstGeom prst="rect">
            <a:avLst/>
          </a:prstGeom>
        </p:spPr>
      </p:pic>
      <p:pic>
        <p:nvPicPr>
          <p:cNvPr id="6" name="图片 5" descr="山1">
            <a:extLst>
              <a:ext uri="{FF2B5EF4-FFF2-40B4-BE49-F238E27FC236}">
                <a16:creationId xmlns:a16="http://schemas.microsoft.com/office/drawing/2014/main" xmlns="" id="{16E17167-49FB-4B8D-86A0-F55613596F4F}"/>
              </a:ext>
            </a:extLst>
          </p:cNvPr>
          <p:cNvPicPr>
            <a:picLocks noChangeAspect="1"/>
          </p:cNvPicPr>
          <p:nvPr/>
        </p:nvPicPr>
        <p:blipFill>
          <a:blip r:embed="rId6"/>
          <a:stretch>
            <a:fillRect/>
          </a:stretch>
        </p:blipFill>
        <p:spPr>
          <a:xfrm>
            <a:off x="-6350" y="4857750"/>
            <a:ext cx="3895090" cy="1075055"/>
          </a:xfrm>
          <a:prstGeom prst="rect">
            <a:avLst/>
          </a:prstGeom>
        </p:spPr>
      </p:pic>
      <p:sp>
        <p:nvSpPr>
          <p:cNvPr id="17" name="文本框 16">
            <a:extLst>
              <a:ext uri="{FF2B5EF4-FFF2-40B4-BE49-F238E27FC236}">
                <a16:creationId xmlns:a16="http://schemas.microsoft.com/office/drawing/2014/main" xmlns="" id="{C281C3B9-B5DA-4FE2-AFAA-B837781C40B6}"/>
              </a:ext>
            </a:extLst>
          </p:cNvPr>
          <p:cNvSpPr txBox="1"/>
          <p:nvPr/>
        </p:nvSpPr>
        <p:spPr>
          <a:xfrm>
            <a:off x="2447033" y="2525012"/>
            <a:ext cx="7337715" cy="1015663"/>
          </a:xfrm>
          <a:prstGeom prst="rect">
            <a:avLst/>
          </a:prstGeom>
          <a:noFill/>
        </p:spPr>
        <p:txBody>
          <a:bodyPr wrap="square" rtlCol="0">
            <a:spAutoFit/>
          </a:bodyPr>
          <a:lstStyle/>
          <a:p>
            <a:pPr algn="dist"/>
            <a:r>
              <a:rPr lang="zh-CN" altLang="en-US" sz="6000" dirty="0">
                <a:solidFill>
                  <a:srgbClr val="DAAD7B"/>
                </a:solidFill>
                <a:latin typeface="中山行书百年纪念版" panose="02010609000101010101" pitchFamily="49" charset="-122"/>
                <a:ea typeface="中山行书百年纪念版" panose="02010609000101010101" pitchFamily="49" charset="-122"/>
              </a:rPr>
              <a:t>简</a:t>
            </a:r>
            <a:r>
              <a:rPr lang="zh-CN" altLang="en-US" sz="6000" dirty="0" smtClean="0">
                <a:solidFill>
                  <a:srgbClr val="DAAD7B"/>
                </a:solidFill>
                <a:latin typeface="中山行书百年纪念版" panose="02010609000101010101" pitchFamily="49" charset="-122"/>
                <a:ea typeface="中山行书百年纪念版" panose="02010609000101010101" pitchFamily="49" charset="-122"/>
              </a:rPr>
              <a:t>约现代中式模板</a:t>
            </a:r>
            <a:endParaRPr lang="zh-CN" altLang="en-US" sz="6000" dirty="0">
              <a:solidFill>
                <a:srgbClr val="DAAD7B"/>
              </a:solidFill>
              <a:latin typeface="中山行书百年纪念版" panose="02010609000101010101" pitchFamily="49" charset="-122"/>
              <a:ea typeface="中山行书百年纪念版" panose="02010609000101010101" pitchFamily="49" charset="-122"/>
            </a:endParaRPr>
          </a:p>
        </p:txBody>
      </p:sp>
      <p:sp>
        <p:nvSpPr>
          <p:cNvPr id="19" name="文本框 18">
            <a:extLst>
              <a:ext uri="{FF2B5EF4-FFF2-40B4-BE49-F238E27FC236}">
                <a16:creationId xmlns:a16="http://schemas.microsoft.com/office/drawing/2014/main" xmlns="" id="{F06AFAE0-F9F1-4F17-A03D-6E75E2B318C5}"/>
              </a:ext>
            </a:extLst>
          </p:cNvPr>
          <p:cNvSpPr txBox="1"/>
          <p:nvPr/>
        </p:nvSpPr>
        <p:spPr>
          <a:xfrm>
            <a:off x="3089904" y="3616596"/>
            <a:ext cx="6331888" cy="369332"/>
          </a:xfrm>
          <a:prstGeom prst="rect">
            <a:avLst/>
          </a:prstGeom>
          <a:noFill/>
        </p:spPr>
        <p:txBody>
          <a:bodyPr wrap="square" rtlCol="0">
            <a:spAutoFit/>
          </a:bodyPr>
          <a:lstStyle/>
          <a:p>
            <a:pPr algn="ctr"/>
            <a:r>
              <a:rPr lang="zh-CN" altLang="en-US" dirty="0">
                <a:solidFill>
                  <a:srgbClr val="DAAD7B"/>
                </a:solidFill>
                <a:latin typeface="方正苏新诗柳楷简体" panose="02000000000000000000" pitchFamily="2" charset="-122"/>
                <a:ea typeface="方正苏新诗柳楷简体" panose="02000000000000000000" pitchFamily="2" charset="-122"/>
                <a:cs typeface="方正苏新诗柳楷简体-yolan" panose="02000000000000000000" pitchFamily="2" charset="-122"/>
              </a:rPr>
              <a:t>汇报人</a:t>
            </a:r>
            <a:r>
              <a:rPr lang="zh-CN" altLang="en-US" dirty="0" smtClean="0">
                <a:solidFill>
                  <a:srgbClr val="DAAD7B"/>
                </a:solidFill>
                <a:latin typeface="方正苏新诗柳楷简体" panose="02000000000000000000" pitchFamily="2" charset="-122"/>
                <a:ea typeface="方正苏新诗柳楷简体" panose="02000000000000000000" pitchFamily="2" charset="-122"/>
                <a:cs typeface="方正苏新诗柳楷简体-yolan" panose="02000000000000000000" pitchFamily="2" charset="-122"/>
              </a:rPr>
              <a:t>：</a:t>
            </a:r>
            <a:r>
              <a:rPr lang="zh-CN" altLang="en-US" dirty="0">
                <a:solidFill>
                  <a:srgbClr val="DAAD7B"/>
                </a:solidFill>
                <a:latin typeface="方正苏新诗柳楷简体" panose="02000000000000000000" pitchFamily="2" charset="-122"/>
                <a:ea typeface="方正苏新诗柳楷简体" panose="02000000000000000000" pitchFamily="2" charset="-122"/>
                <a:cs typeface="方正苏新诗柳楷简体-yolan" panose="02000000000000000000" pitchFamily="2" charset="-122"/>
              </a:rPr>
              <a:t>优</a:t>
            </a:r>
            <a:r>
              <a:rPr lang="zh-CN" altLang="en-US" dirty="0" smtClean="0">
                <a:solidFill>
                  <a:srgbClr val="DAAD7B"/>
                </a:solidFill>
                <a:latin typeface="方正苏新诗柳楷简体" panose="02000000000000000000" pitchFamily="2" charset="-122"/>
                <a:ea typeface="方正苏新诗柳楷简体" panose="02000000000000000000" pitchFamily="2" charset="-122"/>
                <a:cs typeface="方正苏新诗柳楷简体-yolan" panose="02000000000000000000" pitchFamily="2" charset="-122"/>
              </a:rPr>
              <a:t>品</a:t>
            </a:r>
            <a:r>
              <a:rPr lang="en-US" altLang="zh-CN" dirty="0" smtClean="0">
                <a:solidFill>
                  <a:srgbClr val="DAAD7B"/>
                </a:solidFill>
                <a:latin typeface="方正苏新诗柳楷简体" panose="02000000000000000000" pitchFamily="2" charset="-122"/>
                <a:ea typeface="方正苏新诗柳楷简体" panose="02000000000000000000" pitchFamily="2" charset="-122"/>
                <a:cs typeface="方正苏新诗柳楷简体-yolan" panose="02000000000000000000" pitchFamily="2" charset="-122"/>
              </a:rPr>
              <a:t>PPT</a:t>
            </a:r>
            <a:r>
              <a:rPr lang="zh-CN" altLang="en-US" dirty="0" smtClean="0">
                <a:solidFill>
                  <a:srgbClr val="DAAD7B"/>
                </a:solidFill>
                <a:latin typeface="方正苏新诗柳楷简体" panose="02000000000000000000" pitchFamily="2" charset="-122"/>
                <a:ea typeface="方正苏新诗柳楷简体" panose="02000000000000000000" pitchFamily="2" charset="-122"/>
                <a:cs typeface="方正苏新诗柳楷简体-yolan" panose="02000000000000000000" pitchFamily="2" charset="-122"/>
              </a:rPr>
              <a:t>   </a:t>
            </a:r>
            <a:r>
              <a:rPr lang="zh-CN" altLang="en-US" dirty="0">
                <a:solidFill>
                  <a:srgbClr val="DAAD7B"/>
                </a:solidFill>
                <a:latin typeface="方正苏新诗柳楷简体" panose="02000000000000000000" pitchFamily="2" charset="-122"/>
                <a:ea typeface="方正苏新诗柳楷简体" panose="02000000000000000000" pitchFamily="2" charset="-122"/>
                <a:cs typeface="方正苏新诗柳楷简体-yolan" panose="02000000000000000000" pitchFamily="2" charset="-122"/>
              </a:rPr>
              <a:t>汇报时间：</a:t>
            </a:r>
            <a:r>
              <a:rPr lang="en-US" altLang="zh-CN" dirty="0">
                <a:solidFill>
                  <a:srgbClr val="DAAD7B"/>
                </a:solidFill>
                <a:latin typeface="方正苏新诗柳楷简体" panose="02000000000000000000" pitchFamily="2" charset="-122"/>
                <a:ea typeface="方正苏新诗柳楷简体" panose="02000000000000000000" pitchFamily="2" charset="-122"/>
                <a:cs typeface="方正苏新诗柳楷简体-yolan" panose="02000000000000000000" pitchFamily="2" charset="-122"/>
              </a:rPr>
              <a:t>XX</a:t>
            </a:r>
            <a:r>
              <a:rPr lang="zh-CN" altLang="en-US" dirty="0">
                <a:solidFill>
                  <a:srgbClr val="DAAD7B"/>
                </a:solidFill>
                <a:latin typeface="方正苏新诗柳楷简体" panose="02000000000000000000" pitchFamily="2" charset="-122"/>
                <a:ea typeface="方正苏新诗柳楷简体" panose="02000000000000000000" pitchFamily="2" charset="-122"/>
                <a:cs typeface="方正苏新诗柳楷简体-yolan" panose="02000000000000000000" pitchFamily="2" charset="-122"/>
              </a:rPr>
              <a:t>年</a:t>
            </a:r>
            <a:r>
              <a:rPr lang="en-US" altLang="zh-CN" dirty="0">
                <a:solidFill>
                  <a:srgbClr val="DAAD7B"/>
                </a:solidFill>
                <a:latin typeface="方正苏新诗柳楷简体" panose="02000000000000000000" pitchFamily="2" charset="-122"/>
                <a:ea typeface="方正苏新诗柳楷简体" panose="02000000000000000000" pitchFamily="2" charset="-122"/>
                <a:cs typeface="方正苏新诗柳楷简体-yolan" panose="02000000000000000000" pitchFamily="2" charset="-122"/>
              </a:rPr>
              <a:t>XX</a:t>
            </a:r>
            <a:r>
              <a:rPr lang="zh-CN" altLang="en-US" dirty="0">
                <a:solidFill>
                  <a:srgbClr val="DAAD7B"/>
                </a:solidFill>
                <a:latin typeface="方正苏新诗柳楷简体" panose="02000000000000000000" pitchFamily="2" charset="-122"/>
                <a:ea typeface="方正苏新诗柳楷简体" panose="02000000000000000000" pitchFamily="2" charset="-122"/>
                <a:cs typeface="方正苏新诗柳楷简体-yolan" panose="02000000000000000000" pitchFamily="2" charset="-122"/>
              </a:rPr>
              <a:t>月</a:t>
            </a:r>
          </a:p>
        </p:txBody>
      </p:sp>
      <p:grpSp>
        <p:nvGrpSpPr>
          <p:cNvPr id="29" name="Group 37848">
            <a:extLst>
              <a:ext uri="{FF2B5EF4-FFF2-40B4-BE49-F238E27FC236}">
                <a16:creationId xmlns:a16="http://schemas.microsoft.com/office/drawing/2014/main" xmlns="" id="{049AB15B-2F44-41C9-BFB1-4DC576641AE8}"/>
              </a:ext>
            </a:extLst>
          </p:cNvPr>
          <p:cNvGrpSpPr>
            <a:grpSpLocks noChangeAspect="1"/>
          </p:cNvGrpSpPr>
          <p:nvPr/>
        </p:nvGrpSpPr>
        <p:grpSpPr bwMode="auto">
          <a:xfrm>
            <a:off x="1267177" y="3510740"/>
            <a:ext cx="1074807" cy="290522"/>
            <a:chOff x="4137" y="1469"/>
            <a:chExt cx="1724" cy="466"/>
          </a:xfrm>
        </p:grpSpPr>
        <p:sp>
          <p:nvSpPr>
            <p:cNvPr id="30" name="Line 37849">
              <a:extLst>
                <a:ext uri="{FF2B5EF4-FFF2-40B4-BE49-F238E27FC236}">
                  <a16:creationId xmlns:a16="http://schemas.microsoft.com/office/drawing/2014/main" xmlns="" id="{3CCA4E4E-67D6-4FB3-9AC0-7DF699AE0F87}"/>
                </a:ext>
              </a:extLst>
            </p:cNvPr>
            <p:cNvSpPr>
              <a:spLocks noChangeShapeType="1"/>
            </p:cNvSpPr>
            <p:nvPr/>
          </p:nvSpPr>
          <p:spPr bwMode="auto">
            <a:xfrm>
              <a:off x="4888" y="1702"/>
              <a:ext cx="481" cy="0"/>
            </a:xfrm>
            <a:prstGeom prst="line">
              <a:avLst/>
            </a:prstGeom>
            <a:noFill/>
            <a:ln w="9525" cap="rnd">
              <a:solidFill>
                <a:srgbClr val="DAAD7B">
                  <a:alpha val="7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37850">
              <a:extLst>
                <a:ext uri="{FF2B5EF4-FFF2-40B4-BE49-F238E27FC236}">
                  <a16:creationId xmlns:a16="http://schemas.microsoft.com/office/drawing/2014/main" xmlns="" id="{6A214E6B-62A1-4185-B3CD-6249170E57EA}"/>
                </a:ext>
              </a:extLst>
            </p:cNvPr>
            <p:cNvSpPr>
              <a:spLocks noChangeShapeType="1"/>
            </p:cNvSpPr>
            <p:nvPr/>
          </p:nvSpPr>
          <p:spPr bwMode="auto">
            <a:xfrm>
              <a:off x="4889" y="1469"/>
              <a:ext cx="972" cy="0"/>
            </a:xfrm>
            <a:prstGeom prst="line">
              <a:avLst/>
            </a:prstGeom>
            <a:noFill/>
            <a:ln w="9525" cap="rnd">
              <a:solidFill>
                <a:srgbClr val="DAAD7B">
                  <a:alpha val="7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37851">
              <a:extLst>
                <a:ext uri="{FF2B5EF4-FFF2-40B4-BE49-F238E27FC236}">
                  <a16:creationId xmlns:a16="http://schemas.microsoft.com/office/drawing/2014/main" xmlns="" id="{03B1AC62-A3F3-49B3-A220-ED3379A50512}"/>
                </a:ext>
              </a:extLst>
            </p:cNvPr>
            <p:cNvSpPr>
              <a:spLocks noChangeShapeType="1"/>
            </p:cNvSpPr>
            <p:nvPr/>
          </p:nvSpPr>
          <p:spPr bwMode="auto">
            <a:xfrm>
              <a:off x="4137" y="1935"/>
              <a:ext cx="1229" cy="0"/>
            </a:xfrm>
            <a:prstGeom prst="line">
              <a:avLst/>
            </a:prstGeom>
            <a:noFill/>
            <a:ln w="9525" cap="rnd">
              <a:solidFill>
                <a:srgbClr val="DAAD7B">
                  <a:alpha val="7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7852">
              <a:extLst>
                <a:ext uri="{FF2B5EF4-FFF2-40B4-BE49-F238E27FC236}">
                  <a16:creationId xmlns:a16="http://schemas.microsoft.com/office/drawing/2014/main" xmlns="" id="{4E23CD2D-CDBA-4B84-B03A-6BFE8772A301}"/>
                </a:ext>
              </a:extLst>
            </p:cNvPr>
            <p:cNvSpPr>
              <a:spLocks/>
            </p:cNvSpPr>
            <p:nvPr/>
          </p:nvSpPr>
          <p:spPr bwMode="auto">
            <a:xfrm>
              <a:off x="5368" y="1702"/>
              <a:ext cx="116" cy="233"/>
            </a:xfrm>
            <a:custGeom>
              <a:avLst/>
              <a:gdLst>
                <a:gd name="T0" fmla="*/ 0 w 164"/>
                <a:gd name="T1" fmla="*/ 0 h 327"/>
                <a:gd name="T2" fmla="*/ 164 w 164"/>
                <a:gd name="T3" fmla="*/ 164 h 327"/>
                <a:gd name="T4" fmla="*/ 0 w 164"/>
                <a:gd name="T5" fmla="*/ 327 h 327"/>
              </a:gdLst>
              <a:ahLst/>
              <a:cxnLst>
                <a:cxn ang="0">
                  <a:pos x="T0" y="T1"/>
                </a:cxn>
                <a:cxn ang="0">
                  <a:pos x="T2" y="T3"/>
                </a:cxn>
                <a:cxn ang="0">
                  <a:pos x="T4" y="T5"/>
                </a:cxn>
              </a:cxnLst>
              <a:rect l="0" t="0" r="r" b="b"/>
              <a:pathLst>
                <a:path w="164" h="327">
                  <a:moveTo>
                    <a:pt x="0" y="0"/>
                  </a:moveTo>
                  <a:cubicBezTo>
                    <a:pt x="91" y="0"/>
                    <a:pt x="164" y="73"/>
                    <a:pt x="164" y="164"/>
                  </a:cubicBezTo>
                  <a:cubicBezTo>
                    <a:pt x="164" y="254"/>
                    <a:pt x="91" y="327"/>
                    <a:pt x="0" y="327"/>
                  </a:cubicBezTo>
                </a:path>
              </a:pathLst>
            </a:custGeom>
            <a:noFill/>
            <a:ln w="9525" cap="rnd">
              <a:solidFill>
                <a:srgbClr val="DAAD7B">
                  <a:alpha val="70000"/>
                </a:srgb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7853">
              <a:extLst>
                <a:ext uri="{FF2B5EF4-FFF2-40B4-BE49-F238E27FC236}">
                  <a16:creationId xmlns:a16="http://schemas.microsoft.com/office/drawing/2014/main" xmlns="" id="{80123CF3-1803-4AD8-961F-C2BE82AA7FF7}"/>
                </a:ext>
              </a:extLst>
            </p:cNvPr>
            <p:cNvSpPr>
              <a:spLocks/>
            </p:cNvSpPr>
            <p:nvPr/>
          </p:nvSpPr>
          <p:spPr bwMode="auto">
            <a:xfrm>
              <a:off x="5302" y="1702"/>
              <a:ext cx="117" cy="233"/>
            </a:xfrm>
            <a:custGeom>
              <a:avLst/>
              <a:gdLst>
                <a:gd name="T0" fmla="*/ 0 w 164"/>
                <a:gd name="T1" fmla="*/ 0 h 327"/>
                <a:gd name="T2" fmla="*/ 164 w 164"/>
                <a:gd name="T3" fmla="*/ 164 h 327"/>
                <a:gd name="T4" fmla="*/ 0 w 164"/>
                <a:gd name="T5" fmla="*/ 327 h 327"/>
              </a:gdLst>
              <a:ahLst/>
              <a:cxnLst>
                <a:cxn ang="0">
                  <a:pos x="T0" y="T1"/>
                </a:cxn>
                <a:cxn ang="0">
                  <a:pos x="T2" y="T3"/>
                </a:cxn>
                <a:cxn ang="0">
                  <a:pos x="T4" y="T5"/>
                </a:cxn>
              </a:cxnLst>
              <a:rect l="0" t="0" r="r" b="b"/>
              <a:pathLst>
                <a:path w="164" h="327">
                  <a:moveTo>
                    <a:pt x="0" y="0"/>
                  </a:moveTo>
                  <a:cubicBezTo>
                    <a:pt x="91" y="0"/>
                    <a:pt x="164" y="73"/>
                    <a:pt x="164" y="164"/>
                  </a:cubicBezTo>
                  <a:cubicBezTo>
                    <a:pt x="164" y="254"/>
                    <a:pt x="91" y="327"/>
                    <a:pt x="0" y="327"/>
                  </a:cubicBezTo>
                </a:path>
              </a:pathLst>
            </a:custGeom>
            <a:noFill/>
            <a:ln w="9525" cap="rnd">
              <a:solidFill>
                <a:srgbClr val="DAAD7B">
                  <a:alpha val="70000"/>
                </a:srgb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7854">
              <a:extLst>
                <a:ext uri="{FF2B5EF4-FFF2-40B4-BE49-F238E27FC236}">
                  <a16:creationId xmlns:a16="http://schemas.microsoft.com/office/drawing/2014/main" xmlns="" id="{58A4AE08-FFA0-43C6-BBB3-D3E05E25C57D}"/>
                </a:ext>
              </a:extLst>
            </p:cNvPr>
            <p:cNvSpPr>
              <a:spLocks/>
            </p:cNvSpPr>
            <p:nvPr/>
          </p:nvSpPr>
          <p:spPr bwMode="auto">
            <a:xfrm>
              <a:off x="5218" y="1702"/>
              <a:ext cx="117" cy="233"/>
            </a:xfrm>
            <a:custGeom>
              <a:avLst/>
              <a:gdLst>
                <a:gd name="T0" fmla="*/ 0 w 164"/>
                <a:gd name="T1" fmla="*/ 0 h 327"/>
                <a:gd name="T2" fmla="*/ 164 w 164"/>
                <a:gd name="T3" fmla="*/ 164 h 327"/>
                <a:gd name="T4" fmla="*/ 0 w 164"/>
                <a:gd name="T5" fmla="*/ 327 h 327"/>
              </a:gdLst>
              <a:ahLst/>
              <a:cxnLst>
                <a:cxn ang="0">
                  <a:pos x="T0" y="T1"/>
                </a:cxn>
                <a:cxn ang="0">
                  <a:pos x="T2" y="T3"/>
                </a:cxn>
                <a:cxn ang="0">
                  <a:pos x="T4" y="T5"/>
                </a:cxn>
              </a:cxnLst>
              <a:rect l="0" t="0" r="r" b="b"/>
              <a:pathLst>
                <a:path w="164" h="327">
                  <a:moveTo>
                    <a:pt x="0" y="0"/>
                  </a:moveTo>
                  <a:cubicBezTo>
                    <a:pt x="90" y="0"/>
                    <a:pt x="164" y="73"/>
                    <a:pt x="164" y="164"/>
                  </a:cubicBezTo>
                  <a:cubicBezTo>
                    <a:pt x="164" y="254"/>
                    <a:pt x="90" y="327"/>
                    <a:pt x="0" y="327"/>
                  </a:cubicBezTo>
                </a:path>
              </a:pathLst>
            </a:custGeom>
            <a:noFill/>
            <a:ln w="9525" cap="rnd">
              <a:solidFill>
                <a:srgbClr val="DAAD7B">
                  <a:alpha val="70000"/>
                </a:srgb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7855">
              <a:extLst>
                <a:ext uri="{FF2B5EF4-FFF2-40B4-BE49-F238E27FC236}">
                  <a16:creationId xmlns:a16="http://schemas.microsoft.com/office/drawing/2014/main" xmlns="" id="{84418637-131E-46F6-8F88-2C9BC11A3717}"/>
                </a:ext>
              </a:extLst>
            </p:cNvPr>
            <p:cNvSpPr>
              <a:spLocks/>
            </p:cNvSpPr>
            <p:nvPr/>
          </p:nvSpPr>
          <p:spPr bwMode="auto">
            <a:xfrm>
              <a:off x="4783" y="1469"/>
              <a:ext cx="116" cy="233"/>
            </a:xfrm>
            <a:custGeom>
              <a:avLst/>
              <a:gdLst>
                <a:gd name="T0" fmla="*/ 163 w 163"/>
                <a:gd name="T1" fmla="*/ 0 h 327"/>
                <a:gd name="T2" fmla="*/ 0 w 163"/>
                <a:gd name="T3" fmla="*/ 163 h 327"/>
                <a:gd name="T4" fmla="*/ 163 w 163"/>
                <a:gd name="T5" fmla="*/ 327 h 327"/>
              </a:gdLst>
              <a:ahLst/>
              <a:cxnLst>
                <a:cxn ang="0">
                  <a:pos x="T0" y="T1"/>
                </a:cxn>
                <a:cxn ang="0">
                  <a:pos x="T2" y="T3"/>
                </a:cxn>
                <a:cxn ang="0">
                  <a:pos x="T4" y="T5"/>
                </a:cxn>
              </a:cxnLst>
              <a:rect l="0" t="0" r="r" b="b"/>
              <a:pathLst>
                <a:path w="163" h="327">
                  <a:moveTo>
                    <a:pt x="163" y="0"/>
                  </a:moveTo>
                  <a:cubicBezTo>
                    <a:pt x="73" y="0"/>
                    <a:pt x="0" y="73"/>
                    <a:pt x="0" y="163"/>
                  </a:cubicBezTo>
                  <a:cubicBezTo>
                    <a:pt x="0" y="254"/>
                    <a:pt x="73" y="327"/>
                    <a:pt x="163" y="327"/>
                  </a:cubicBezTo>
                </a:path>
              </a:pathLst>
            </a:custGeom>
            <a:noFill/>
            <a:ln w="9525" cap="rnd">
              <a:solidFill>
                <a:srgbClr val="DAAD7B">
                  <a:alpha val="70000"/>
                </a:srgb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7856">
              <a:extLst>
                <a:ext uri="{FF2B5EF4-FFF2-40B4-BE49-F238E27FC236}">
                  <a16:creationId xmlns:a16="http://schemas.microsoft.com/office/drawing/2014/main" xmlns="" id="{3DD036F9-27A8-429A-9C4E-8810B640A7C6}"/>
                </a:ext>
              </a:extLst>
            </p:cNvPr>
            <p:cNvSpPr>
              <a:spLocks/>
            </p:cNvSpPr>
            <p:nvPr/>
          </p:nvSpPr>
          <p:spPr bwMode="auto">
            <a:xfrm>
              <a:off x="4867" y="1469"/>
              <a:ext cx="116" cy="233"/>
            </a:xfrm>
            <a:custGeom>
              <a:avLst/>
              <a:gdLst>
                <a:gd name="T0" fmla="*/ 163 w 163"/>
                <a:gd name="T1" fmla="*/ 0 h 327"/>
                <a:gd name="T2" fmla="*/ 0 w 163"/>
                <a:gd name="T3" fmla="*/ 163 h 327"/>
                <a:gd name="T4" fmla="*/ 163 w 163"/>
                <a:gd name="T5" fmla="*/ 327 h 327"/>
              </a:gdLst>
              <a:ahLst/>
              <a:cxnLst>
                <a:cxn ang="0">
                  <a:pos x="T0" y="T1"/>
                </a:cxn>
                <a:cxn ang="0">
                  <a:pos x="T2" y="T3"/>
                </a:cxn>
                <a:cxn ang="0">
                  <a:pos x="T4" y="T5"/>
                </a:cxn>
              </a:cxnLst>
              <a:rect l="0" t="0" r="r" b="b"/>
              <a:pathLst>
                <a:path w="163" h="327">
                  <a:moveTo>
                    <a:pt x="163" y="0"/>
                  </a:moveTo>
                  <a:cubicBezTo>
                    <a:pt x="73" y="0"/>
                    <a:pt x="0" y="73"/>
                    <a:pt x="0" y="163"/>
                  </a:cubicBezTo>
                  <a:cubicBezTo>
                    <a:pt x="0" y="254"/>
                    <a:pt x="73" y="327"/>
                    <a:pt x="163" y="327"/>
                  </a:cubicBezTo>
                </a:path>
              </a:pathLst>
            </a:custGeom>
            <a:noFill/>
            <a:ln w="9525" cap="rnd">
              <a:solidFill>
                <a:srgbClr val="DAAD7B">
                  <a:alpha val="70000"/>
                </a:srgb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8" name="Group 37848">
            <a:extLst>
              <a:ext uri="{FF2B5EF4-FFF2-40B4-BE49-F238E27FC236}">
                <a16:creationId xmlns:a16="http://schemas.microsoft.com/office/drawing/2014/main" xmlns="" id="{2A4D8F2D-EA5B-4072-9905-505DC0A16079}"/>
              </a:ext>
            </a:extLst>
          </p:cNvPr>
          <p:cNvGrpSpPr>
            <a:grpSpLocks noChangeAspect="1"/>
          </p:cNvGrpSpPr>
          <p:nvPr/>
        </p:nvGrpSpPr>
        <p:grpSpPr bwMode="auto">
          <a:xfrm>
            <a:off x="10069055" y="3118606"/>
            <a:ext cx="1074807" cy="290522"/>
            <a:chOff x="4137" y="1469"/>
            <a:chExt cx="1724" cy="466"/>
          </a:xfrm>
        </p:grpSpPr>
        <p:sp>
          <p:nvSpPr>
            <p:cNvPr id="39" name="Line 37849">
              <a:extLst>
                <a:ext uri="{FF2B5EF4-FFF2-40B4-BE49-F238E27FC236}">
                  <a16:creationId xmlns:a16="http://schemas.microsoft.com/office/drawing/2014/main" xmlns="" id="{B35EC05C-F0EF-4D50-A22A-D60857ED4DE1}"/>
                </a:ext>
              </a:extLst>
            </p:cNvPr>
            <p:cNvSpPr>
              <a:spLocks noChangeShapeType="1"/>
            </p:cNvSpPr>
            <p:nvPr/>
          </p:nvSpPr>
          <p:spPr bwMode="auto">
            <a:xfrm>
              <a:off x="4888" y="1702"/>
              <a:ext cx="481" cy="0"/>
            </a:xfrm>
            <a:prstGeom prst="line">
              <a:avLst/>
            </a:prstGeom>
            <a:noFill/>
            <a:ln w="9525" cap="rnd">
              <a:solidFill>
                <a:srgbClr val="DAAD7B">
                  <a:alpha val="5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Line 37850">
              <a:extLst>
                <a:ext uri="{FF2B5EF4-FFF2-40B4-BE49-F238E27FC236}">
                  <a16:creationId xmlns:a16="http://schemas.microsoft.com/office/drawing/2014/main" xmlns="" id="{FE593438-2E7E-448A-AEF0-AFD4C1EAF9E5}"/>
                </a:ext>
              </a:extLst>
            </p:cNvPr>
            <p:cNvSpPr>
              <a:spLocks noChangeShapeType="1"/>
            </p:cNvSpPr>
            <p:nvPr/>
          </p:nvSpPr>
          <p:spPr bwMode="auto">
            <a:xfrm>
              <a:off x="4889" y="1469"/>
              <a:ext cx="972" cy="0"/>
            </a:xfrm>
            <a:prstGeom prst="line">
              <a:avLst/>
            </a:prstGeom>
            <a:noFill/>
            <a:ln w="9525" cap="rnd">
              <a:solidFill>
                <a:srgbClr val="DAAD7B">
                  <a:alpha val="5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Line 37851">
              <a:extLst>
                <a:ext uri="{FF2B5EF4-FFF2-40B4-BE49-F238E27FC236}">
                  <a16:creationId xmlns:a16="http://schemas.microsoft.com/office/drawing/2014/main" xmlns="" id="{D9EB8E20-D97F-4CF7-9F1C-EE8F584B7C90}"/>
                </a:ext>
              </a:extLst>
            </p:cNvPr>
            <p:cNvSpPr>
              <a:spLocks noChangeShapeType="1"/>
            </p:cNvSpPr>
            <p:nvPr/>
          </p:nvSpPr>
          <p:spPr bwMode="auto">
            <a:xfrm>
              <a:off x="4137" y="1935"/>
              <a:ext cx="1229" cy="0"/>
            </a:xfrm>
            <a:prstGeom prst="line">
              <a:avLst/>
            </a:prstGeom>
            <a:noFill/>
            <a:ln w="9525" cap="rnd">
              <a:solidFill>
                <a:srgbClr val="DAAD7B">
                  <a:alpha val="5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7852">
              <a:extLst>
                <a:ext uri="{FF2B5EF4-FFF2-40B4-BE49-F238E27FC236}">
                  <a16:creationId xmlns:a16="http://schemas.microsoft.com/office/drawing/2014/main" xmlns="" id="{CBFD1765-AB79-4A83-B06D-77CFB573EEA8}"/>
                </a:ext>
              </a:extLst>
            </p:cNvPr>
            <p:cNvSpPr>
              <a:spLocks/>
            </p:cNvSpPr>
            <p:nvPr/>
          </p:nvSpPr>
          <p:spPr bwMode="auto">
            <a:xfrm>
              <a:off x="5368" y="1702"/>
              <a:ext cx="116" cy="233"/>
            </a:xfrm>
            <a:custGeom>
              <a:avLst/>
              <a:gdLst>
                <a:gd name="T0" fmla="*/ 0 w 164"/>
                <a:gd name="T1" fmla="*/ 0 h 327"/>
                <a:gd name="T2" fmla="*/ 164 w 164"/>
                <a:gd name="T3" fmla="*/ 164 h 327"/>
                <a:gd name="T4" fmla="*/ 0 w 164"/>
                <a:gd name="T5" fmla="*/ 327 h 327"/>
              </a:gdLst>
              <a:ahLst/>
              <a:cxnLst>
                <a:cxn ang="0">
                  <a:pos x="T0" y="T1"/>
                </a:cxn>
                <a:cxn ang="0">
                  <a:pos x="T2" y="T3"/>
                </a:cxn>
                <a:cxn ang="0">
                  <a:pos x="T4" y="T5"/>
                </a:cxn>
              </a:cxnLst>
              <a:rect l="0" t="0" r="r" b="b"/>
              <a:pathLst>
                <a:path w="164" h="327">
                  <a:moveTo>
                    <a:pt x="0" y="0"/>
                  </a:moveTo>
                  <a:cubicBezTo>
                    <a:pt x="91" y="0"/>
                    <a:pt x="164" y="73"/>
                    <a:pt x="164" y="164"/>
                  </a:cubicBezTo>
                  <a:cubicBezTo>
                    <a:pt x="164" y="254"/>
                    <a:pt x="91" y="327"/>
                    <a:pt x="0" y="327"/>
                  </a:cubicBezTo>
                </a:path>
              </a:pathLst>
            </a:custGeom>
            <a:noFill/>
            <a:ln w="9525" cap="rnd">
              <a:solidFill>
                <a:srgbClr val="DAAD7B">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7853">
              <a:extLst>
                <a:ext uri="{FF2B5EF4-FFF2-40B4-BE49-F238E27FC236}">
                  <a16:creationId xmlns:a16="http://schemas.microsoft.com/office/drawing/2014/main" xmlns="" id="{A5F2E4C2-CF10-4600-BEA8-7372B607FFDE}"/>
                </a:ext>
              </a:extLst>
            </p:cNvPr>
            <p:cNvSpPr>
              <a:spLocks/>
            </p:cNvSpPr>
            <p:nvPr/>
          </p:nvSpPr>
          <p:spPr bwMode="auto">
            <a:xfrm>
              <a:off x="5302" y="1702"/>
              <a:ext cx="117" cy="233"/>
            </a:xfrm>
            <a:custGeom>
              <a:avLst/>
              <a:gdLst>
                <a:gd name="T0" fmla="*/ 0 w 164"/>
                <a:gd name="T1" fmla="*/ 0 h 327"/>
                <a:gd name="T2" fmla="*/ 164 w 164"/>
                <a:gd name="T3" fmla="*/ 164 h 327"/>
                <a:gd name="T4" fmla="*/ 0 w 164"/>
                <a:gd name="T5" fmla="*/ 327 h 327"/>
              </a:gdLst>
              <a:ahLst/>
              <a:cxnLst>
                <a:cxn ang="0">
                  <a:pos x="T0" y="T1"/>
                </a:cxn>
                <a:cxn ang="0">
                  <a:pos x="T2" y="T3"/>
                </a:cxn>
                <a:cxn ang="0">
                  <a:pos x="T4" y="T5"/>
                </a:cxn>
              </a:cxnLst>
              <a:rect l="0" t="0" r="r" b="b"/>
              <a:pathLst>
                <a:path w="164" h="327">
                  <a:moveTo>
                    <a:pt x="0" y="0"/>
                  </a:moveTo>
                  <a:cubicBezTo>
                    <a:pt x="91" y="0"/>
                    <a:pt x="164" y="73"/>
                    <a:pt x="164" y="164"/>
                  </a:cubicBezTo>
                  <a:cubicBezTo>
                    <a:pt x="164" y="254"/>
                    <a:pt x="91" y="327"/>
                    <a:pt x="0" y="327"/>
                  </a:cubicBezTo>
                </a:path>
              </a:pathLst>
            </a:custGeom>
            <a:noFill/>
            <a:ln w="9525" cap="rnd">
              <a:solidFill>
                <a:srgbClr val="DAAD7B">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7854">
              <a:extLst>
                <a:ext uri="{FF2B5EF4-FFF2-40B4-BE49-F238E27FC236}">
                  <a16:creationId xmlns:a16="http://schemas.microsoft.com/office/drawing/2014/main" xmlns="" id="{C7551478-0480-4CBC-A5C6-9BCE529CC55A}"/>
                </a:ext>
              </a:extLst>
            </p:cNvPr>
            <p:cNvSpPr>
              <a:spLocks/>
            </p:cNvSpPr>
            <p:nvPr/>
          </p:nvSpPr>
          <p:spPr bwMode="auto">
            <a:xfrm>
              <a:off x="5218" y="1702"/>
              <a:ext cx="117" cy="233"/>
            </a:xfrm>
            <a:custGeom>
              <a:avLst/>
              <a:gdLst>
                <a:gd name="T0" fmla="*/ 0 w 164"/>
                <a:gd name="T1" fmla="*/ 0 h 327"/>
                <a:gd name="T2" fmla="*/ 164 w 164"/>
                <a:gd name="T3" fmla="*/ 164 h 327"/>
                <a:gd name="T4" fmla="*/ 0 w 164"/>
                <a:gd name="T5" fmla="*/ 327 h 327"/>
              </a:gdLst>
              <a:ahLst/>
              <a:cxnLst>
                <a:cxn ang="0">
                  <a:pos x="T0" y="T1"/>
                </a:cxn>
                <a:cxn ang="0">
                  <a:pos x="T2" y="T3"/>
                </a:cxn>
                <a:cxn ang="0">
                  <a:pos x="T4" y="T5"/>
                </a:cxn>
              </a:cxnLst>
              <a:rect l="0" t="0" r="r" b="b"/>
              <a:pathLst>
                <a:path w="164" h="327">
                  <a:moveTo>
                    <a:pt x="0" y="0"/>
                  </a:moveTo>
                  <a:cubicBezTo>
                    <a:pt x="90" y="0"/>
                    <a:pt x="164" y="73"/>
                    <a:pt x="164" y="164"/>
                  </a:cubicBezTo>
                  <a:cubicBezTo>
                    <a:pt x="164" y="254"/>
                    <a:pt x="90" y="327"/>
                    <a:pt x="0" y="327"/>
                  </a:cubicBezTo>
                </a:path>
              </a:pathLst>
            </a:custGeom>
            <a:noFill/>
            <a:ln w="9525" cap="rnd">
              <a:solidFill>
                <a:srgbClr val="DAAD7B">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37855">
              <a:extLst>
                <a:ext uri="{FF2B5EF4-FFF2-40B4-BE49-F238E27FC236}">
                  <a16:creationId xmlns:a16="http://schemas.microsoft.com/office/drawing/2014/main" xmlns="" id="{7B09B909-080C-4EBD-8804-3DBF769A6B81}"/>
                </a:ext>
              </a:extLst>
            </p:cNvPr>
            <p:cNvSpPr>
              <a:spLocks/>
            </p:cNvSpPr>
            <p:nvPr/>
          </p:nvSpPr>
          <p:spPr bwMode="auto">
            <a:xfrm>
              <a:off x="4783" y="1469"/>
              <a:ext cx="116" cy="233"/>
            </a:xfrm>
            <a:custGeom>
              <a:avLst/>
              <a:gdLst>
                <a:gd name="T0" fmla="*/ 163 w 163"/>
                <a:gd name="T1" fmla="*/ 0 h 327"/>
                <a:gd name="T2" fmla="*/ 0 w 163"/>
                <a:gd name="T3" fmla="*/ 163 h 327"/>
                <a:gd name="T4" fmla="*/ 163 w 163"/>
                <a:gd name="T5" fmla="*/ 327 h 327"/>
              </a:gdLst>
              <a:ahLst/>
              <a:cxnLst>
                <a:cxn ang="0">
                  <a:pos x="T0" y="T1"/>
                </a:cxn>
                <a:cxn ang="0">
                  <a:pos x="T2" y="T3"/>
                </a:cxn>
                <a:cxn ang="0">
                  <a:pos x="T4" y="T5"/>
                </a:cxn>
              </a:cxnLst>
              <a:rect l="0" t="0" r="r" b="b"/>
              <a:pathLst>
                <a:path w="163" h="327">
                  <a:moveTo>
                    <a:pt x="163" y="0"/>
                  </a:moveTo>
                  <a:cubicBezTo>
                    <a:pt x="73" y="0"/>
                    <a:pt x="0" y="73"/>
                    <a:pt x="0" y="163"/>
                  </a:cubicBezTo>
                  <a:cubicBezTo>
                    <a:pt x="0" y="254"/>
                    <a:pt x="73" y="327"/>
                    <a:pt x="163" y="327"/>
                  </a:cubicBezTo>
                </a:path>
              </a:pathLst>
            </a:custGeom>
            <a:noFill/>
            <a:ln w="9525" cap="rnd">
              <a:solidFill>
                <a:srgbClr val="DAAD7B">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37856">
              <a:extLst>
                <a:ext uri="{FF2B5EF4-FFF2-40B4-BE49-F238E27FC236}">
                  <a16:creationId xmlns:a16="http://schemas.microsoft.com/office/drawing/2014/main" xmlns="" id="{CF2D5AC7-6EB0-481F-A51E-87F9B1906D07}"/>
                </a:ext>
              </a:extLst>
            </p:cNvPr>
            <p:cNvSpPr>
              <a:spLocks/>
            </p:cNvSpPr>
            <p:nvPr/>
          </p:nvSpPr>
          <p:spPr bwMode="auto">
            <a:xfrm>
              <a:off x="4867" y="1469"/>
              <a:ext cx="116" cy="233"/>
            </a:xfrm>
            <a:custGeom>
              <a:avLst/>
              <a:gdLst>
                <a:gd name="T0" fmla="*/ 163 w 163"/>
                <a:gd name="T1" fmla="*/ 0 h 327"/>
                <a:gd name="T2" fmla="*/ 0 w 163"/>
                <a:gd name="T3" fmla="*/ 163 h 327"/>
                <a:gd name="T4" fmla="*/ 163 w 163"/>
                <a:gd name="T5" fmla="*/ 327 h 327"/>
              </a:gdLst>
              <a:ahLst/>
              <a:cxnLst>
                <a:cxn ang="0">
                  <a:pos x="T0" y="T1"/>
                </a:cxn>
                <a:cxn ang="0">
                  <a:pos x="T2" y="T3"/>
                </a:cxn>
                <a:cxn ang="0">
                  <a:pos x="T4" y="T5"/>
                </a:cxn>
              </a:cxnLst>
              <a:rect l="0" t="0" r="r" b="b"/>
              <a:pathLst>
                <a:path w="163" h="327">
                  <a:moveTo>
                    <a:pt x="163" y="0"/>
                  </a:moveTo>
                  <a:cubicBezTo>
                    <a:pt x="73" y="0"/>
                    <a:pt x="0" y="73"/>
                    <a:pt x="0" y="163"/>
                  </a:cubicBezTo>
                  <a:cubicBezTo>
                    <a:pt x="0" y="254"/>
                    <a:pt x="73" y="327"/>
                    <a:pt x="163" y="327"/>
                  </a:cubicBezTo>
                </a:path>
              </a:pathLst>
            </a:custGeom>
            <a:noFill/>
            <a:ln w="9525" cap="rnd">
              <a:solidFill>
                <a:srgbClr val="DAAD7B">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153120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xmlns="" id="{9C979DBA-EC03-41A6-8AAD-EB3774C18895}"/>
              </a:ext>
            </a:extLst>
          </p:cNvPr>
          <p:cNvSpPr/>
          <p:nvPr/>
        </p:nvSpPr>
        <p:spPr>
          <a:xfrm>
            <a:off x="2611120" y="0"/>
            <a:ext cx="4917440" cy="6858000"/>
          </a:xfrm>
          <a:prstGeom prst="rect">
            <a:avLst/>
          </a:prstGeom>
          <a:solidFill>
            <a:srgbClr val="DAAD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5F7E4A8F-DAF1-463D-A7F5-D4AEC07986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72720"/>
            <a:ext cx="2071032" cy="1236965"/>
          </a:xfrm>
          <a:prstGeom prst="rect">
            <a:avLst/>
          </a:prstGeom>
        </p:spPr>
      </p:pic>
      <p:grpSp>
        <p:nvGrpSpPr>
          <p:cNvPr id="9" name="Group 37848">
            <a:extLst>
              <a:ext uri="{FF2B5EF4-FFF2-40B4-BE49-F238E27FC236}">
                <a16:creationId xmlns:a16="http://schemas.microsoft.com/office/drawing/2014/main" xmlns="" id="{A7B1AD3F-E850-4BA5-8EF7-D3C96BF86C5B}"/>
              </a:ext>
            </a:extLst>
          </p:cNvPr>
          <p:cNvGrpSpPr>
            <a:grpSpLocks noChangeAspect="1"/>
          </p:cNvGrpSpPr>
          <p:nvPr/>
        </p:nvGrpSpPr>
        <p:grpSpPr bwMode="auto">
          <a:xfrm>
            <a:off x="1433819" y="4820294"/>
            <a:ext cx="1274426" cy="344479"/>
            <a:chOff x="4137" y="1469"/>
            <a:chExt cx="1724" cy="466"/>
          </a:xfrm>
        </p:grpSpPr>
        <p:sp>
          <p:nvSpPr>
            <p:cNvPr id="10" name="Line 37849">
              <a:extLst>
                <a:ext uri="{FF2B5EF4-FFF2-40B4-BE49-F238E27FC236}">
                  <a16:creationId xmlns:a16="http://schemas.microsoft.com/office/drawing/2014/main" xmlns="" id="{5A083B7E-825C-4069-AE6C-B5F97389D197}"/>
                </a:ext>
              </a:extLst>
            </p:cNvPr>
            <p:cNvSpPr>
              <a:spLocks noChangeShapeType="1"/>
            </p:cNvSpPr>
            <p:nvPr/>
          </p:nvSpPr>
          <p:spPr bwMode="auto">
            <a:xfrm>
              <a:off x="4888" y="1702"/>
              <a:ext cx="481" cy="0"/>
            </a:xfrm>
            <a:prstGeom prst="line">
              <a:avLst/>
            </a:prstGeom>
            <a:noFill/>
            <a:ln w="14288" cap="rnd">
              <a:solidFill>
                <a:schemeClr val="tx1">
                  <a:lumMod val="85000"/>
                  <a:lumOff val="1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37850">
              <a:extLst>
                <a:ext uri="{FF2B5EF4-FFF2-40B4-BE49-F238E27FC236}">
                  <a16:creationId xmlns:a16="http://schemas.microsoft.com/office/drawing/2014/main" xmlns="" id="{E82F053F-24BA-4E43-A4B3-CFD00278D9FE}"/>
                </a:ext>
              </a:extLst>
            </p:cNvPr>
            <p:cNvSpPr>
              <a:spLocks noChangeShapeType="1"/>
            </p:cNvSpPr>
            <p:nvPr/>
          </p:nvSpPr>
          <p:spPr bwMode="auto">
            <a:xfrm>
              <a:off x="4889" y="1469"/>
              <a:ext cx="972" cy="0"/>
            </a:xfrm>
            <a:prstGeom prst="line">
              <a:avLst/>
            </a:prstGeom>
            <a:noFill/>
            <a:ln w="14288" cap="rnd">
              <a:solidFill>
                <a:schemeClr val="tx1">
                  <a:lumMod val="85000"/>
                  <a:lumOff val="1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37851">
              <a:extLst>
                <a:ext uri="{FF2B5EF4-FFF2-40B4-BE49-F238E27FC236}">
                  <a16:creationId xmlns:a16="http://schemas.microsoft.com/office/drawing/2014/main" xmlns="" id="{C3F4D1DD-40BD-47D0-8CF7-74B4B5473AC3}"/>
                </a:ext>
              </a:extLst>
            </p:cNvPr>
            <p:cNvSpPr>
              <a:spLocks noChangeShapeType="1"/>
            </p:cNvSpPr>
            <p:nvPr/>
          </p:nvSpPr>
          <p:spPr bwMode="auto">
            <a:xfrm>
              <a:off x="4137" y="1935"/>
              <a:ext cx="1229" cy="0"/>
            </a:xfrm>
            <a:prstGeom prst="line">
              <a:avLst/>
            </a:prstGeom>
            <a:noFill/>
            <a:ln w="14288" cap="rnd">
              <a:solidFill>
                <a:schemeClr val="tx1">
                  <a:lumMod val="85000"/>
                  <a:lumOff val="1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37852">
              <a:extLst>
                <a:ext uri="{FF2B5EF4-FFF2-40B4-BE49-F238E27FC236}">
                  <a16:creationId xmlns:a16="http://schemas.microsoft.com/office/drawing/2014/main" xmlns="" id="{675EDE54-B96E-4F2D-989C-EE3BA7C4A261}"/>
                </a:ext>
              </a:extLst>
            </p:cNvPr>
            <p:cNvSpPr>
              <a:spLocks/>
            </p:cNvSpPr>
            <p:nvPr/>
          </p:nvSpPr>
          <p:spPr bwMode="auto">
            <a:xfrm>
              <a:off x="5368" y="1702"/>
              <a:ext cx="116" cy="233"/>
            </a:xfrm>
            <a:custGeom>
              <a:avLst/>
              <a:gdLst>
                <a:gd name="T0" fmla="*/ 0 w 164"/>
                <a:gd name="T1" fmla="*/ 0 h 327"/>
                <a:gd name="T2" fmla="*/ 164 w 164"/>
                <a:gd name="T3" fmla="*/ 164 h 327"/>
                <a:gd name="T4" fmla="*/ 0 w 164"/>
                <a:gd name="T5" fmla="*/ 327 h 327"/>
              </a:gdLst>
              <a:ahLst/>
              <a:cxnLst>
                <a:cxn ang="0">
                  <a:pos x="T0" y="T1"/>
                </a:cxn>
                <a:cxn ang="0">
                  <a:pos x="T2" y="T3"/>
                </a:cxn>
                <a:cxn ang="0">
                  <a:pos x="T4" y="T5"/>
                </a:cxn>
              </a:cxnLst>
              <a:rect l="0" t="0" r="r" b="b"/>
              <a:pathLst>
                <a:path w="164" h="327">
                  <a:moveTo>
                    <a:pt x="0" y="0"/>
                  </a:moveTo>
                  <a:cubicBezTo>
                    <a:pt x="91" y="0"/>
                    <a:pt x="164" y="73"/>
                    <a:pt x="164" y="164"/>
                  </a:cubicBezTo>
                  <a:cubicBezTo>
                    <a:pt x="164" y="254"/>
                    <a:pt x="91" y="327"/>
                    <a:pt x="0" y="327"/>
                  </a:cubicBezTo>
                </a:path>
              </a:pathLst>
            </a:custGeom>
            <a:noFill/>
            <a:ln w="14288" cap="rnd">
              <a:solidFill>
                <a:schemeClr val="tx1">
                  <a:lumMod val="85000"/>
                  <a:lumOff val="1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37853">
              <a:extLst>
                <a:ext uri="{FF2B5EF4-FFF2-40B4-BE49-F238E27FC236}">
                  <a16:creationId xmlns:a16="http://schemas.microsoft.com/office/drawing/2014/main" xmlns="" id="{A15FDB29-6F1E-4A44-9691-63F0B6B62192}"/>
                </a:ext>
              </a:extLst>
            </p:cNvPr>
            <p:cNvSpPr>
              <a:spLocks/>
            </p:cNvSpPr>
            <p:nvPr/>
          </p:nvSpPr>
          <p:spPr bwMode="auto">
            <a:xfrm>
              <a:off x="5302" y="1702"/>
              <a:ext cx="117" cy="233"/>
            </a:xfrm>
            <a:custGeom>
              <a:avLst/>
              <a:gdLst>
                <a:gd name="T0" fmla="*/ 0 w 164"/>
                <a:gd name="T1" fmla="*/ 0 h 327"/>
                <a:gd name="T2" fmla="*/ 164 w 164"/>
                <a:gd name="T3" fmla="*/ 164 h 327"/>
                <a:gd name="T4" fmla="*/ 0 w 164"/>
                <a:gd name="T5" fmla="*/ 327 h 327"/>
              </a:gdLst>
              <a:ahLst/>
              <a:cxnLst>
                <a:cxn ang="0">
                  <a:pos x="T0" y="T1"/>
                </a:cxn>
                <a:cxn ang="0">
                  <a:pos x="T2" y="T3"/>
                </a:cxn>
                <a:cxn ang="0">
                  <a:pos x="T4" y="T5"/>
                </a:cxn>
              </a:cxnLst>
              <a:rect l="0" t="0" r="r" b="b"/>
              <a:pathLst>
                <a:path w="164" h="327">
                  <a:moveTo>
                    <a:pt x="0" y="0"/>
                  </a:moveTo>
                  <a:cubicBezTo>
                    <a:pt x="91" y="0"/>
                    <a:pt x="164" y="73"/>
                    <a:pt x="164" y="164"/>
                  </a:cubicBezTo>
                  <a:cubicBezTo>
                    <a:pt x="164" y="254"/>
                    <a:pt x="91" y="327"/>
                    <a:pt x="0" y="327"/>
                  </a:cubicBezTo>
                </a:path>
              </a:pathLst>
            </a:custGeom>
            <a:noFill/>
            <a:ln w="14288" cap="rnd">
              <a:solidFill>
                <a:schemeClr val="tx1">
                  <a:lumMod val="85000"/>
                  <a:lumOff val="1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37854">
              <a:extLst>
                <a:ext uri="{FF2B5EF4-FFF2-40B4-BE49-F238E27FC236}">
                  <a16:creationId xmlns:a16="http://schemas.microsoft.com/office/drawing/2014/main" xmlns="" id="{13858D92-042D-4FA8-A2AA-FA8A13873EE8}"/>
                </a:ext>
              </a:extLst>
            </p:cNvPr>
            <p:cNvSpPr>
              <a:spLocks/>
            </p:cNvSpPr>
            <p:nvPr/>
          </p:nvSpPr>
          <p:spPr bwMode="auto">
            <a:xfrm>
              <a:off x="5218" y="1702"/>
              <a:ext cx="117" cy="233"/>
            </a:xfrm>
            <a:custGeom>
              <a:avLst/>
              <a:gdLst>
                <a:gd name="T0" fmla="*/ 0 w 164"/>
                <a:gd name="T1" fmla="*/ 0 h 327"/>
                <a:gd name="T2" fmla="*/ 164 w 164"/>
                <a:gd name="T3" fmla="*/ 164 h 327"/>
                <a:gd name="T4" fmla="*/ 0 w 164"/>
                <a:gd name="T5" fmla="*/ 327 h 327"/>
              </a:gdLst>
              <a:ahLst/>
              <a:cxnLst>
                <a:cxn ang="0">
                  <a:pos x="T0" y="T1"/>
                </a:cxn>
                <a:cxn ang="0">
                  <a:pos x="T2" y="T3"/>
                </a:cxn>
                <a:cxn ang="0">
                  <a:pos x="T4" y="T5"/>
                </a:cxn>
              </a:cxnLst>
              <a:rect l="0" t="0" r="r" b="b"/>
              <a:pathLst>
                <a:path w="164" h="327">
                  <a:moveTo>
                    <a:pt x="0" y="0"/>
                  </a:moveTo>
                  <a:cubicBezTo>
                    <a:pt x="90" y="0"/>
                    <a:pt x="164" y="73"/>
                    <a:pt x="164" y="164"/>
                  </a:cubicBezTo>
                  <a:cubicBezTo>
                    <a:pt x="164" y="254"/>
                    <a:pt x="90" y="327"/>
                    <a:pt x="0" y="327"/>
                  </a:cubicBezTo>
                </a:path>
              </a:pathLst>
            </a:custGeom>
            <a:noFill/>
            <a:ln w="14288" cap="rnd">
              <a:solidFill>
                <a:schemeClr val="tx1">
                  <a:lumMod val="85000"/>
                  <a:lumOff val="1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37855">
              <a:extLst>
                <a:ext uri="{FF2B5EF4-FFF2-40B4-BE49-F238E27FC236}">
                  <a16:creationId xmlns:a16="http://schemas.microsoft.com/office/drawing/2014/main" xmlns="" id="{D6B7BFAA-8661-4DA6-B2DF-C5AE5F4FC5BD}"/>
                </a:ext>
              </a:extLst>
            </p:cNvPr>
            <p:cNvSpPr>
              <a:spLocks/>
            </p:cNvSpPr>
            <p:nvPr/>
          </p:nvSpPr>
          <p:spPr bwMode="auto">
            <a:xfrm>
              <a:off x="4783" y="1469"/>
              <a:ext cx="116" cy="233"/>
            </a:xfrm>
            <a:custGeom>
              <a:avLst/>
              <a:gdLst>
                <a:gd name="T0" fmla="*/ 163 w 163"/>
                <a:gd name="T1" fmla="*/ 0 h 327"/>
                <a:gd name="T2" fmla="*/ 0 w 163"/>
                <a:gd name="T3" fmla="*/ 163 h 327"/>
                <a:gd name="T4" fmla="*/ 163 w 163"/>
                <a:gd name="T5" fmla="*/ 327 h 327"/>
              </a:gdLst>
              <a:ahLst/>
              <a:cxnLst>
                <a:cxn ang="0">
                  <a:pos x="T0" y="T1"/>
                </a:cxn>
                <a:cxn ang="0">
                  <a:pos x="T2" y="T3"/>
                </a:cxn>
                <a:cxn ang="0">
                  <a:pos x="T4" y="T5"/>
                </a:cxn>
              </a:cxnLst>
              <a:rect l="0" t="0" r="r" b="b"/>
              <a:pathLst>
                <a:path w="163" h="327">
                  <a:moveTo>
                    <a:pt x="163" y="0"/>
                  </a:moveTo>
                  <a:cubicBezTo>
                    <a:pt x="73" y="0"/>
                    <a:pt x="0" y="73"/>
                    <a:pt x="0" y="163"/>
                  </a:cubicBezTo>
                  <a:cubicBezTo>
                    <a:pt x="0" y="254"/>
                    <a:pt x="73" y="327"/>
                    <a:pt x="163" y="327"/>
                  </a:cubicBezTo>
                </a:path>
              </a:pathLst>
            </a:custGeom>
            <a:noFill/>
            <a:ln w="14288" cap="rnd">
              <a:solidFill>
                <a:schemeClr val="tx1">
                  <a:lumMod val="85000"/>
                  <a:lumOff val="1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37856">
              <a:extLst>
                <a:ext uri="{FF2B5EF4-FFF2-40B4-BE49-F238E27FC236}">
                  <a16:creationId xmlns:a16="http://schemas.microsoft.com/office/drawing/2014/main" xmlns="" id="{5CB3A576-EB57-4C5C-913B-A87252594697}"/>
                </a:ext>
              </a:extLst>
            </p:cNvPr>
            <p:cNvSpPr>
              <a:spLocks/>
            </p:cNvSpPr>
            <p:nvPr/>
          </p:nvSpPr>
          <p:spPr bwMode="auto">
            <a:xfrm>
              <a:off x="4867" y="1469"/>
              <a:ext cx="116" cy="233"/>
            </a:xfrm>
            <a:custGeom>
              <a:avLst/>
              <a:gdLst>
                <a:gd name="T0" fmla="*/ 163 w 163"/>
                <a:gd name="T1" fmla="*/ 0 h 327"/>
                <a:gd name="T2" fmla="*/ 0 w 163"/>
                <a:gd name="T3" fmla="*/ 163 h 327"/>
                <a:gd name="T4" fmla="*/ 163 w 163"/>
                <a:gd name="T5" fmla="*/ 327 h 327"/>
              </a:gdLst>
              <a:ahLst/>
              <a:cxnLst>
                <a:cxn ang="0">
                  <a:pos x="T0" y="T1"/>
                </a:cxn>
                <a:cxn ang="0">
                  <a:pos x="T2" y="T3"/>
                </a:cxn>
                <a:cxn ang="0">
                  <a:pos x="T4" y="T5"/>
                </a:cxn>
              </a:cxnLst>
              <a:rect l="0" t="0" r="r" b="b"/>
              <a:pathLst>
                <a:path w="163" h="327">
                  <a:moveTo>
                    <a:pt x="163" y="0"/>
                  </a:moveTo>
                  <a:cubicBezTo>
                    <a:pt x="73" y="0"/>
                    <a:pt x="0" y="73"/>
                    <a:pt x="0" y="163"/>
                  </a:cubicBezTo>
                  <a:cubicBezTo>
                    <a:pt x="0" y="254"/>
                    <a:pt x="73" y="327"/>
                    <a:pt x="163" y="327"/>
                  </a:cubicBezTo>
                </a:path>
              </a:pathLst>
            </a:custGeom>
            <a:noFill/>
            <a:ln w="14288" cap="rnd">
              <a:solidFill>
                <a:schemeClr val="tx1">
                  <a:lumMod val="85000"/>
                  <a:lumOff val="1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3" name="Freeform 37843">
            <a:extLst>
              <a:ext uri="{FF2B5EF4-FFF2-40B4-BE49-F238E27FC236}">
                <a16:creationId xmlns:a16="http://schemas.microsoft.com/office/drawing/2014/main" xmlns="" id="{EA92803D-BC8B-4D57-A8D4-9935BF9148E6}"/>
              </a:ext>
            </a:extLst>
          </p:cNvPr>
          <p:cNvSpPr>
            <a:spLocks/>
          </p:cNvSpPr>
          <p:nvPr/>
        </p:nvSpPr>
        <p:spPr bwMode="auto">
          <a:xfrm>
            <a:off x="7951236" y="2070101"/>
            <a:ext cx="306388" cy="273050"/>
          </a:xfrm>
          <a:custGeom>
            <a:avLst/>
            <a:gdLst>
              <a:gd name="T0" fmla="*/ 81 w 81"/>
              <a:gd name="T1" fmla="*/ 31 h 72"/>
              <a:gd name="T2" fmla="*/ 50 w 81"/>
              <a:gd name="T3" fmla="*/ 41 h 72"/>
              <a:gd name="T4" fmla="*/ 43 w 81"/>
              <a:gd name="T5" fmla="*/ 39 h 72"/>
              <a:gd name="T6" fmla="*/ 55 w 81"/>
              <a:gd name="T7" fmla="*/ 15 h 72"/>
              <a:gd name="T8" fmla="*/ 47 w 81"/>
              <a:gd name="T9" fmla="*/ 0 h 72"/>
              <a:gd name="T10" fmla="*/ 31 w 81"/>
              <a:gd name="T11" fmla="*/ 37 h 72"/>
              <a:gd name="T12" fmla="*/ 23 w 81"/>
              <a:gd name="T13" fmla="*/ 51 h 72"/>
              <a:gd name="T14" fmla="*/ 0 w 81"/>
              <a:gd name="T15" fmla="*/ 51 h 72"/>
              <a:gd name="T16" fmla="*/ 14 w 81"/>
              <a:gd name="T17" fmla="*/ 72 h 72"/>
              <a:gd name="T18" fmla="*/ 36 w 81"/>
              <a:gd name="T19" fmla="*/ 59 h 72"/>
              <a:gd name="T20" fmla="*/ 66 w 81"/>
              <a:gd name="T21" fmla="*/ 45 h 72"/>
              <a:gd name="T22" fmla="*/ 81 w 81"/>
              <a:gd name="T23" fmla="*/ 3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
                <a:moveTo>
                  <a:pt x="81" y="31"/>
                </a:moveTo>
                <a:cubicBezTo>
                  <a:pt x="81" y="31"/>
                  <a:pt x="61" y="28"/>
                  <a:pt x="50" y="41"/>
                </a:cubicBezTo>
                <a:cubicBezTo>
                  <a:pt x="50" y="41"/>
                  <a:pt x="40" y="40"/>
                  <a:pt x="43" y="39"/>
                </a:cubicBezTo>
                <a:cubicBezTo>
                  <a:pt x="45" y="39"/>
                  <a:pt x="55" y="20"/>
                  <a:pt x="55" y="15"/>
                </a:cubicBezTo>
                <a:cubicBezTo>
                  <a:pt x="55" y="10"/>
                  <a:pt x="47" y="0"/>
                  <a:pt x="47" y="0"/>
                </a:cubicBezTo>
                <a:cubicBezTo>
                  <a:pt x="47" y="0"/>
                  <a:pt x="24" y="14"/>
                  <a:pt x="31" y="37"/>
                </a:cubicBezTo>
                <a:cubicBezTo>
                  <a:pt x="31" y="37"/>
                  <a:pt x="34" y="49"/>
                  <a:pt x="23" y="51"/>
                </a:cubicBezTo>
                <a:cubicBezTo>
                  <a:pt x="11" y="53"/>
                  <a:pt x="0" y="51"/>
                  <a:pt x="0" y="51"/>
                </a:cubicBezTo>
                <a:cubicBezTo>
                  <a:pt x="14" y="72"/>
                  <a:pt x="14" y="72"/>
                  <a:pt x="14" y="72"/>
                </a:cubicBezTo>
                <a:cubicBezTo>
                  <a:pt x="14" y="72"/>
                  <a:pt x="27" y="59"/>
                  <a:pt x="36" y="59"/>
                </a:cubicBezTo>
                <a:cubicBezTo>
                  <a:pt x="45" y="59"/>
                  <a:pt x="61" y="51"/>
                  <a:pt x="66" y="45"/>
                </a:cubicBezTo>
                <a:cubicBezTo>
                  <a:pt x="72" y="38"/>
                  <a:pt x="75" y="32"/>
                  <a:pt x="81"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37844">
            <a:extLst>
              <a:ext uri="{FF2B5EF4-FFF2-40B4-BE49-F238E27FC236}">
                <a16:creationId xmlns:a16="http://schemas.microsoft.com/office/drawing/2014/main" xmlns="" id="{577E7BD6-CC60-469F-95A6-D3B125EEEF59}"/>
              </a:ext>
            </a:extLst>
          </p:cNvPr>
          <p:cNvSpPr>
            <a:spLocks/>
          </p:cNvSpPr>
          <p:nvPr/>
        </p:nvSpPr>
        <p:spPr bwMode="auto">
          <a:xfrm>
            <a:off x="6656032" y="791202"/>
            <a:ext cx="625475" cy="488950"/>
          </a:xfrm>
          <a:custGeom>
            <a:avLst/>
            <a:gdLst>
              <a:gd name="T0" fmla="*/ 166 w 166"/>
              <a:gd name="T1" fmla="*/ 74 h 129"/>
              <a:gd name="T2" fmla="*/ 103 w 166"/>
              <a:gd name="T3" fmla="*/ 83 h 129"/>
              <a:gd name="T4" fmla="*/ 88 w 166"/>
              <a:gd name="T5" fmla="*/ 76 h 129"/>
              <a:gd name="T6" fmla="*/ 121 w 166"/>
              <a:gd name="T7" fmla="*/ 33 h 129"/>
              <a:gd name="T8" fmla="*/ 111 w 166"/>
              <a:gd name="T9" fmla="*/ 0 h 129"/>
              <a:gd name="T10" fmla="*/ 66 w 166"/>
              <a:gd name="T11" fmla="*/ 68 h 129"/>
              <a:gd name="T12" fmla="*/ 45 w 166"/>
              <a:gd name="T13" fmla="*/ 92 h 129"/>
              <a:gd name="T14" fmla="*/ 0 w 166"/>
              <a:gd name="T15" fmla="*/ 84 h 129"/>
              <a:gd name="T16" fmla="*/ 20 w 166"/>
              <a:gd name="T17" fmla="*/ 129 h 129"/>
              <a:gd name="T18" fmla="*/ 67 w 166"/>
              <a:gd name="T19" fmla="*/ 113 h 129"/>
              <a:gd name="T20" fmla="*/ 133 w 166"/>
              <a:gd name="T21" fmla="*/ 96 h 129"/>
              <a:gd name="T22" fmla="*/ 166 w 166"/>
              <a:gd name="T23" fmla="*/ 7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6" h="129">
                <a:moveTo>
                  <a:pt x="166" y="74"/>
                </a:moveTo>
                <a:cubicBezTo>
                  <a:pt x="166" y="74"/>
                  <a:pt x="128" y="62"/>
                  <a:pt x="103" y="83"/>
                </a:cubicBezTo>
                <a:cubicBezTo>
                  <a:pt x="103" y="83"/>
                  <a:pt x="83" y="77"/>
                  <a:pt x="88" y="76"/>
                </a:cubicBezTo>
                <a:cubicBezTo>
                  <a:pt x="93" y="76"/>
                  <a:pt x="119" y="42"/>
                  <a:pt x="121" y="33"/>
                </a:cubicBezTo>
                <a:cubicBezTo>
                  <a:pt x="123" y="24"/>
                  <a:pt x="111" y="0"/>
                  <a:pt x="111" y="0"/>
                </a:cubicBezTo>
                <a:cubicBezTo>
                  <a:pt x="111" y="0"/>
                  <a:pt x="61" y="20"/>
                  <a:pt x="66" y="68"/>
                </a:cubicBezTo>
                <a:cubicBezTo>
                  <a:pt x="66" y="68"/>
                  <a:pt x="68" y="93"/>
                  <a:pt x="45" y="92"/>
                </a:cubicBezTo>
                <a:cubicBezTo>
                  <a:pt x="22" y="92"/>
                  <a:pt x="0" y="84"/>
                  <a:pt x="0" y="84"/>
                </a:cubicBezTo>
                <a:cubicBezTo>
                  <a:pt x="20" y="129"/>
                  <a:pt x="20" y="129"/>
                  <a:pt x="20" y="129"/>
                </a:cubicBezTo>
                <a:cubicBezTo>
                  <a:pt x="20" y="129"/>
                  <a:pt x="49" y="110"/>
                  <a:pt x="67" y="113"/>
                </a:cubicBezTo>
                <a:cubicBezTo>
                  <a:pt x="85" y="116"/>
                  <a:pt x="120" y="107"/>
                  <a:pt x="133" y="96"/>
                </a:cubicBezTo>
                <a:cubicBezTo>
                  <a:pt x="145" y="85"/>
                  <a:pt x="153" y="74"/>
                  <a:pt x="166" y="7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37845">
            <a:extLst>
              <a:ext uri="{FF2B5EF4-FFF2-40B4-BE49-F238E27FC236}">
                <a16:creationId xmlns:a16="http://schemas.microsoft.com/office/drawing/2014/main" xmlns="" id="{2D019AF8-8E3C-40CD-A475-790E907CA4B7}"/>
              </a:ext>
            </a:extLst>
          </p:cNvPr>
          <p:cNvSpPr>
            <a:spLocks/>
          </p:cNvSpPr>
          <p:nvPr/>
        </p:nvSpPr>
        <p:spPr bwMode="auto">
          <a:xfrm>
            <a:off x="8494161" y="1279526"/>
            <a:ext cx="344488" cy="227012"/>
          </a:xfrm>
          <a:custGeom>
            <a:avLst/>
            <a:gdLst>
              <a:gd name="T0" fmla="*/ 91 w 91"/>
              <a:gd name="T1" fmla="*/ 48 h 60"/>
              <a:gd name="T2" fmla="*/ 56 w 91"/>
              <a:gd name="T3" fmla="*/ 45 h 60"/>
              <a:gd name="T4" fmla="*/ 49 w 91"/>
              <a:gd name="T5" fmla="*/ 39 h 60"/>
              <a:gd name="T6" fmla="*/ 73 w 91"/>
              <a:gd name="T7" fmla="*/ 20 h 60"/>
              <a:gd name="T8" fmla="*/ 72 w 91"/>
              <a:gd name="T9" fmla="*/ 0 h 60"/>
              <a:gd name="T10" fmla="*/ 38 w 91"/>
              <a:gd name="T11" fmla="*/ 31 h 60"/>
              <a:gd name="T12" fmla="*/ 23 w 91"/>
              <a:gd name="T13" fmla="*/ 41 h 60"/>
              <a:gd name="T14" fmla="*/ 0 w 91"/>
              <a:gd name="T15" fmla="*/ 31 h 60"/>
              <a:gd name="T16" fmla="*/ 4 w 91"/>
              <a:gd name="T17" fmla="*/ 58 h 60"/>
              <a:gd name="T18" fmla="*/ 32 w 91"/>
              <a:gd name="T19" fmla="*/ 56 h 60"/>
              <a:gd name="T20" fmla="*/ 70 w 91"/>
              <a:gd name="T21" fmla="*/ 56 h 60"/>
              <a:gd name="T22" fmla="*/ 91 w 91"/>
              <a:gd name="T23"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60">
                <a:moveTo>
                  <a:pt x="91" y="48"/>
                </a:moveTo>
                <a:cubicBezTo>
                  <a:pt x="91" y="48"/>
                  <a:pt x="73" y="36"/>
                  <a:pt x="56" y="45"/>
                </a:cubicBezTo>
                <a:cubicBezTo>
                  <a:pt x="56" y="45"/>
                  <a:pt x="46" y="38"/>
                  <a:pt x="49" y="39"/>
                </a:cubicBezTo>
                <a:cubicBezTo>
                  <a:pt x="52" y="39"/>
                  <a:pt x="70" y="25"/>
                  <a:pt x="73" y="20"/>
                </a:cubicBezTo>
                <a:cubicBezTo>
                  <a:pt x="75" y="15"/>
                  <a:pt x="72" y="0"/>
                  <a:pt x="72" y="0"/>
                </a:cubicBezTo>
                <a:cubicBezTo>
                  <a:pt x="72" y="0"/>
                  <a:pt x="42" y="4"/>
                  <a:pt x="38" y="31"/>
                </a:cubicBezTo>
                <a:cubicBezTo>
                  <a:pt x="38" y="31"/>
                  <a:pt x="36" y="45"/>
                  <a:pt x="23" y="41"/>
                </a:cubicBezTo>
                <a:cubicBezTo>
                  <a:pt x="11" y="38"/>
                  <a:pt x="0" y="31"/>
                  <a:pt x="0" y="31"/>
                </a:cubicBezTo>
                <a:cubicBezTo>
                  <a:pt x="4" y="58"/>
                  <a:pt x="4" y="58"/>
                  <a:pt x="4" y="58"/>
                </a:cubicBezTo>
                <a:cubicBezTo>
                  <a:pt x="4" y="58"/>
                  <a:pt x="23" y="51"/>
                  <a:pt x="32" y="56"/>
                </a:cubicBezTo>
                <a:cubicBezTo>
                  <a:pt x="42" y="60"/>
                  <a:pt x="62" y="60"/>
                  <a:pt x="70" y="56"/>
                </a:cubicBezTo>
                <a:cubicBezTo>
                  <a:pt x="79" y="52"/>
                  <a:pt x="85" y="46"/>
                  <a:pt x="91" y="4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矩形 25">
            <a:extLst>
              <a:ext uri="{FF2B5EF4-FFF2-40B4-BE49-F238E27FC236}">
                <a16:creationId xmlns:a16="http://schemas.microsoft.com/office/drawing/2014/main" xmlns="" id="{192A74EF-61BB-4827-8FCD-3E1D25F18D4B}"/>
              </a:ext>
            </a:extLst>
          </p:cNvPr>
          <p:cNvSpPr/>
          <p:nvPr/>
        </p:nvSpPr>
        <p:spPr>
          <a:xfrm>
            <a:off x="3392793" y="1643064"/>
            <a:ext cx="2554545" cy="3592850"/>
          </a:xfrm>
          <a:prstGeom prst="rect">
            <a:avLst/>
          </a:prstGeom>
        </p:spPr>
        <p:txBody>
          <a:bodyPr vert="eaVert" wrap="square">
            <a:spAutoFit/>
          </a:bodyPr>
          <a:lstStyle/>
          <a:p>
            <a:pPr>
              <a:lnSpc>
                <a:spcPct val="120000"/>
              </a:lnSpc>
              <a:spcAft>
                <a:spcPts val="600"/>
              </a:spcAft>
            </a:pPr>
            <a:r>
              <a:rPr lang="zh-CN" altLang="en-US" sz="2000">
                <a:solidFill>
                  <a:schemeClr val="bg1"/>
                </a:solidFill>
                <a:latin typeface="楷体" panose="02010609060101010101" pitchFamily="49" charset="-122"/>
                <a:ea typeface="楷体" panose="02010609060101010101" pitchFamily="49" charset="-122"/>
              </a:rPr>
              <a:t>这里是你的精彩本，尽情添加。这里是你的精</a:t>
            </a:r>
            <a:endParaRPr lang="en-US" altLang="zh-CN" sz="2000">
              <a:solidFill>
                <a:schemeClr val="bg1"/>
              </a:solidFill>
              <a:latin typeface="楷体" panose="02010609060101010101" pitchFamily="49" charset="-122"/>
              <a:ea typeface="楷体" panose="02010609060101010101" pitchFamily="49" charset="-122"/>
            </a:endParaRPr>
          </a:p>
          <a:p>
            <a:pPr>
              <a:lnSpc>
                <a:spcPct val="120000"/>
              </a:lnSpc>
              <a:spcAft>
                <a:spcPts val="600"/>
              </a:spcAft>
            </a:pPr>
            <a:r>
              <a:rPr lang="zh-CN" altLang="en-US" sz="2000">
                <a:solidFill>
                  <a:schemeClr val="bg1"/>
                </a:solidFill>
                <a:latin typeface="楷体" panose="02010609060101010101" pitchFamily="49" charset="-122"/>
                <a:ea typeface="楷体" panose="02010609060101010101" pitchFamily="49" charset="-122"/>
              </a:rPr>
              <a:t>彩本，尽情添加</a:t>
            </a:r>
            <a:endParaRPr lang="en-US" altLang="zh-CN" sz="2000">
              <a:solidFill>
                <a:schemeClr val="bg1"/>
              </a:solidFill>
              <a:latin typeface="楷体" panose="02010609060101010101" pitchFamily="49" charset="-122"/>
              <a:ea typeface="楷体" panose="02010609060101010101" pitchFamily="49" charset="-122"/>
            </a:endParaRPr>
          </a:p>
          <a:p>
            <a:pPr>
              <a:lnSpc>
                <a:spcPct val="120000"/>
              </a:lnSpc>
              <a:spcAft>
                <a:spcPts val="600"/>
              </a:spcAft>
            </a:pPr>
            <a:r>
              <a:rPr lang="zh-CN" altLang="en-US" sz="2000">
                <a:solidFill>
                  <a:schemeClr val="bg1"/>
                </a:solidFill>
                <a:latin typeface="楷体" panose="02010609060101010101" pitchFamily="49" charset="-122"/>
                <a:ea typeface="楷体" panose="02010609060101010101" pitchFamily="49" charset="-122"/>
              </a:rPr>
              <a:t>添加。这里是你的精彩文本，尽情加。这里是你的精彩文本尽情添加</a:t>
            </a:r>
            <a:endParaRPr lang="en-US" altLang="zh-CN" sz="2000" dirty="0">
              <a:solidFill>
                <a:schemeClr val="bg1"/>
              </a:solidFill>
              <a:latin typeface="楷体" panose="02010609060101010101" pitchFamily="49" charset="-122"/>
              <a:ea typeface="楷体" panose="02010609060101010101" pitchFamily="49" charset="-122"/>
            </a:endParaRPr>
          </a:p>
        </p:txBody>
      </p:sp>
      <p:sp>
        <p:nvSpPr>
          <p:cNvPr id="27" name="文本框 5">
            <a:extLst>
              <a:ext uri="{FF2B5EF4-FFF2-40B4-BE49-F238E27FC236}">
                <a16:creationId xmlns:a16="http://schemas.microsoft.com/office/drawing/2014/main" xmlns="" id="{A6F7D3BD-E005-4337-B867-8D665E903F6A}"/>
              </a:ext>
            </a:extLst>
          </p:cNvPr>
          <p:cNvSpPr txBox="1"/>
          <p:nvPr/>
        </p:nvSpPr>
        <p:spPr>
          <a:xfrm>
            <a:off x="6040535" y="1643064"/>
            <a:ext cx="615497" cy="1528595"/>
          </a:xfrm>
          <a:prstGeom prst="rect">
            <a:avLst/>
          </a:prstGeom>
          <a:noFill/>
          <a:ln>
            <a:noFill/>
          </a:ln>
        </p:spPr>
        <p:txBody>
          <a:bodyPr vert="eaVert" wrap="none" lIns="91412" tIns="45706" rIns="91412" bIns="45706" rtlCol="0">
            <a:spAutoFit/>
          </a:bodyPr>
          <a:lstStyle/>
          <a:p>
            <a:r>
              <a:rPr lang="zh-CN" altLang="en-US" sz="2800" dirty="0">
                <a:solidFill>
                  <a:schemeClr val="bg1"/>
                </a:solidFill>
                <a:latin typeface="中山行书百年纪念版" panose="02010609000101010101" pitchFamily="49" charset="-122"/>
                <a:ea typeface="中山行书百年纪念版" panose="02010609000101010101" pitchFamily="49" charset="-122"/>
              </a:rPr>
              <a:t>熊猫演示</a:t>
            </a:r>
          </a:p>
        </p:txBody>
      </p:sp>
      <p:pic>
        <p:nvPicPr>
          <p:cNvPr id="28" name="图片 27">
            <a:extLst>
              <a:ext uri="{FF2B5EF4-FFF2-40B4-BE49-F238E27FC236}">
                <a16:creationId xmlns:a16="http://schemas.microsoft.com/office/drawing/2014/main" xmlns="" id="{100FDB2E-D4BF-4B64-A25E-7409A09021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23225" y="1409881"/>
            <a:ext cx="2543841" cy="3834827"/>
          </a:xfrm>
          <a:prstGeom prst="rect">
            <a:avLst/>
          </a:prstGeom>
        </p:spPr>
      </p:pic>
    </p:spTree>
    <p:extLst>
      <p:ext uri="{BB962C8B-B14F-4D97-AF65-F5344CB8AC3E}">
        <p14:creationId xmlns:p14="http://schemas.microsoft.com/office/powerpoint/2010/main" val="1190853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a:extLst>
              <a:ext uri="{FF2B5EF4-FFF2-40B4-BE49-F238E27FC236}">
                <a16:creationId xmlns:a16="http://schemas.microsoft.com/office/drawing/2014/main" xmlns="" id="{B67C9547-A8C1-4697-A50E-5A673E50CB73}"/>
              </a:ext>
            </a:extLst>
          </p:cNvPr>
          <p:cNvPicPr>
            <a:picLocks noChangeAspect="1"/>
          </p:cNvPicPr>
          <p:nvPr/>
        </p:nvPicPr>
        <p:blipFill rotWithShape="1">
          <a:blip r:embed="rId3"/>
          <a:srcRect l="33202" t="37" r="565" b="-1"/>
          <a:stretch/>
        </p:blipFill>
        <p:spPr>
          <a:xfrm>
            <a:off x="8687514" y="1481095"/>
            <a:ext cx="3504486" cy="3895809"/>
          </a:xfrm>
          <a:prstGeom prst="rect">
            <a:avLst/>
          </a:prstGeom>
        </p:spPr>
      </p:pic>
      <p:sp>
        <p:nvSpPr>
          <p:cNvPr id="30" name="矩形 29">
            <a:extLst>
              <a:ext uri="{FF2B5EF4-FFF2-40B4-BE49-F238E27FC236}">
                <a16:creationId xmlns:a16="http://schemas.microsoft.com/office/drawing/2014/main" xmlns="" id="{3330CCEC-6869-4F2E-A3CA-2CE8B50C41AD}"/>
              </a:ext>
            </a:extLst>
          </p:cNvPr>
          <p:cNvSpPr/>
          <p:nvPr/>
        </p:nvSpPr>
        <p:spPr>
          <a:xfrm>
            <a:off x="1" y="1481094"/>
            <a:ext cx="8687514" cy="3895809"/>
          </a:xfrm>
          <a:prstGeom prst="rect">
            <a:avLst/>
          </a:prstGeom>
          <a:solidFill>
            <a:srgbClr val="DAAD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13">
            <a:extLst>
              <a:ext uri="{FF2B5EF4-FFF2-40B4-BE49-F238E27FC236}">
                <a16:creationId xmlns:a16="http://schemas.microsoft.com/office/drawing/2014/main" xmlns="" id="{2F9F13C3-8837-4C9C-9E29-C1A55D8C3E1B}"/>
              </a:ext>
            </a:extLst>
          </p:cNvPr>
          <p:cNvSpPr>
            <a:spLocks noEditPoints="1"/>
          </p:cNvSpPr>
          <p:nvPr/>
        </p:nvSpPr>
        <p:spPr bwMode="auto">
          <a:xfrm flipH="1">
            <a:off x="1079" y="1481226"/>
            <a:ext cx="1897167" cy="3895678"/>
          </a:xfrm>
          <a:custGeom>
            <a:avLst/>
            <a:gdLst>
              <a:gd name="T0" fmla="*/ 129 w 393"/>
              <a:gd name="T1" fmla="*/ 574 h 811"/>
              <a:gd name="T2" fmla="*/ 85 w 393"/>
              <a:gd name="T3" fmla="*/ 644 h 811"/>
              <a:gd name="T4" fmla="*/ 273 w 393"/>
              <a:gd name="T5" fmla="*/ 780 h 811"/>
              <a:gd name="T6" fmla="*/ 392 w 393"/>
              <a:gd name="T7" fmla="*/ 655 h 811"/>
              <a:gd name="T8" fmla="*/ 393 w 393"/>
              <a:gd name="T9" fmla="*/ 525 h 811"/>
              <a:gd name="T10" fmla="*/ 359 w 393"/>
              <a:gd name="T11" fmla="*/ 376 h 811"/>
              <a:gd name="T12" fmla="*/ 329 w 393"/>
              <a:gd name="T13" fmla="*/ 213 h 811"/>
              <a:gd name="T14" fmla="*/ 170 w 393"/>
              <a:gd name="T15" fmla="*/ 220 h 811"/>
              <a:gd name="T16" fmla="*/ 280 w 393"/>
              <a:gd name="T17" fmla="*/ 179 h 811"/>
              <a:gd name="T18" fmla="*/ 387 w 393"/>
              <a:gd name="T19" fmla="*/ 217 h 811"/>
              <a:gd name="T20" fmla="*/ 377 w 393"/>
              <a:gd name="T21" fmla="*/ 75 h 811"/>
              <a:gd name="T22" fmla="*/ 240 w 393"/>
              <a:gd name="T23" fmla="*/ 154 h 811"/>
              <a:gd name="T24" fmla="*/ 197 w 393"/>
              <a:gd name="T25" fmla="*/ 0 h 811"/>
              <a:gd name="T26" fmla="*/ 126 w 393"/>
              <a:gd name="T27" fmla="*/ 56 h 811"/>
              <a:gd name="T28" fmla="*/ 85 w 393"/>
              <a:gd name="T29" fmla="*/ 135 h 811"/>
              <a:gd name="T30" fmla="*/ 17 w 393"/>
              <a:gd name="T31" fmla="*/ 300 h 811"/>
              <a:gd name="T32" fmla="*/ 242 w 393"/>
              <a:gd name="T33" fmla="*/ 508 h 811"/>
              <a:gd name="T34" fmla="*/ 200 w 393"/>
              <a:gd name="T35" fmla="*/ 482 h 811"/>
              <a:gd name="T36" fmla="*/ 65 w 393"/>
              <a:gd name="T37" fmla="*/ 443 h 811"/>
              <a:gd name="T38" fmla="*/ 10 w 393"/>
              <a:gd name="T39" fmla="*/ 496 h 811"/>
              <a:gd name="T40" fmla="*/ 35 w 393"/>
              <a:gd name="T41" fmla="*/ 539 h 811"/>
              <a:gd name="T42" fmla="*/ 328 w 393"/>
              <a:gd name="T43" fmla="*/ 89 h 811"/>
              <a:gd name="T44" fmla="*/ 290 w 393"/>
              <a:gd name="T45" fmla="*/ 101 h 811"/>
              <a:gd name="T46" fmla="*/ 164 w 393"/>
              <a:gd name="T47" fmla="*/ 581 h 811"/>
              <a:gd name="T48" fmla="*/ 255 w 393"/>
              <a:gd name="T49" fmla="*/ 530 h 811"/>
              <a:gd name="T50" fmla="*/ 220 w 393"/>
              <a:gd name="T51" fmla="*/ 395 h 811"/>
              <a:gd name="T52" fmla="*/ 243 w 393"/>
              <a:gd name="T53" fmla="*/ 475 h 811"/>
              <a:gd name="T54" fmla="*/ 153 w 393"/>
              <a:gd name="T55" fmla="*/ 240 h 811"/>
              <a:gd name="T56" fmla="*/ 143 w 393"/>
              <a:gd name="T57" fmla="*/ 222 h 811"/>
              <a:gd name="T58" fmla="*/ 121 w 393"/>
              <a:gd name="T59" fmla="*/ 199 h 811"/>
              <a:gd name="T60" fmla="*/ 153 w 393"/>
              <a:gd name="T61" fmla="*/ 214 h 811"/>
              <a:gd name="T62" fmla="*/ 118 w 393"/>
              <a:gd name="T63" fmla="*/ 91 h 811"/>
              <a:gd name="T64" fmla="*/ 131 w 393"/>
              <a:gd name="T65" fmla="*/ 101 h 811"/>
              <a:gd name="T66" fmla="*/ 156 w 393"/>
              <a:gd name="T67" fmla="*/ 133 h 811"/>
              <a:gd name="T68" fmla="*/ 213 w 393"/>
              <a:gd name="T69" fmla="*/ 137 h 811"/>
              <a:gd name="T70" fmla="*/ 217 w 393"/>
              <a:gd name="T71" fmla="*/ 149 h 811"/>
              <a:gd name="T72" fmla="*/ 194 w 393"/>
              <a:gd name="T73" fmla="*/ 195 h 811"/>
              <a:gd name="T74" fmla="*/ 207 w 393"/>
              <a:gd name="T75" fmla="*/ 148 h 811"/>
              <a:gd name="T76" fmla="*/ 215 w 393"/>
              <a:gd name="T77" fmla="*/ 376 h 811"/>
              <a:gd name="T78" fmla="*/ 250 w 393"/>
              <a:gd name="T79" fmla="*/ 274 h 811"/>
              <a:gd name="T80" fmla="*/ 274 w 393"/>
              <a:gd name="T81" fmla="*/ 270 h 811"/>
              <a:gd name="T82" fmla="*/ 308 w 393"/>
              <a:gd name="T83" fmla="*/ 268 h 811"/>
              <a:gd name="T84" fmla="*/ 362 w 393"/>
              <a:gd name="T85" fmla="*/ 337 h 811"/>
              <a:gd name="T86" fmla="*/ 367 w 393"/>
              <a:gd name="T87" fmla="*/ 302 h 811"/>
              <a:gd name="T88" fmla="*/ 327 w 393"/>
              <a:gd name="T89" fmla="*/ 406 h 811"/>
              <a:gd name="T90" fmla="*/ 268 w 393"/>
              <a:gd name="T91" fmla="*/ 344 h 811"/>
              <a:gd name="T92" fmla="*/ 271 w 393"/>
              <a:gd name="T93" fmla="*/ 474 h 811"/>
              <a:gd name="T94" fmla="*/ 332 w 393"/>
              <a:gd name="T95" fmla="*/ 646 h 811"/>
              <a:gd name="T96" fmla="*/ 320 w 393"/>
              <a:gd name="T97" fmla="*/ 455 h 811"/>
              <a:gd name="T98" fmla="*/ 249 w 393"/>
              <a:gd name="T99" fmla="*/ 542 h 811"/>
              <a:gd name="T100" fmla="*/ 306 w 393"/>
              <a:gd name="T101" fmla="*/ 769 h 811"/>
              <a:gd name="T102" fmla="*/ 275 w 393"/>
              <a:gd name="T103" fmla="*/ 694 h 811"/>
              <a:gd name="T104" fmla="*/ 199 w 393"/>
              <a:gd name="T105" fmla="*/ 625 h 811"/>
              <a:gd name="T106" fmla="*/ 142 w 393"/>
              <a:gd name="T107" fmla="*/ 617 h 811"/>
              <a:gd name="T108" fmla="*/ 28 w 393"/>
              <a:gd name="T109" fmla="*/ 618 h 811"/>
              <a:gd name="T110" fmla="*/ 150 w 393"/>
              <a:gd name="T111" fmla="*/ 610 h 811"/>
              <a:gd name="T112" fmla="*/ 157 w 393"/>
              <a:gd name="T113" fmla="*/ 573 h 811"/>
              <a:gd name="T114" fmla="*/ 74 w 393"/>
              <a:gd name="T115" fmla="*/ 518 h 811"/>
              <a:gd name="T116" fmla="*/ 79 w 393"/>
              <a:gd name="T117" fmla="*/ 493 h 811"/>
              <a:gd name="T118" fmla="*/ 119 w 393"/>
              <a:gd name="T119" fmla="*/ 567 h 811"/>
              <a:gd name="T120" fmla="*/ 251 w 393"/>
              <a:gd name="T121" fmla="*/ 342 h 811"/>
              <a:gd name="T122" fmla="*/ 250 w 393"/>
              <a:gd name="T123" fmla="*/ 366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93" h="811">
                <a:moveTo>
                  <a:pt x="393" y="511"/>
                </a:moveTo>
                <a:cubicBezTo>
                  <a:pt x="393" y="505"/>
                  <a:pt x="393" y="505"/>
                  <a:pt x="393" y="505"/>
                </a:cubicBezTo>
                <a:cubicBezTo>
                  <a:pt x="381" y="491"/>
                  <a:pt x="370" y="477"/>
                  <a:pt x="358" y="464"/>
                </a:cubicBezTo>
                <a:cubicBezTo>
                  <a:pt x="336" y="440"/>
                  <a:pt x="318" y="414"/>
                  <a:pt x="298" y="389"/>
                </a:cubicBezTo>
                <a:cubicBezTo>
                  <a:pt x="296" y="388"/>
                  <a:pt x="296" y="388"/>
                  <a:pt x="296" y="388"/>
                </a:cubicBezTo>
                <a:cubicBezTo>
                  <a:pt x="296" y="388"/>
                  <a:pt x="295" y="389"/>
                  <a:pt x="296" y="389"/>
                </a:cubicBezTo>
                <a:cubicBezTo>
                  <a:pt x="309" y="407"/>
                  <a:pt x="322" y="425"/>
                  <a:pt x="336" y="442"/>
                </a:cubicBezTo>
                <a:cubicBezTo>
                  <a:pt x="353" y="464"/>
                  <a:pt x="373" y="485"/>
                  <a:pt x="390" y="507"/>
                </a:cubicBezTo>
                <a:cubicBezTo>
                  <a:pt x="391" y="508"/>
                  <a:pt x="391" y="510"/>
                  <a:pt x="393" y="511"/>
                </a:cubicBezTo>
                <a:close/>
                <a:moveTo>
                  <a:pt x="3" y="534"/>
                </a:moveTo>
                <a:cubicBezTo>
                  <a:pt x="28" y="539"/>
                  <a:pt x="51" y="548"/>
                  <a:pt x="72" y="560"/>
                </a:cubicBezTo>
                <a:cubicBezTo>
                  <a:pt x="72" y="560"/>
                  <a:pt x="72" y="560"/>
                  <a:pt x="72" y="560"/>
                </a:cubicBezTo>
                <a:cubicBezTo>
                  <a:pt x="47" y="559"/>
                  <a:pt x="23" y="560"/>
                  <a:pt x="0" y="565"/>
                </a:cubicBezTo>
                <a:cubicBezTo>
                  <a:pt x="0" y="565"/>
                  <a:pt x="0" y="565"/>
                  <a:pt x="0" y="565"/>
                </a:cubicBezTo>
                <a:cubicBezTo>
                  <a:pt x="0" y="568"/>
                  <a:pt x="0" y="568"/>
                  <a:pt x="0" y="568"/>
                </a:cubicBezTo>
                <a:cubicBezTo>
                  <a:pt x="6" y="568"/>
                  <a:pt x="12" y="566"/>
                  <a:pt x="18" y="565"/>
                </a:cubicBezTo>
                <a:cubicBezTo>
                  <a:pt x="52" y="558"/>
                  <a:pt x="116" y="571"/>
                  <a:pt x="116" y="571"/>
                </a:cubicBezTo>
                <a:cubicBezTo>
                  <a:pt x="129" y="574"/>
                  <a:pt x="129" y="574"/>
                  <a:pt x="129" y="574"/>
                </a:cubicBezTo>
                <a:cubicBezTo>
                  <a:pt x="141" y="577"/>
                  <a:pt x="152" y="581"/>
                  <a:pt x="162" y="586"/>
                </a:cubicBezTo>
                <a:cubicBezTo>
                  <a:pt x="163" y="589"/>
                  <a:pt x="163" y="589"/>
                  <a:pt x="163" y="589"/>
                </a:cubicBezTo>
                <a:cubicBezTo>
                  <a:pt x="160" y="591"/>
                  <a:pt x="160" y="591"/>
                  <a:pt x="160" y="591"/>
                </a:cubicBezTo>
                <a:cubicBezTo>
                  <a:pt x="142" y="585"/>
                  <a:pt x="122" y="580"/>
                  <a:pt x="102" y="576"/>
                </a:cubicBezTo>
                <a:cubicBezTo>
                  <a:pt x="83" y="573"/>
                  <a:pt x="64" y="570"/>
                  <a:pt x="45" y="568"/>
                </a:cubicBezTo>
                <a:cubicBezTo>
                  <a:pt x="35" y="568"/>
                  <a:pt x="24" y="568"/>
                  <a:pt x="14" y="567"/>
                </a:cubicBezTo>
                <a:cubicBezTo>
                  <a:pt x="14" y="567"/>
                  <a:pt x="13" y="567"/>
                  <a:pt x="13" y="568"/>
                </a:cubicBezTo>
                <a:cubicBezTo>
                  <a:pt x="17" y="572"/>
                  <a:pt x="24" y="571"/>
                  <a:pt x="30" y="573"/>
                </a:cubicBezTo>
                <a:cubicBezTo>
                  <a:pt x="48" y="579"/>
                  <a:pt x="66" y="584"/>
                  <a:pt x="83" y="590"/>
                </a:cubicBezTo>
                <a:cubicBezTo>
                  <a:pt x="78" y="592"/>
                  <a:pt x="73" y="593"/>
                  <a:pt x="68" y="595"/>
                </a:cubicBezTo>
                <a:cubicBezTo>
                  <a:pt x="50" y="603"/>
                  <a:pt x="33" y="611"/>
                  <a:pt x="17" y="621"/>
                </a:cubicBezTo>
                <a:cubicBezTo>
                  <a:pt x="14" y="623"/>
                  <a:pt x="11" y="623"/>
                  <a:pt x="9" y="625"/>
                </a:cubicBezTo>
                <a:cubicBezTo>
                  <a:pt x="10" y="626"/>
                  <a:pt x="11" y="626"/>
                  <a:pt x="12" y="626"/>
                </a:cubicBezTo>
                <a:cubicBezTo>
                  <a:pt x="18" y="624"/>
                  <a:pt x="25" y="626"/>
                  <a:pt x="32" y="625"/>
                </a:cubicBezTo>
                <a:cubicBezTo>
                  <a:pt x="39" y="625"/>
                  <a:pt x="75" y="625"/>
                  <a:pt x="85" y="625"/>
                </a:cubicBezTo>
                <a:cubicBezTo>
                  <a:pt x="89" y="625"/>
                  <a:pt x="102" y="622"/>
                  <a:pt x="106" y="623"/>
                </a:cubicBezTo>
                <a:cubicBezTo>
                  <a:pt x="84" y="632"/>
                  <a:pt x="40" y="654"/>
                  <a:pt x="24" y="675"/>
                </a:cubicBezTo>
                <a:cubicBezTo>
                  <a:pt x="24" y="675"/>
                  <a:pt x="51" y="657"/>
                  <a:pt x="85" y="644"/>
                </a:cubicBezTo>
                <a:cubicBezTo>
                  <a:pt x="85" y="644"/>
                  <a:pt x="85" y="644"/>
                  <a:pt x="85" y="644"/>
                </a:cubicBezTo>
                <a:cubicBezTo>
                  <a:pt x="84" y="647"/>
                  <a:pt x="80" y="649"/>
                  <a:pt x="78" y="652"/>
                </a:cubicBezTo>
                <a:cubicBezTo>
                  <a:pt x="64" y="665"/>
                  <a:pt x="36" y="699"/>
                  <a:pt x="36" y="702"/>
                </a:cubicBezTo>
                <a:cubicBezTo>
                  <a:pt x="37" y="702"/>
                  <a:pt x="57" y="689"/>
                  <a:pt x="66" y="684"/>
                </a:cubicBezTo>
                <a:cubicBezTo>
                  <a:pt x="77" y="679"/>
                  <a:pt x="116" y="660"/>
                  <a:pt x="125" y="654"/>
                </a:cubicBezTo>
                <a:cubicBezTo>
                  <a:pt x="129" y="652"/>
                  <a:pt x="133" y="649"/>
                  <a:pt x="136" y="645"/>
                </a:cubicBezTo>
                <a:cubicBezTo>
                  <a:pt x="135" y="654"/>
                  <a:pt x="135" y="654"/>
                  <a:pt x="135" y="654"/>
                </a:cubicBezTo>
                <a:cubicBezTo>
                  <a:pt x="134" y="668"/>
                  <a:pt x="133" y="683"/>
                  <a:pt x="132" y="697"/>
                </a:cubicBezTo>
                <a:cubicBezTo>
                  <a:pt x="131" y="706"/>
                  <a:pt x="132" y="733"/>
                  <a:pt x="132" y="739"/>
                </a:cubicBezTo>
                <a:cubicBezTo>
                  <a:pt x="133" y="740"/>
                  <a:pt x="140" y="709"/>
                  <a:pt x="145" y="695"/>
                </a:cubicBezTo>
                <a:cubicBezTo>
                  <a:pt x="147" y="692"/>
                  <a:pt x="162" y="657"/>
                  <a:pt x="167" y="643"/>
                </a:cubicBezTo>
                <a:cubicBezTo>
                  <a:pt x="170" y="635"/>
                  <a:pt x="173" y="628"/>
                  <a:pt x="176" y="621"/>
                </a:cubicBezTo>
                <a:cubicBezTo>
                  <a:pt x="186" y="624"/>
                  <a:pt x="209" y="645"/>
                  <a:pt x="218" y="656"/>
                </a:cubicBezTo>
                <a:cubicBezTo>
                  <a:pt x="234" y="677"/>
                  <a:pt x="250" y="696"/>
                  <a:pt x="264" y="718"/>
                </a:cubicBezTo>
                <a:cubicBezTo>
                  <a:pt x="267" y="721"/>
                  <a:pt x="269" y="725"/>
                  <a:pt x="271" y="728"/>
                </a:cubicBezTo>
                <a:cubicBezTo>
                  <a:pt x="273" y="731"/>
                  <a:pt x="274" y="735"/>
                  <a:pt x="274" y="739"/>
                </a:cubicBezTo>
                <a:cubicBezTo>
                  <a:pt x="276" y="750"/>
                  <a:pt x="278" y="762"/>
                  <a:pt x="277" y="775"/>
                </a:cubicBezTo>
                <a:cubicBezTo>
                  <a:pt x="273" y="780"/>
                  <a:pt x="273" y="780"/>
                  <a:pt x="273" y="780"/>
                </a:cubicBezTo>
                <a:cubicBezTo>
                  <a:pt x="273" y="782"/>
                  <a:pt x="272" y="785"/>
                  <a:pt x="273" y="787"/>
                </a:cubicBezTo>
                <a:cubicBezTo>
                  <a:pt x="281" y="795"/>
                  <a:pt x="282" y="807"/>
                  <a:pt x="282" y="811"/>
                </a:cubicBezTo>
                <a:cubicBezTo>
                  <a:pt x="289" y="811"/>
                  <a:pt x="289" y="811"/>
                  <a:pt x="289" y="811"/>
                </a:cubicBezTo>
                <a:cubicBezTo>
                  <a:pt x="287" y="805"/>
                  <a:pt x="287" y="798"/>
                  <a:pt x="284" y="793"/>
                </a:cubicBezTo>
                <a:cubicBezTo>
                  <a:pt x="284" y="791"/>
                  <a:pt x="282" y="789"/>
                  <a:pt x="282" y="787"/>
                </a:cubicBezTo>
                <a:cubicBezTo>
                  <a:pt x="290" y="791"/>
                  <a:pt x="301" y="794"/>
                  <a:pt x="309" y="788"/>
                </a:cubicBezTo>
                <a:cubicBezTo>
                  <a:pt x="310" y="789"/>
                  <a:pt x="310" y="789"/>
                  <a:pt x="310" y="789"/>
                </a:cubicBezTo>
                <a:cubicBezTo>
                  <a:pt x="309" y="793"/>
                  <a:pt x="313" y="808"/>
                  <a:pt x="314" y="811"/>
                </a:cubicBezTo>
                <a:cubicBezTo>
                  <a:pt x="320" y="811"/>
                  <a:pt x="320" y="811"/>
                  <a:pt x="320" y="811"/>
                </a:cubicBezTo>
                <a:cubicBezTo>
                  <a:pt x="320" y="811"/>
                  <a:pt x="320" y="810"/>
                  <a:pt x="320" y="810"/>
                </a:cubicBezTo>
                <a:cubicBezTo>
                  <a:pt x="320" y="807"/>
                  <a:pt x="313" y="785"/>
                  <a:pt x="323" y="774"/>
                </a:cubicBezTo>
                <a:cubicBezTo>
                  <a:pt x="323" y="772"/>
                  <a:pt x="331" y="767"/>
                  <a:pt x="325" y="757"/>
                </a:cubicBezTo>
                <a:cubicBezTo>
                  <a:pt x="320" y="740"/>
                  <a:pt x="326" y="723"/>
                  <a:pt x="328" y="707"/>
                </a:cubicBezTo>
                <a:cubicBezTo>
                  <a:pt x="329" y="702"/>
                  <a:pt x="340" y="659"/>
                  <a:pt x="340" y="659"/>
                </a:cubicBezTo>
                <a:cubicBezTo>
                  <a:pt x="344" y="645"/>
                  <a:pt x="347" y="630"/>
                  <a:pt x="351" y="616"/>
                </a:cubicBezTo>
                <a:cubicBezTo>
                  <a:pt x="353" y="616"/>
                  <a:pt x="355" y="618"/>
                  <a:pt x="357" y="618"/>
                </a:cubicBezTo>
                <a:cubicBezTo>
                  <a:pt x="368" y="632"/>
                  <a:pt x="379" y="647"/>
                  <a:pt x="392" y="660"/>
                </a:cubicBezTo>
                <a:cubicBezTo>
                  <a:pt x="392" y="655"/>
                  <a:pt x="392" y="655"/>
                  <a:pt x="392" y="655"/>
                </a:cubicBezTo>
                <a:cubicBezTo>
                  <a:pt x="370" y="629"/>
                  <a:pt x="349" y="602"/>
                  <a:pt x="326" y="576"/>
                </a:cubicBezTo>
                <a:cubicBezTo>
                  <a:pt x="333" y="580"/>
                  <a:pt x="340" y="586"/>
                  <a:pt x="347" y="592"/>
                </a:cubicBezTo>
                <a:cubicBezTo>
                  <a:pt x="364" y="607"/>
                  <a:pt x="377" y="626"/>
                  <a:pt x="392" y="643"/>
                </a:cubicBezTo>
                <a:cubicBezTo>
                  <a:pt x="392" y="638"/>
                  <a:pt x="392" y="638"/>
                  <a:pt x="392" y="638"/>
                </a:cubicBezTo>
                <a:cubicBezTo>
                  <a:pt x="386" y="630"/>
                  <a:pt x="379" y="621"/>
                  <a:pt x="373" y="613"/>
                </a:cubicBezTo>
                <a:cubicBezTo>
                  <a:pt x="379" y="619"/>
                  <a:pt x="386" y="623"/>
                  <a:pt x="392" y="630"/>
                </a:cubicBezTo>
                <a:cubicBezTo>
                  <a:pt x="392" y="625"/>
                  <a:pt x="392" y="625"/>
                  <a:pt x="392" y="625"/>
                </a:cubicBezTo>
                <a:cubicBezTo>
                  <a:pt x="386" y="620"/>
                  <a:pt x="379" y="613"/>
                  <a:pt x="373" y="608"/>
                </a:cubicBezTo>
                <a:cubicBezTo>
                  <a:pt x="379" y="610"/>
                  <a:pt x="385" y="614"/>
                  <a:pt x="392" y="616"/>
                </a:cubicBezTo>
                <a:cubicBezTo>
                  <a:pt x="392" y="613"/>
                  <a:pt x="392" y="613"/>
                  <a:pt x="392" y="613"/>
                </a:cubicBezTo>
                <a:cubicBezTo>
                  <a:pt x="392" y="613"/>
                  <a:pt x="392" y="613"/>
                  <a:pt x="392" y="613"/>
                </a:cubicBezTo>
                <a:cubicBezTo>
                  <a:pt x="383" y="609"/>
                  <a:pt x="374" y="605"/>
                  <a:pt x="365" y="602"/>
                </a:cubicBezTo>
                <a:cubicBezTo>
                  <a:pt x="362" y="600"/>
                  <a:pt x="358" y="598"/>
                  <a:pt x="356" y="595"/>
                </a:cubicBezTo>
                <a:cubicBezTo>
                  <a:pt x="357" y="590"/>
                  <a:pt x="357" y="590"/>
                  <a:pt x="357" y="590"/>
                </a:cubicBezTo>
                <a:cubicBezTo>
                  <a:pt x="361" y="577"/>
                  <a:pt x="364" y="563"/>
                  <a:pt x="369" y="550"/>
                </a:cubicBezTo>
                <a:cubicBezTo>
                  <a:pt x="372" y="540"/>
                  <a:pt x="377" y="530"/>
                  <a:pt x="379" y="520"/>
                </a:cubicBezTo>
                <a:cubicBezTo>
                  <a:pt x="380" y="519"/>
                  <a:pt x="380" y="519"/>
                  <a:pt x="380" y="519"/>
                </a:cubicBezTo>
                <a:cubicBezTo>
                  <a:pt x="384" y="522"/>
                  <a:pt x="388" y="524"/>
                  <a:pt x="393" y="525"/>
                </a:cubicBezTo>
                <a:cubicBezTo>
                  <a:pt x="393" y="520"/>
                  <a:pt x="393" y="520"/>
                  <a:pt x="393" y="520"/>
                </a:cubicBezTo>
                <a:cubicBezTo>
                  <a:pt x="392" y="520"/>
                  <a:pt x="392" y="520"/>
                  <a:pt x="392" y="520"/>
                </a:cubicBezTo>
                <a:cubicBezTo>
                  <a:pt x="378" y="513"/>
                  <a:pt x="366" y="501"/>
                  <a:pt x="356" y="490"/>
                </a:cubicBezTo>
                <a:cubicBezTo>
                  <a:pt x="349" y="483"/>
                  <a:pt x="334" y="463"/>
                  <a:pt x="321" y="445"/>
                </a:cubicBezTo>
                <a:cubicBezTo>
                  <a:pt x="314" y="436"/>
                  <a:pt x="299" y="412"/>
                  <a:pt x="297" y="408"/>
                </a:cubicBezTo>
                <a:cubicBezTo>
                  <a:pt x="286" y="391"/>
                  <a:pt x="280" y="372"/>
                  <a:pt x="273" y="354"/>
                </a:cubicBezTo>
                <a:cubicBezTo>
                  <a:pt x="273" y="354"/>
                  <a:pt x="304" y="385"/>
                  <a:pt x="307" y="388"/>
                </a:cubicBezTo>
                <a:cubicBezTo>
                  <a:pt x="313" y="395"/>
                  <a:pt x="340" y="428"/>
                  <a:pt x="343" y="430"/>
                </a:cubicBezTo>
                <a:cubicBezTo>
                  <a:pt x="361" y="451"/>
                  <a:pt x="386" y="485"/>
                  <a:pt x="393" y="495"/>
                </a:cubicBezTo>
                <a:cubicBezTo>
                  <a:pt x="393" y="476"/>
                  <a:pt x="393" y="476"/>
                  <a:pt x="393" y="476"/>
                </a:cubicBezTo>
                <a:cubicBezTo>
                  <a:pt x="392" y="474"/>
                  <a:pt x="391" y="471"/>
                  <a:pt x="390" y="468"/>
                </a:cubicBezTo>
                <a:cubicBezTo>
                  <a:pt x="379" y="438"/>
                  <a:pt x="366" y="409"/>
                  <a:pt x="357" y="378"/>
                </a:cubicBezTo>
                <a:cubicBezTo>
                  <a:pt x="371" y="403"/>
                  <a:pt x="382" y="429"/>
                  <a:pt x="391" y="456"/>
                </a:cubicBezTo>
                <a:cubicBezTo>
                  <a:pt x="392" y="457"/>
                  <a:pt x="393" y="458"/>
                  <a:pt x="393" y="459"/>
                </a:cubicBezTo>
                <a:cubicBezTo>
                  <a:pt x="393" y="448"/>
                  <a:pt x="393" y="448"/>
                  <a:pt x="393" y="448"/>
                </a:cubicBezTo>
                <a:cubicBezTo>
                  <a:pt x="392" y="446"/>
                  <a:pt x="391" y="444"/>
                  <a:pt x="391" y="442"/>
                </a:cubicBezTo>
                <a:cubicBezTo>
                  <a:pt x="388" y="434"/>
                  <a:pt x="384" y="427"/>
                  <a:pt x="381" y="419"/>
                </a:cubicBezTo>
                <a:cubicBezTo>
                  <a:pt x="374" y="404"/>
                  <a:pt x="368" y="390"/>
                  <a:pt x="359" y="376"/>
                </a:cubicBezTo>
                <a:cubicBezTo>
                  <a:pt x="359" y="375"/>
                  <a:pt x="359" y="375"/>
                  <a:pt x="359" y="375"/>
                </a:cubicBezTo>
                <a:cubicBezTo>
                  <a:pt x="369" y="363"/>
                  <a:pt x="378" y="351"/>
                  <a:pt x="385" y="338"/>
                </a:cubicBezTo>
                <a:cubicBezTo>
                  <a:pt x="387" y="343"/>
                  <a:pt x="389" y="349"/>
                  <a:pt x="393" y="355"/>
                </a:cubicBezTo>
                <a:cubicBezTo>
                  <a:pt x="393" y="346"/>
                  <a:pt x="393" y="346"/>
                  <a:pt x="393" y="346"/>
                </a:cubicBezTo>
                <a:cubicBezTo>
                  <a:pt x="389" y="339"/>
                  <a:pt x="387" y="331"/>
                  <a:pt x="383" y="324"/>
                </a:cubicBezTo>
                <a:cubicBezTo>
                  <a:pt x="377" y="310"/>
                  <a:pt x="369" y="298"/>
                  <a:pt x="362" y="284"/>
                </a:cubicBezTo>
                <a:cubicBezTo>
                  <a:pt x="358" y="276"/>
                  <a:pt x="353" y="269"/>
                  <a:pt x="349" y="261"/>
                </a:cubicBezTo>
                <a:cubicBezTo>
                  <a:pt x="351" y="262"/>
                  <a:pt x="352" y="264"/>
                  <a:pt x="353" y="265"/>
                </a:cubicBezTo>
                <a:cubicBezTo>
                  <a:pt x="367" y="284"/>
                  <a:pt x="381" y="302"/>
                  <a:pt x="393" y="322"/>
                </a:cubicBezTo>
                <a:cubicBezTo>
                  <a:pt x="393" y="314"/>
                  <a:pt x="393" y="314"/>
                  <a:pt x="393" y="314"/>
                </a:cubicBezTo>
                <a:cubicBezTo>
                  <a:pt x="380" y="296"/>
                  <a:pt x="367" y="278"/>
                  <a:pt x="353" y="261"/>
                </a:cubicBezTo>
                <a:cubicBezTo>
                  <a:pt x="364" y="270"/>
                  <a:pt x="376" y="280"/>
                  <a:pt x="384" y="292"/>
                </a:cubicBezTo>
                <a:cubicBezTo>
                  <a:pt x="387" y="296"/>
                  <a:pt x="390" y="299"/>
                  <a:pt x="393" y="303"/>
                </a:cubicBezTo>
                <a:cubicBezTo>
                  <a:pt x="393" y="297"/>
                  <a:pt x="393" y="297"/>
                  <a:pt x="393" y="297"/>
                </a:cubicBezTo>
                <a:cubicBezTo>
                  <a:pt x="384" y="284"/>
                  <a:pt x="372" y="272"/>
                  <a:pt x="360" y="262"/>
                </a:cubicBezTo>
                <a:cubicBezTo>
                  <a:pt x="354" y="252"/>
                  <a:pt x="349" y="241"/>
                  <a:pt x="342" y="232"/>
                </a:cubicBezTo>
                <a:cubicBezTo>
                  <a:pt x="340" y="227"/>
                  <a:pt x="335" y="223"/>
                  <a:pt x="334" y="218"/>
                </a:cubicBezTo>
                <a:cubicBezTo>
                  <a:pt x="333" y="216"/>
                  <a:pt x="332" y="213"/>
                  <a:pt x="329" y="213"/>
                </a:cubicBezTo>
                <a:cubicBezTo>
                  <a:pt x="331" y="218"/>
                  <a:pt x="332" y="222"/>
                  <a:pt x="333" y="227"/>
                </a:cubicBezTo>
                <a:cubicBezTo>
                  <a:pt x="333" y="245"/>
                  <a:pt x="333" y="264"/>
                  <a:pt x="334" y="282"/>
                </a:cubicBezTo>
                <a:cubicBezTo>
                  <a:pt x="322" y="270"/>
                  <a:pt x="311" y="258"/>
                  <a:pt x="300" y="247"/>
                </a:cubicBezTo>
                <a:cubicBezTo>
                  <a:pt x="293" y="239"/>
                  <a:pt x="283" y="232"/>
                  <a:pt x="275" y="225"/>
                </a:cubicBezTo>
                <a:cubicBezTo>
                  <a:pt x="272" y="221"/>
                  <a:pt x="270" y="217"/>
                  <a:pt x="267" y="214"/>
                </a:cubicBezTo>
                <a:cubicBezTo>
                  <a:pt x="265" y="214"/>
                  <a:pt x="265" y="214"/>
                  <a:pt x="265" y="214"/>
                </a:cubicBezTo>
                <a:cubicBezTo>
                  <a:pt x="264" y="214"/>
                  <a:pt x="265" y="215"/>
                  <a:pt x="265" y="216"/>
                </a:cubicBezTo>
                <a:cubicBezTo>
                  <a:pt x="269" y="224"/>
                  <a:pt x="274" y="231"/>
                  <a:pt x="278" y="240"/>
                </a:cubicBezTo>
                <a:cubicBezTo>
                  <a:pt x="283" y="253"/>
                  <a:pt x="290" y="264"/>
                  <a:pt x="296" y="277"/>
                </a:cubicBezTo>
                <a:cubicBezTo>
                  <a:pt x="298" y="280"/>
                  <a:pt x="300" y="282"/>
                  <a:pt x="300" y="285"/>
                </a:cubicBezTo>
                <a:cubicBezTo>
                  <a:pt x="294" y="279"/>
                  <a:pt x="287" y="274"/>
                  <a:pt x="280" y="269"/>
                </a:cubicBezTo>
                <a:cubicBezTo>
                  <a:pt x="279" y="268"/>
                  <a:pt x="277" y="268"/>
                  <a:pt x="277" y="266"/>
                </a:cubicBezTo>
                <a:cubicBezTo>
                  <a:pt x="278" y="264"/>
                  <a:pt x="279" y="262"/>
                  <a:pt x="279" y="260"/>
                </a:cubicBezTo>
                <a:cubicBezTo>
                  <a:pt x="279" y="260"/>
                  <a:pt x="279" y="260"/>
                  <a:pt x="279" y="260"/>
                </a:cubicBezTo>
                <a:cubicBezTo>
                  <a:pt x="277" y="262"/>
                  <a:pt x="276" y="264"/>
                  <a:pt x="274" y="265"/>
                </a:cubicBezTo>
                <a:cubicBezTo>
                  <a:pt x="266" y="260"/>
                  <a:pt x="257" y="255"/>
                  <a:pt x="248" y="249"/>
                </a:cubicBezTo>
                <a:cubicBezTo>
                  <a:pt x="240" y="245"/>
                  <a:pt x="231" y="242"/>
                  <a:pt x="222" y="238"/>
                </a:cubicBezTo>
                <a:cubicBezTo>
                  <a:pt x="206" y="229"/>
                  <a:pt x="188" y="224"/>
                  <a:pt x="170" y="220"/>
                </a:cubicBezTo>
                <a:cubicBezTo>
                  <a:pt x="166" y="218"/>
                  <a:pt x="162" y="219"/>
                  <a:pt x="158" y="217"/>
                </a:cubicBezTo>
                <a:cubicBezTo>
                  <a:pt x="158" y="217"/>
                  <a:pt x="158" y="217"/>
                  <a:pt x="158" y="217"/>
                </a:cubicBezTo>
                <a:cubicBezTo>
                  <a:pt x="162" y="215"/>
                  <a:pt x="166" y="216"/>
                  <a:pt x="170" y="216"/>
                </a:cubicBezTo>
                <a:cubicBezTo>
                  <a:pt x="180" y="217"/>
                  <a:pt x="199" y="223"/>
                  <a:pt x="203" y="225"/>
                </a:cubicBezTo>
                <a:cubicBezTo>
                  <a:pt x="227" y="233"/>
                  <a:pt x="249" y="244"/>
                  <a:pt x="269" y="261"/>
                </a:cubicBezTo>
                <a:cubicBezTo>
                  <a:pt x="271" y="261"/>
                  <a:pt x="271" y="261"/>
                  <a:pt x="271" y="261"/>
                </a:cubicBezTo>
                <a:cubicBezTo>
                  <a:pt x="271" y="260"/>
                  <a:pt x="270" y="260"/>
                  <a:pt x="270" y="259"/>
                </a:cubicBezTo>
                <a:cubicBezTo>
                  <a:pt x="265" y="254"/>
                  <a:pt x="259" y="250"/>
                  <a:pt x="254" y="246"/>
                </a:cubicBezTo>
                <a:cubicBezTo>
                  <a:pt x="252" y="244"/>
                  <a:pt x="249" y="243"/>
                  <a:pt x="247" y="241"/>
                </a:cubicBezTo>
                <a:cubicBezTo>
                  <a:pt x="244" y="222"/>
                  <a:pt x="243" y="203"/>
                  <a:pt x="241" y="183"/>
                </a:cubicBezTo>
                <a:cubicBezTo>
                  <a:pt x="241" y="181"/>
                  <a:pt x="240" y="179"/>
                  <a:pt x="241" y="177"/>
                </a:cubicBezTo>
                <a:cubicBezTo>
                  <a:pt x="256" y="166"/>
                  <a:pt x="270" y="155"/>
                  <a:pt x="285" y="145"/>
                </a:cubicBezTo>
                <a:cubicBezTo>
                  <a:pt x="291" y="142"/>
                  <a:pt x="296" y="138"/>
                  <a:pt x="302" y="136"/>
                </a:cubicBezTo>
                <a:cubicBezTo>
                  <a:pt x="319" y="159"/>
                  <a:pt x="335" y="179"/>
                  <a:pt x="354" y="200"/>
                </a:cubicBezTo>
                <a:cubicBezTo>
                  <a:pt x="340" y="193"/>
                  <a:pt x="324" y="188"/>
                  <a:pt x="308" y="183"/>
                </a:cubicBezTo>
                <a:cubicBezTo>
                  <a:pt x="300" y="181"/>
                  <a:pt x="292" y="177"/>
                  <a:pt x="284" y="176"/>
                </a:cubicBezTo>
                <a:cubicBezTo>
                  <a:pt x="282" y="175"/>
                  <a:pt x="280" y="175"/>
                  <a:pt x="279" y="177"/>
                </a:cubicBezTo>
                <a:cubicBezTo>
                  <a:pt x="278" y="178"/>
                  <a:pt x="280" y="178"/>
                  <a:pt x="280" y="179"/>
                </a:cubicBezTo>
                <a:cubicBezTo>
                  <a:pt x="293" y="183"/>
                  <a:pt x="305" y="190"/>
                  <a:pt x="316" y="197"/>
                </a:cubicBezTo>
                <a:cubicBezTo>
                  <a:pt x="341" y="216"/>
                  <a:pt x="365" y="236"/>
                  <a:pt x="393" y="252"/>
                </a:cubicBezTo>
                <a:cubicBezTo>
                  <a:pt x="393" y="248"/>
                  <a:pt x="393" y="248"/>
                  <a:pt x="393" y="248"/>
                </a:cubicBezTo>
                <a:cubicBezTo>
                  <a:pt x="384" y="243"/>
                  <a:pt x="376" y="238"/>
                  <a:pt x="368" y="232"/>
                </a:cubicBezTo>
                <a:cubicBezTo>
                  <a:pt x="354" y="222"/>
                  <a:pt x="341" y="212"/>
                  <a:pt x="328" y="201"/>
                </a:cubicBezTo>
                <a:cubicBezTo>
                  <a:pt x="338" y="206"/>
                  <a:pt x="347" y="212"/>
                  <a:pt x="356" y="216"/>
                </a:cubicBezTo>
                <a:cubicBezTo>
                  <a:pt x="367" y="223"/>
                  <a:pt x="378" y="231"/>
                  <a:pt x="391" y="237"/>
                </a:cubicBezTo>
                <a:cubicBezTo>
                  <a:pt x="391" y="238"/>
                  <a:pt x="392" y="239"/>
                  <a:pt x="393" y="239"/>
                </a:cubicBezTo>
                <a:cubicBezTo>
                  <a:pt x="393" y="235"/>
                  <a:pt x="393" y="235"/>
                  <a:pt x="393" y="235"/>
                </a:cubicBezTo>
                <a:cubicBezTo>
                  <a:pt x="380" y="221"/>
                  <a:pt x="365" y="205"/>
                  <a:pt x="351" y="191"/>
                </a:cubicBezTo>
                <a:cubicBezTo>
                  <a:pt x="338" y="174"/>
                  <a:pt x="306" y="136"/>
                  <a:pt x="306" y="133"/>
                </a:cubicBezTo>
                <a:cubicBezTo>
                  <a:pt x="307" y="132"/>
                  <a:pt x="309" y="130"/>
                  <a:pt x="310" y="130"/>
                </a:cubicBezTo>
                <a:cubicBezTo>
                  <a:pt x="324" y="144"/>
                  <a:pt x="338" y="160"/>
                  <a:pt x="351" y="175"/>
                </a:cubicBezTo>
                <a:cubicBezTo>
                  <a:pt x="355" y="180"/>
                  <a:pt x="360" y="184"/>
                  <a:pt x="364" y="190"/>
                </a:cubicBezTo>
                <a:cubicBezTo>
                  <a:pt x="366" y="193"/>
                  <a:pt x="369" y="196"/>
                  <a:pt x="372" y="198"/>
                </a:cubicBezTo>
                <a:cubicBezTo>
                  <a:pt x="377" y="210"/>
                  <a:pt x="386" y="221"/>
                  <a:pt x="393" y="231"/>
                </a:cubicBezTo>
                <a:cubicBezTo>
                  <a:pt x="393" y="225"/>
                  <a:pt x="393" y="225"/>
                  <a:pt x="393" y="225"/>
                </a:cubicBezTo>
                <a:cubicBezTo>
                  <a:pt x="391" y="223"/>
                  <a:pt x="389" y="220"/>
                  <a:pt x="387" y="217"/>
                </a:cubicBezTo>
                <a:cubicBezTo>
                  <a:pt x="376" y="200"/>
                  <a:pt x="370" y="181"/>
                  <a:pt x="366" y="161"/>
                </a:cubicBezTo>
                <a:cubicBezTo>
                  <a:pt x="361" y="144"/>
                  <a:pt x="358" y="126"/>
                  <a:pt x="356" y="108"/>
                </a:cubicBezTo>
                <a:cubicBezTo>
                  <a:pt x="356" y="109"/>
                  <a:pt x="356" y="110"/>
                  <a:pt x="356" y="111"/>
                </a:cubicBezTo>
                <a:cubicBezTo>
                  <a:pt x="367" y="140"/>
                  <a:pt x="378" y="170"/>
                  <a:pt x="393" y="198"/>
                </a:cubicBezTo>
                <a:cubicBezTo>
                  <a:pt x="393" y="190"/>
                  <a:pt x="393" y="190"/>
                  <a:pt x="393" y="190"/>
                </a:cubicBezTo>
                <a:cubicBezTo>
                  <a:pt x="388" y="179"/>
                  <a:pt x="383" y="168"/>
                  <a:pt x="378" y="157"/>
                </a:cubicBezTo>
                <a:cubicBezTo>
                  <a:pt x="372" y="140"/>
                  <a:pt x="357" y="106"/>
                  <a:pt x="358" y="105"/>
                </a:cubicBezTo>
                <a:cubicBezTo>
                  <a:pt x="361" y="110"/>
                  <a:pt x="363" y="116"/>
                  <a:pt x="367" y="121"/>
                </a:cubicBezTo>
                <a:cubicBezTo>
                  <a:pt x="372" y="132"/>
                  <a:pt x="379" y="143"/>
                  <a:pt x="385" y="154"/>
                </a:cubicBezTo>
                <a:cubicBezTo>
                  <a:pt x="387" y="158"/>
                  <a:pt x="390" y="163"/>
                  <a:pt x="393" y="167"/>
                </a:cubicBezTo>
                <a:cubicBezTo>
                  <a:pt x="393" y="158"/>
                  <a:pt x="393" y="158"/>
                  <a:pt x="393" y="158"/>
                </a:cubicBezTo>
                <a:cubicBezTo>
                  <a:pt x="392" y="156"/>
                  <a:pt x="391" y="154"/>
                  <a:pt x="390" y="151"/>
                </a:cubicBezTo>
                <a:cubicBezTo>
                  <a:pt x="391" y="150"/>
                  <a:pt x="391" y="150"/>
                  <a:pt x="391" y="150"/>
                </a:cubicBezTo>
                <a:cubicBezTo>
                  <a:pt x="387" y="135"/>
                  <a:pt x="378" y="98"/>
                  <a:pt x="378" y="93"/>
                </a:cubicBezTo>
                <a:cubicBezTo>
                  <a:pt x="378" y="94"/>
                  <a:pt x="378" y="94"/>
                  <a:pt x="378" y="94"/>
                </a:cubicBezTo>
                <a:cubicBezTo>
                  <a:pt x="380" y="101"/>
                  <a:pt x="390" y="127"/>
                  <a:pt x="393" y="133"/>
                </a:cubicBezTo>
                <a:cubicBezTo>
                  <a:pt x="393" y="122"/>
                  <a:pt x="393" y="122"/>
                  <a:pt x="393" y="122"/>
                </a:cubicBezTo>
                <a:cubicBezTo>
                  <a:pt x="391" y="118"/>
                  <a:pt x="380" y="87"/>
                  <a:pt x="377" y="75"/>
                </a:cubicBezTo>
                <a:cubicBezTo>
                  <a:pt x="374" y="64"/>
                  <a:pt x="373" y="52"/>
                  <a:pt x="369" y="41"/>
                </a:cubicBezTo>
                <a:cubicBezTo>
                  <a:pt x="369" y="41"/>
                  <a:pt x="368" y="41"/>
                  <a:pt x="367" y="41"/>
                </a:cubicBezTo>
                <a:cubicBezTo>
                  <a:pt x="369" y="64"/>
                  <a:pt x="368" y="89"/>
                  <a:pt x="368" y="113"/>
                </a:cubicBezTo>
                <a:cubicBezTo>
                  <a:pt x="363" y="105"/>
                  <a:pt x="357" y="86"/>
                  <a:pt x="345" y="70"/>
                </a:cubicBezTo>
                <a:cubicBezTo>
                  <a:pt x="344" y="71"/>
                  <a:pt x="344" y="72"/>
                  <a:pt x="344" y="72"/>
                </a:cubicBezTo>
                <a:cubicBezTo>
                  <a:pt x="346" y="82"/>
                  <a:pt x="351" y="106"/>
                  <a:pt x="351" y="108"/>
                </a:cubicBezTo>
                <a:cubicBezTo>
                  <a:pt x="342" y="93"/>
                  <a:pt x="334" y="75"/>
                  <a:pt x="325" y="59"/>
                </a:cubicBezTo>
                <a:cubicBezTo>
                  <a:pt x="322" y="53"/>
                  <a:pt x="313" y="35"/>
                  <a:pt x="312" y="36"/>
                </a:cubicBezTo>
                <a:cubicBezTo>
                  <a:pt x="312" y="43"/>
                  <a:pt x="323" y="85"/>
                  <a:pt x="323" y="90"/>
                </a:cubicBezTo>
                <a:cubicBezTo>
                  <a:pt x="312" y="79"/>
                  <a:pt x="300" y="70"/>
                  <a:pt x="286" y="62"/>
                </a:cubicBezTo>
                <a:cubicBezTo>
                  <a:pt x="285" y="62"/>
                  <a:pt x="285" y="62"/>
                  <a:pt x="285" y="62"/>
                </a:cubicBezTo>
                <a:cubicBezTo>
                  <a:pt x="284" y="62"/>
                  <a:pt x="284" y="63"/>
                  <a:pt x="284" y="64"/>
                </a:cubicBezTo>
                <a:cubicBezTo>
                  <a:pt x="302" y="75"/>
                  <a:pt x="316" y="93"/>
                  <a:pt x="328" y="110"/>
                </a:cubicBezTo>
                <a:cubicBezTo>
                  <a:pt x="329" y="117"/>
                  <a:pt x="332" y="123"/>
                  <a:pt x="334" y="130"/>
                </a:cubicBezTo>
                <a:cubicBezTo>
                  <a:pt x="329" y="127"/>
                  <a:pt x="277" y="85"/>
                  <a:pt x="268" y="80"/>
                </a:cubicBezTo>
                <a:cubicBezTo>
                  <a:pt x="270" y="85"/>
                  <a:pt x="291" y="121"/>
                  <a:pt x="297" y="128"/>
                </a:cubicBezTo>
                <a:cubicBezTo>
                  <a:pt x="298" y="130"/>
                  <a:pt x="299" y="130"/>
                  <a:pt x="299" y="132"/>
                </a:cubicBezTo>
                <a:cubicBezTo>
                  <a:pt x="279" y="139"/>
                  <a:pt x="259" y="146"/>
                  <a:pt x="240" y="154"/>
                </a:cubicBezTo>
                <a:cubicBezTo>
                  <a:pt x="239" y="153"/>
                  <a:pt x="239" y="153"/>
                  <a:pt x="239" y="153"/>
                </a:cubicBezTo>
                <a:cubicBezTo>
                  <a:pt x="240" y="147"/>
                  <a:pt x="240" y="147"/>
                  <a:pt x="240" y="147"/>
                </a:cubicBezTo>
                <a:cubicBezTo>
                  <a:pt x="242" y="142"/>
                  <a:pt x="242" y="136"/>
                  <a:pt x="238" y="132"/>
                </a:cubicBezTo>
                <a:cubicBezTo>
                  <a:pt x="237" y="115"/>
                  <a:pt x="237" y="115"/>
                  <a:pt x="237" y="115"/>
                </a:cubicBezTo>
                <a:cubicBezTo>
                  <a:pt x="237" y="102"/>
                  <a:pt x="235" y="88"/>
                  <a:pt x="235" y="75"/>
                </a:cubicBezTo>
                <a:cubicBezTo>
                  <a:pt x="241" y="68"/>
                  <a:pt x="246" y="61"/>
                  <a:pt x="253" y="54"/>
                </a:cubicBezTo>
                <a:cubicBezTo>
                  <a:pt x="253" y="53"/>
                  <a:pt x="254" y="50"/>
                  <a:pt x="253" y="50"/>
                </a:cubicBezTo>
                <a:cubicBezTo>
                  <a:pt x="250" y="52"/>
                  <a:pt x="247" y="55"/>
                  <a:pt x="244" y="57"/>
                </a:cubicBezTo>
                <a:cubicBezTo>
                  <a:pt x="240" y="60"/>
                  <a:pt x="237" y="64"/>
                  <a:pt x="234" y="66"/>
                </a:cubicBezTo>
                <a:cubicBezTo>
                  <a:pt x="232" y="54"/>
                  <a:pt x="231" y="40"/>
                  <a:pt x="230" y="28"/>
                </a:cubicBezTo>
                <a:cubicBezTo>
                  <a:pt x="229" y="19"/>
                  <a:pt x="227" y="9"/>
                  <a:pt x="227" y="0"/>
                </a:cubicBezTo>
                <a:cubicBezTo>
                  <a:pt x="222" y="0"/>
                  <a:pt x="222" y="0"/>
                  <a:pt x="222" y="0"/>
                </a:cubicBezTo>
                <a:cubicBezTo>
                  <a:pt x="224" y="23"/>
                  <a:pt x="227" y="47"/>
                  <a:pt x="228" y="69"/>
                </a:cubicBezTo>
                <a:cubicBezTo>
                  <a:pt x="228" y="71"/>
                  <a:pt x="228" y="71"/>
                  <a:pt x="228" y="71"/>
                </a:cubicBezTo>
                <a:cubicBezTo>
                  <a:pt x="222" y="76"/>
                  <a:pt x="215" y="81"/>
                  <a:pt x="209" y="86"/>
                </a:cubicBezTo>
                <a:cubicBezTo>
                  <a:pt x="207" y="63"/>
                  <a:pt x="206" y="41"/>
                  <a:pt x="203" y="17"/>
                </a:cubicBezTo>
                <a:cubicBezTo>
                  <a:pt x="203" y="11"/>
                  <a:pt x="201" y="6"/>
                  <a:pt x="201" y="0"/>
                </a:cubicBezTo>
                <a:cubicBezTo>
                  <a:pt x="197" y="0"/>
                  <a:pt x="197" y="0"/>
                  <a:pt x="197" y="0"/>
                </a:cubicBezTo>
                <a:cubicBezTo>
                  <a:pt x="197" y="5"/>
                  <a:pt x="197" y="5"/>
                  <a:pt x="197" y="5"/>
                </a:cubicBezTo>
                <a:cubicBezTo>
                  <a:pt x="199" y="18"/>
                  <a:pt x="199" y="30"/>
                  <a:pt x="200" y="43"/>
                </a:cubicBezTo>
                <a:cubicBezTo>
                  <a:pt x="202" y="53"/>
                  <a:pt x="202" y="64"/>
                  <a:pt x="203" y="73"/>
                </a:cubicBezTo>
                <a:cubicBezTo>
                  <a:pt x="203" y="78"/>
                  <a:pt x="204" y="83"/>
                  <a:pt x="204" y="87"/>
                </a:cubicBezTo>
                <a:cubicBezTo>
                  <a:pt x="204" y="88"/>
                  <a:pt x="204" y="90"/>
                  <a:pt x="203" y="92"/>
                </a:cubicBezTo>
                <a:cubicBezTo>
                  <a:pt x="187" y="104"/>
                  <a:pt x="174" y="118"/>
                  <a:pt x="159" y="131"/>
                </a:cubicBezTo>
                <a:cubicBezTo>
                  <a:pt x="158" y="130"/>
                  <a:pt x="156" y="129"/>
                  <a:pt x="156" y="127"/>
                </a:cubicBezTo>
                <a:cubicBezTo>
                  <a:pt x="166" y="105"/>
                  <a:pt x="169" y="81"/>
                  <a:pt x="173" y="56"/>
                </a:cubicBezTo>
                <a:cubicBezTo>
                  <a:pt x="173" y="55"/>
                  <a:pt x="174" y="53"/>
                  <a:pt x="172" y="51"/>
                </a:cubicBezTo>
                <a:cubicBezTo>
                  <a:pt x="170" y="52"/>
                  <a:pt x="170" y="54"/>
                  <a:pt x="170" y="55"/>
                </a:cubicBezTo>
                <a:cubicBezTo>
                  <a:pt x="163" y="72"/>
                  <a:pt x="152" y="88"/>
                  <a:pt x="143" y="104"/>
                </a:cubicBezTo>
                <a:cubicBezTo>
                  <a:pt x="142" y="106"/>
                  <a:pt x="142" y="108"/>
                  <a:pt x="140" y="110"/>
                </a:cubicBezTo>
                <a:cubicBezTo>
                  <a:pt x="140" y="109"/>
                  <a:pt x="140" y="109"/>
                  <a:pt x="140" y="109"/>
                </a:cubicBezTo>
                <a:cubicBezTo>
                  <a:pt x="138" y="88"/>
                  <a:pt x="138" y="88"/>
                  <a:pt x="138" y="88"/>
                </a:cubicBezTo>
                <a:cubicBezTo>
                  <a:pt x="137" y="69"/>
                  <a:pt x="136" y="50"/>
                  <a:pt x="139" y="30"/>
                </a:cubicBezTo>
                <a:cubicBezTo>
                  <a:pt x="139" y="26"/>
                  <a:pt x="141" y="22"/>
                  <a:pt x="140" y="17"/>
                </a:cubicBezTo>
                <a:cubicBezTo>
                  <a:pt x="139" y="17"/>
                  <a:pt x="138" y="17"/>
                  <a:pt x="137" y="18"/>
                </a:cubicBezTo>
                <a:cubicBezTo>
                  <a:pt x="136" y="31"/>
                  <a:pt x="130" y="43"/>
                  <a:pt x="126" y="56"/>
                </a:cubicBezTo>
                <a:cubicBezTo>
                  <a:pt x="125" y="61"/>
                  <a:pt x="124" y="66"/>
                  <a:pt x="122" y="70"/>
                </a:cubicBezTo>
                <a:cubicBezTo>
                  <a:pt x="115" y="57"/>
                  <a:pt x="107" y="46"/>
                  <a:pt x="98" y="34"/>
                </a:cubicBezTo>
                <a:cubicBezTo>
                  <a:pt x="88" y="23"/>
                  <a:pt x="79" y="11"/>
                  <a:pt x="70" y="0"/>
                </a:cubicBezTo>
                <a:cubicBezTo>
                  <a:pt x="70" y="0"/>
                  <a:pt x="70" y="0"/>
                  <a:pt x="70" y="0"/>
                </a:cubicBezTo>
                <a:cubicBezTo>
                  <a:pt x="65" y="0"/>
                  <a:pt x="65" y="0"/>
                  <a:pt x="65" y="0"/>
                </a:cubicBezTo>
                <a:cubicBezTo>
                  <a:pt x="75" y="14"/>
                  <a:pt x="83" y="29"/>
                  <a:pt x="89" y="44"/>
                </a:cubicBezTo>
                <a:cubicBezTo>
                  <a:pt x="95" y="57"/>
                  <a:pt x="101" y="70"/>
                  <a:pt x="106" y="84"/>
                </a:cubicBezTo>
                <a:cubicBezTo>
                  <a:pt x="92" y="74"/>
                  <a:pt x="78" y="68"/>
                  <a:pt x="65" y="57"/>
                </a:cubicBezTo>
                <a:cubicBezTo>
                  <a:pt x="64" y="57"/>
                  <a:pt x="62" y="54"/>
                  <a:pt x="60" y="56"/>
                </a:cubicBezTo>
                <a:cubicBezTo>
                  <a:pt x="60" y="58"/>
                  <a:pt x="63" y="60"/>
                  <a:pt x="65" y="62"/>
                </a:cubicBezTo>
                <a:cubicBezTo>
                  <a:pt x="75" y="68"/>
                  <a:pt x="82" y="77"/>
                  <a:pt x="91" y="84"/>
                </a:cubicBezTo>
                <a:cubicBezTo>
                  <a:pt x="95" y="88"/>
                  <a:pt x="98" y="93"/>
                  <a:pt x="102" y="97"/>
                </a:cubicBezTo>
                <a:cubicBezTo>
                  <a:pt x="108" y="104"/>
                  <a:pt x="113" y="112"/>
                  <a:pt x="119" y="119"/>
                </a:cubicBezTo>
                <a:cubicBezTo>
                  <a:pt x="121" y="125"/>
                  <a:pt x="124" y="130"/>
                  <a:pt x="128" y="135"/>
                </a:cubicBezTo>
                <a:cubicBezTo>
                  <a:pt x="127" y="140"/>
                  <a:pt x="126" y="144"/>
                  <a:pt x="124" y="148"/>
                </a:cubicBezTo>
                <a:cubicBezTo>
                  <a:pt x="122" y="146"/>
                  <a:pt x="120" y="140"/>
                  <a:pt x="115" y="141"/>
                </a:cubicBezTo>
                <a:cubicBezTo>
                  <a:pt x="115" y="144"/>
                  <a:pt x="118" y="156"/>
                  <a:pt x="118" y="159"/>
                </a:cubicBezTo>
                <a:cubicBezTo>
                  <a:pt x="107" y="151"/>
                  <a:pt x="97" y="142"/>
                  <a:pt x="85" y="135"/>
                </a:cubicBezTo>
                <a:cubicBezTo>
                  <a:pt x="77" y="131"/>
                  <a:pt x="69" y="126"/>
                  <a:pt x="60" y="123"/>
                </a:cubicBezTo>
                <a:cubicBezTo>
                  <a:pt x="60" y="123"/>
                  <a:pt x="59" y="123"/>
                  <a:pt x="59" y="124"/>
                </a:cubicBezTo>
                <a:cubicBezTo>
                  <a:pt x="61" y="126"/>
                  <a:pt x="64" y="127"/>
                  <a:pt x="67" y="128"/>
                </a:cubicBezTo>
                <a:cubicBezTo>
                  <a:pt x="83" y="142"/>
                  <a:pt x="98" y="156"/>
                  <a:pt x="112" y="171"/>
                </a:cubicBezTo>
                <a:cubicBezTo>
                  <a:pt x="115" y="175"/>
                  <a:pt x="118" y="179"/>
                  <a:pt x="123" y="182"/>
                </a:cubicBezTo>
                <a:cubicBezTo>
                  <a:pt x="124" y="187"/>
                  <a:pt x="125" y="191"/>
                  <a:pt x="126" y="196"/>
                </a:cubicBezTo>
                <a:cubicBezTo>
                  <a:pt x="124" y="195"/>
                  <a:pt x="122" y="194"/>
                  <a:pt x="121" y="193"/>
                </a:cubicBezTo>
                <a:cubicBezTo>
                  <a:pt x="101" y="180"/>
                  <a:pt x="82" y="165"/>
                  <a:pt x="61" y="156"/>
                </a:cubicBezTo>
                <a:cubicBezTo>
                  <a:pt x="55" y="155"/>
                  <a:pt x="51" y="151"/>
                  <a:pt x="45" y="151"/>
                </a:cubicBezTo>
                <a:cubicBezTo>
                  <a:pt x="43" y="150"/>
                  <a:pt x="41" y="148"/>
                  <a:pt x="38" y="148"/>
                </a:cubicBezTo>
                <a:cubicBezTo>
                  <a:pt x="38" y="148"/>
                  <a:pt x="37" y="148"/>
                  <a:pt x="37" y="149"/>
                </a:cubicBezTo>
                <a:cubicBezTo>
                  <a:pt x="45" y="156"/>
                  <a:pt x="55" y="164"/>
                  <a:pt x="61" y="172"/>
                </a:cubicBezTo>
                <a:cubicBezTo>
                  <a:pt x="72" y="186"/>
                  <a:pt x="84" y="200"/>
                  <a:pt x="98" y="212"/>
                </a:cubicBezTo>
                <a:cubicBezTo>
                  <a:pt x="104" y="217"/>
                  <a:pt x="111" y="222"/>
                  <a:pt x="117" y="226"/>
                </a:cubicBezTo>
                <a:cubicBezTo>
                  <a:pt x="111" y="230"/>
                  <a:pt x="104" y="234"/>
                  <a:pt x="98" y="238"/>
                </a:cubicBezTo>
                <a:cubicBezTo>
                  <a:pt x="75" y="254"/>
                  <a:pt x="51" y="271"/>
                  <a:pt x="30" y="290"/>
                </a:cubicBezTo>
                <a:cubicBezTo>
                  <a:pt x="28" y="294"/>
                  <a:pt x="23" y="295"/>
                  <a:pt x="19" y="297"/>
                </a:cubicBezTo>
                <a:cubicBezTo>
                  <a:pt x="18" y="298"/>
                  <a:pt x="18" y="299"/>
                  <a:pt x="17" y="300"/>
                </a:cubicBezTo>
                <a:cubicBezTo>
                  <a:pt x="17" y="301"/>
                  <a:pt x="18" y="301"/>
                  <a:pt x="18" y="301"/>
                </a:cubicBezTo>
                <a:cubicBezTo>
                  <a:pt x="34" y="293"/>
                  <a:pt x="50" y="286"/>
                  <a:pt x="66" y="280"/>
                </a:cubicBezTo>
                <a:cubicBezTo>
                  <a:pt x="85" y="270"/>
                  <a:pt x="106" y="264"/>
                  <a:pt x="126" y="255"/>
                </a:cubicBezTo>
                <a:cubicBezTo>
                  <a:pt x="134" y="252"/>
                  <a:pt x="142" y="248"/>
                  <a:pt x="149" y="242"/>
                </a:cubicBezTo>
                <a:cubicBezTo>
                  <a:pt x="151" y="246"/>
                  <a:pt x="154" y="249"/>
                  <a:pt x="155" y="253"/>
                </a:cubicBezTo>
                <a:cubicBezTo>
                  <a:pt x="156" y="255"/>
                  <a:pt x="160" y="257"/>
                  <a:pt x="158" y="260"/>
                </a:cubicBezTo>
                <a:cubicBezTo>
                  <a:pt x="157" y="261"/>
                  <a:pt x="157" y="263"/>
                  <a:pt x="158" y="264"/>
                </a:cubicBezTo>
                <a:cubicBezTo>
                  <a:pt x="161" y="267"/>
                  <a:pt x="163" y="270"/>
                  <a:pt x="165" y="273"/>
                </a:cubicBezTo>
                <a:cubicBezTo>
                  <a:pt x="173" y="289"/>
                  <a:pt x="177" y="305"/>
                  <a:pt x="183" y="321"/>
                </a:cubicBezTo>
                <a:cubicBezTo>
                  <a:pt x="188" y="335"/>
                  <a:pt x="194" y="348"/>
                  <a:pt x="200" y="361"/>
                </a:cubicBezTo>
                <a:cubicBezTo>
                  <a:pt x="202" y="371"/>
                  <a:pt x="211" y="380"/>
                  <a:pt x="207" y="391"/>
                </a:cubicBezTo>
                <a:cubicBezTo>
                  <a:pt x="206" y="395"/>
                  <a:pt x="211" y="397"/>
                  <a:pt x="213" y="401"/>
                </a:cubicBezTo>
                <a:cubicBezTo>
                  <a:pt x="216" y="412"/>
                  <a:pt x="220" y="423"/>
                  <a:pt x="223" y="434"/>
                </a:cubicBezTo>
                <a:cubicBezTo>
                  <a:pt x="226" y="448"/>
                  <a:pt x="231" y="460"/>
                  <a:pt x="234" y="473"/>
                </a:cubicBezTo>
                <a:cubicBezTo>
                  <a:pt x="234" y="475"/>
                  <a:pt x="234" y="477"/>
                  <a:pt x="234" y="478"/>
                </a:cubicBezTo>
                <a:cubicBezTo>
                  <a:pt x="236" y="481"/>
                  <a:pt x="233" y="486"/>
                  <a:pt x="237" y="487"/>
                </a:cubicBezTo>
                <a:cubicBezTo>
                  <a:pt x="238" y="489"/>
                  <a:pt x="238" y="490"/>
                  <a:pt x="239" y="492"/>
                </a:cubicBezTo>
                <a:cubicBezTo>
                  <a:pt x="241" y="497"/>
                  <a:pt x="242" y="503"/>
                  <a:pt x="242" y="508"/>
                </a:cubicBezTo>
                <a:cubicBezTo>
                  <a:pt x="242" y="510"/>
                  <a:pt x="243" y="512"/>
                  <a:pt x="242" y="514"/>
                </a:cubicBezTo>
                <a:cubicBezTo>
                  <a:pt x="234" y="519"/>
                  <a:pt x="226" y="524"/>
                  <a:pt x="218" y="529"/>
                </a:cubicBezTo>
                <a:cubicBezTo>
                  <a:pt x="208" y="536"/>
                  <a:pt x="197" y="544"/>
                  <a:pt x="188" y="552"/>
                </a:cubicBezTo>
                <a:cubicBezTo>
                  <a:pt x="190" y="547"/>
                  <a:pt x="192" y="541"/>
                  <a:pt x="196" y="535"/>
                </a:cubicBezTo>
                <a:cubicBezTo>
                  <a:pt x="206" y="517"/>
                  <a:pt x="214" y="498"/>
                  <a:pt x="223" y="479"/>
                </a:cubicBezTo>
                <a:cubicBezTo>
                  <a:pt x="224" y="475"/>
                  <a:pt x="228" y="471"/>
                  <a:pt x="225" y="467"/>
                </a:cubicBezTo>
                <a:cubicBezTo>
                  <a:pt x="224" y="467"/>
                  <a:pt x="224" y="467"/>
                  <a:pt x="224" y="467"/>
                </a:cubicBezTo>
                <a:cubicBezTo>
                  <a:pt x="212" y="498"/>
                  <a:pt x="194" y="527"/>
                  <a:pt x="181" y="558"/>
                </a:cubicBezTo>
                <a:cubicBezTo>
                  <a:pt x="179" y="560"/>
                  <a:pt x="179" y="560"/>
                  <a:pt x="179" y="560"/>
                </a:cubicBezTo>
                <a:cubicBezTo>
                  <a:pt x="184" y="546"/>
                  <a:pt x="192" y="534"/>
                  <a:pt x="196" y="520"/>
                </a:cubicBezTo>
                <a:cubicBezTo>
                  <a:pt x="196" y="514"/>
                  <a:pt x="195" y="508"/>
                  <a:pt x="197" y="503"/>
                </a:cubicBezTo>
                <a:cubicBezTo>
                  <a:pt x="197" y="505"/>
                  <a:pt x="197" y="514"/>
                  <a:pt x="200" y="514"/>
                </a:cubicBezTo>
                <a:cubicBezTo>
                  <a:pt x="201" y="513"/>
                  <a:pt x="202" y="512"/>
                  <a:pt x="202" y="510"/>
                </a:cubicBezTo>
                <a:cubicBezTo>
                  <a:pt x="203" y="507"/>
                  <a:pt x="205" y="505"/>
                  <a:pt x="205" y="503"/>
                </a:cubicBezTo>
                <a:cubicBezTo>
                  <a:pt x="205" y="502"/>
                  <a:pt x="206" y="500"/>
                  <a:pt x="205" y="501"/>
                </a:cubicBezTo>
                <a:cubicBezTo>
                  <a:pt x="203" y="502"/>
                  <a:pt x="202" y="505"/>
                  <a:pt x="201" y="507"/>
                </a:cubicBezTo>
                <a:cubicBezTo>
                  <a:pt x="199" y="502"/>
                  <a:pt x="200" y="488"/>
                  <a:pt x="200" y="482"/>
                </a:cubicBezTo>
                <a:cubicBezTo>
                  <a:pt x="200" y="482"/>
                  <a:pt x="200" y="482"/>
                  <a:pt x="200" y="482"/>
                </a:cubicBezTo>
                <a:cubicBezTo>
                  <a:pt x="195" y="493"/>
                  <a:pt x="192" y="505"/>
                  <a:pt x="193" y="517"/>
                </a:cubicBezTo>
                <a:cubicBezTo>
                  <a:pt x="189" y="529"/>
                  <a:pt x="183" y="541"/>
                  <a:pt x="179" y="552"/>
                </a:cubicBezTo>
                <a:cubicBezTo>
                  <a:pt x="177" y="554"/>
                  <a:pt x="177" y="554"/>
                  <a:pt x="177" y="554"/>
                </a:cubicBezTo>
                <a:cubicBezTo>
                  <a:pt x="181" y="532"/>
                  <a:pt x="179" y="509"/>
                  <a:pt x="179" y="499"/>
                </a:cubicBezTo>
                <a:cubicBezTo>
                  <a:pt x="177" y="487"/>
                  <a:pt x="179" y="474"/>
                  <a:pt x="176" y="462"/>
                </a:cubicBezTo>
                <a:cubicBezTo>
                  <a:pt x="174" y="468"/>
                  <a:pt x="173" y="476"/>
                  <a:pt x="172" y="480"/>
                </a:cubicBezTo>
                <a:cubicBezTo>
                  <a:pt x="170" y="492"/>
                  <a:pt x="165" y="504"/>
                  <a:pt x="161" y="516"/>
                </a:cubicBezTo>
                <a:cubicBezTo>
                  <a:pt x="154" y="532"/>
                  <a:pt x="149" y="550"/>
                  <a:pt x="146" y="568"/>
                </a:cubicBezTo>
                <a:cubicBezTo>
                  <a:pt x="144" y="555"/>
                  <a:pt x="133" y="532"/>
                  <a:pt x="131" y="528"/>
                </a:cubicBezTo>
                <a:cubicBezTo>
                  <a:pt x="121" y="506"/>
                  <a:pt x="106" y="457"/>
                  <a:pt x="104" y="452"/>
                </a:cubicBezTo>
                <a:cubicBezTo>
                  <a:pt x="104" y="452"/>
                  <a:pt x="104" y="465"/>
                  <a:pt x="104" y="471"/>
                </a:cubicBezTo>
                <a:cubicBezTo>
                  <a:pt x="104" y="477"/>
                  <a:pt x="105" y="484"/>
                  <a:pt x="105" y="490"/>
                </a:cubicBezTo>
                <a:cubicBezTo>
                  <a:pt x="104" y="503"/>
                  <a:pt x="106" y="533"/>
                  <a:pt x="106" y="540"/>
                </a:cubicBezTo>
                <a:cubicBezTo>
                  <a:pt x="102" y="536"/>
                  <a:pt x="102" y="536"/>
                  <a:pt x="102" y="536"/>
                </a:cubicBezTo>
                <a:cubicBezTo>
                  <a:pt x="102" y="535"/>
                  <a:pt x="102" y="533"/>
                  <a:pt x="102" y="531"/>
                </a:cubicBezTo>
                <a:cubicBezTo>
                  <a:pt x="98" y="520"/>
                  <a:pt x="91" y="511"/>
                  <a:pt x="87" y="501"/>
                </a:cubicBezTo>
                <a:cubicBezTo>
                  <a:pt x="78" y="486"/>
                  <a:pt x="75" y="471"/>
                  <a:pt x="70" y="455"/>
                </a:cubicBezTo>
                <a:cubicBezTo>
                  <a:pt x="69" y="451"/>
                  <a:pt x="68" y="446"/>
                  <a:pt x="65" y="443"/>
                </a:cubicBezTo>
                <a:cubicBezTo>
                  <a:pt x="65" y="443"/>
                  <a:pt x="65" y="443"/>
                  <a:pt x="65" y="443"/>
                </a:cubicBezTo>
                <a:cubicBezTo>
                  <a:pt x="64" y="452"/>
                  <a:pt x="66" y="461"/>
                  <a:pt x="66" y="470"/>
                </a:cubicBezTo>
                <a:cubicBezTo>
                  <a:pt x="66" y="477"/>
                  <a:pt x="68" y="484"/>
                  <a:pt x="68" y="491"/>
                </a:cubicBezTo>
                <a:cubicBezTo>
                  <a:pt x="68" y="492"/>
                  <a:pt x="68" y="492"/>
                  <a:pt x="68" y="492"/>
                </a:cubicBezTo>
                <a:cubicBezTo>
                  <a:pt x="65" y="489"/>
                  <a:pt x="63" y="486"/>
                  <a:pt x="60" y="482"/>
                </a:cubicBezTo>
                <a:cubicBezTo>
                  <a:pt x="53" y="459"/>
                  <a:pt x="39" y="407"/>
                  <a:pt x="35" y="407"/>
                </a:cubicBezTo>
                <a:cubicBezTo>
                  <a:pt x="35" y="407"/>
                  <a:pt x="39" y="436"/>
                  <a:pt x="39" y="451"/>
                </a:cubicBezTo>
                <a:cubicBezTo>
                  <a:pt x="38" y="453"/>
                  <a:pt x="39" y="456"/>
                  <a:pt x="38" y="458"/>
                </a:cubicBezTo>
                <a:cubicBezTo>
                  <a:pt x="28" y="449"/>
                  <a:pt x="17" y="438"/>
                  <a:pt x="6" y="429"/>
                </a:cubicBezTo>
                <a:cubicBezTo>
                  <a:pt x="6" y="430"/>
                  <a:pt x="6" y="430"/>
                  <a:pt x="6" y="430"/>
                </a:cubicBezTo>
                <a:cubicBezTo>
                  <a:pt x="6" y="431"/>
                  <a:pt x="6" y="431"/>
                  <a:pt x="7" y="432"/>
                </a:cubicBezTo>
                <a:cubicBezTo>
                  <a:pt x="17" y="444"/>
                  <a:pt x="26" y="457"/>
                  <a:pt x="35" y="470"/>
                </a:cubicBezTo>
                <a:cubicBezTo>
                  <a:pt x="37" y="474"/>
                  <a:pt x="37" y="474"/>
                  <a:pt x="37" y="474"/>
                </a:cubicBezTo>
                <a:cubicBezTo>
                  <a:pt x="37" y="485"/>
                  <a:pt x="38" y="496"/>
                  <a:pt x="43" y="506"/>
                </a:cubicBezTo>
                <a:cubicBezTo>
                  <a:pt x="43" y="506"/>
                  <a:pt x="43" y="506"/>
                  <a:pt x="43" y="506"/>
                </a:cubicBezTo>
                <a:cubicBezTo>
                  <a:pt x="34" y="503"/>
                  <a:pt x="24" y="500"/>
                  <a:pt x="16" y="495"/>
                </a:cubicBezTo>
                <a:cubicBezTo>
                  <a:pt x="14" y="494"/>
                  <a:pt x="11" y="493"/>
                  <a:pt x="9" y="494"/>
                </a:cubicBezTo>
                <a:cubicBezTo>
                  <a:pt x="9" y="495"/>
                  <a:pt x="10" y="495"/>
                  <a:pt x="10" y="496"/>
                </a:cubicBezTo>
                <a:cubicBezTo>
                  <a:pt x="15" y="498"/>
                  <a:pt x="26" y="506"/>
                  <a:pt x="26" y="506"/>
                </a:cubicBezTo>
                <a:cubicBezTo>
                  <a:pt x="35" y="513"/>
                  <a:pt x="58" y="529"/>
                  <a:pt x="67" y="539"/>
                </a:cubicBezTo>
                <a:cubicBezTo>
                  <a:pt x="75" y="549"/>
                  <a:pt x="75" y="549"/>
                  <a:pt x="75" y="549"/>
                </a:cubicBezTo>
                <a:cubicBezTo>
                  <a:pt x="63" y="541"/>
                  <a:pt x="49" y="537"/>
                  <a:pt x="35" y="533"/>
                </a:cubicBezTo>
                <a:cubicBezTo>
                  <a:pt x="30" y="527"/>
                  <a:pt x="30" y="527"/>
                  <a:pt x="30" y="527"/>
                </a:cubicBezTo>
                <a:cubicBezTo>
                  <a:pt x="24" y="521"/>
                  <a:pt x="16" y="516"/>
                  <a:pt x="7" y="514"/>
                </a:cubicBezTo>
                <a:cubicBezTo>
                  <a:pt x="5" y="513"/>
                  <a:pt x="3" y="512"/>
                  <a:pt x="2" y="514"/>
                </a:cubicBezTo>
                <a:cubicBezTo>
                  <a:pt x="3" y="516"/>
                  <a:pt x="7" y="516"/>
                  <a:pt x="9" y="517"/>
                </a:cubicBezTo>
                <a:cubicBezTo>
                  <a:pt x="13" y="521"/>
                  <a:pt x="17" y="524"/>
                  <a:pt x="21" y="528"/>
                </a:cubicBezTo>
                <a:cubicBezTo>
                  <a:pt x="14" y="528"/>
                  <a:pt x="7" y="526"/>
                  <a:pt x="1" y="527"/>
                </a:cubicBezTo>
                <a:cubicBezTo>
                  <a:pt x="1" y="528"/>
                  <a:pt x="3" y="528"/>
                  <a:pt x="4" y="528"/>
                </a:cubicBezTo>
                <a:cubicBezTo>
                  <a:pt x="11" y="529"/>
                  <a:pt x="17" y="531"/>
                  <a:pt x="24" y="533"/>
                </a:cubicBezTo>
                <a:cubicBezTo>
                  <a:pt x="25" y="533"/>
                  <a:pt x="26" y="535"/>
                  <a:pt x="27" y="534"/>
                </a:cubicBezTo>
                <a:cubicBezTo>
                  <a:pt x="26" y="530"/>
                  <a:pt x="22" y="526"/>
                  <a:pt x="20" y="523"/>
                </a:cubicBezTo>
                <a:cubicBezTo>
                  <a:pt x="23" y="527"/>
                  <a:pt x="27" y="530"/>
                  <a:pt x="30" y="534"/>
                </a:cubicBezTo>
                <a:cubicBezTo>
                  <a:pt x="33" y="535"/>
                  <a:pt x="36" y="537"/>
                  <a:pt x="39" y="538"/>
                </a:cubicBezTo>
                <a:cubicBezTo>
                  <a:pt x="53" y="542"/>
                  <a:pt x="81" y="555"/>
                  <a:pt x="84" y="562"/>
                </a:cubicBezTo>
                <a:cubicBezTo>
                  <a:pt x="68" y="553"/>
                  <a:pt x="52" y="545"/>
                  <a:pt x="35" y="539"/>
                </a:cubicBezTo>
                <a:cubicBezTo>
                  <a:pt x="33" y="538"/>
                  <a:pt x="30" y="537"/>
                  <a:pt x="28" y="536"/>
                </a:cubicBezTo>
                <a:cubicBezTo>
                  <a:pt x="18" y="534"/>
                  <a:pt x="9" y="532"/>
                  <a:pt x="0" y="531"/>
                </a:cubicBezTo>
                <a:cubicBezTo>
                  <a:pt x="0" y="534"/>
                  <a:pt x="0" y="534"/>
                  <a:pt x="0" y="534"/>
                </a:cubicBezTo>
                <a:cubicBezTo>
                  <a:pt x="1" y="534"/>
                  <a:pt x="2" y="535"/>
                  <a:pt x="3" y="534"/>
                </a:cubicBezTo>
                <a:close/>
                <a:moveTo>
                  <a:pt x="373" y="119"/>
                </a:moveTo>
                <a:cubicBezTo>
                  <a:pt x="372" y="107"/>
                  <a:pt x="372" y="97"/>
                  <a:pt x="372" y="86"/>
                </a:cubicBezTo>
                <a:cubicBezTo>
                  <a:pt x="372" y="86"/>
                  <a:pt x="372" y="86"/>
                  <a:pt x="372" y="86"/>
                </a:cubicBezTo>
                <a:cubicBezTo>
                  <a:pt x="375" y="100"/>
                  <a:pt x="379" y="113"/>
                  <a:pt x="381" y="128"/>
                </a:cubicBezTo>
                <a:cubicBezTo>
                  <a:pt x="382" y="132"/>
                  <a:pt x="384" y="137"/>
                  <a:pt x="384" y="141"/>
                </a:cubicBezTo>
                <a:cubicBezTo>
                  <a:pt x="383" y="140"/>
                  <a:pt x="383" y="140"/>
                  <a:pt x="383" y="140"/>
                </a:cubicBezTo>
                <a:cubicBezTo>
                  <a:pt x="374" y="124"/>
                  <a:pt x="374" y="124"/>
                  <a:pt x="374" y="124"/>
                </a:cubicBezTo>
                <a:cubicBezTo>
                  <a:pt x="373" y="123"/>
                  <a:pt x="372" y="121"/>
                  <a:pt x="373" y="119"/>
                </a:cubicBezTo>
                <a:close/>
                <a:moveTo>
                  <a:pt x="362" y="208"/>
                </a:moveTo>
                <a:cubicBezTo>
                  <a:pt x="367" y="214"/>
                  <a:pt x="374" y="220"/>
                  <a:pt x="379" y="226"/>
                </a:cubicBezTo>
                <a:cubicBezTo>
                  <a:pt x="358" y="212"/>
                  <a:pt x="336" y="200"/>
                  <a:pt x="313" y="189"/>
                </a:cubicBezTo>
                <a:cubicBezTo>
                  <a:pt x="314" y="189"/>
                  <a:pt x="315" y="189"/>
                  <a:pt x="316" y="189"/>
                </a:cubicBezTo>
                <a:cubicBezTo>
                  <a:pt x="332" y="194"/>
                  <a:pt x="346" y="202"/>
                  <a:pt x="362" y="208"/>
                </a:cubicBezTo>
                <a:close/>
                <a:moveTo>
                  <a:pt x="328" y="89"/>
                </a:moveTo>
                <a:cubicBezTo>
                  <a:pt x="329" y="90"/>
                  <a:pt x="329" y="93"/>
                  <a:pt x="330" y="94"/>
                </a:cubicBezTo>
                <a:cubicBezTo>
                  <a:pt x="335" y="108"/>
                  <a:pt x="351" y="147"/>
                  <a:pt x="351" y="147"/>
                </a:cubicBezTo>
                <a:cubicBezTo>
                  <a:pt x="340" y="136"/>
                  <a:pt x="340" y="136"/>
                  <a:pt x="340" y="136"/>
                </a:cubicBezTo>
                <a:cubicBezTo>
                  <a:pt x="340" y="134"/>
                  <a:pt x="340" y="134"/>
                  <a:pt x="340" y="134"/>
                </a:cubicBezTo>
                <a:cubicBezTo>
                  <a:pt x="334" y="120"/>
                  <a:pt x="331" y="104"/>
                  <a:pt x="328" y="89"/>
                </a:cubicBezTo>
                <a:close/>
                <a:moveTo>
                  <a:pt x="325" y="100"/>
                </a:moveTo>
                <a:cubicBezTo>
                  <a:pt x="323" y="96"/>
                  <a:pt x="319" y="93"/>
                  <a:pt x="317" y="89"/>
                </a:cubicBezTo>
                <a:cubicBezTo>
                  <a:pt x="320" y="91"/>
                  <a:pt x="322" y="95"/>
                  <a:pt x="325" y="97"/>
                </a:cubicBezTo>
                <a:cubicBezTo>
                  <a:pt x="325" y="98"/>
                  <a:pt x="326" y="99"/>
                  <a:pt x="325" y="100"/>
                </a:cubicBezTo>
                <a:close/>
                <a:moveTo>
                  <a:pt x="360" y="157"/>
                </a:moveTo>
                <a:cubicBezTo>
                  <a:pt x="359" y="155"/>
                  <a:pt x="359" y="153"/>
                  <a:pt x="358" y="151"/>
                </a:cubicBezTo>
                <a:cubicBezTo>
                  <a:pt x="346" y="126"/>
                  <a:pt x="335" y="101"/>
                  <a:pt x="327" y="74"/>
                </a:cubicBezTo>
                <a:cubicBezTo>
                  <a:pt x="329" y="77"/>
                  <a:pt x="331" y="80"/>
                  <a:pt x="333" y="83"/>
                </a:cubicBezTo>
                <a:cubicBezTo>
                  <a:pt x="334" y="87"/>
                  <a:pt x="336" y="90"/>
                  <a:pt x="337" y="94"/>
                </a:cubicBezTo>
                <a:cubicBezTo>
                  <a:pt x="343" y="105"/>
                  <a:pt x="348" y="116"/>
                  <a:pt x="354" y="127"/>
                </a:cubicBezTo>
                <a:cubicBezTo>
                  <a:pt x="357" y="137"/>
                  <a:pt x="358" y="148"/>
                  <a:pt x="360" y="157"/>
                </a:cubicBezTo>
                <a:close/>
                <a:moveTo>
                  <a:pt x="290" y="102"/>
                </a:moveTo>
                <a:cubicBezTo>
                  <a:pt x="290" y="101"/>
                  <a:pt x="290" y="101"/>
                  <a:pt x="290" y="101"/>
                </a:cubicBezTo>
                <a:cubicBezTo>
                  <a:pt x="292" y="103"/>
                  <a:pt x="346" y="148"/>
                  <a:pt x="362" y="166"/>
                </a:cubicBezTo>
                <a:cubicBezTo>
                  <a:pt x="363" y="168"/>
                  <a:pt x="364" y="172"/>
                  <a:pt x="365" y="175"/>
                </a:cubicBezTo>
                <a:cubicBezTo>
                  <a:pt x="365" y="179"/>
                  <a:pt x="366" y="184"/>
                  <a:pt x="367" y="187"/>
                </a:cubicBezTo>
                <a:cubicBezTo>
                  <a:pt x="365" y="185"/>
                  <a:pt x="363" y="182"/>
                  <a:pt x="361" y="179"/>
                </a:cubicBezTo>
                <a:cubicBezTo>
                  <a:pt x="358" y="176"/>
                  <a:pt x="356" y="172"/>
                  <a:pt x="353" y="169"/>
                </a:cubicBezTo>
                <a:cubicBezTo>
                  <a:pt x="333" y="146"/>
                  <a:pt x="311" y="124"/>
                  <a:pt x="290" y="102"/>
                </a:cubicBezTo>
                <a:close/>
                <a:moveTo>
                  <a:pt x="284" y="102"/>
                </a:moveTo>
                <a:cubicBezTo>
                  <a:pt x="290" y="108"/>
                  <a:pt x="295" y="113"/>
                  <a:pt x="301" y="119"/>
                </a:cubicBezTo>
                <a:cubicBezTo>
                  <a:pt x="303" y="122"/>
                  <a:pt x="306" y="124"/>
                  <a:pt x="308" y="128"/>
                </a:cubicBezTo>
                <a:cubicBezTo>
                  <a:pt x="306" y="129"/>
                  <a:pt x="304" y="129"/>
                  <a:pt x="302" y="130"/>
                </a:cubicBezTo>
                <a:cubicBezTo>
                  <a:pt x="296" y="121"/>
                  <a:pt x="289" y="111"/>
                  <a:pt x="284" y="102"/>
                </a:cubicBezTo>
                <a:close/>
                <a:moveTo>
                  <a:pt x="246" y="518"/>
                </a:moveTo>
                <a:cubicBezTo>
                  <a:pt x="257" y="512"/>
                  <a:pt x="269" y="505"/>
                  <a:pt x="281" y="499"/>
                </a:cubicBezTo>
                <a:cubicBezTo>
                  <a:pt x="264" y="511"/>
                  <a:pt x="264" y="511"/>
                  <a:pt x="264" y="511"/>
                </a:cubicBezTo>
                <a:cubicBezTo>
                  <a:pt x="234" y="532"/>
                  <a:pt x="203" y="551"/>
                  <a:pt x="176" y="576"/>
                </a:cubicBezTo>
                <a:cubicBezTo>
                  <a:pt x="173" y="578"/>
                  <a:pt x="169" y="581"/>
                  <a:pt x="167" y="583"/>
                </a:cubicBezTo>
                <a:cubicBezTo>
                  <a:pt x="166" y="583"/>
                  <a:pt x="166" y="583"/>
                  <a:pt x="166" y="583"/>
                </a:cubicBezTo>
                <a:cubicBezTo>
                  <a:pt x="165" y="583"/>
                  <a:pt x="163" y="582"/>
                  <a:pt x="164" y="581"/>
                </a:cubicBezTo>
                <a:cubicBezTo>
                  <a:pt x="170" y="574"/>
                  <a:pt x="178" y="569"/>
                  <a:pt x="183" y="562"/>
                </a:cubicBezTo>
                <a:cubicBezTo>
                  <a:pt x="199" y="548"/>
                  <a:pt x="216" y="538"/>
                  <a:pt x="233" y="525"/>
                </a:cubicBezTo>
                <a:cubicBezTo>
                  <a:pt x="237" y="523"/>
                  <a:pt x="241" y="520"/>
                  <a:pt x="246" y="518"/>
                </a:cubicBezTo>
                <a:close/>
                <a:moveTo>
                  <a:pt x="269" y="705"/>
                </a:moveTo>
                <a:cubicBezTo>
                  <a:pt x="265" y="699"/>
                  <a:pt x="262" y="693"/>
                  <a:pt x="257" y="688"/>
                </a:cubicBezTo>
                <a:cubicBezTo>
                  <a:pt x="242" y="667"/>
                  <a:pt x="227" y="649"/>
                  <a:pt x="210" y="630"/>
                </a:cubicBezTo>
                <a:cubicBezTo>
                  <a:pt x="198" y="617"/>
                  <a:pt x="191" y="603"/>
                  <a:pt x="187" y="588"/>
                </a:cubicBezTo>
                <a:cubicBezTo>
                  <a:pt x="187" y="586"/>
                  <a:pt x="187" y="585"/>
                  <a:pt x="188" y="584"/>
                </a:cubicBezTo>
                <a:cubicBezTo>
                  <a:pt x="193" y="581"/>
                  <a:pt x="233" y="554"/>
                  <a:pt x="245" y="545"/>
                </a:cubicBezTo>
                <a:cubicBezTo>
                  <a:pt x="247" y="554"/>
                  <a:pt x="248" y="563"/>
                  <a:pt x="250" y="572"/>
                </a:cubicBezTo>
                <a:cubicBezTo>
                  <a:pt x="253" y="590"/>
                  <a:pt x="257" y="607"/>
                  <a:pt x="260" y="625"/>
                </a:cubicBezTo>
                <a:cubicBezTo>
                  <a:pt x="262" y="634"/>
                  <a:pt x="270" y="703"/>
                  <a:pt x="269" y="705"/>
                </a:cubicBezTo>
                <a:close/>
                <a:moveTo>
                  <a:pt x="171" y="587"/>
                </a:moveTo>
                <a:cubicBezTo>
                  <a:pt x="171" y="586"/>
                  <a:pt x="170" y="586"/>
                  <a:pt x="171" y="585"/>
                </a:cubicBezTo>
                <a:cubicBezTo>
                  <a:pt x="185" y="574"/>
                  <a:pt x="199" y="560"/>
                  <a:pt x="214" y="550"/>
                </a:cubicBezTo>
                <a:cubicBezTo>
                  <a:pt x="215" y="549"/>
                  <a:pt x="217" y="547"/>
                  <a:pt x="218" y="546"/>
                </a:cubicBezTo>
                <a:cubicBezTo>
                  <a:pt x="242" y="530"/>
                  <a:pt x="266" y="514"/>
                  <a:pt x="289" y="497"/>
                </a:cubicBezTo>
                <a:cubicBezTo>
                  <a:pt x="278" y="509"/>
                  <a:pt x="267" y="520"/>
                  <a:pt x="255" y="530"/>
                </a:cubicBezTo>
                <a:cubicBezTo>
                  <a:pt x="240" y="540"/>
                  <a:pt x="226" y="552"/>
                  <a:pt x="211" y="561"/>
                </a:cubicBezTo>
                <a:cubicBezTo>
                  <a:pt x="198" y="571"/>
                  <a:pt x="185" y="579"/>
                  <a:pt x="171" y="587"/>
                </a:cubicBezTo>
                <a:close/>
                <a:moveTo>
                  <a:pt x="249" y="505"/>
                </a:moveTo>
                <a:cubicBezTo>
                  <a:pt x="249" y="507"/>
                  <a:pt x="251" y="512"/>
                  <a:pt x="247" y="512"/>
                </a:cubicBezTo>
                <a:cubicBezTo>
                  <a:pt x="247" y="504"/>
                  <a:pt x="247" y="504"/>
                  <a:pt x="247" y="504"/>
                </a:cubicBezTo>
                <a:cubicBezTo>
                  <a:pt x="247" y="499"/>
                  <a:pt x="245" y="495"/>
                  <a:pt x="246" y="491"/>
                </a:cubicBezTo>
                <a:cubicBezTo>
                  <a:pt x="249" y="490"/>
                  <a:pt x="251" y="492"/>
                  <a:pt x="254" y="491"/>
                </a:cubicBezTo>
                <a:cubicBezTo>
                  <a:pt x="259" y="492"/>
                  <a:pt x="263" y="490"/>
                  <a:pt x="268" y="487"/>
                </a:cubicBezTo>
                <a:cubicBezTo>
                  <a:pt x="268" y="493"/>
                  <a:pt x="268" y="493"/>
                  <a:pt x="268" y="493"/>
                </a:cubicBezTo>
                <a:cubicBezTo>
                  <a:pt x="269" y="496"/>
                  <a:pt x="270" y="498"/>
                  <a:pt x="269" y="501"/>
                </a:cubicBezTo>
                <a:cubicBezTo>
                  <a:pt x="252" y="509"/>
                  <a:pt x="252" y="509"/>
                  <a:pt x="252" y="509"/>
                </a:cubicBezTo>
                <a:cubicBezTo>
                  <a:pt x="252" y="509"/>
                  <a:pt x="252" y="509"/>
                  <a:pt x="252" y="509"/>
                </a:cubicBezTo>
                <a:cubicBezTo>
                  <a:pt x="252" y="504"/>
                  <a:pt x="251" y="500"/>
                  <a:pt x="249" y="495"/>
                </a:cubicBezTo>
                <a:cubicBezTo>
                  <a:pt x="249" y="495"/>
                  <a:pt x="249" y="495"/>
                  <a:pt x="249" y="495"/>
                </a:cubicBezTo>
                <a:cubicBezTo>
                  <a:pt x="246" y="498"/>
                  <a:pt x="250" y="501"/>
                  <a:pt x="249" y="505"/>
                </a:cubicBezTo>
                <a:close/>
                <a:moveTo>
                  <a:pt x="215" y="397"/>
                </a:moveTo>
                <a:cubicBezTo>
                  <a:pt x="215" y="397"/>
                  <a:pt x="215" y="397"/>
                  <a:pt x="215" y="397"/>
                </a:cubicBezTo>
                <a:cubicBezTo>
                  <a:pt x="217" y="397"/>
                  <a:pt x="218" y="395"/>
                  <a:pt x="220" y="395"/>
                </a:cubicBezTo>
                <a:cubicBezTo>
                  <a:pt x="221" y="402"/>
                  <a:pt x="223" y="408"/>
                  <a:pt x="224" y="415"/>
                </a:cubicBezTo>
                <a:cubicBezTo>
                  <a:pt x="229" y="428"/>
                  <a:pt x="233" y="442"/>
                  <a:pt x="238" y="455"/>
                </a:cubicBezTo>
                <a:cubicBezTo>
                  <a:pt x="239" y="459"/>
                  <a:pt x="239" y="463"/>
                  <a:pt x="242" y="467"/>
                </a:cubicBezTo>
                <a:cubicBezTo>
                  <a:pt x="242" y="467"/>
                  <a:pt x="242" y="467"/>
                  <a:pt x="243" y="466"/>
                </a:cubicBezTo>
                <a:cubicBezTo>
                  <a:pt x="241" y="456"/>
                  <a:pt x="240" y="445"/>
                  <a:pt x="238" y="434"/>
                </a:cubicBezTo>
                <a:cubicBezTo>
                  <a:pt x="235" y="417"/>
                  <a:pt x="234" y="400"/>
                  <a:pt x="233" y="383"/>
                </a:cubicBezTo>
                <a:cubicBezTo>
                  <a:pt x="233" y="377"/>
                  <a:pt x="230" y="371"/>
                  <a:pt x="232" y="365"/>
                </a:cubicBezTo>
                <a:cubicBezTo>
                  <a:pt x="239" y="351"/>
                  <a:pt x="245" y="336"/>
                  <a:pt x="252" y="323"/>
                </a:cubicBezTo>
                <a:cubicBezTo>
                  <a:pt x="253" y="332"/>
                  <a:pt x="254" y="341"/>
                  <a:pt x="255" y="349"/>
                </a:cubicBezTo>
                <a:cubicBezTo>
                  <a:pt x="255" y="353"/>
                  <a:pt x="255" y="360"/>
                  <a:pt x="255" y="360"/>
                </a:cubicBezTo>
                <a:cubicBezTo>
                  <a:pt x="256" y="366"/>
                  <a:pt x="257" y="374"/>
                  <a:pt x="258" y="380"/>
                </a:cubicBezTo>
                <a:cubicBezTo>
                  <a:pt x="259" y="401"/>
                  <a:pt x="262" y="423"/>
                  <a:pt x="264" y="445"/>
                </a:cubicBezTo>
                <a:cubicBezTo>
                  <a:pt x="265" y="449"/>
                  <a:pt x="264" y="453"/>
                  <a:pt x="265" y="457"/>
                </a:cubicBezTo>
                <a:cubicBezTo>
                  <a:pt x="266" y="461"/>
                  <a:pt x="265" y="465"/>
                  <a:pt x="267" y="469"/>
                </a:cubicBezTo>
                <a:cubicBezTo>
                  <a:pt x="264" y="470"/>
                  <a:pt x="265" y="474"/>
                  <a:pt x="262" y="475"/>
                </a:cubicBezTo>
                <a:cubicBezTo>
                  <a:pt x="264" y="476"/>
                  <a:pt x="266" y="474"/>
                  <a:pt x="268" y="474"/>
                </a:cubicBezTo>
                <a:cubicBezTo>
                  <a:pt x="267" y="477"/>
                  <a:pt x="264" y="478"/>
                  <a:pt x="262" y="479"/>
                </a:cubicBezTo>
                <a:cubicBezTo>
                  <a:pt x="256" y="480"/>
                  <a:pt x="247" y="481"/>
                  <a:pt x="243" y="475"/>
                </a:cubicBezTo>
                <a:cubicBezTo>
                  <a:pt x="238" y="470"/>
                  <a:pt x="236" y="463"/>
                  <a:pt x="234" y="456"/>
                </a:cubicBezTo>
                <a:cubicBezTo>
                  <a:pt x="228" y="437"/>
                  <a:pt x="221" y="417"/>
                  <a:pt x="215" y="397"/>
                </a:cubicBezTo>
                <a:close/>
                <a:moveTo>
                  <a:pt x="225" y="383"/>
                </a:moveTo>
                <a:cubicBezTo>
                  <a:pt x="225" y="380"/>
                  <a:pt x="226" y="377"/>
                  <a:pt x="228" y="374"/>
                </a:cubicBezTo>
                <a:cubicBezTo>
                  <a:pt x="228" y="387"/>
                  <a:pt x="230" y="399"/>
                  <a:pt x="231" y="411"/>
                </a:cubicBezTo>
                <a:cubicBezTo>
                  <a:pt x="232" y="420"/>
                  <a:pt x="234" y="429"/>
                  <a:pt x="235" y="438"/>
                </a:cubicBezTo>
                <a:cubicBezTo>
                  <a:pt x="229" y="422"/>
                  <a:pt x="225" y="406"/>
                  <a:pt x="222" y="389"/>
                </a:cubicBezTo>
                <a:cubicBezTo>
                  <a:pt x="223" y="387"/>
                  <a:pt x="225" y="385"/>
                  <a:pt x="225" y="383"/>
                </a:cubicBezTo>
                <a:close/>
                <a:moveTo>
                  <a:pt x="210" y="392"/>
                </a:moveTo>
                <a:cubicBezTo>
                  <a:pt x="212" y="392"/>
                  <a:pt x="215" y="391"/>
                  <a:pt x="217" y="389"/>
                </a:cubicBezTo>
                <a:cubicBezTo>
                  <a:pt x="217" y="390"/>
                  <a:pt x="216" y="392"/>
                  <a:pt x="215" y="393"/>
                </a:cubicBezTo>
                <a:cubicBezTo>
                  <a:pt x="213" y="393"/>
                  <a:pt x="211" y="395"/>
                  <a:pt x="210" y="392"/>
                </a:cubicBezTo>
                <a:close/>
                <a:moveTo>
                  <a:pt x="161" y="259"/>
                </a:moveTo>
                <a:cubicBezTo>
                  <a:pt x="163" y="260"/>
                  <a:pt x="165" y="260"/>
                  <a:pt x="166" y="259"/>
                </a:cubicBezTo>
                <a:cubicBezTo>
                  <a:pt x="166" y="262"/>
                  <a:pt x="166" y="262"/>
                  <a:pt x="166" y="262"/>
                </a:cubicBezTo>
                <a:cubicBezTo>
                  <a:pt x="166" y="264"/>
                  <a:pt x="165" y="264"/>
                  <a:pt x="164" y="264"/>
                </a:cubicBezTo>
                <a:cubicBezTo>
                  <a:pt x="162" y="263"/>
                  <a:pt x="162" y="261"/>
                  <a:pt x="161" y="259"/>
                </a:cubicBezTo>
                <a:close/>
                <a:moveTo>
                  <a:pt x="153" y="240"/>
                </a:moveTo>
                <a:cubicBezTo>
                  <a:pt x="155" y="240"/>
                  <a:pt x="158" y="240"/>
                  <a:pt x="159" y="242"/>
                </a:cubicBezTo>
                <a:cubicBezTo>
                  <a:pt x="160" y="245"/>
                  <a:pt x="160" y="248"/>
                  <a:pt x="161" y="251"/>
                </a:cubicBezTo>
                <a:cubicBezTo>
                  <a:pt x="162" y="252"/>
                  <a:pt x="163" y="252"/>
                  <a:pt x="163" y="251"/>
                </a:cubicBezTo>
                <a:cubicBezTo>
                  <a:pt x="164" y="249"/>
                  <a:pt x="163" y="246"/>
                  <a:pt x="163" y="244"/>
                </a:cubicBezTo>
                <a:cubicBezTo>
                  <a:pt x="163" y="243"/>
                  <a:pt x="163" y="242"/>
                  <a:pt x="164" y="242"/>
                </a:cubicBezTo>
                <a:cubicBezTo>
                  <a:pt x="164" y="246"/>
                  <a:pt x="166" y="251"/>
                  <a:pt x="165" y="255"/>
                </a:cubicBezTo>
                <a:cubicBezTo>
                  <a:pt x="164" y="255"/>
                  <a:pt x="162" y="254"/>
                  <a:pt x="160" y="253"/>
                </a:cubicBezTo>
                <a:cubicBezTo>
                  <a:pt x="158" y="250"/>
                  <a:pt x="157" y="246"/>
                  <a:pt x="154" y="242"/>
                </a:cubicBezTo>
                <a:cubicBezTo>
                  <a:pt x="153" y="242"/>
                  <a:pt x="153" y="240"/>
                  <a:pt x="153" y="240"/>
                </a:cubicBezTo>
                <a:close/>
                <a:moveTo>
                  <a:pt x="58" y="278"/>
                </a:moveTo>
                <a:cubicBezTo>
                  <a:pt x="65" y="271"/>
                  <a:pt x="75" y="266"/>
                  <a:pt x="83" y="261"/>
                </a:cubicBezTo>
                <a:cubicBezTo>
                  <a:pt x="104" y="250"/>
                  <a:pt x="122" y="237"/>
                  <a:pt x="144" y="229"/>
                </a:cubicBezTo>
                <a:cubicBezTo>
                  <a:pt x="145" y="230"/>
                  <a:pt x="145" y="232"/>
                  <a:pt x="146" y="233"/>
                </a:cubicBezTo>
                <a:cubicBezTo>
                  <a:pt x="147" y="234"/>
                  <a:pt x="147" y="237"/>
                  <a:pt x="145" y="239"/>
                </a:cubicBezTo>
                <a:cubicBezTo>
                  <a:pt x="137" y="244"/>
                  <a:pt x="129" y="247"/>
                  <a:pt x="121" y="251"/>
                </a:cubicBezTo>
                <a:cubicBezTo>
                  <a:pt x="100" y="260"/>
                  <a:pt x="79" y="269"/>
                  <a:pt x="58" y="278"/>
                </a:cubicBezTo>
                <a:close/>
                <a:moveTo>
                  <a:pt x="120" y="230"/>
                </a:moveTo>
                <a:cubicBezTo>
                  <a:pt x="127" y="226"/>
                  <a:pt x="135" y="223"/>
                  <a:pt x="143" y="222"/>
                </a:cubicBezTo>
                <a:cubicBezTo>
                  <a:pt x="144" y="223"/>
                  <a:pt x="142" y="224"/>
                  <a:pt x="142" y="225"/>
                </a:cubicBezTo>
                <a:cubicBezTo>
                  <a:pt x="122" y="233"/>
                  <a:pt x="104" y="246"/>
                  <a:pt x="85" y="257"/>
                </a:cubicBezTo>
                <a:cubicBezTo>
                  <a:pt x="80" y="260"/>
                  <a:pt x="52" y="278"/>
                  <a:pt x="38" y="287"/>
                </a:cubicBezTo>
                <a:cubicBezTo>
                  <a:pt x="43" y="281"/>
                  <a:pt x="50" y="277"/>
                  <a:pt x="56" y="271"/>
                </a:cubicBezTo>
                <a:cubicBezTo>
                  <a:pt x="77" y="256"/>
                  <a:pt x="97" y="240"/>
                  <a:pt x="120" y="230"/>
                </a:cubicBezTo>
                <a:close/>
                <a:moveTo>
                  <a:pt x="60" y="166"/>
                </a:moveTo>
                <a:cubicBezTo>
                  <a:pt x="63" y="167"/>
                  <a:pt x="66" y="170"/>
                  <a:pt x="69" y="172"/>
                </a:cubicBezTo>
                <a:cubicBezTo>
                  <a:pt x="89" y="187"/>
                  <a:pt x="109" y="204"/>
                  <a:pt x="129" y="219"/>
                </a:cubicBezTo>
                <a:cubicBezTo>
                  <a:pt x="130" y="220"/>
                  <a:pt x="130" y="220"/>
                  <a:pt x="130" y="220"/>
                </a:cubicBezTo>
                <a:cubicBezTo>
                  <a:pt x="124" y="225"/>
                  <a:pt x="117" y="219"/>
                  <a:pt x="111" y="216"/>
                </a:cubicBezTo>
                <a:cubicBezTo>
                  <a:pt x="92" y="202"/>
                  <a:pt x="76" y="183"/>
                  <a:pt x="60" y="166"/>
                </a:cubicBezTo>
                <a:close/>
                <a:moveTo>
                  <a:pt x="128" y="203"/>
                </a:moveTo>
                <a:cubicBezTo>
                  <a:pt x="129" y="208"/>
                  <a:pt x="132" y="212"/>
                  <a:pt x="134" y="216"/>
                </a:cubicBezTo>
                <a:cubicBezTo>
                  <a:pt x="128" y="214"/>
                  <a:pt x="123" y="209"/>
                  <a:pt x="117" y="205"/>
                </a:cubicBezTo>
                <a:cubicBezTo>
                  <a:pt x="96" y="189"/>
                  <a:pt x="75" y="173"/>
                  <a:pt x="54" y="157"/>
                </a:cubicBezTo>
                <a:cubicBezTo>
                  <a:pt x="58" y="158"/>
                  <a:pt x="63" y="160"/>
                  <a:pt x="66" y="163"/>
                </a:cubicBezTo>
                <a:cubicBezTo>
                  <a:pt x="71" y="165"/>
                  <a:pt x="76" y="168"/>
                  <a:pt x="80" y="171"/>
                </a:cubicBezTo>
                <a:cubicBezTo>
                  <a:pt x="94" y="180"/>
                  <a:pt x="107" y="189"/>
                  <a:pt x="121" y="199"/>
                </a:cubicBezTo>
                <a:cubicBezTo>
                  <a:pt x="121" y="203"/>
                  <a:pt x="126" y="201"/>
                  <a:pt x="128" y="203"/>
                </a:cubicBezTo>
                <a:close/>
                <a:moveTo>
                  <a:pt x="122" y="176"/>
                </a:moveTo>
                <a:cubicBezTo>
                  <a:pt x="122" y="176"/>
                  <a:pt x="122" y="176"/>
                  <a:pt x="122" y="176"/>
                </a:cubicBezTo>
                <a:cubicBezTo>
                  <a:pt x="108" y="162"/>
                  <a:pt x="95" y="148"/>
                  <a:pt x="80" y="135"/>
                </a:cubicBezTo>
                <a:cubicBezTo>
                  <a:pt x="90" y="141"/>
                  <a:pt x="99" y="148"/>
                  <a:pt x="108" y="155"/>
                </a:cubicBezTo>
                <a:cubicBezTo>
                  <a:pt x="112" y="158"/>
                  <a:pt x="116" y="162"/>
                  <a:pt x="120" y="164"/>
                </a:cubicBezTo>
                <a:cubicBezTo>
                  <a:pt x="121" y="168"/>
                  <a:pt x="121" y="172"/>
                  <a:pt x="122" y="176"/>
                </a:cubicBezTo>
                <a:close/>
                <a:moveTo>
                  <a:pt x="138" y="194"/>
                </a:moveTo>
                <a:cubicBezTo>
                  <a:pt x="139" y="201"/>
                  <a:pt x="143" y="206"/>
                  <a:pt x="144" y="212"/>
                </a:cubicBezTo>
                <a:cubicBezTo>
                  <a:pt x="145" y="214"/>
                  <a:pt x="147" y="215"/>
                  <a:pt x="147" y="216"/>
                </a:cubicBezTo>
                <a:cubicBezTo>
                  <a:pt x="143" y="217"/>
                  <a:pt x="140" y="214"/>
                  <a:pt x="138" y="211"/>
                </a:cubicBezTo>
                <a:cubicBezTo>
                  <a:pt x="128" y="196"/>
                  <a:pt x="127" y="177"/>
                  <a:pt x="123" y="159"/>
                </a:cubicBezTo>
                <a:cubicBezTo>
                  <a:pt x="123" y="159"/>
                  <a:pt x="123" y="159"/>
                  <a:pt x="123" y="159"/>
                </a:cubicBezTo>
                <a:cubicBezTo>
                  <a:pt x="128" y="171"/>
                  <a:pt x="133" y="182"/>
                  <a:pt x="138" y="194"/>
                </a:cubicBezTo>
                <a:close/>
                <a:moveTo>
                  <a:pt x="141" y="179"/>
                </a:moveTo>
                <a:cubicBezTo>
                  <a:pt x="143" y="183"/>
                  <a:pt x="145" y="187"/>
                  <a:pt x="147" y="191"/>
                </a:cubicBezTo>
                <a:cubicBezTo>
                  <a:pt x="150" y="196"/>
                  <a:pt x="152" y="202"/>
                  <a:pt x="154" y="208"/>
                </a:cubicBezTo>
                <a:cubicBezTo>
                  <a:pt x="154" y="210"/>
                  <a:pt x="153" y="212"/>
                  <a:pt x="153" y="214"/>
                </a:cubicBezTo>
                <a:cubicBezTo>
                  <a:pt x="153" y="214"/>
                  <a:pt x="152" y="215"/>
                  <a:pt x="151" y="215"/>
                </a:cubicBezTo>
                <a:cubicBezTo>
                  <a:pt x="148" y="210"/>
                  <a:pt x="146" y="204"/>
                  <a:pt x="144" y="199"/>
                </a:cubicBezTo>
                <a:cubicBezTo>
                  <a:pt x="140" y="186"/>
                  <a:pt x="133" y="173"/>
                  <a:pt x="128" y="160"/>
                </a:cubicBezTo>
                <a:cubicBezTo>
                  <a:pt x="127" y="159"/>
                  <a:pt x="127" y="158"/>
                  <a:pt x="126" y="157"/>
                </a:cubicBezTo>
                <a:cubicBezTo>
                  <a:pt x="129" y="158"/>
                  <a:pt x="137" y="173"/>
                  <a:pt x="141" y="179"/>
                </a:cubicBezTo>
                <a:close/>
                <a:moveTo>
                  <a:pt x="134" y="160"/>
                </a:moveTo>
                <a:cubicBezTo>
                  <a:pt x="132" y="158"/>
                  <a:pt x="131" y="157"/>
                  <a:pt x="130" y="155"/>
                </a:cubicBezTo>
                <a:cubicBezTo>
                  <a:pt x="130" y="152"/>
                  <a:pt x="131" y="147"/>
                  <a:pt x="132" y="144"/>
                </a:cubicBezTo>
                <a:cubicBezTo>
                  <a:pt x="137" y="148"/>
                  <a:pt x="135" y="155"/>
                  <a:pt x="134" y="160"/>
                </a:cubicBezTo>
                <a:close/>
                <a:moveTo>
                  <a:pt x="107" y="96"/>
                </a:moveTo>
                <a:cubicBezTo>
                  <a:pt x="112" y="100"/>
                  <a:pt x="117" y="105"/>
                  <a:pt x="121" y="109"/>
                </a:cubicBezTo>
                <a:cubicBezTo>
                  <a:pt x="132" y="119"/>
                  <a:pt x="141" y="131"/>
                  <a:pt x="148" y="142"/>
                </a:cubicBezTo>
                <a:cubicBezTo>
                  <a:pt x="143" y="149"/>
                  <a:pt x="143" y="149"/>
                  <a:pt x="143" y="149"/>
                </a:cubicBezTo>
                <a:cubicBezTo>
                  <a:pt x="142" y="149"/>
                  <a:pt x="142" y="149"/>
                  <a:pt x="142" y="149"/>
                </a:cubicBezTo>
                <a:cubicBezTo>
                  <a:pt x="139" y="146"/>
                  <a:pt x="139" y="143"/>
                  <a:pt x="136" y="139"/>
                </a:cubicBezTo>
                <a:cubicBezTo>
                  <a:pt x="136" y="138"/>
                  <a:pt x="116" y="109"/>
                  <a:pt x="107" y="96"/>
                </a:cubicBezTo>
                <a:close/>
                <a:moveTo>
                  <a:pt x="94" y="46"/>
                </a:moveTo>
                <a:cubicBezTo>
                  <a:pt x="103" y="60"/>
                  <a:pt x="112" y="75"/>
                  <a:pt x="118" y="91"/>
                </a:cubicBezTo>
                <a:cubicBezTo>
                  <a:pt x="118" y="92"/>
                  <a:pt x="118" y="92"/>
                  <a:pt x="118" y="92"/>
                </a:cubicBezTo>
                <a:cubicBezTo>
                  <a:pt x="109" y="88"/>
                  <a:pt x="109" y="78"/>
                  <a:pt x="105" y="71"/>
                </a:cubicBezTo>
                <a:cubicBezTo>
                  <a:pt x="102" y="63"/>
                  <a:pt x="99" y="54"/>
                  <a:pt x="94" y="46"/>
                </a:cubicBezTo>
                <a:close/>
                <a:moveTo>
                  <a:pt x="121" y="79"/>
                </a:moveTo>
                <a:cubicBezTo>
                  <a:pt x="120" y="80"/>
                  <a:pt x="121" y="83"/>
                  <a:pt x="120" y="85"/>
                </a:cubicBezTo>
                <a:cubicBezTo>
                  <a:pt x="113" y="71"/>
                  <a:pt x="105" y="57"/>
                  <a:pt x="97" y="42"/>
                </a:cubicBezTo>
                <a:cubicBezTo>
                  <a:pt x="95" y="39"/>
                  <a:pt x="93" y="35"/>
                  <a:pt x="91" y="32"/>
                </a:cubicBezTo>
                <a:cubicBezTo>
                  <a:pt x="102" y="45"/>
                  <a:pt x="111" y="58"/>
                  <a:pt x="119" y="71"/>
                </a:cubicBezTo>
                <a:cubicBezTo>
                  <a:pt x="120" y="74"/>
                  <a:pt x="122" y="76"/>
                  <a:pt x="121" y="79"/>
                </a:cubicBezTo>
                <a:close/>
                <a:moveTo>
                  <a:pt x="133" y="48"/>
                </a:moveTo>
                <a:cubicBezTo>
                  <a:pt x="130" y="64"/>
                  <a:pt x="129" y="81"/>
                  <a:pt x="128" y="98"/>
                </a:cubicBezTo>
                <a:cubicBezTo>
                  <a:pt x="126" y="98"/>
                  <a:pt x="125" y="96"/>
                  <a:pt x="123" y="96"/>
                </a:cubicBezTo>
                <a:cubicBezTo>
                  <a:pt x="123" y="92"/>
                  <a:pt x="123" y="88"/>
                  <a:pt x="124" y="85"/>
                </a:cubicBezTo>
                <a:cubicBezTo>
                  <a:pt x="123" y="81"/>
                  <a:pt x="125" y="79"/>
                  <a:pt x="125" y="75"/>
                </a:cubicBezTo>
                <a:cubicBezTo>
                  <a:pt x="127" y="66"/>
                  <a:pt x="130" y="56"/>
                  <a:pt x="133" y="48"/>
                </a:cubicBezTo>
                <a:close/>
                <a:moveTo>
                  <a:pt x="136" y="105"/>
                </a:moveTo>
                <a:cubicBezTo>
                  <a:pt x="135" y="106"/>
                  <a:pt x="135" y="106"/>
                  <a:pt x="135" y="106"/>
                </a:cubicBezTo>
                <a:cubicBezTo>
                  <a:pt x="134" y="104"/>
                  <a:pt x="132" y="103"/>
                  <a:pt x="131" y="101"/>
                </a:cubicBezTo>
                <a:cubicBezTo>
                  <a:pt x="131" y="88"/>
                  <a:pt x="132" y="76"/>
                  <a:pt x="134" y="64"/>
                </a:cubicBezTo>
                <a:cubicBezTo>
                  <a:pt x="135" y="77"/>
                  <a:pt x="135" y="92"/>
                  <a:pt x="136" y="105"/>
                </a:cubicBezTo>
                <a:close/>
                <a:moveTo>
                  <a:pt x="162" y="82"/>
                </a:moveTo>
                <a:cubicBezTo>
                  <a:pt x="159" y="92"/>
                  <a:pt x="154" y="102"/>
                  <a:pt x="151" y="112"/>
                </a:cubicBezTo>
                <a:cubicBezTo>
                  <a:pt x="150" y="114"/>
                  <a:pt x="150" y="117"/>
                  <a:pt x="149" y="118"/>
                </a:cubicBezTo>
                <a:cubicBezTo>
                  <a:pt x="147" y="117"/>
                  <a:pt x="145" y="116"/>
                  <a:pt x="145" y="114"/>
                </a:cubicBezTo>
                <a:cubicBezTo>
                  <a:pt x="145" y="110"/>
                  <a:pt x="147" y="108"/>
                  <a:pt x="149" y="104"/>
                </a:cubicBezTo>
                <a:cubicBezTo>
                  <a:pt x="153" y="97"/>
                  <a:pt x="157" y="89"/>
                  <a:pt x="162" y="82"/>
                </a:cubicBezTo>
                <a:close/>
                <a:moveTo>
                  <a:pt x="154" y="124"/>
                </a:moveTo>
                <a:cubicBezTo>
                  <a:pt x="153" y="123"/>
                  <a:pt x="151" y="122"/>
                  <a:pt x="152" y="121"/>
                </a:cubicBezTo>
                <a:cubicBezTo>
                  <a:pt x="156" y="109"/>
                  <a:pt x="160" y="97"/>
                  <a:pt x="164" y="85"/>
                </a:cubicBezTo>
                <a:cubicBezTo>
                  <a:pt x="162" y="99"/>
                  <a:pt x="158" y="111"/>
                  <a:pt x="154" y="124"/>
                </a:cubicBezTo>
                <a:close/>
                <a:moveTo>
                  <a:pt x="156" y="134"/>
                </a:moveTo>
                <a:cubicBezTo>
                  <a:pt x="154" y="136"/>
                  <a:pt x="153" y="138"/>
                  <a:pt x="151" y="139"/>
                </a:cubicBezTo>
                <a:cubicBezTo>
                  <a:pt x="148" y="135"/>
                  <a:pt x="145" y="131"/>
                  <a:pt x="142" y="126"/>
                </a:cubicBezTo>
                <a:cubicBezTo>
                  <a:pt x="129" y="111"/>
                  <a:pt x="115" y="97"/>
                  <a:pt x="99" y="84"/>
                </a:cubicBezTo>
                <a:cubicBezTo>
                  <a:pt x="112" y="92"/>
                  <a:pt x="126" y="100"/>
                  <a:pt x="136" y="111"/>
                </a:cubicBezTo>
                <a:cubicBezTo>
                  <a:pt x="143" y="118"/>
                  <a:pt x="150" y="126"/>
                  <a:pt x="156" y="133"/>
                </a:cubicBezTo>
                <a:lnTo>
                  <a:pt x="156" y="134"/>
                </a:lnTo>
                <a:close/>
                <a:moveTo>
                  <a:pt x="205" y="95"/>
                </a:moveTo>
                <a:cubicBezTo>
                  <a:pt x="183" y="119"/>
                  <a:pt x="159" y="145"/>
                  <a:pt x="142" y="172"/>
                </a:cubicBezTo>
                <a:cubicBezTo>
                  <a:pt x="140" y="170"/>
                  <a:pt x="139" y="168"/>
                  <a:pt x="138" y="166"/>
                </a:cubicBezTo>
                <a:cubicBezTo>
                  <a:pt x="140" y="162"/>
                  <a:pt x="140" y="162"/>
                  <a:pt x="140" y="162"/>
                </a:cubicBezTo>
                <a:cubicBezTo>
                  <a:pt x="153" y="143"/>
                  <a:pt x="171" y="126"/>
                  <a:pt x="187" y="111"/>
                </a:cubicBezTo>
                <a:cubicBezTo>
                  <a:pt x="194" y="106"/>
                  <a:pt x="200" y="99"/>
                  <a:pt x="205" y="95"/>
                </a:cubicBezTo>
                <a:close/>
                <a:moveTo>
                  <a:pt x="225" y="80"/>
                </a:moveTo>
                <a:cubicBezTo>
                  <a:pt x="212" y="98"/>
                  <a:pt x="160" y="171"/>
                  <a:pt x="153" y="188"/>
                </a:cubicBezTo>
                <a:cubicBezTo>
                  <a:pt x="153" y="188"/>
                  <a:pt x="152" y="189"/>
                  <a:pt x="152" y="189"/>
                </a:cubicBezTo>
                <a:cubicBezTo>
                  <a:pt x="149" y="184"/>
                  <a:pt x="145" y="180"/>
                  <a:pt x="144" y="175"/>
                </a:cubicBezTo>
                <a:cubicBezTo>
                  <a:pt x="154" y="159"/>
                  <a:pt x="166" y="146"/>
                  <a:pt x="177" y="132"/>
                </a:cubicBezTo>
                <a:cubicBezTo>
                  <a:pt x="192" y="115"/>
                  <a:pt x="208" y="97"/>
                  <a:pt x="225" y="80"/>
                </a:cubicBezTo>
                <a:close/>
                <a:moveTo>
                  <a:pt x="232" y="125"/>
                </a:moveTo>
                <a:cubicBezTo>
                  <a:pt x="233" y="132"/>
                  <a:pt x="233" y="132"/>
                  <a:pt x="233" y="132"/>
                </a:cubicBezTo>
                <a:cubicBezTo>
                  <a:pt x="231" y="133"/>
                  <a:pt x="231" y="133"/>
                  <a:pt x="231" y="133"/>
                </a:cubicBezTo>
                <a:cubicBezTo>
                  <a:pt x="231" y="136"/>
                  <a:pt x="228" y="137"/>
                  <a:pt x="227" y="139"/>
                </a:cubicBezTo>
                <a:cubicBezTo>
                  <a:pt x="222" y="140"/>
                  <a:pt x="217" y="138"/>
                  <a:pt x="213" y="137"/>
                </a:cubicBezTo>
                <a:cubicBezTo>
                  <a:pt x="213" y="137"/>
                  <a:pt x="212" y="138"/>
                  <a:pt x="212" y="138"/>
                </a:cubicBezTo>
                <a:cubicBezTo>
                  <a:pt x="213" y="128"/>
                  <a:pt x="212" y="118"/>
                  <a:pt x="212" y="108"/>
                </a:cubicBezTo>
                <a:cubicBezTo>
                  <a:pt x="212" y="108"/>
                  <a:pt x="223" y="90"/>
                  <a:pt x="230" y="82"/>
                </a:cubicBezTo>
                <a:cubicBezTo>
                  <a:pt x="230" y="95"/>
                  <a:pt x="230" y="95"/>
                  <a:pt x="230" y="95"/>
                </a:cubicBezTo>
                <a:cubicBezTo>
                  <a:pt x="231" y="105"/>
                  <a:pt x="233" y="115"/>
                  <a:pt x="232" y="125"/>
                </a:cubicBezTo>
                <a:close/>
                <a:moveTo>
                  <a:pt x="236" y="142"/>
                </a:moveTo>
                <a:cubicBezTo>
                  <a:pt x="231" y="143"/>
                  <a:pt x="226" y="148"/>
                  <a:pt x="220" y="146"/>
                </a:cubicBezTo>
                <a:cubicBezTo>
                  <a:pt x="217" y="143"/>
                  <a:pt x="213" y="144"/>
                  <a:pt x="211" y="141"/>
                </a:cubicBezTo>
                <a:cubicBezTo>
                  <a:pt x="211" y="140"/>
                  <a:pt x="211" y="140"/>
                  <a:pt x="212" y="139"/>
                </a:cubicBezTo>
                <a:cubicBezTo>
                  <a:pt x="212" y="141"/>
                  <a:pt x="215" y="142"/>
                  <a:pt x="217" y="142"/>
                </a:cubicBezTo>
                <a:cubicBezTo>
                  <a:pt x="224" y="144"/>
                  <a:pt x="231" y="141"/>
                  <a:pt x="237" y="137"/>
                </a:cubicBezTo>
                <a:cubicBezTo>
                  <a:pt x="238" y="139"/>
                  <a:pt x="236" y="141"/>
                  <a:pt x="236" y="142"/>
                </a:cubicBezTo>
                <a:close/>
                <a:moveTo>
                  <a:pt x="233" y="153"/>
                </a:moveTo>
                <a:cubicBezTo>
                  <a:pt x="232" y="155"/>
                  <a:pt x="231" y="156"/>
                  <a:pt x="231" y="157"/>
                </a:cubicBezTo>
                <a:cubicBezTo>
                  <a:pt x="225" y="160"/>
                  <a:pt x="219" y="163"/>
                  <a:pt x="213" y="165"/>
                </a:cubicBezTo>
                <a:cubicBezTo>
                  <a:pt x="213" y="164"/>
                  <a:pt x="213" y="164"/>
                  <a:pt x="213" y="164"/>
                </a:cubicBezTo>
                <a:cubicBezTo>
                  <a:pt x="213" y="159"/>
                  <a:pt x="212" y="153"/>
                  <a:pt x="212" y="148"/>
                </a:cubicBezTo>
                <a:cubicBezTo>
                  <a:pt x="213" y="147"/>
                  <a:pt x="215" y="149"/>
                  <a:pt x="217" y="149"/>
                </a:cubicBezTo>
                <a:cubicBezTo>
                  <a:pt x="222" y="151"/>
                  <a:pt x="229" y="150"/>
                  <a:pt x="233" y="147"/>
                </a:cubicBezTo>
                <a:cubicBezTo>
                  <a:pt x="234" y="149"/>
                  <a:pt x="233" y="151"/>
                  <a:pt x="233" y="153"/>
                </a:cubicBezTo>
                <a:close/>
                <a:moveTo>
                  <a:pt x="217" y="195"/>
                </a:moveTo>
                <a:cubicBezTo>
                  <a:pt x="224" y="191"/>
                  <a:pt x="230" y="186"/>
                  <a:pt x="236" y="181"/>
                </a:cubicBezTo>
                <a:cubicBezTo>
                  <a:pt x="237" y="196"/>
                  <a:pt x="239" y="212"/>
                  <a:pt x="241" y="226"/>
                </a:cubicBezTo>
                <a:cubicBezTo>
                  <a:pt x="241" y="230"/>
                  <a:pt x="243" y="234"/>
                  <a:pt x="242" y="238"/>
                </a:cubicBezTo>
                <a:cubicBezTo>
                  <a:pt x="223" y="229"/>
                  <a:pt x="223" y="229"/>
                  <a:pt x="223" y="229"/>
                </a:cubicBezTo>
                <a:cubicBezTo>
                  <a:pt x="222" y="227"/>
                  <a:pt x="222" y="227"/>
                  <a:pt x="222" y="227"/>
                </a:cubicBezTo>
                <a:cubicBezTo>
                  <a:pt x="220" y="221"/>
                  <a:pt x="220" y="214"/>
                  <a:pt x="219" y="207"/>
                </a:cubicBezTo>
                <a:cubicBezTo>
                  <a:pt x="218" y="204"/>
                  <a:pt x="217" y="199"/>
                  <a:pt x="217" y="195"/>
                </a:cubicBezTo>
                <a:close/>
                <a:moveTo>
                  <a:pt x="188" y="215"/>
                </a:moveTo>
                <a:cubicBezTo>
                  <a:pt x="189" y="214"/>
                  <a:pt x="190" y="213"/>
                  <a:pt x="191" y="213"/>
                </a:cubicBezTo>
                <a:cubicBezTo>
                  <a:pt x="199" y="210"/>
                  <a:pt x="205" y="204"/>
                  <a:pt x="213" y="200"/>
                </a:cubicBezTo>
                <a:cubicBezTo>
                  <a:pt x="215" y="208"/>
                  <a:pt x="216" y="216"/>
                  <a:pt x="216" y="224"/>
                </a:cubicBezTo>
                <a:cubicBezTo>
                  <a:pt x="215" y="225"/>
                  <a:pt x="215" y="225"/>
                  <a:pt x="215" y="225"/>
                </a:cubicBezTo>
                <a:cubicBezTo>
                  <a:pt x="206" y="222"/>
                  <a:pt x="197" y="217"/>
                  <a:pt x="188" y="215"/>
                </a:cubicBezTo>
                <a:close/>
                <a:moveTo>
                  <a:pt x="175" y="209"/>
                </a:moveTo>
                <a:cubicBezTo>
                  <a:pt x="181" y="205"/>
                  <a:pt x="188" y="200"/>
                  <a:pt x="194" y="195"/>
                </a:cubicBezTo>
                <a:cubicBezTo>
                  <a:pt x="207" y="187"/>
                  <a:pt x="220" y="180"/>
                  <a:pt x="233" y="171"/>
                </a:cubicBezTo>
                <a:cubicBezTo>
                  <a:pt x="242" y="165"/>
                  <a:pt x="252" y="160"/>
                  <a:pt x="262" y="155"/>
                </a:cubicBezTo>
                <a:cubicBezTo>
                  <a:pt x="246" y="166"/>
                  <a:pt x="231" y="178"/>
                  <a:pt x="215" y="190"/>
                </a:cubicBezTo>
                <a:cubicBezTo>
                  <a:pt x="205" y="197"/>
                  <a:pt x="196" y="204"/>
                  <a:pt x="184" y="209"/>
                </a:cubicBezTo>
                <a:cubicBezTo>
                  <a:pt x="181" y="209"/>
                  <a:pt x="178" y="211"/>
                  <a:pt x="175" y="209"/>
                </a:cubicBezTo>
                <a:close/>
                <a:moveTo>
                  <a:pt x="167" y="200"/>
                </a:moveTo>
                <a:cubicBezTo>
                  <a:pt x="175" y="193"/>
                  <a:pt x="184" y="187"/>
                  <a:pt x="193" y="182"/>
                </a:cubicBezTo>
                <a:cubicBezTo>
                  <a:pt x="196" y="179"/>
                  <a:pt x="200" y="179"/>
                  <a:pt x="202" y="176"/>
                </a:cubicBezTo>
                <a:cubicBezTo>
                  <a:pt x="224" y="165"/>
                  <a:pt x="246" y="155"/>
                  <a:pt x="269" y="147"/>
                </a:cubicBezTo>
                <a:cubicBezTo>
                  <a:pt x="250" y="159"/>
                  <a:pt x="229" y="169"/>
                  <a:pt x="209" y="183"/>
                </a:cubicBezTo>
                <a:cubicBezTo>
                  <a:pt x="195" y="190"/>
                  <a:pt x="183" y="200"/>
                  <a:pt x="170" y="209"/>
                </a:cubicBezTo>
                <a:cubicBezTo>
                  <a:pt x="166" y="208"/>
                  <a:pt x="166" y="208"/>
                  <a:pt x="166" y="208"/>
                </a:cubicBezTo>
                <a:cubicBezTo>
                  <a:pt x="163" y="205"/>
                  <a:pt x="166" y="203"/>
                  <a:pt x="167" y="200"/>
                </a:cubicBezTo>
                <a:close/>
                <a:moveTo>
                  <a:pt x="155" y="196"/>
                </a:moveTo>
                <a:cubicBezTo>
                  <a:pt x="162" y="182"/>
                  <a:pt x="202" y="119"/>
                  <a:pt x="205" y="115"/>
                </a:cubicBezTo>
                <a:cubicBezTo>
                  <a:pt x="206" y="116"/>
                  <a:pt x="206" y="118"/>
                  <a:pt x="206" y="119"/>
                </a:cubicBezTo>
                <a:cubicBezTo>
                  <a:pt x="207" y="125"/>
                  <a:pt x="207" y="130"/>
                  <a:pt x="206" y="136"/>
                </a:cubicBezTo>
                <a:cubicBezTo>
                  <a:pt x="204" y="140"/>
                  <a:pt x="204" y="145"/>
                  <a:pt x="207" y="148"/>
                </a:cubicBezTo>
                <a:cubicBezTo>
                  <a:pt x="208" y="155"/>
                  <a:pt x="208" y="161"/>
                  <a:pt x="208" y="167"/>
                </a:cubicBezTo>
                <a:cubicBezTo>
                  <a:pt x="201" y="171"/>
                  <a:pt x="193" y="175"/>
                  <a:pt x="186" y="180"/>
                </a:cubicBezTo>
                <a:cubicBezTo>
                  <a:pt x="176" y="186"/>
                  <a:pt x="166" y="194"/>
                  <a:pt x="160" y="203"/>
                </a:cubicBezTo>
                <a:cubicBezTo>
                  <a:pt x="159" y="203"/>
                  <a:pt x="159" y="203"/>
                  <a:pt x="159" y="203"/>
                </a:cubicBezTo>
                <a:cubicBezTo>
                  <a:pt x="158" y="201"/>
                  <a:pt x="156" y="199"/>
                  <a:pt x="155" y="196"/>
                </a:cubicBezTo>
                <a:close/>
                <a:moveTo>
                  <a:pt x="246" y="253"/>
                </a:moveTo>
                <a:cubicBezTo>
                  <a:pt x="224" y="246"/>
                  <a:pt x="203" y="240"/>
                  <a:pt x="181" y="237"/>
                </a:cubicBezTo>
                <a:cubicBezTo>
                  <a:pt x="171" y="235"/>
                  <a:pt x="162" y="237"/>
                  <a:pt x="154" y="232"/>
                </a:cubicBezTo>
                <a:cubicBezTo>
                  <a:pt x="149" y="227"/>
                  <a:pt x="154" y="222"/>
                  <a:pt x="154" y="222"/>
                </a:cubicBezTo>
                <a:cubicBezTo>
                  <a:pt x="162" y="221"/>
                  <a:pt x="188" y="228"/>
                  <a:pt x="190" y="229"/>
                </a:cubicBezTo>
                <a:cubicBezTo>
                  <a:pt x="202" y="232"/>
                  <a:pt x="239" y="249"/>
                  <a:pt x="246" y="253"/>
                </a:cubicBezTo>
                <a:close/>
                <a:moveTo>
                  <a:pt x="173" y="258"/>
                </a:moveTo>
                <a:cubicBezTo>
                  <a:pt x="168" y="254"/>
                  <a:pt x="168" y="248"/>
                  <a:pt x="167" y="242"/>
                </a:cubicBezTo>
                <a:cubicBezTo>
                  <a:pt x="179" y="243"/>
                  <a:pt x="212" y="249"/>
                  <a:pt x="218" y="251"/>
                </a:cubicBezTo>
                <a:cubicBezTo>
                  <a:pt x="218" y="255"/>
                  <a:pt x="218" y="255"/>
                  <a:pt x="218" y="255"/>
                </a:cubicBezTo>
                <a:cubicBezTo>
                  <a:pt x="219" y="269"/>
                  <a:pt x="221" y="283"/>
                  <a:pt x="222" y="297"/>
                </a:cubicBezTo>
                <a:cubicBezTo>
                  <a:pt x="224" y="316"/>
                  <a:pt x="224" y="334"/>
                  <a:pt x="226" y="353"/>
                </a:cubicBezTo>
                <a:cubicBezTo>
                  <a:pt x="222" y="361"/>
                  <a:pt x="219" y="369"/>
                  <a:pt x="215" y="376"/>
                </a:cubicBezTo>
                <a:cubicBezTo>
                  <a:pt x="214" y="376"/>
                  <a:pt x="214" y="376"/>
                  <a:pt x="214" y="376"/>
                </a:cubicBezTo>
                <a:cubicBezTo>
                  <a:pt x="208" y="364"/>
                  <a:pt x="203" y="351"/>
                  <a:pt x="198" y="338"/>
                </a:cubicBezTo>
                <a:cubicBezTo>
                  <a:pt x="188" y="313"/>
                  <a:pt x="178" y="289"/>
                  <a:pt x="173" y="262"/>
                </a:cubicBezTo>
                <a:cubicBezTo>
                  <a:pt x="173" y="260"/>
                  <a:pt x="173" y="259"/>
                  <a:pt x="173" y="258"/>
                </a:cubicBezTo>
                <a:close/>
                <a:moveTo>
                  <a:pt x="250" y="307"/>
                </a:moveTo>
                <a:cubicBezTo>
                  <a:pt x="246" y="314"/>
                  <a:pt x="246" y="314"/>
                  <a:pt x="246" y="314"/>
                </a:cubicBezTo>
                <a:cubicBezTo>
                  <a:pt x="241" y="324"/>
                  <a:pt x="235" y="335"/>
                  <a:pt x="230" y="345"/>
                </a:cubicBezTo>
                <a:cubicBezTo>
                  <a:pt x="228" y="337"/>
                  <a:pt x="229" y="329"/>
                  <a:pt x="228" y="320"/>
                </a:cubicBezTo>
                <a:cubicBezTo>
                  <a:pt x="227" y="305"/>
                  <a:pt x="226" y="292"/>
                  <a:pt x="225" y="278"/>
                </a:cubicBezTo>
                <a:cubicBezTo>
                  <a:pt x="224" y="271"/>
                  <a:pt x="223" y="264"/>
                  <a:pt x="222" y="257"/>
                </a:cubicBezTo>
                <a:cubicBezTo>
                  <a:pt x="222" y="251"/>
                  <a:pt x="223" y="252"/>
                  <a:pt x="223" y="252"/>
                </a:cubicBezTo>
                <a:cubicBezTo>
                  <a:pt x="230" y="254"/>
                  <a:pt x="238" y="255"/>
                  <a:pt x="245" y="258"/>
                </a:cubicBezTo>
                <a:cubicBezTo>
                  <a:pt x="245" y="260"/>
                  <a:pt x="245" y="260"/>
                  <a:pt x="245" y="260"/>
                </a:cubicBezTo>
                <a:cubicBezTo>
                  <a:pt x="245" y="275"/>
                  <a:pt x="248" y="291"/>
                  <a:pt x="250" y="307"/>
                </a:cubicBezTo>
                <a:close/>
                <a:moveTo>
                  <a:pt x="272" y="269"/>
                </a:moveTo>
                <a:cubicBezTo>
                  <a:pt x="267" y="277"/>
                  <a:pt x="262" y="285"/>
                  <a:pt x="258" y="293"/>
                </a:cubicBezTo>
                <a:cubicBezTo>
                  <a:pt x="257" y="295"/>
                  <a:pt x="256" y="298"/>
                  <a:pt x="254" y="298"/>
                </a:cubicBezTo>
                <a:cubicBezTo>
                  <a:pt x="252" y="290"/>
                  <a:pt x="251" y="282"/>
                  <a:pt x="250" y="274"/>
                </a:cubicBezTo>
                <a:cubicBezTo>
                  <a:pt x="250" y="269"/>
                  <a:pt x="251" y="264"/>
                  <a:pt x="248" y="259"/>
                </a:cubicBezTo>
                <a:cubicBezTo>
                  <a:pt x="254" y="261"/>
                  <a:pt x="259" y="262"/>
                  <a:pt x="264" y="265"/>
                </a:cubicBezTo>
                <a:cubicBezTo>
                  <a:pt x="267" y="266"/>
                  <a:pt x="270" y="267"/>
                  <a:pt x="272" y="269"/>
                </a:cubicBezTo>
                <a:close/>
                <a:moveTo>
                  <a:pt x="278" y="272"/>
                </a:moveTo>
                <a:cubicBezTo>
                  <a:pt x="258" y="304"/>
                  <a:pt x="241" y="336"/>
                  <a:pt x="225" y="370"/>
                </a:cubicBezTo>
                <a:cubicBezTo>
                  <a:pt x="223" y="374"/>
                  <a:pt x="222" y="378"/>
                  <a:pt x="220" y="382"/>
                </a:cubicBezTo>
                <a:cubicBezTo>
                  <a:pt x="217" y="383"/>
                  <a:pt x="214" y="387"/>
                  <a:pt x="212" y="388"/>
                </a:cubicBezTo>
                <a:cubicBezTo>
                  <a:pt x="212" y="386"/>
                  <a:pt x="211" y="383"/>
                  <a:pt x="211" y="381"/>
                </a:cubicBezTo>
                <a:cubicBezTo>
                  <a:pt x="200" y="355"/>
                  <a:pt x="188" y="329"/>
                  <a:pt x="179" y="302"/>
                </a:cubicBezTo>
                <a:cubicBezTo>
                  <a:pt x="175" y="291"/>
                  <a:pt x="172" y="278"/>
                  <a:pt x="166" y="267"/>
                </a:cubicBezTo>
                <a:cubicBezTo>
                  <a:pt x="170" y="265"/>
                  <a:pt x="170" y="265"/>
                  <a:pt x="170" y="265"/>
                </a:cubicBezTo>
                <a:cubicBezTo>
                  <a:pt x="175" y="282"/>
                  <a:pt x="180" y="300"/>
                  <a:pt x="187" y="316"/>
                </a:cubicBezTo>
                <a:cubicBezTo>
                  <a:pt x="195" y="339"/>
                  <a:pt x="203" y="361"/>
                  <a:pt x="214" y="383"/>
                </a:cubicBezTo>
                <a:cubicBezTo>
                  <a:pt x="215" y="383"/>
                  <a:pt x="216" y="384"/>
                  <a:pt x="216" y="382"/>
                </a:cubicBezTo>
                <a:cubicBezTo>
                  <a:pt x="219" y="375"/>
                  <a:pt x="223" y="369"/>
                  <a:pt x="226" y="362"/>
                </a:cubicBezTo>
                <a:cubicBezTo>
                  <a:pt x="227" y="358"/>
                  <a:pt x="229" y="357"/>
                  <a:pt x="230" y="354"/>
                </a:cubicBezTo>
                <a:cubicBezTo>
                  <a:pt x="236" y="339"/>
                  <a:pt x="244" y="325"/>
                  <a:pt x="251" y="311"/>
                </a:cubicBezTo>
                <a:cubicBezTo>
                  <a:pt x="251" y="311"/>
                  <a:pt x="269" y="280"/>
                  <a:pt x="274" y="270"/>
                </a:cubicBezTo>
                <a:cubicBezTo>
                  <a:pt x="276" y="270"/>
                  <a:pt x="277" y="271"/>
                  <a:pt x="278" y="272"/>
                </a:cubicBezTo>
                <a:close/>
                <a:moveTo>
                  <a:pt x="284" y="242"/>
                </a:moveTo>
                <a:cubicBezTo>
                  <a:pt x="296" y="257"/>
                  <a:pt x="306" y="271"/>
                  <a:pt x="317" y="287"/>
                </a:cubicBezTo>
                <a:cubicBezTo>
                  <a:pt x="327" y="301"/>
                  <a:pt x="339" y="315"/>
                  <a:pt x="349" y="329"/>
                </a:cubicBezTo>
                <a:cubicBezTo>
                  <a:pt x="351" y="332"/>
                  <a:pt x="357" y="343"/>
                  <a:pt x="357" y="346"/>
                </a:cubicBezTo>
                <a:cubicBezTo>
                  <a:pt x="357" y="347"/>
                  <a:pt x="356" y="347"/>
                  <a:pt x="355" y="347"/>
                </a:cubicBezTo>
                <a:cubicBezTo>
                  <a:pt x="343" y="334"/>
                  <a:pt x="332" y="322"/>
                  <a:pt x="322" y="309"/>
                </a:cubicBezTo>
                <a:cubicBezTo>
                  <a:pt x="306" y="289"/>
                  <a:pt x="295" y="267"/>
                  <a:pt x="284" y="245"/>
                </a:cubicBezTo>
                <a:lnTo>
                  <a:pt x="284" y="242"/>
                </a:lnTo>
                <a:close/>
                <a:moveTo>
                  <a:pt x="354" y="351"/>
                </a:moveTo>
                <a:cubicBezTo>
                  <a:pt x="361" y="360"/>
                  <a:pt x="355" y="365"/>
                  <a:pt x="353" y="366"/>
                </a:cubicBezTo>
                <a:cubicBezTo>
                  <a:pt x="352" y="364"/>
                  <a:pt x="352" y="364"/>
                  <a:pt x="352" y="364"/>
                </a:cubicBezTo>
                <a:cubicBezTo>
                  <a:pt x="345" y="353"/>
                  <a:pt x="340" y="342"/>
                  <a:pt x="335" y="331"/>
                </a:cubicBezTo>
                <a:cubicBezTo>
                  <a:pt x="341" y="337"/>
                  <a:pt x="347" y="345"/>
                  <a:pt x="354" y="351"/>
                </a:cubicBezTo>
                <a:close/>
                <a:moveTo>
                  <a:pt x="342" y="302"/>
                </a:moveTo>
                <a:cubicBezTo>
                  <a:pt x="348" y="310"/>
                  <a:pt x="353" y="320"/>
                  <a:pt x="354" y="330"/>
                </a:cubicBezTo>
                <a:cubicBezTo>
                  <a:pt x="348" y="323"/>
                  <a:pt x="342" y="314"/>
                  <a:pt x="336" y="307"/>
                </a:cubicBezTo>
                <a:cubicBezTo>
                  <a:pt x="325" y="294"/>
                  <a:pt x="318" y="280"/>
                  <a:pt x="308" y="268"/>
                </a:cubicBezTo>
                <a:cubicBezTo>
                  <a:pt x="302" y="258"/>
                  <a:pt x="294" y="250"/>
                  <a:pt x="288" y="241"/>
                </a:cubicBezTo>
                <a:cubicBezTo>
                  <a:pt x="307" y="260"/>
                  <a:pt x="326" y="281"/>
                  <a:pt x="342" y="302"/>
                </a:cubicBezTo>
                <a:close/>
                <a:moveTo>
                  <a:pt x="342" y="247"/>
                </a:moveTo>
                <a:cubicBezTo>
                  <a:pt x="341" y="247"/>
                  <a:pt x="341" y="247"/>
                  <a:pt x="341" y="247"/>
                </a:cubicBezTo>
                <a:cubicBezTo>
                  <a:pt x="337" y="244"/>
                  <a:pt x="337" y="244"/>
                  <a:pt x="337" y="244"/>
                </a:cubicBezTo>
                <a:cubicBezTo>
                  <a:pt x="337" y="240"/>
                  <a:pt x="337" y="236"/>
                  <a:pt x="337" y="232"/>
                </a:cubicBezTo>
                <a:cubicBezTo>
                  <a:pt x="339" y="236"/>
                  <a:pt x="340" y="242"/>
                  <a:pt x="342" y="247"/>
                </a:cubicBezTo>
                <a:close/>
                <a:moveTo>
                  <a:pt x="345" y="251"/>
                </a:moveTo>
                <a:cubicBezTo>
                  <a:pt x="344" y="246"/>
                  <a:pt x="343" y="242"/>
                  <a:pt x="342" y="237"/>
                </a:cubicBezTo>
                <a:cubicBezTo>
                  <a:pt x="346" y="243"/>
                  <a:pt x="350" y="249"/>
                  <a:pt x="352" y="255"/>
                </a:cubicBezTo>
                <a:lnTo>
                  <a:pt x="345" y="251"/>
                </a:lnTo>
                <a:close/>
                <a:moveTo>
                  <a:pt x="354" y="310"/>
                </a:moveTo>
                <a:cubicBezTo>
                  <a:pt x="350" y="302"/>
                  <a:pt x="344" y="294"/>
                  <a:pt x="338" y="287"/>
                </a:cubicBezTo>
                <a:cubicBezTo>
                  <a:pt x="338" y="281"/>
                  <a:pt x="337" y="256"/>
                  <a:pt x="337" y="249"/>
                </a:cubicBezTo>
                <a:cubicBezTo>
                  <a:pt x="338" y="248"/>
                  <a:pt x="338" y="248"/>
                  <a:pt x="338" y="248"/>
                </a:cubicBezTo>
                <a:cubicBezTo>
                  <a:pt x="341" y="252"/>
                  <a:pt x="344" y="257"/>
                  <a:pt x="345" y="262"/>
                </a:cubicBezTo>
                <a:cubicBezTo>
                  <a:pt x="349" y="277"/>
                  <a:pt x="355" y="309"/>
                  <a:pt x="354" y="310"/>
                </a:cubicBezTo>
                <a:close/>
                <a:moveTo>
                  <a:pt x="362" y="337"/>
                </a:moveTo>
                <a:cubicBezTo>
                  <a:pt x="363" y="336"/>
                  <a:pt x="362" y="335"/>
                  <a:pt x="361" y="333"/>
                </a:cubicBezTo>
                <a:cubicBezTo>
                  <a:pt x="360" y="325"/>
                  <a:pt x="359" y="317"/>
                  <a:pt x="358" y="308"/>
                </a:cubicBezTo>
                <a:cubicBezTo>
                  <a:pt x="357" y="297"/>
                  <a:pt x="355" y="287"/>
                  <a:pt x="353" y="276"/>
                </a:cubicBezTo>
                <a:cubicBezTo>
                  <a:pt x="358" y="282"/>
                  <a:pt x="359" y="289"/>
                  <a:pt x="361" y="296"/>
                </a:cubicBezTo>
                <a:cubicBezTo>
                  <a:pt x="362" y="310"/>
                  <a:pt x="367" y="324"/>
                  <a:pt x="362" y="337"/>
                </a:cubicBezTo>
                <a:close/>
                <a:moveTo>
                  <a:pt x="357" y="372"/>
                </a:moveTo>
                <a:cubicBezTo>
                  <a:pt x="356" y="370"/>
                  <a:pt x="356" y="370"/>
                  <a:pt x="356" y="370"/>
                </a:cubicBezTo>
                <a:cubicBezTo>
                  <a:pt x="363" y="363"/>
                  <a:pt x="358" y="353"/>
                  <a:pt x="358" y="350"/>
                </a:cubicBezTo>
                <a:cubicBezTo>
                  <a:pt x="359" y="350"/>
                  <a:pt x="359" y="349"/>
                  <a:pt x="360" y="350"/>
                </a:cubicBezTo>
                <a:cubicBezTo>
                  <a:pt x="361" y="353"/>
                  <a:pt x="359" y="358"/>
                  <a:pt x="363" y="360"/>
                </a:cubicBezTo>
                <a:cubicBezTo>
                  <a:pt x="365" y="359"/>
                  <a:pt x="365" y="358"/>
                  <a:pt x="365" y="357"/>
                </a:cubicBezTo>
                <a:cubicBezTo>
                  <a:pt x="366" y="355"/>
                  <a:pt x="378" y="343"/>
                  <a:pt x="381" y="332"/>
                </a:cubicBezTo>
                <a:cubicBezTo>
                  <a:pt x="381" y="331"/>
                  <a:pt x="381" y="331"/>
                  <a:pt x="381" y="331"/>
                </a:cubicBezTo>
                <a:cubicBezTo>
                  <a:pt x="380" y="331"/>
                  <a:pt x="379" y="333"/>
                  <a:pt x="378" y="333"/>
                </a:cubicBezTo>
                <a:cubicBezTo>
                  <a:pt x="374" y="340"/>
                  <a:pt x="370" y="347"/>
                  <a:pt x="365" y="353"/>
                </a:cubicBezTo>
                <a:cubicBezTo>
                  <a:pt x="365" y="348"/>
                  <a:pt x="365" y="348"/>
                  <a:pt x="365" y="348"/>
                </a:cubicBezTo>
                <a:cubicBezTo>
                  <a:pt x="367" y="344"/>
                  <a:pt x="369" y="338"/>
                  <a:pt x="369" y="334"/>
                </a:cubicBezTo>
                <a:cubicBezTo>
                  <a:pt x="369" y="322"/>
                  <a:pt x="368" y="313"/>
                  <a:pt x="367" y="302"/>
                </a:cubicBezTo>
                <a:cubicBezTo>
                  <a:pt x="374" y="313"/>
                  <a:pt x="378" y="325"/>
                  <a:pt x="384" y="337"/>
                </a:cubicBezTo>
                <a:cubicBezTo>
                  <a:pt x="383" y="336"/>
                  <a:pt x="382" y="338"/>
                  <a:pt x="382" y="338"/>
                </a:cubicBezTo>
                <a:cubicBezTo>
                  <a:pt x="375" y="349"/>
                  <a:pt x="366" y="360"/>
                  <a:pt x="358" y="371"/>
                </a:cubicBezTo>
                <a:lnTo>
                  <a:pt x="357" y="372"/>
                </a:lnTo>
                <a:close/>
                <a:moveTo>
                  <a:pt x="365" y="443"/>
                </a:moveTo>
                <a:cubicBezTo>
                  <a:pt x="360" y="421"/>
                  <a:pt x="355" y="400"/>
                  <a:pt x="351" y="378"/>
                </a:cubicBezTo>
                <a:cubicBezTo>
                  <a:pt x="351" y="377"/>
                  <a:pt x="351" y="376"/>
                  <a:pt x="351" y="374"/>
                </a:cubicBezTo>
                <a:cubicBezTo>
                  <a:pt x="355" y="382"/>
                  <a:pt x="357" y="391"/>
                  <a:pt x="360" y="399"/>
                </a:cubicBezTo>
                <a:cubicBezTo>
                  <a:pt x="366" y="417"/>
                  <a:pt x="373" y="434"/>
                  <a:pt x="379" y="452"/>
                </a:cubicBezTo>
                <a:cubicBezTo>
                  <a:pt x="383" y="461"/>
                  <a:pt x="387" y="472"/>
                  <a:pt x="389" y="482"/>
                </a:cubicBezTo>
                <a:cubicBezTo>
                  <a:pt x="381" y="471"/>
                  <a:pt x="374" y="461"/>
                  <a:pt x="365" y="450"/>
                </a:cubicBezTo>
                <a:cubicBezTo>
                  <a:pt x="367" y="448"/>
                  <a:pt x="366" y="445"/>
                  <a:pt x="365" y="443"/>
                </a:cubicBezTo>
                <a:close/>
                <a:moveTo>
                  <a:pt x="332" y="411"/>
                </a:moveTo>
                <a:cubicBezTo>
                  <a:pt x="338" y="405"/>
                  <a:pt x="342" y="397"/>
                  <a:pt x="348" y="391"/>
                </a:cubicBezTo>
                <a:cubicBezTo>
                  <a:pt x="348" y="392"/>
                  <a:pt x="348" y="392"/>
                  <a:pt x="348" y="392"/>
                </a:cubicBezTo>
                <a:cubicBezTo>
                  <a:pt x="351" y="409"/>
                  <a:pt x="357" y="425"/>
                  <a:pt x="360" y="443"/>
                </a:cubicBezTo>
                <a:cubicBezTo>
                  <a:pt x="350" y="432"/>
                  <a:pt x="340" y="422"/>
                  <a:pt x="332" y="411"/>
                </a:cubicBezTo>
                <a:close/>
                <a:moveTo>
                  <a:pt x="327" y="406"/>
                </a:moveTo>
                <a:cubicBezTo>
                  <a:pt x="334" y="397"/>
                  <a:pt x="334" y="397"/>
                  <a:pt x="334" y="397"/>
                </a:cubicBezTo>
                <a:cubicBezTo>
                  <a:pt x="338" y="392"/>
                  <a:pt x="341" y="387"/>
                  <a:pt x="346" y="382"/>
                </a:cubicBezTo>
                <a:cubicBezTo>
                  <a:pt x="346" y="384"/>
                  <a:pt x="345" y="385"/>
                  <a:pt x="345" y="386"/>
                </a:cubicBezTo>
                <a:cubicBezTo>
                  <a:pt x="340" y="393"/>
                  <a:pt x="336" y="400"/>
                  <a:pt x="330" y="407"/>
                </a:cubicBezTo>
                <a:cubicBezTo>
                  <a:pt x="329" y="407"/>
                  <a:pt x="329" y="407"/>
                  <a:pt x="329" y="407"/>
                </a:cubicBezTo>
                <a:lnTo>
                  <a:pt x="327" y="406"/>
                </a:lnTo>
                <a:close/>
                <a:moveTo>
                  <a:pt x="268" y="344"/>
                </a:moveTo>
                <a:cubicBezTo>
                  <a:pt x="266" y="338"/>
                  <a:pt x="262" y="333"/>
                  <a:pt x="259" y="328"/>
                </a:cubicBezTo>
                <a:cubicBezTo>
                  <a:pt x="256" y="324"/>
                  <a:pt x="255" y="318"/>
                  <a:pt x="257" y="313"/>
                </a:cubicBezTo>
                <a:cubicBezTo>
                  <a:pt x="260" y="308"/>
                  <a:pt x="263" y="303"/>
                  <a:pt x="266" y="297"/>
                </a:cubicBezTo>
                <a:cubicBezTo>
                  <a:pt x="270" y="289"/>
                  <a:pt x="275" y="281"/>
                  <a:pt x="280" y="273"/>
                </a:cubicBezTo>
                <a:cubicBezTo>
                  <a:pt x="295" y="284"/>
                  <a:pt x="295" y="284"/>
                  <a:pt x="295" y="284"/>
                </a:cubicBezTo>
                <a:cubicBezTo>
                  <a:pt x="297" y="286"/>
                  <a:pt x="300" y="289"/>
                  <a:pt x="303" y="288"/>
                </a:cubicBezTo>
                <a:cubicBezTo>
                  <a:pt x="312" y="302"/>
                  <a:pt x="322" y="316"/>
                  <a:pt x="333" y="329"/>
                </a:cubicBezTo>
                <a:cubicBezTo>
                  <a:pt x="332" y="329"/>
                  <a:pt x="331" y="329"/>
                  <a:pt x="332" y="330"/>
                </a:cubicBezTo>
                <a:cubicBezTo>
                  <a:pt x="337" y="346"/>
                  <a:pt x="342" y="361"/>
                  <a:pt x="345" y="377"/>
                </a:cubicBezTo>
                <a:cubicBezTo>
                  <a:pt x="339" y="386"/>
                  <a:pt x="333" y="395"/>
                  <a:pt x="325" y="403"/>
                </a:cubicBezTo>
                <a:cubicBezTo>
                  <a:pt x="307" y="383"/>
                  <a:pt x="288" y="364"/>
                  <a:pt x="268" y="344"/>
                </a:cubicBezTo>
                <a:close/>
                <a:moveTo>
                  <a:pt x="302" y="427"/>
                </a:moveTo>
                <a:cubicBezTo>
                  <a:pt x="293" y="441"/>
                  <a:pt x="281" y="453"/>
                  <a:pt x="273" y="467"/>
                </a:cubicBezTo>
                <a:cubicBezTo>
                  <a:pt x="271" y="464"/>
                  <a:pt x="271" y="464"/>
                  <a:pt x="271" y="464"/>
                </a:cubicBezTo>
                <a:cubicBezTo>
                  <a:pt x="269" y="446"/>
                  <a:pt x="269" y="446"/>
                  <a:pt x="269" y="446"/>
                </a:cubicBezTo>
                <a:cubicBezTo>
                  <a:pt x="268" y="435"/>
                  <a:pt x="263" y="390"/>
                  <a:pt x="263" y="390"/>
                </a:cubicBezTo>
                <a:cubicBezTo>
                  <a:pt x="262" y="373"/>
                  <a:pt x="259" y="356"/>
                  <a:pt x="258" y="340"/>
                </a:cubicBezTo>
                <a:cubicBezTo>
                  <a:pt x="259" y="337"/>
                  <a:pt x="257" y="335"/>
                  <a:pt x="258" y="333"/>
                </a:cubicBezTo>
                <a:cubicBezTo>
                  <a:pt x="262" y="338"/>
                  <a:pt x="277" y="376"/>
                  <a:pt x="278" y="379"/>
                </a:cubicBezTo>
                <a:cubicBezTo>
                  <a:pt x="280" y="383"/>
                  <a:pt x="294" y="418"/>
                  <a:pt x="302" y="427"/>
                </a:cubicBezTo>
                <a:close/>
                <a:moveTo>
                  <a:pt x="306" y="434"/>
                </a:moveTo>
                <a:cubicBezTo>
                  <a:pt x="306" y="434"/>
                  <a:pt x="285" y="461"/>
                  <a:pt x="281" y="467"/>
                </a:cubicBezTo>
                <a:cubicBezTo>
                  <a:pt x="279" y="471"/>
                  <a:pt x="276" y="475"/>
                  <a:pt x="273" y="479"/>
                </a:cubicBezTo>
                <a:cubicBezTo>
                  <a:pt x="272" y="481"/>
                  <a:pt x="268" y="480"/>
                  <a:pt x="267" y="482"/>
                </a:cubicBezTo>
                <a:cubicBezTo>
                  <a:pt x="262" y="486"/>
                  <a:pt x="255" y="487"/>
                  <a:pt x="248" y="487"/>
                </a:cubicBezTo>
                <a:cubicBezTo>
                  <a:pt x="241" y="484"/>
                  <a:pt x="241" y="484"/>
                  <a:pt x="241" y="484"/>
                </a:cubicBezTo>
                <a:cubicBezTo>
                  <a:pt x="240" y="483"/>
                  <a:pt x="239" y="481"/>
                  <a:pt x="240" y="479"/>
                </a:cubicBezTo>
                <a:cubicBezTo>
                  <a:pt x="245" y="482"/>
                  <a:pt x="250" y="484"/>
                  <a:pt x="255" y="484"/>
                </a:cubicBezTo>
                <a:cubicBezTo>
                  <a:pt x="262" y="484"/>
                  <a:pt x="267" y="479"/>
                  <a:pt x="271" y="474"/>
                </a:cubicBezTo>
                <a:cubicBezTo>
                  <a:pt x="272" y="476"/>
                  <a:pt x="273" y="475"/>
                  <a:pt x="273" y="474"/>
                </a:cubicBezTo>
                <a:cubicBezTo>
                  <a:pt x="278" y="467"/>
                  <a:pt x="301" y="437"/>
                  <a:pt x="305" y="431"/>
                </a:cubicBezTo>
                <a:lnTo>
                  <a:pt x="306" y="434"/>
                </a:lnTo>
                <a:close/>
                <a:moveTo>
                  <a:pt x="352" y="591"/>
                </a:moveTo>
                <a:cubicBezTo>
                  <a:pt x="355" y="581"/>
                  <a:pt x="357" y="571"/>
                  <a:pt x="361" y="561"/>
                </a:cubicBezTo>
                <a:cubicBezTo>
                  <a:pt x="362" y="554"/>
                  <a:pt x="367" y="548"/>
                  <a:pt x="368" y="540"/>
                </a:cubicBezTo>
                <a:cubicBezTo>
                  <a:pt x="370" y="532"/>
                  <a:pt x="372" y="524"/>
                  <a:pt x="375" y="516"/>
                </a:cubicBezTo>
                <a:cubicBezTo>
                  <a:pt x="376" y="517"/>
                  <a:pt x="376" y="517"/>
                  <a:pt x="376" y="517"/>
                </a:cubicBezTo>
                <a:cubicBezTo>
                  <a:pt x="374" y="530"/>
                  <a:pt x="367" y="542"/>
                  <a:pt x="364" y="554"/>
                </a:cubicBezTo>
                <a:cubicBezTo>
                  <a:pt x="360" y="566"/>
                  <a:pt x="357" y="579"/>
                  <a:pt x="353" y="592"/>
                </a:cubicBezTo>
                <a:cubicBezTo>
                  <a:pt x="353" y="592"/>
                  <a:pt x="353" y="592"/>
                  <a:pt x="353" y="592"/>
                </a:cubicBezTo>
                <a:cubicBezTo>
                  <a:pt x="353" y="592"/>
                  <a:pt x="352" y="592"/>
                  <a:pt x="352" y="591"/>
                </a:cubicBezTo>
                <a:close/>
                <a:moveTo>
                  <a:pt x="340" y="599"/>
                </a:moveTo>
                <a:cubicBezTo>
                  <a:pt x="331" y="597"/>
                  <a:pt x="322" y="594"/>
                  <a:pt x="312" y="593"/>
                </a:cubicBezTo>
                <a:cubicBezTo>
                  <a:pt x="310" y="593"/>
                  <a:pt x="307" y="592"/>
                  <a:pt x="305" y="594"/>
                </a:cubicBezTo>
                <a:cubicBezTo>
                  <a:pt x="318" y="599"/>
                  <a:pt x="330" y="603"/>
                  <a:pt x="341" y="610"/>
                </a:cubicBezTo>
                <a:cubicBezTo>
                  <a:pt x="342" y="611"/>
                  <a:pt x="341" y="613"/>
                  <a:pt x="341" y="614"/>
                </a:cubicBezTo>
                <a:cubicBezTo>
                  <a:pt x="338" y="625"/>
                  <a:pt x="335" y="635"/>
                  <a:pt x="332" y="646"/>
                </a:cubicBezTo>
                <a:cubicBezTo>
                  <a:pt x="329" y="658"/>
                  <a:pt x="326" y="671"/>
                  <a:pt x="323" y="683"/>
                </a:cubicBezTo>
                <a:cubicBezTo>
                  <a:pt x="322" y="688"/>
                  <a:pt x="318" y="705"/>
                  <a:pt x="317" y="708"/>
                </a:cubicBezTo>
                <a:cubicBezTo>
                  <a:pt x="314" y="724"/>
                  <a:pt x="311" y="739"/>
                  <a:pt x="306" y="754"/>
                </a:cubicBezTo>
                <a:cubicBezTo>
                  <a:pt x="305" y="753"/>
                  <a:pt x="305" y="753"/>
                  <a:pt x="305" y="753"/>
                </a:cubicBezTo>
                <a:cubicBezTo>
                  <a:pt x="301" y="728"/>
                  <a:pt x="297" y="704"/>
                  <a:pt x="294" y="680"/>
                </a:cubicBezTo>
                <a:cubicBezTo>
                  <a:pt x="293" y="669"/>
                  <a:pt x="289" y="636"/>
                  <a:pt x="289" y="635"/>
                </a:cubicBezTo>
                <a:cubicBezTo>
                  <a:pt x="287" y="619"/>
                  <a:pt x="286" y="601"/>
                  <a:pt x="284" y="585"/>
                </a:cubicBezTo>
                <a:cubicBezTo>
                  <a:pt x="280" y="565"/>
                  <a:pt x="279" y="543"/>
                  <a:pt x="276" y="522"/>
                </a:cubicBezTo>
                <a:cubicBezTo>
                  <a:pt x="276" y="522"/>
                  <a:pt x="275" y="520"/>
                  <a:pt x="278" y="515"/>
                </a:cubicBezTo>
                <a:cubicBezTo>
                  <a:pt x="288" y="505"/>
                  <a:pt x="297" y="494"/>
                  <a:pt x="305" y="482"/>
                </a:cubicBezTo>
                <a:cubicBezTo>
                  <a:pt x="305" y="482"/>
                  <a:pt x="305" y="481"/>
                  <a:pt x="304" y="481"/>
                </a:cubicBezTo>
                <a:cubicBezTo>
                  <a:pt x="295" y="488"/>
                  <a:pt x="285" y="494"/>
                  <a:pt x="275" y="499"/>
                </a:cubicBezTo>
                <a:cubicBezTo>
                  <a:pt x="274" y="498"/>
                  <a:pt x="274" y="498"/>
                  <a:pt x="274" y="498"/>
                </a:cubicBezTo>
                <a:cubicBezTo>
                  <a:pt x="273" y="489"/>
                  <a:pt x="273" y="489"/>
                  <a:pt x="273" y="489"/>
                </a:cubicBezTo>
                <a:cubicBezTo>
                  <a:pt x="273" y="487"/>
                  <a:pt x="273" y="485"/>
                  <a:pt x="275" y="484"/>
                </a:cubicBezTo>
                <a:cubicBezTo>
                  <a:pt x="281" y="477"/>
                  <a:pt x="284" y="467"/>
                  <a:pt x="291" y="460"/>
                </a:cubicBezTo>
                <a:cubicBezTo>
                  <a:pt x="297" y="452"/>
                  <a:pt x="302" y="444"/>
                  <a:pt x="309" y="437"/>
                </a:cubicBezTo>
                <a:cubicBezTo>
                  <a:pt x="311" y="443"/>
                  <a:pt x="320" y="454"/>
                  <a:pt x="320" y="455"/>
                </a:cubicBezTo>
                <a:cubicBezTo>
                  <a:pt x="327" y="465"/>
                  <a:pt x="336" y="475"/>
                  <a:pt x="343" y="485"/>
                </a:cubicBezTo>
                <a:cubicBezTo>
                  <a:pt x="349" y="494"/>
                  <a:pt x="357" y="501"/>
                  <a:pt x="366" y="509"/>
                </a:cubicBezTo>
                <a:cubicBezTo>
                  <a:pt x="368" y="511"/>
                  <a:pt x="370" y="512"/>
                  <a:pt x="371" y="514"/>
                </a:cubicBezTo>
                <a:cubicBezTo>
                  <a:pt x="369" y="527"/>
                  <a:pt x="364" y="539"/>
                  <a:pt x="361" y="551"/>
                </a:cubicBezTo>
                <a:cubicBezTo>
                  <a:pt x="350" y="586"/>
                  <a:pt x="350" y="586"/>
                  <a:pt x="350" y="586"/>
                </a:cubicBezTo>
                <a:cubicBezTo>
                  <a:pt x="349" y="587"/>
                  <a:pt x="349" y="588"/>
                  <a:pt x="348" y="588"/>
                </a:cubicBezTo>
                <a:cubicBezTo>
                  <a:pt x="335" y="578"/>
                  <a:pt x="322" y="567"/>
                  <a:pt x="306" y="562"/>
                </a:cubicBezTo>
                <a:cubicBezTo>
                  <a:pt x="306" y="562"/>
                  <a:pt x="306" y="562"/>
                  <a:pt x="306" y="563"/>
                </a:cubicBezTo>
                <a:cubicBezTo>
                  <a:pt x="307" y="565"/>
                  <a:pt x="309" y="565"/>
                  <a:pt x="311" y="567"/>
                </a:cubicBezTo>
                <a:cubicBezTo>
                  <a:pt x="322" y="577"/>
                  <a:pt x="332" y="586"/>
                  <a:pt x="340" y="598"/>
                </a:cubicBezTo>
                <a:lnTo>
                  <a:pt x="340" y="599"/>
                </a:lnTo>
                <a:close/>
                <a:moveTo>
                  <a:pt x="350" y="610"/>
                </a:moveTo>
                <a:cubicBezTo>
                  <a:pt x="343" y="607"/>
                  <a:pt x="337" y="603"/>
                  <a:pt x="330" y="600"/>
                </a:cubicBezTo>
                <a:cubicBezTo>
                  <a:pt x="335" y="601"/>
                  <a:pt x="340" y="602"/>
                  <a:pt x="344" y="603"/>
                </a:cubicBezTo>
                <a:cubicBezTo>
                  <a:pt x="346" y="606"/>
                  <a:pt x="348" y="608"/>
                  <a:pt x="350" y="610"/>
                </a:cubicBezTo>
                <a:close/>
                <a:moveTo>
                  <a:pt x="272" y="671"/>
                </a:moveTo>
                <a:cubicBezTo>
                  <a:pt x="268" y="643"/>
                  <a:pt x="264" y="616"/>
                  <a:pt x="259" y="589"/>
                </a:cubicBezTo>
                <a:cubicBezTo>
                  <a:pt x="256" y="573"/>
                  <a:pt x="252" y="558"/>
                  <a:pt x="249" y="542"/>
                </a:cubicBezTo>
                <a:cubicBezTo>
                  <a:pt x="250" y="541"/>
                  <a:pt x="251" y="539"/>
                  <a:pt x="252" y="539"/>
                </a:cubicBezTo>
                <a:cubicBezTo>
                  <a:pt x="257" y="556"/>
                  <a:pt x="258" y="576"/>
                  <a:pt x="264" y="593"/>
                </a:cubicBezTo>
                <a:cubicBezTo>
                  <a:pt x="267" y="610"/>
                  <a:pt x="267" y="610"/>
                  <a:pt x="267" y="610"/>
                </a:cubicBezTo>
                <a:cubicBezTo>
                  <a:pt x="268" y="610"/>
                  <a:pt x="268" y="610"/>
                  <a:pt x="268" y="610"/>
                </a:cubicBezTo>
                <a:cubicBezTo>
                  <a:pt x="268" y="605"/>
                  <a:pt x="268" y="599"/>
                  <a:pt x="267" y="594"/>
                </a:cubicBezTo>
                <a:cubicBezTo>
                  <a:pt x="262" y="577"/>
                  <a:pt x="261" y="558"/>
                  <a:pt x="257" y="541"/>
                </a:cubicBezTo>
                <a:cubicBezTo>
                  <a:pt x="258" y="538"/>
                  <a:pt x="257" y="537"/>
                  <a:pt x="257" y="535"/>
                </a:cubicBezTo>
                <a:cubicBezTo>
                  <a:pt x="262" y="531"/>
                  <a:pt x="267" y="527"/>
                  <a:pt x="272" y="523"/>
                </a:cubicBezTo>
                <a:cubicBezTo>
                  <a:pt x="272" y="524"/>
                  <a:pt x="272" y="525"/>
                  <a:pt x="272" y="527"/>
                </a:cubicBezTo>
                <a:cubicBezTo>
                  <a:pt x="275" y="547"/>
                  <a:pt x="276" y="568"/>
                  <a:pt x="279" y="588"/>
                </a:cubicBezTo>
                <a:cubicBezTo>
                  <a:pt x="282" y="615"/>
                  <a:pt x="285" y="639"/>
                  <a:pt x="288" y="665"/>
                </a:cubicBezTo>
                <a:cubicBezTo>
                  <a:pt x="289" y="670"/>
                  <a:pt x="289" y="676"/>
                  <a:pt x="290" y="681"/>
                </a:cubicBezTo>
                <a:cubicBezTo>
                  <a:pt x="291" y="695"/>
                  <a:pt x="293" y="708"/>
                  <a:pt x="295" y="721"/>
                </a:cubicBezTo>
                <a:cubicBezTo>
                  <a:pt x="296" y="726"/>
                  <a:pt x="295" y="730"/>
                  <a:pt x="297" y="734"/>
                </a:cubicBezTo>
                <a:cubicBezTo>
                  <a:pt x="299" y="750"/>
                  <a:pt x="299" y="750"/>
                  <a:pt x="299" y="750"/>
                </a:cubicBezTo>
                <a:cubicBezTo>
                  <a:pt x="300" y="751"/>
                  <a:pt x="300" y="751"/>
                  <a:pt x="300" y="751"/>
                </a:cubicBezTo>
                <a:cubicBezTo>
                  <a:pt x="300" y="756"/>
                  <a:pt x="301" y="761"/>
                  <a:pt x="302" y="766"/>
                </a:cubicBezTo>
                <a:cubicBezTo>
                  <a:pt x="304" y="766"/>
                  <a:pt x="304" y="769"/>
                  <a:pt x="306" y="769"/>
                </a:cubicBezTo>
                <a:cubicBezTo>
                  <a:pt x="311" y="767"/>
                  <a:pt x="303" y="760"/>
                  <a:pt x="309" y="758"/>
                </a:cubicBezTo>
                <a:cubicBezTo>
                  <a:pt x="315" y="743"/>
                  <a:pt x="318" y="726"/>
                  <a:pt x="322" y="709"/>
                </a:cubicBezTo>
                <a:cubicBezTo>
                  <a:pt x="324" y="692"/>
                  <a:pt x="330" y="675"/>
                  <a:pt x="333" y="657"/>
                </a:cubicBezTo>
                <a:cubicBezTo>
                  <a:pt x="337" y="644"/>
                  <a:pt x="339" y="629"/>
                  <a:pt x="344" y="616"/>
                </a:cubicBezTo>
                <a:cubicBezTo>
                  <a:pt x="345" y="615"/>
                  <a:pt x="345" y="613"/>
                  <a:pt x="346" y="612"/>
                </a:cubicBezTo>
                <a:cubicBezTo>
                  <a:pt x="348" y="613"/>
                  <a:pt x="347" y="615"/>
                  <a:pt x="347" y="617"/>
                </a:cubicBezTo>
                <a:cubicBezTo>
                  <a:pt x="344" y="629"/>
                  <a:pt x="340" y="640"/>
                  <a:pt x="337" y="652"/>
                </a:cubicBezTo>
                <a:cubicBezTo>
                  <a:pt x="334" y="670"/>
                  <a:pt x="328" y="686"/>
                  <a:pt x="325" y="704"/>
                </a:cubicBezTo>
                <a:cubicBezTo>
                  <a:pt x="322" y="720"/>
                  <a:pt x="319" y="734"/>
                  <a:pt x="318" y="750"/>
                </a:cubicBezTo>
                <a:cubicBezTo>
                  <a:pt x="318" y="754"/>
                  <a:pt x="319" y="757"/>
                  <a:pt x="321" y="761"/>
                </a:cubicBezTo>
                <a:cubicBezTo>
                  <a:pt x="321" y="766"/>
                  <a:pt x="318" y="771"/>
                  <a:pt x="315" y="775"/>
                </a:cubicBezTo>
                <a:cubicBezTo>
                  <a:pt x="311" y="777"/>
                  <a:pt x="311" y="781"/>
                  <a:pt x="310" y="784"/>
                </a:cubicBezTo>
                <a:cubicBezTo>
                  <a:pt x="303" y="788"/>
                  <a:pt x="294" y="788"/>
                  <a:pt x="286" y="785"/>
                </a:cubicBezTo>
                <a:cubicBezTo>
                  <a:pt x="284" y="784"/>
                  <a:pt x="283" y="784"/>
                  <a:pt x="281" y="783"/>
                </a:cubicBezTo>
                <a:cubicBezTo>
                  <a:pt x="280" y="783"/>
                  <a:pt x="280" y="782"/>
                  <a:pt x="280" y="782"/>
                </a:cubicBezTo>
                <a:cubicBezTo>
                  <a:pt x="282" y="781"/>
                  <a:pt x="282" y="779"/>
                  <a:pt x="283" y="777"/>
                </a:cubicBezTo>
                <a:cubicBezTo>
                  <a:pt x="284" y="769"/>
                  <a:pt x="282" y="760"/>
                  <a:pt x="281" y="751"/>
                </a:cubicBezTo>
                <a:cubicBezTo>
                  <a:pt x="280" y="740"/>
                  <a:pt x="276" y="698"/>
                  <a:pt x="275" y="694"/>
                </a:cubicBezTo>
                <a:cubicBezTo>
                  <a:pt x="274" y="686"/>
                  <a:pt x="273" y="678"/>
                  <a:pt x="272" y="671"/>
                </a:cubicBezTo>
                <a:close/>
                <a:moveTo>
                  <a:pt x="208" y="635"/>
                </a:moveTo>
                <a:cubicBezTo>
                  <a:pt x="211" y="636"/>
                  <a:pt x="212" y="638"/>
                  <a:pt x="214" y="641"/>
                </a:cubicBezTo>
                <a:cubicBezTo>
                  <a:pt x="234" y="663"/>
                  <a:pt x="253" y="688"/>
                  <a:pt x="271" y="713"/>
                </a:cubicBezTo>
                <a:cubicBezTo>
                  <a:pt x="271" y="717"/>
                  <a:pt x="272" y="718"/>
                  <a:pt x="272" y="720"/>
                </a:cubicBezTo>
                <a:cubicBezTo>
                  <a:pt x="263" y="707"/>
                  <a:pt x="253" y="696"/>
                  <a:pt x="243" y="683"/>
                </a:cubicBezTo>
                <a:cubicBezTo>
                  <a:pt x="231" y="665"/>
                  <a:pt x="208" y="641"/>
                  <a:pt x="208" y="641"/>
                </a:cubicBezTo>
                <a:cubicBezTo>
                  <a:pt x="205" y="639"/>
                  <a:pt x="208" y="636"/>
                  <a:pt x="208" y="635"/>
                </a:cubicBezTo>
                <a:close/>
                <a:moveTo>
                  <a:pt x="199" y="631"/>
                </a:moveTo>
                <a:cubicBezTo>
                  <a:pt x="200" y="629"/>
                  <a:pt x="201" y="629"/>
                  <a:pt x="202" y="628"/>
                </a:cubicBezTo>
                <a:cubicBezTo>
                  <a:pt x="204" y="629"/>
                  <a:pt x="205" y="631"/>
                  <a:pt x="206" y="632"/>
                </a:cubicBezTo>
                <a:cubicBezTo>
                  <a:pt x="205" y="633"/>
                  <a:pt x="204" y="635"/>
                  <a:pt x="203" y="635"/>
                </a:cubicBezTo>
                <a:cubicBezTo>
                  <a:pt x="201" y="634"/>
                  <a:pt x="200" y="632"/>
                  <a:pt x="199" y="631"/>
                </a:cubicBezTo>
                <a:close/>
                <a:moveTo>
                  <a:pt x="175" y="593"/>
                </a:moveTo>
                <a:cubicBezTo>
                  <a:pt x="177" y="590"/>
                  <a:pt x="181" y="590"/>
                  <a:pt x="183" y="587"/>
                </a:cubicBezTo>
                <a:cubicBezTo>
                  <a:pt x="185" y="592"/>
                  <a:pt x="187" y="596"/>
                  <a:pt x="188" y="600"/>
                </a:cubicBezTo>
                <a:cubicBezTo>
                  <a:pt x="188" y="603"/>
                  <a:pt x="191" y="605"/>
                  <a:pt x="191" y="607"/>
                </a:cubicBezTo>
                <a:cubicBezTo>
                  <a:pt x="193" y="613"/>
                  <a:pt x="197" y="619"/>
                  <a:pt x="199" y="625"/>
                </a:cubicBezTo>
                <a:cubicBezTo>
                  <a:pt x="199" y="626"/>
                  <a:pt x="199" y="626"/>
                  <a:pt x="199" y="626"/>
                </a:cubicBezTo>
                <a:cubicBezTo>
                  <a:pt x="194" y="631"/>
                  <a:pt x="192" y="623"/>
                  <a:pt x="188" y="622"/>
                </a:cubicBezTo>
                <a:cubicBezTo>
                  <a:pt x="185" y="619"/>
                  <a:pt x="178" y="618"/>
                  <a:pt x="178" y="612"/>
                </a:cubicBezTo>
                <a:cubicBezTo>
                  <a:pt x="179" y="606"/>
                  <a:pt x="178" y="599"/>
                  <a:pt x="175" y="593"/>
                </a:cubicBezTo>
                <a:close/>
                <a:moveTo>
                  <a:pt x="51" y="689"/>
                </a:moveTo>
                <a:cubicBezTo>
                  <a:pt x="65" y="674"/>
                  <a:pt x="82" y="663"/>
                  <a:pt x="99" y="651"/>
                </a:cubicBezTo>
                <a:cubicBezTo>
                  <a:pt x="113" y="643"/>
                  <a:pt x="126" y="635"/>
                  <a:pt x="140" y="626"/>
                </a:cubicBezTo>
                <a:cubicBezTo>
                  <a:pt x="140" y="627"/>
                  <a:pt x="139" y="628"/>
                  <a:pt x="139" y="629"/>
                </a:cubicBezTo>
                <a:cubicBezTo>
                  <a:pt x="138" y="634"/>
                  <a:pt x="135" y="638"/>
                  <a:pt x="132" y="642"/>
                </a:cubicBezTo>
                <a:cubicBezTo>
                  <a:pt x="123" y="652"/>
                  <a:pt x="74" y="675"/>
                  <a:pt x="51" y="689"/>
                </a:cubicBezTo>
                <a:close/>
                <a:moveTo>
                  <a:pt x="100" y="630"/>
                </a:moveTo>
                <a:cubicBezTo>
                  <a:pt x="95" y="635"/>
                  <a:pt x="95" y="635"/>
                  <a:pt x="95" y="635"/>
                </a:cubicBezTo>
                <a:cubicBezTo>
                  <a:pt x="83" y="642"/>
                  <a:pt x="71" y="647"/>
                  <a:pt x="58" y="652"/>
                </a:cubicBezTo>
                <a:cubicBezTo>
                  <a:pt x="75" y="640"/>
                  <a:pt x="100" y="630"/>
                  <a:pt x="100" y="630"/>
                </a:cubicBezTo>
                <a:close/>
                <a:moveTo>
                  <a:pt x="119" y="621"/>
                </a:moveTo>
                <a:cubicBezTo>
                  <a:pt x="127" y="616"/>
                  <a:pt x="134" y="608"/>
                  <a:pt x="144" y="607"/>
                </a:cubicBezTo>
                <a:cubicBezTo>
                  <a:pt x="146" y="608"/>
                  <a:pt x="146" y="608"/>
                  <a:pt x="146" y="608"/>
                </a:cubicBezTo>
                <a:cubicBezTo>
                  <a:pt x="144" y="611"/>
                  <a:pt x="144" y="614"/>
                  <a:pt x="142" y="617"/>
                </a:cubicBezTo>
                <a:cubicBezTo>
                  <a:pt x="135" y="625"/>
                  <a:pt x="124" y="630"/>
                  <a:pt x="116" y="637"/>
                </a:cubicBezTo>
                <a:cubicBezTo>
                  <a:pt x="106" y="643"/>
                  <a:pt x="96" y="650"/>
                  <a:pt x="86" y="657"/>
                </a:cubicBezTo>
                <a:cubicBezTo>
                  <a:pt x="76" y="664"/>
                  <a:pt x="64" y="673"/>
                  <a:pt x="55" y="681"/>
                </a:cubicBezTo>
                <a:cubicBezTo>
                  <a:pt x="62" y="673"/>
                  <a:pt x="62" y="673"/>
                  <a:pt x="62" y="673"/>
                </a:cubicBezTo>
                <a:cubicBezTo>
                  <a:pt x="71" y="664"/>
                  <a:pt x="80" y="655"/>
                  <a:pt x="90" y="646"/>
                </a:cubicBezTo>
                <a:cubicBezTo>
                  <a:pt x="99" y="637"/>
                  <a:pt x="108" y="629"/>
                  <a:pt x="119" y="621"/>
                </a:cubicBezTo>
                <a:close/>
                <a:moveTo>
                  <a:pt x="26" y="622"/>
                </a:moveTo>
                <a:cubicBezTo>
                  <a:pt x="29" y="619"/>
                  <a:pt x="61" y="612"/>
                  <a:pt x="75" y="610"/>
                </a:cubicBezTo>
                <a:cubicBezTo>
                  <a:pt x="81" y="609"/>
                  <a:pt x="81" y="609"/>
                  <a:pt x="81" y="609"/>
                </a:cubicBezTo>
                <a:cubicBezTo>
                  <a:pt x="96" y="608"/>
                  <a:pt x="110" y="606"/>
                  <a:pt x="124" y="607"/>
                </a:cubicBezTo>
                <a:cubicBezTo>
                  <a:pt x="125" y="607"/>
                  <a:pt x="126" y="606"/>
                  <a:pt x="127" y="607"/>
                </a:cubicBezTo>
                <a:cubicBezTo>
                  <a:pt x="123" y="610"/>
                  <a:pt x="118" y="613"/>
                  <a:pt x="113" y="615"/>
                </a:cubicBezTo>
                <a:cubicBezTo>
                  <a:pt x="98" y="620"/>
                  <a:pt x="79" y="621"/>
                  <a:pt x="63" y="621"/>
                </a:cubicBezTo>
                <a:cubicBezTo>
                  <a:pt x="50" y="621"/>
                  <a:pt x="38" y="622"/>
                  <a:pt x="26" y="622"/>
                </a:cubicBezTo>
                <a:close/>
                <a:moveTo>
                  <a:pt x="99" y="595"/>
                </a:moveTo>
                <a:cubicBezTo>
                  <a:pt x="105" y="597"/>
                  <a:pt x="112" y="599"/>
                  <a:pt x="117" y="601"/>
                </a:cubicBezTo>
                <a:cubicBezTo>
                  <a:pt x="113" y="601"/>
                  <a:pt x="113" y="601"/>
                  <a:pt x="113" y="601"/>
                </a:cubicBezTo>
                <a:cubicBezTo>
                  <a:pt x="84" y="604"/>
                  <a:pt x="55" y="609"/>
                  <a:pt x="28" y="618"/>
                </a:cubicBezTo>
                <a:cubicBezTo>
                  <a:pt x="30" y="617"/>
                  <a:pt x="30" y="617"/>
                  <a:pt x="30" y="617"/>
                </a:cubicBezTo>
                <a:cubicBezTo>
                  <a:pt x="40" y="612"/>
                  <a:pt x="50" y="606"/>
                  <a:pt x="60" y="602"/>
                </a:cubicBezTo>
                <a:cubicBezTo>
                  <a:pt x="72" y="598"/>
                  <a:pt x="85" y="594"/>
                  <a:pt x="99" y="595"/>
                </a:cubicBezTo>
                <a:close/>
                <a:moveTo>
                  <a:pt x="155" y="595"/>
                </a:moveTo>
                <a:cubicBezTo>
                  <a:pt x="153" y="597"/>
                  <a:pt x="151" y="600"/>
                  <a:pt x="149" y="602"/>
                </a:cubicBezTo>
                <a:cubicBezTo>
                  <a:pt x="142" y="602"/>
                  <a:pt x="114" y="594"/>
                  <a:pt x="109" y="593"/>
                </a:cubicBezTo>
                <a:cubicBezTo>
                  <a:pt x="84" y="585"/>
                  <a:pt x="59" y="578"/>
                  <a:pt x="33" y="571"/>
                </a:cubicBezTo>
                <a:cubicBezTo>
                  <a:pt x="39" y="570"/>
                  <a:pt x="46" y="572"/>
                  <a:pt x="53" y="572"/>
                </a:cubicBezTo>
                <a:cubicBezTo>
                  <a:pt x="88" y="576"/>
                  <a:pt x="123" y="583"/>
                  <a:pt x="155" y="594"/>
                </a:cubicBezTo>
                <a:lnTo>
                  <a:pt x="155" y="595"/>
                </a:lnTo>
                <a:close/>
                <a:moveTo>
                  <a:pt x="161" y="599"/>
                </a:moveTo>
                <a:cubicBezTo>
                  <a:pt x="160" y="607"/>
                  <a:pt x="156" y="614"/>
                  <a:pt x="155" y="622"/>
                </a:cubicBezTo>
                <a:cubicBezTo>
                  <a:pt x="152" y="631"/>
                  <a:pt x="149" y="641"/>
                  <a:pt x="148" y="652"/>
                </a:cubicBezTo>
                <a:cubicBezTo>
                  <a:pt x="142" y="670"/>
                  <a:pt x="139" y="689"/>
                  <a:pt x="136" y="708"/>
                </a:cubicBezTo>
                <a:cubicBezTo>
                  <a:pt x="135" y="705"/>
                  <a:pt x="135" y="701"/>
                  <a:pt x="135" y="697"/>
                </a:cubicBezTo>
                <a:cubicBezTo>
                  <a:pt x="136" y="682"/>
                  <a:pt x="138" y="668"/>
                  <a:pt x="140" y="653"/>
                </a:cubicBezTo>
                <a:cubicBezTo>
                  <a:pt x="140" y="644"/>
                  <a:pt x="143" y="636"/>
                  <a:pt x="145" y="627"/>
                </a:cubicBezTo>
                <a:cubicBezTo>
                  <a:pt x="146" y="621"/>
                  <a:pt x="149" y="616"/>
                  <a:pt x="150" y="610"/>
                </a:cubicBezTo>
                <a:cubicBezTo>
                  <a:pt x="153" y="605"/>
                  <a:pt x="156" y="601"/>
                  <a:pt x="161" y="599"/>
                </a:cubicBezTo>
                <a:close/>
                <a:moveTo>
                  <a:pt x="169" y="597"/>
                </a:moveTo>
                <a:cubicBezTo>
                  <a:pt x="173" y="601"/>
                  <a:pt x="172" y="606"/>
                  <a:pt x="172" y="612"/>
                </a:cubicBezTo>
                <a:cubicBezTo>
                  <a:pt x="164" y="641"/>
                  <a:pt x="152" y="668"/>
                  <a:pt x="141" y="696"/>
                </a:cubicBezTo>
                <a:cubicBezTo>
                  <a:pt x="141" y="696"/>
                  <a:pt x="141" y="696"/>
                  <a:pt x="141" y="696"/>
                </a:cubicBezTo>
                <a:cubicBezTo>
                  <a:pt x="143" y="685"/>
                  <a:pt x="147" y="673"/>
                  <a:pt x="149" y="661"/>
                </a:cubicBezTo>
                <a:cubicBezTo>
                  <a:pt x="153" y="650"/>
                  <a:pt x="155" y="637"/>
                  <a:pt x="158" y="625"/>
                </a:cubicBezTo>
                <a:cubicBezTo>
                  <a:pt x="159" y="622"/>
                  <a:pt x="160" y="619"/>
                  <a:pt x="162" y="616"/>
                </a:cubicBezTo>
                <a:cubicBezTo>
                  <a:pt x="164" y="609"/>
                  <a:pt x="164" y="601"/>
                  <a:pt x="169" y="597"/>
                </a:cubicBezTo>
                <a:close/>
                <a:moveTo>
                  <a:pt x="162" y="567"/>
                </a:moveTo>
                <a:cubicBezTo>
                  <a:pt x="166" y="543"/>
                  <a:pt x="170" y="521"/>
                  <a:pt x="174" y="498"/>
                </a:cubicBezTo>
                <a:cubicBezTo>
                  <a:pt x="174" y="504"/>
                  <a:pt x="174" y="512"/>
                  <a:pt x="174" y="518"/>
                </a:cubicBezTo>
                <a:cubicBezTo>
                  <a:pt x="173" y="536"/>
                  <a:pt x="172" y="551"/>
                  <a:pt x="171" y="568"/>
                </a:cubicBezTo>
                <a:cubicBezTo>
                  <a:pt x="161" y="578"/>
                  <a:pt x="161" y="578"/>
                  <a:pt x="161" y="578"/>
                </a:cubicBezTo>
                <a:cubicBezTo>
                  <a:pt x="160" y="574"/>
                  <a:pt x="162" y="570"/>
                  <a:pt x="162" y="567"/>
                </a:cubicBezTo>
                <a:close/>
                <a:moveTo>
                  <a:pt x="150" y="575"/>
                </a:moveTo>
                <a:cubicBezTo>
                  <a:pt x="151" y="553"/>
                  <a:pt x="159" y="532"/>
                  <a:pt x="167" y="511"/>
                </a:cubicBezTo>
                <a:cubicBezTo>
                  <a:pt x="166" y="532"/>
                  <a:pt x="160" y="552"/>
                  <a:pt x="157" y="573"/>
                </a:cubicBezTo>
                <a:cubicBezTo>
                  <a:pt x="157" y="575"/>
                  <a:pt x="158" y="577"/>
                  <a:pt x="158" y="579"/>
                </a:cubicBezTo>
                <a:cubicBezTo>
                  <a:pt x="155" y="577"/>
                  <a:pt x="152" y="577"/>
                  <a:pt x="150" y="575"/>
                </a:cubicBezTo>
                <a:close/>
                <a:moveTo>
                  <a:pt x="42" y="482"/>
                </a:moveTo>
                <a:cubicBezTo>
                  <a:pt x="47" y="490"/>
                  <a:pt x="51" y="500"/>
                  <a:pt x="55" y="508"/>
                </a:cubicBezTo>
                <a:cubicBezTo>
                  <a:pt x="55" y="509"/>
                  <a:pt x="56" y="510"/>
                  <a:pt x="55" y="510"/>
                </a:cubicBezTo>
                <a:cubicBezTo>
                  <a:pt x="54" y="510"/>
                  <a:pt x="52" y="510"/>
                  <a:pt x="50" y="509"/>
                </a:cubicBezTo>
                <a:cubicBezTo>
                  <a:pt x="45" y="501"/>
                  <a:pt x="42" y="491"/>
                  <a:pt x="42" y="482"/>
                </a:cubicBezTo>
                <a:close/>
                <a:moveTo>
                  <a:pt x="44" y="465"/>
                </a:moveTo>
                <a:cubicBezTo>
                  <a:pt x="40" y="463"/>
                  <a:pt x="42" y="458"/>
                  <a:pt x="42" y="454"/>
                </a:cubicBezTo>
                <a:cubicBezTo>
                  <a:pt x="43" y="454"/>
                  <a:pt x="43" y="454"/>
                  <a:pt x="43" y="454"/>
                </a:cubicBezTo>
                <a:cubicBezTo>
                  <a:pt x="43" y="458"/>
                  <a:pt x="44" y="462"/>
                  <a:pt x="44" y="465"/>
                </a:cubicBezTo>
                <a:close/>
                <a:moveTo>
                  <a:pt x="53" y="474"/>
                </a:moveTo>
                <a:cubicBezTo>
                  <a:pt x="52" y="472"/>
                  <a:pt x="50" y="471"/>
                  <a:pt x="49" y="469"/>
                </a:cubicBezTo>
                <a:cubicBezTo>
                  <a:pt x="48" y="463"/>
                  <a:pt x="46" y="455"/>
                  <a:pt x="46" y="448"/>
                </a:cubicBezTo>
                <a:cubicBezTo>
                  <a:pt x="48" y="454"/>
                  <a:pt x="49" y="460"/>
                  <a:pt x="51" y="465"/>
                </a:cubicBezTo>
                <a:cubicBezTo>
                  <a:pt x="51" y="468"/>
                  <a:pt x="53" y="471"/>
                  <a:pt x="53" y="474"/>
                </a:cubicBezTo>
                <a:close/>
                <a:moveTo>
                  <a:pt x="70" y="501"/>
                </a:moveTo>
                <a:cubicBezTo>
                  <a:pt x="71" y="507"/>
                  <a:pt x="72" y="513"/>
                  <a:pt x="74" y="518"/>
                </a:cubicBezTo>
                <a:cubicBezTo>
                  <a:pt x="73" y="518"/>
                  <a:pt x="73" y="518"/>
                  <a:pt x="73" y="518"/>
                </a:cubicBezTo>
                <a:cubicBezTo>
                  <a:pt x="72" y="518"/>
                  <a:pt x="56" y="493"/>
                  <a:pt x="49" y="482"/>
                </a:cubicBezTo>
                <a:cubicBezTo>
                  <a:pt x="43" y="474"/>
                  <a:pt x="37" y="466"/>
                  <a:pt x="31" y="457"/>
                </a:cubicBezTo>
                <a:cubicBezTo>
                  <a:pt x="37" y="462"/>
                  <a:pt x="42" y="468"/>
                  <a:pt x="47" y="473"/>
                </a:cubicBezTo>
                <a:cubicBezTo>
                  <a:pt x="55" y="482"/>
                  <a:pt x="62" y="492"/>
                  <a:pt x="70" y="501"/>
                </a:cubicBezTo>
                <a:close/>
                <a:moveTo>
                  <a:pt x="66" y="515"/>
                </a:moveTo>
                <a:cubicBezTo>
                  <a:pt x="61" y="513"/>
                  <a:pt x="61" y="513"/>
                  <a:pt x="61" y="513"/>
                </a:cubicBezTo>
                <a:cubicBezTo>
                  <a:pt x="60" y="509"/>
                  <a:pt x="57" y="505"/>
                  <a:pt x="57" y="501"/>
                </a:cubicBezTo>
                <a:cubicBezTo>
                  <a:pt x="60" y="506"/>
                  <a:pt x="64" y="510"/>
                  <a:pt x="66" y="515"/>
                </a:cubicBezTo>
                <a:close/>
                <a:moveTo>
                  <a:pt x="77" y="502"/>
                </a:moveTo>
                <a:cubicBezTo>
                  <a:pt x="78" y="510"/>
                  <a:pt x="82" y="517"/>
                  <a:pt x="84" y="524"/>
                </a:cubicBezTo>
                <a:cubicBezTo>
                  <a:pt x="81" y="522"/>
                  <a:pt x="76" y="521"/>
                  <a:pt x="77" y="517"/>
                </a:cubicBezTo>
                <a:cubicBezTo>
                  <a:pt x="74" y="503"/>
                  <a:pt x="70" y="488"/>
                  <a:pt x="70" y="474"/>
                </a:cubicBezTo>
                <a:cubicBezTo>
                  <a:pt x="72" y="479"/>
                  <a:pt x="72" y="486"/>
                  <a:pt x="74" y="491"/>
                </a:cubicBezTo>
                <a:cubicBezTo>
                  <a:pt x="74" y="495"/>
                  <a:pt x="76" y="499"/>
                  <a:pt x="77" y="502"/>
                </a:cubicBezTo>
                <a:close/>
                <a:moveTo>
                  <a:pt x="98" y="533"/>
                </a:moveTo>
                <a:cubicBezTo>
                  <a:pt x="95" y="532"/>
                  <a:pt x="93" y="529"/>
                  <a:pt x="90" y="528"/>
                </a:cubicBezTo>
                <a:cubicBezTo>
                  <a:pt x="86" y="516"/>
                  <a:pt x="81" y="505"/>
                  <a:pt x="79" y="493"/>
                </a:cubicBezTo>
                <a:cubicBezTo>
                  <a:pt x="84" y="501"/>
                  <a:pt x="87" y="511"/>
                  <a:pt x="92" y="519"/>
                </a:cubicBezTo>
                <a:cubicBezTo>
                  <a:pt x="94" y="524"/>
                  <a:pt x="97" y="528"/>
                  <a:pt x="98" y="533"/>
                </a:cubicBezTo>
                <a:close/>
                <a:moveTo>
                  <a:pt x="108" y="545"/>
                </a:moveTo>
                <a:cubicBezTo>
                  <a:pt x="108" y="550"/>
                  <a:pt x="109" y="554"/>
                  <a:pt x="111" y="557"/>
                </a:cubicBezTo>
                <a:cubicBezTo>
                  <a:pt x="106" y="553"/>
                  <a:pt x="100" y="548"/>
                  <a:pt x="95" y="543"/>
                </a:cubicBezTo>
                <a:cubicBezTo>
                  <a:pt x="81" y="533"/>
                  <a:pt x="66" y="522"/>
                  <a:pt x="51" y="514"/>
                </a:cubicBezTo>
                <a:cubicBezTo>
                  <a:pt x="51" y="513"/>
                  <a:pt x="51" y="513"/>
                  <a:pt x="51" y="513"/>
                </a:cubicBezTo>
                <a:cubicBezTo>
                  <a:pt x="72" y="520"/>
                  <a:pt x="91" y="532"/>
                  <a:pt x="108" y="545"/>
                </a:cubicBezTo>
                <a:close/>
                <a:moveTo>
                  <a:pt x="113" y="504"/>
                </a:moveTo>
                <a:cubicBezTo>
                  <a:pt x="113" y="502"/>
                  <a:pt x="113" y="502"/>
                  <a:pt x="113" y="502"/>
                </a:cubicBezTo>
                <a:cubicBezTo>
                  <a:pt x="114" y="503"/>
                  <a:pt x="139" y="562"/>
                  <a:pt x="142" y="573"/>
                </a:cubicBezTo>
                <a:cubicBezTo>
                  <a:pt x="139" y="572"/>
                  <a:pt x="136" y="572"/>
                  <a:pt x="133" y="570"/>
                </a:cubicBezTo>
                <a:cubicBezTo>
                  <a:pt x="124" y="549"/>
                  <a:pt x="116" y="527"/>
                  <a:pt x="113" y="504"/>
                </a:cubicBezTo>
                <a:close/>
                <a:moveTo>
                  <a:pt x="111" y="534"/>
                </a:moveTo>
                <a:cubicBezTo>
                  <a:pt x="110" y="525"/>
                  <a:pt x="109" y="517"/>
                  <a:pt x="110" y="509"/>
                </a:cubicBezTo>
                <a:cubicBezTo>
                  <a:pt x="111" y="515"/>
                  <a:pt x="111" y="515"/>
                  <a:pt x="111" y="515"/>
                </a:cubicBezTo>
                <a:cubicBezTo>
                  <a:pt x="115" y="534"/>
                  <a:pt x="120" y="553"/>
                  <a:pt x="129" y="569"/>
                </a:cubicBezTo>
                <a:cubicBezTo>
                  <a:pt x="129" y="569"/>
                  <a:pt x="122" y="568"/>
                  <a:pt x="119" y="567"/>
                </a:cubicBezTo>
                <a:cubicBezTo>
                  <a:pt x="114" y="556"/>
                  <a:pt x="113" y="545"/>
                  <a:pt x="111" y="534"/>
                </a:cubicBezTo>
                <a:close/>
                <a:moveTo>
                  <a:pt x="83" y="549"/>
                </a:moveTo>
                <a:cubicBezTo>
                  <a:pt x="71" y="535"/>
                  <a:pt x="46" y="516"/>
                  <a:pt x="42" y="512"/>
                </a:cubicBezTo>
                <a:cubicBezTo>
                  <a:pt x="65" y="525"/>
                  <a:pt x="89" y="542"/>
                  <a:pt x="109" y="560"/>
                </a:cubicBezTo>
                <a:cubicBezTo>
                  <a:pt x="111" y="562"/>
                  <a:pt x="114" y="563"/>
                  <a:pt x="114" y="566"/>
                </a:cubicBezTo>
                <a:cubicBezTo>
                  <a:pt x="91" y="563"/>
                  <a:pt x="91" y="563"/>
                  <a:pt x="91" y="563"/>
                </a:cubicBezTo>
                <a:cubicBezTo>
                  <a:pt x="91" y="562"/>
                  <a:pt x="86" y="553"/>
                  <a:pt x="83" y="549"/>
                </a:cubicBezTo>
                <a:close/>
                <a:moveTo>
                  <a:pt x="185" y="601"/>
                </a:moveTo>
                <a:cubicBezTo>
                  <a:pt x="187" y="608"/>
                  <a:pt x="189" y="615"/>
                  <a:pt x="190" y="622"/>
                </a:cubicBezTo>
                <a:cubicBezTo>
                  <a:pt x="191" y="623"/>
                  <a:pt x="193" y="625"/>
                  <a:pt x="194" y="624"/>
                </a:cubicBezTo>
                <a:cubicBezTo>
                  <a:pt x="196" y="623"/>
                  <a:pt x="194" y="621"/>
                  <a:pt x="194" y="621"/>
                </a:cubicBezTo>
                <a:cubicBezTo>
                  <a:pt x="192" y="616"/>
                  <a:pt x="191" y="612"/>
                  <a:pt x="189" y="607"/>
                </a:cubicBezTo>
                <a:cubicBezTo>
                  <a:pt x="188" y="604"/>
                  <a:pt x="186" y="601"/>
                  <a:pt x="185" y="598"/>
                </a:cubicBezTo>
                <a:cubicBezTo>
                  <a:pt x="184" y="599"/>
                  <a:pt x="186" y="600"/>
                  <a:pt x="185" y="601"/>
                </a:cubicBezTo>
                <a:close/>
                <a:moveTo>
                  <a:pt x="250" y="343"/>
                </a:moveTo>
                <a:cubicBezTo>
                  <a:pt x="250" y="346"/>
                  <a:pt x="250" y="350"/>
                  <a:pt x="251" y="353"/>
                </a:cubicBezTo>
                <a:cubicBezTo>
                  <a:pt x="252" y="353"/>
                  <a:pt x="253" y="352"/>
                  <a:pt x="253" y="351"/>
                </a:cubicBezTo>
                <a:cubicBezTo>
                  <a:pt x="253" y="348"/>
                  <a:pt x="251" y="346"/>
                  <a:pt x="251" y="342"/>
                </a:cubicBezTo>
                <a:cubicBezTo>
                  <a:pt x="251" y="342"/>
                  <a:pt x="250" y="342"/>
                  <a:pt x="250" y="343"/>
                </a:cubicBezTo>
                <a:close/>
                <a:moveTo>
                  <a:pt x="288" y="781"/>
                </a:moveTo>
                <a:cubicBezTo>
                  <a:pt x="287" y="781"/>
                  <a:pt x="288" y="782"/>
                  <a:pt x="288" y="782"/>
                </a:cubicBezTo>
                <a:cubicBezTo>
                  <a:pt x="294" y="785"/>
                  <a:pt x="302" y="786"/>
                  <a:pt x="308" y="784"/>
                </a:cubicBezTo>
                <a:cubicBezTo>
                  <a:pt x="309" y="783"/>
                  <a:pt x="310" y="782"/>
                  <a:pt x="309" y="782"/>
                </a:cubicBezTo>
                <a:cubicBezTo>
                  <a:pt x="308" y="781"/>
                  <a:pt x="308" y="781"/>
                  <a:pt x="308" y="781"/>
                </a:cubicBezTo>
                <a:cubicBezTo>
                  <a:pt x="302" y="784"/>
                  <a:pt x="294" y="782"/>
                  <a:pt x="288" y="781"/>
                </a:cubicBezTo>
                <a:close/>
                <a:moveTo>
                  <a:pt x="250" y="366"/>
                </a:moveTo>
                <a:cubicBezTo>
                  <a:pt x="252" y="369"/>
                  <a:pt x="250" y="372"/>
                  <a:pt x="251" y="375"/>
                </a:cubicBezTo>
                <a:cubicBezTo>
                  <a:pt x="251" y="384"/>
                  <a:pt x="251" y="392"/>
                  <a:pt x="252" y="400"/>
                </a:cubicBezTo>
                <a:cubicBezTo>
                  <a:pt x="253" y="408"/>
                  <a:pt x="253" y="416"/>
                  <a:pt x="254" y="424"/>
                </a:cubicBezTo>
                <a:cubicBezTo>
                  <a:pt x="254" y="432"/>
                  <a:pt x="255" y="440"/>
                  <a:pt x="257" y="448"/>
                </a:cubicBezTo>
                <a:cubicBezTo>
                  <a:pt x="256" y="451"/>
                  <a:pt x="257" y="454"/>
                  <a:pt x="258" y="456"/>
                </a:cubicBezTo>
                <a:cubicBezTo>
                  <a:pt x="259" y="457"/>
                  <a:pt x="260" y="459"/>
                  <a:pt x="262" y="459"/>
                </a:cubicBezTo>
                <a:cubicBezTo>
                  <a:pt x="258" y="424"/>
                  <a:pt x="252" y="391"/>
                  <a:pt x="253" y="356"/>
                </a:cubicBezTo>
                <a:cubicBezTo>
                  <a:pt x="252" y="355"/>
                  <a:pt x="252" y="355"/>
                  <a:pt x="252" y="355"/>
                </a:cubicBezTo>
                <a:cubicBezTo>
                  <a:pt x="251" y="357"/>
                  <a:pt x="251" y="358"/>
                  <a:pt x="250" y="360"/>
                </a:cubicBezTo>
                <a:cubicBezTo>
                  <a:pt x="251" y="362"/>
                  <a:pt x="251" y="365"/>
                  <a:pt x="250" y="366"/>
                </a:cubicBezTo>
                <a:close/>
              </a:path>
            </a:pathLst>
          </a:custGeom>
          <a:solidFill>
            <a:srgbClr val="101A35"/>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2" name="矩形 31">
            <a:extLst>
              <a:ext uri="{FF2B5EF4-FFF2-40B4-BE49-F238E27FC236}">
                <a16:creationId xmlns:a16="http://schemas.microsoft.com/office/drawing/2014/main" xmlns="" id="{119CEAA6-A71E-49A0-8BEF-6A2BEDE1D162}"/>
              </a:ext>
            </a:extLst>
          </p:cNvPr>
          <p:cNvSpPr/>
          <p:nvPr/>
        </p:nvSpPr>
        <p:spPr>
          <a:xfrm>
            <a:off x="2461545" y="2904077"/>
            <a:ext cx="5559712" cy="1646605"/>
          </a:xfrm>
          <a:prstGeom prst="rect">
            <a:avLst/>
          </a:prstGeom>
        </p:spPr>
        <p:txBody>
          <a:bodyPr wrap="square">
            <a:spAutoFit/>
          </a:bodyPr>
          <a:lstStyle/>
          <a:p>
            <a:pPr algn="just">
              <a:lnSpc>
                <a:spcPct val="120000"/>
              </a:lnSpc>
              <a:spcAft>
                <a:spcPts val="600"/>
              </a:spcAft>
            </a:pPr>
            <a:r>
              <a:rPr lang="zh-CN" altLang="en-US" sz="1600" dirty="0">
                <a:solidFill>
                  <a:schemeClr val="bg1"/>
                </a:solidFill>
                <a:latin typeface="楷体" panose="02010609060101010101" pitchFamily="49" charset="-122"/>
                <a:ea typeface="楷体" panose="02010609060101010101" pitchFamily="49" charset="-122"/>
              </a:rPr>
              <a:t>这里是你的精彩文本，尽情添加。这里是你的精彩文本，尽情添加。这里是你的精彩文本，尽情添加。这里是你的精彩文本，尽情</a:t>
            </a:r>
            <a:r>
              <a:rPr lang="zh-CN" altLang="en-US" sz="1600">
                <a:solidFill>
                  <a:schemeClr val="bg1"/>
                </a:solidFill>
                <a:latin typeface="楷体" panose="02010609060101010101" pitchFamily="49" charset="-122"/>
                <a:ea typeface="楷体" panose="02010609060101010101" pitchFamily="49" charset="-122"/>
              </a:rPr>
              <a:t>添加。</a:t>
            </a:r>
            <a:endParaRPr lang="en-US" altLang="zh-CN" sz="1600" dirty="0">
              <a:solidFill>
                <a:schemeClr val="bg1"/>
              </a:solidFill>
              <a:latin typeface="楷体" panose="02010609060101010101" pitchFamily="49" charset="-122"/>
              <a:ea typeface="楷体" panose="02010609060101010101" pitchFamily="49" charset="-122"/>
            </a:endParaRPr>
          </a:p>
          <a:p>
            <a:pPr algn="just">
              <a:lnSpc>
                <a:spcPct val="120000"/>
              </a:lnSpc>
              <a:spcAft>
                <a:spcPts val="600"/>
              </a:spcAft>
            </a:pPr>
            <a:r>
              <a:rPr lang="zh-CN" altLang="en-US" sz="1600" dirty="0">
                <a:solidFill>
                  <a:schemeClr val="bg1"/>
                </a:solidFill>
                <a:latin typeface="楷体" panose="02010609060101010101" pitchFamily="49" charset="-122"/>
                <a:ea typeface="楷体" panose="02010609060101010101" pitchFamily="49" charset="-122"/>
              </a:rPr>
              <a:t>这里是你的精彩文本，尽情添加。这里是你的精彩文本，尽情添加。这里是你的精彩文本，尽情添加。</a:t>
            </a:r>
            <a:endParaRPr lang="en-US" altLang="zh-CN" sz="1600" dirty="0">
              <a:solidFill>
                <a:schemeClr val="bg1"/>
              </a:solidFill>
              <a:latin typeface="楷体" panose="02010609060101010101" pitchFamily="49" charset="-122"/>
              <a:ea typeface="楷体" panose="02010609060101010101" pitchFamily="49" charset="-122"/>
            </a:endParaRPr>
          </a:p>
        </p:txBody>
      </p:sp>
      <p:sp>
        <p:nvSpPr>
          <p:cNvPr id="33" name="文本框 32">
            <a:extLst>
              <a:ext uri="{FF2B5EF4-FFF2-40B4-BE49-F238E27FC236}">
                <a16:creationId xmlns:a16="http://schemas.microsoft.com/office/drawing/2014/main" xmlns="" id="{EBF07615-E8A8-47D9-B792-C89D5B38AF49}"/>
              </a:ext>
            </a:extLst>
          </p:cNvPr>
          <p:cNvSpPr txBox="1"/>
          <p:nvPr/>
        </p:nvSpPr>
        <p:spPr>
          <a:xfrm>
            <a:off x="2461545" y="2227971"/>
            <a:ext cx="2117887" cy="461665"/>
          </a:xfrm>
          <a:prstGeom prst="rect">
            <a:avLst/>
          </a:prstGeom>
          <a:noFill/>
        </p:spPr>
        <p:txBody>
          <a:bodyPr wrap="none" rtlCol="0">
            <a:spAutoFit/>
          </a:bodyPr>
          <a:lstStyle/>
          <a:p>
            <a:r>
              <a:rPr lang="zh-CN" altLang="en-US" sz="2400" dirty="0">
                <a:solidFill>
                  <a:schemeClr val="bg1"/>
                </a:solidFill>
                <a:latin typeface="中山行书百年纪念版" panose="02010609000101010101" pitchFamily="49" charset="-122"/>
                <a:ea typeface="中山行书百年纪念版" panose="02010609000101010101" pitchFamily="49" charset="-122"/>
              </a:rPr>
              <a:t>添加您的文本</a:t>
            </a:r>
          </a:p>
        </p:txBody>
      </p:sp>
    </p:spTree>
    <p:extLst>
      <p:ext uri="{BB962C8B-B14F-4D97-AF65-F5344CB8AC3E}">
        <p14:creationId xmlns:p14="http://schemas.microsoft.com/office/powerpoint/2010/main" val="2912983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君宅 - YunApp">
            <a:extLst>
              <a:ext uri="{FF2B5EF4-FFF2-40B4-BE49-F238E27FC236}">
                <a16:creationId xmlns:a16="http://schemas.microsoft.com/office/drawing/2014/main" xmlns="" id="{95890B16-5419-4CDA-8FB2-47F4735D0786}"/>
              </a:ext>
            </a:extLst>
          </p:cNvPr>
          <p:cNvPicPr>
            <a:picLocks noChangeAspect="1" noChangeArrowheads="1"/>
          </p:cNvPicPr>
          <p:nvPr/>
        </p:nvPicPr>
        <p:blipFill>
          <a:blip r:embed="rId3">
            <a:clrChange>
              <a:clrFrom>
                <a:srgbClr val="F3F7F8"/>
              </a:clrFrom>
              <a:clrTo>
                <a:srgbClr val="F3F7F8">
                  <a:alpha val="0"/>
                </a:srgbClr>
              </a:clrTo>
            </a:clrChange>
            <a:grayscl/>
            <a:extLst>
              <a:ext uri="{28A0092B-C50C-407E-A947-70E740481C1C}">
                <a14:useLocalDpi xmlns:a14="http://schemas.microsoft.com/office/drawing/2010/main" val="0"/>
              </a:ext>
            </a:extLst>
          </a:blip>
          <a:srcRect/>
          <a:stretch>
            <a:fillRect/>
          </a:stretch>
        </p:blipFill>
        <p:spPr bwMode="auto">
          <a:xfrm flipH="1">
            <a:off x="0" y="620688"/>
            <a:ext cx="4583832" cy="8037512"/>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组合 11">
            <a:extLst>
              <a:ext uri="{FF2B5EF4-FFF2-40B4-BE49-F238E27FC236}">
                <a16:creationId xmlns:a16="http://schemas.microsoft.com/office/drawing/2014/main" xmlns="" id="{2C197DD8-CC20-4B88-BAD1-ACDE694DBEC5}"/>
              </a:ext>
            </a:extLst>
          </p:cNvPr>
          <p:cNvGrpSpPr/>
          <p:nvPr/>
        </p:nvGrpSpPr>
        <p:grpSpPr>
          <a:xfrm>
            <a:off x="10147702" y="2676913"/>
            <a:ext cx="969496" cy="2361617"/>
            <a:chOff x="7988500" y="2695024"/>
            <a:chExt cx="969496" cy="2361617"/>
          </a:xfrm>
        </p:grpSpPr>
        <p:sp>
          <p:nvSpPr>
            <p:cNvPr id="13" name="Text Box 9">
              <a:extLst>
                <a:ext uri="{FF2B5EF4-FFF2-40B4-BE49-F238E27FC236}">
                  <a16:creationId xmlns:a16="http://schemas.microsoft.com/office/drawing/2014/main" xmlns="" id="{FAE28846-BB45-4055-A08A-131754E47DC8}"/>
                </a:ext>
              </a:extLst>
            </p:cNvPr>
            <p:cNvSpPr txBox="1">
              <a:spLocks noChangeArrowheads="1"/>
            </p:cNvSpPr>
            <p:nvPr/>
          </p:nvSpPr>
          <p:spPr bwMode="auto">
            <a:xfrm>
              <a:off x="8342443" y="2695024"/>
              <a:ext cx="615553" cy="2004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dist" eaLnBrk="1" hangingPunct="1"/>
              <a:r>
                <a:rPr lang="zh-CN" altLang="en-US" sz="2800" dirty="0">
                  <a:solidFill>
                    <a:schemeClr val="tx1">
                      <a:lumMod val="95000"/>
                      <a:lumOff val="5000"/>
                    </a:schemeClr>
                  </a:solidFill>
                  <a:latin typeface="中山行书百年纪念版" panose="02010609000101010101" pitchFamily="49" charset="-122"/>
                  <a:ea typeface="中山行书百年纪念版" panose="02010609000101010101" pitchFamily="49" charset="-122"/>
                </a:rPr>
                <a:t>具体要求</a:t>
              </a:r>
            </a:p>
          </p:txBody>
        </p:sp>
        <p:sp>
          <p:nvSpPr>
            <p:cNvPr id="14" name="Text Box 11">
              <a:extLst>
                <a:ext uri="{FF2B5EF4-FFF2-40B4-BE49-F238E27FC236}">
                  <a16:creationId xmlns:a16="http://schemas.microsoft.com/office/drawing/2014/main" xmlns="" id="{01F9CAE9-E234-46B3-A33C-7FC2B5E054E3}"/>
                </a:ext>
              </a:extLst>
            </p:cNvPr>
            <p:cNvSpPr txBox="1">
              <a:spLocks noChangeArrowheads="1"/>
            </p:cNvSpPr>
            <p:nvPr/>
          </p:nvSpPr>
          <p:spPr bwMode="auto">
            <a:xfrm>
              <a:off x="7988500" y="3938651"/>
              <a:ext cx="353943" cy="1117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1100" dirty="0">
                  <a:solidFill>
                    <a:schemeClr val="tx1">
                      <a:lumMod val="95000"/>
                      <a:lumOff val="5000"/>
                    </a:schemeClr>
                  </a:solidFill>
                  <a:latin typeface="华文中宋" panose="02010600040101010101" pitchFamily="2" charset="-122"/>
                  <a:ea typeface="华文中宋" panose="02010600040101010101" pitchFamily="2" charset="-122"/>
                </a:rPr>
                <a:t>Chapter Title</a:t>
              </a:r>
            </a:p>
          </p:txBody>
        </p:sp>
      </p:grpSp>
      <p:sp>
        <p:nvSpPr>
          <p:cNvPr id="15" name="文本框 14">
            <a:extLst>
              <a:ext uri="{FF2B5EF4-FFF2-40B4-BE49-F238E27FC236}">
                <a16:creationId xmlns:a16="http://schemas.microsoft.com/office/drawing/2014/main" xmlns="" id="{DDFC5752-326D-4DBF-A902-9947B1B23514}"/>
              </a:ext>
            </a:extLst>
          </p:cNvPr>
          <p:cNvSpPr txBox="1"/>
          <p:nvPr/>
        </p:nvSpPr>
        <p:spPr>
          <a:xfrm>
            <a:off x="3990086" y="2679844"/>
            <a:ext cx="6093976" cy="2618591"/>
          </a:xfrm>
          <a:prstGeom prst="rect">
            <a:avLst/>
          </a:prstGeom>
          <a:noFill/>
          <a:ln>
            <a:noFill/>
          </a:ln>
        </p:spPr>
        <p:txBody>
          <a:bodyPr vert="eaVert" wrap="square" rtlCol="0">
            <a:spAutoFit/>
          </a:bodyPr>
          <a:lstStyle/>
          <a:p>
            <a:pPr>
              <a:lnSpc>
                <a:spcPct val="200000"/>
              </a:lnSpc>
            </a:pPr>
            <a:r>
              <a:rPr lang="zh-CN" altLang="en-US" sz="2400" dirty="0">
                <a:latin typeface="方正清刻本悦宋简体" panose="02000000000000000000" pitchFamily="2" charset="-122"/>
                <a:ea typeface="方正清刻本悦宋简体" panose="02000000000000000000" pitchFamily="2" charset="-122"/>
              </a:rPr>
              <a:t>驿外断桥边，</a:t>
            </a:r>
            <a:endParaRPr lang="en-US" altLang="zh-CN" sz="2400" dirty="0">
              <a:latin typeface="方正清刻本悦宋简体" panose="02000000000000000000" pitchFamily="2" charset="-122"/>
              <a:ea typeface="方正清刻本悦宋简体" panose="02000000000000000000" pitchFamily="2" charset="-122"/>
            </a:endParaRPr>
          </a:p>
          <a:p>
            <a:pPr>
              <a:lnSpc>
                <a:spcPct val="200000"/>
              </a:lnSpc>
            </a:pPr>
            <a:r>
              <a:rPr lang="zh-CN" altLang="en-US" sz="2400" dirty="0">
                <a:latin typeface="方正清刻本悦宋简体" panose="02000000000000000000" pitchFamily="2" charset="-122"/>
                <a:ea typeface="方正清刻本悦宋简体" panose="02000000000000000000" pitchFamily="2" charset="-122"/>
              </a:rPr>
              <a:t>寂寞开无主。</a:t>
            </a:r>
            <a:endParaRPr lang="en-US" altLang="zh-CN" sz="2400" dirty="0">
              <a:latin typeface="方正清刻本悦宋简体" panose="02000000000000000000" pitchFamily="2" charset="-122"/>
              <a:ea typeface="方正清刻本悦宋简体" panose="02000000000000000000" pitchFamily="2" charset="-122"/>
            </a:endParaRPr>
          </a:p>
          <a:p>
            <a:pPr>
              <a:lnSpc>
                <a:spcPct val="200000"/>
              </a:lnSpc>
            </a:pPr>
            <a:r>
              <a:rPr lang="zh-CN" altLang="en-US" sz="2400" dirty="0">
                <a:latin typeface="方正清刻本悦宋简体" panose="02000000000000000000" pitchFamily="2" charset="-122"/>
                <a:ea typeface="方正清刻本悦宋简体" panose="02000000000000000000" pitchFamily="2" charset="-122"/>
              </a:rPr>
              <a:t>已是黄昏独自愁，</a:t>
            </a:r>
            <a:endParaRPr lang="en-US" altLang="zh-CN" sz="2400" dirty="0">
              <a:latin typeface="方正清刻本悦宋简体" panose="02000000000000000000" pitchFamily="2" charset="-122"/>
              <a:ea typeface="方正清刻本悦宋简体" panose="02000000000000000000" pitchFamily="2" charset="-122"/>
            </a:endParaRPr>
          </a:p>
          <a:p>
            <a:pPr>
              <a:lnSpc>
                <a:spcPct val="200000"/>
              </a:lnSpc>
            </a:pPr>
            <a:r>
              <a:rPr lang="zh-CN" altLang="en-US" sz="2400" dirty="0">
                <a:latin typeface="方正清刻本悦宋简体" panose="02000000000000000000" pitchFamily="2" charset="-122"/>
                <a:ea typeface="方正清刻本悦宋简体" panose="02000000000000000000" pitchFamily="2" charset="-122"/>
              </a:rPr>
              <a:t>更著风和雨。 </a:t>
            </a:r>
            <a:br>
              <a:rPr lang="zh-CN" altLang="en-US" sz="2400" dirty="0">
                <a:latin typeface="方正清刻本悦宋简体" panose="02000000000000000000" pitchFamily="2" charset="-122"/>
                <a:ea typeface="方正清刻本悦宋简体" panose="02000000000000000000" pitchFamily="2" charset="-122"/>
              </a:rPr>
            </a:br>
            <a:r>
              <a:rPr lang="zh-CN" altLang="en-US" sz="2400" dirty="0">
                <a:latin typeface="方正清刻本悦宋简体" panose="02000000000000000000" pitchFamily="2" charset="-122"/>
                <a:ea typeface="方正清刻本悦宋简体" panose="02000000000000000000" pitchFamily="2" charset="-122"/>
              </a:rPr>
              <a:t>无意苦争春，</a:t>
            </a:r>
            <a:endParaRPr lang="en-US" altLang="zh-CN" sz="2400" dirty="0">
              <a:latin typeface="方正清刻本悦宋简体" panose="02000000000000000000" pitchFamily="2" charset="-122"/>
              <a:ea typeface="方正清刻本悦宋简体" panose="02000000000000000000" pitchFamily="2" charset="-122"/>
            </a:endParaRPr>
          </a:p>
          <a:p>
            <a:pPr>
              <a:lnSpc>
                <a:spcPct val="200000"/>
              </a:lnSpc>
            </a:pPr>
            <a:r>
              <a:rPr lang="zh-CN" altLang="en-US" sz="2400" dirty="0">
                <a:latin typeface="方正清刻本悦宋简体" panose="02000000000000000000" pitchFamily="2" charset="-122"/>
                <a:ea typeface="方正清刻本悦宋简体" panose="02000000000000000000" pitchFamily="2" charset="-122"/>
              </a:rPr>
              <a:t>一任群芳妒。</a:t>
            </a:r>
            <a:endParaRPr lang="en-US" altLang="zh-CN" sz="2400" dirty="0">
              <a:latin typeface="方正清刻本悦宋简体" panose="02000000000000000000" pitchFamily="2" charset="-122"/>
              <a:ea typeface="方正清刻本悦宋简体" panose="02000000000000000000" pitchFamily="2" charset="-122"/>
            </a:endParaRPr>
          </a:p>
          <a:p>
            <a:pPr>
              <a:lnSpc>
                <a:spcPct val="200000"/>
              </a:lnSpc>
            </a:pPr>
            <a:r>
              <a:rPr lang="zh-CN" altLang="en-US" sz="2400" dirty="0">
                <a:latin typeface="方正清刻本悦宋简体" panose="02000000000000000000" pitchFamily="2" charset="-122"/>
                <a:ea typeface="方正清刻本悦宋简体" panose="02000000000000000000" pitchFamily="2" charset="-122"/>
              </a:rPr>
              <a:t>零落成泥碾作尘</a:t>
            </a:r>
            <a:endParaRPr lang="en-US" altLang="zh-CN" sz="2400" dirty="0">
              <a:latin typeface="方正清刻本悦宋简体" panose="02000000000000000000" pitchFamily="2" charset="-122"/>
              <a:ea typeface="方正清刻本悦宋简体" panose="02000000000000000000" pitchFamily="2" charset="-122"/>
            </a:endParaRPr>
          </a:p>
          <a:p>
            <a:pPr>
              <a:lnSpc>
                <a:spcPct val="200000"/>
              </a:lnSpc>
            </a:pPr>
            <a:r>
              <a:rPr lang="zh-CN" altLang="en-US" sz="2400" dirty="0">
                <a:latin typeface="方正清刻本悦宋简体" panose="02000000000000000000" pitchFamily="2" charset="-122"/>
                <a:ea typeface="方正清刻本悦宋简体" panose="02000000000000000000" pitchFamily="2" charset="-122"/>
              </a:rPr>
              <a:t>只有香如故。</a:t>
            </a:r>
            <a:endParaRPr lang="zh-CN" altLang="en-US" sz="2000" dirty="0">
              <a:latin typeface="方正清刻本悦宋简体" panose="02000000000000000000" pitchFamily="2" charset="-122"/>
              <a:ea typeface="方正清刻本悦宋简体" panose="02000000000000000000" pitchFamily="2" charset="-122"/>
            </a:endParaRPr>
          </a:p>
        </p:txBody>
      </p:sp>
    </p:spTree>
    <p:extLst>
      <p:ext uri="{BB962C8B-B14F-4D97-AF65-F5344CB8AC3E}">
        <p14:creationId xmlns:p14="http://schemas.microsoft.com/office/powerpoint/2010/main" val="3733840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5" name="图片 4" descr="山">
            <a:extLst>
              <a:ext uri="{FF2B5EF4-FFF2-40B4-BE49-F238E27FC236}">
                <a16:creationId xmlns:a16="http://schemas.microsoft.com/office/drawing/2014/main" xmlns="" id="{96A93A0A-21F7-4715-9BE9-D276346703AC}"/>
              </a:ext>
            </a:extLst>
          </p:cNvPr>
          <p:cNvPicPr>
            <a:picLocks noChangeAspect="1"/>
          </p:cNvPicPr>
          <p:nvPr/>
        </p:nvPicPr>
        <p:blipFill>
          <a:blip r:embed="rId4"/>
          <a:stretch>
            <a:fillRect/>
          </a:stretch>
        </p:blipFill>
        <p:spPr>
          <a:xfrm>
            <a:off x="5460365" y="5278120"/>
            <a:ext cx="6729730" cy="1585595"/>
          </a:xfrm>
          <a:prstGeom prst="rect">
            <a:avLst/>
          </a:prstGeom>
        </p:spPr>
      </p:pic>
      <p:sp>
        <p:nvSpPr>
          <p:cNvPr id="15" name="矩形 14">
            <a:extLst>
              <a:ext uri="{FF2B5EF4-FFF2-40B4-BE49-F238E27FC236}">
                <a16:creationId xmlns:a16="http://schemas.microsoft.com/office/drawing/2014/main" xmlns="" id="{8140474B-E3A1-4DF9-ADBF-769C60826EF3}"/>
              </a:ext>
            </a:extLst>
          </p:cNvPr>
          <p:cNvSpPr/>
          <p:nvPr/>
        </p:nvSpPr>
        <p:spPr>
          <a:xfrm>
            <a:off x="3121025" y="2403475"/>
            <a:ext cx="8351520" cy="2646045"/>
          </a:xfrm>
          <a:prstGeom prst="rect">
            <a:avLst/>
          </a:prstGeom>
          <a:solidFill>
            <a:srgbClr val="DAAD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16" name="图片 15">
            <a:extLst>
              <a:ext uri="{FF2B5EF4-FFF2-40B4-BE49-F238E27FC236}">
                <a16:creationId xmlns:a16="http://schemas.microsoft.com/office/drawing/2014/main" xmlns="" id="{807AF371-F94F-4C52-A41B-D06766937A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5905" y="2711450"/>
            <a:ext cx="3058160" cy="2030095"/>
          </a:xfrm>
          <a:prstGeom prst="rect">
            <a:avLst/>
          </a:prstGeom>
          <a:ln w="57150">
            <a:solidFill>
              <a:schemeClr val="bg1">
                <a:alpha val="0"/>
              </a:schemeClr>
            </a:solidFill>
          </a:ln>
          <a:effectLst>
            <a:outerShdw blurRad="50800" dist="38100" dir="2700000" algn="tl" rotWithShape="0">
              <a:prstClr val="black">
                <a:alpha val="40000"/>
              </a:prstClr>
            </a:outerShdw>
          </a:effectLst>
        </p:spPr>
      </p:pic>
      <p:sp>
        <p:nvSpPr>
          <p:cNvPr id="17" name="文本框 16">
            <a:extLst>
              <a:ext uri="{FF2B5EF4-FFF2-40B4-BE49-F238E27FC236}">
                <a16:creationId xmlns:a16="http://schemas.microsoft.com/office/drawing/2014/main" xmlns="" id="{120CC7F6-FBC8-4ABD-9FB3-84E8ECEF0D30}"/>
              </a:ext>
            </a:extLst>
          </p:cNvPr>
          <p:cNvSpPr txBox="1"/>
          <p:nvPr/>
        </p:nvSpPr>
        <p:spPr>
          <a:xfrm>
            <a:off x="6635710" y="2793365"/>
            <a:ext cx="923330" cy="2661285"/>
          </a:xfrm>
          <a:prstGeom prst="rect">
            <a:avLst/>
          </a:prstGeom>
          <a:noFill/>
        </p:spPr>
        <p:txBody>
          <a:bodyPr vert="eaVert" wrap="square" rtlCol="0">
            <a:spAutoFit/>
          </a:bodyPr>
          <a:lstStyle/>
          <a:p>
            <a:r>
              <a:rPr lang="zh-CN" altLang="en-US" sz="4800" dirty="0">
                <a:solidFill>
                  <a:schemeClr val="bg1"/>
                </a:solidFill>
                <a:latin typeface="中山行书百年纪念版" panose="02010609000101010101" pitchFamily="49" charset="-122"/>
                <a:ea typeface="中山行书百年纪念版" panose="02010609000101010101" pitchFamily="49" charset="-122"/>
              </a:rPr>
              <a:t>第叁章</a:t>
            </a:r>
          </a:p>
        </p:txBody>
      </p:sp>
      <p:sp>
        <p:nvSpPr>
          <p:cNvPr id="18" name="文本框 17">
            <a:extLst>
              <a:ext uri="{FF2B5EF4-FFF2-40B4-BE49-F238E27FC236}">
                <a16:creationId xmlns:a16="http://schemas.microsoft.com/office/drawing/2014/main" xmlns="" id="{790106C1-C7CF-44EC-A350-98980982BB1E}"/>
              </a:ext>
            </a:extLst>
          </p:cNvPr>
          <p:cNvSpPr txBox="1"/>
          <p:nvPr/>
        </p:nvSpPr>
        <p:spPr>
          <a:xfrm>
            <a:off x="3608391" y="2741295"/>
            <a:ext cx="2462213" cy="3328035"/>
          </a:xfrm>
          <a:prstGeom prst="rect">
            <a:avLst/>
          </a:prstGeom>
          <a:noFill/>
        </p:spPr>
        <p:txBody>
          <a:bodyPr vert="eaVert" wrap="square" rtlCol="0">
            <a:spAutoFit/>
          </a:bodyPr>
          <a:lstStyle/>
          <a:p>
            <a:pPr>
              <a:lnSpc>
                <a:spcPct val="200000"/>
              </a:lnSpc>
            </a:pPr>
            <a:r>
              <a:rPr lang="zh-CN" altLang="en-US" sz="1400" dirty="0">
                <a:solidFill>
                  <a:schemeClr val="bg1"/>
                </a:solidFill>
                <a:latin typeface="微软雅黑" panose="020B0503020204020204" charset="-122"/>
                <a:ea typeface="微软雅黑" panose="020B0503020204020204" charset="-122"/>
              </a:rPr>
              <a:t>愿以此功德，庄亚佛净土。</a:t>
            </a:r>
          </a:p>
          <a:p>
            <a:pPr>
              <a:lnSpc>
                <a:spcPct val="200000"/>
              </a:lnSpc>
            </a:pPr>
            <a:r>
              <a:rPr lang="zh-CN" altLang="en-US" sz="1400" dirty="0">
                <a:solidFill>
                  <a:schemeClr val="bg1"/>
                </a:solidFill>
                <a:latin typeface="微软雅黑" panose="020B0503020204020204" charset="-122"/>
                <a:ea typeface="微软雅黑" panose="020B0503020204020204" charset="-122"/>
              </a:rPr>
              <a:t>上报四重恩，下济三途苦。</a:t>
            </a:r>
          </a:p>
          <a:p>
            <a:pPr>
              <a:lnSpc>
                <a:spcPct val="200000"/>
              </a:lnSpc>
            </a:pPr>
            <a:r>
              <a:rPr lang="zh-CN" altLang="en-US" sz="1400" dirty="0">
                <a:solidFill>
                  <a:schemeClr val="bg1"/>
                </a:solidFill>
                <a:latin typeface="微软雅黑" panose="020B0503020204020204" charset="-122"/>
                <a:ea typeface="微软雅黑" panose="020B0503020204020204" charset="-122"/>
              </a:rPr>
              <a:t>若有见闻者，悉发菩提心。</a:t>
            </a:r>
          </a:p>
          <a:p>
            <a:pPr>
              <a:lnSpc>
                <a:spcPct val="200000"/>
              </a:lnSpc>
            </a:pPr>
            <a:r>
              <a:rPr lang="zh-CN" altLang="en-US" sz="1400" dirty="0">
                <a:solidFill>
                  <a:schemeClr val="bg1"/>
                </a:solidFill>
                <a:latin typeface="微软雅黑" panose="020B0503020204020204" charset="-122"/>
                <a:ea typeface="微软雅黑" panose="020B0503020204020204" charset="-122"/>
              </a:rPr>
              <a:t>消除宿业障，同登无上觉。</a:t>
            </a:r>
          </a:p>
          <a:p>
            <a:pPr>
              <a:lnSpc>
                <a:spcPct val="200000"/>
              </a:lnSpc>
            </a:pPr>
            <a:endParaRPr lang="zh-CN" altLang="en-US" dirty="0">
              <a:solidFill>
                <a:schemeClr val="bg1"/>
              </a:solidFill>
              <a:latin typeface="钟齐流江毛笔草体" panose="02000000000000000000" pitchFamily="2" charset="-122"/>
              <a:ea typeface="钟齐流江毛笔草体" panose="02000000000000000000" pitchFamily="2" charset="-122"/>
            </a:endParaRPr>
          </a:p>
        </p:txBody>
      </p:sp>
      <p:sp>
        <p:nvSpPr>
          <p:cNvPr id="19" name="文本框 18">
            <a:extLst>
              <a:ext uri="{FF2B5EF4-FFF2-40B4-BE49-F238E27FC236}">
                <a16:creationId xmlns:a16="http://schemas.microsoft.com/office/drawing/2014/main" xmlns="" id="{D966D927-46BB-4784-94BD-B8CFF8E369E5}"/>
              </a:ext>
            </a:extLst>
          </p:cNvPr>
          <p:cNvSpPr txBox="1"/>
          <p:nvPr/>
        </p:nvSpPr>
        <p:spPr>
          <a:xfrm>
            <a:off x="3181985" y="1137920"/>
            <a:ext cx="3656965" cy="1014730"/>
          </a:xfrm>
          <a:prstGeom prst="rect">
            <a:avLst/>
          </a:prstGeom>
          <a:noFill/>
        </p:spPr>
        <p:txBody>
          <a:bodyPr wrap="square" rtlCol="0">
            <a:spAutoFit/>
          </a:bodyPr>
          <a:lstStyle/>
          <a:p>
            <a:pPr algn="l"/>
            <a:r>
              <a:rPr lang="zh-CN" altLang="en-US" sz="6000" dirty="0">
                <a:solidFill>
                  <a:schemeClr val="bg1"/>
                </a:solidFill>
                <a:latin typeface="中山行书百年纪念版" panose="02010609000101010101" pitchFamily="49" charset="-122"/>
                <a:ea typeface="中山行书百年纪念版" panose="02010609000101010101" pitchFamily="49" charset="-122"/>
              </a:rPr>
              <a:t>标题内容</a:t>
            </a:r>
          </a:p>
        </p:txBody>
      </p:sp>
      <p:pic>
        <p:nvPicPr>
          <p:cNvPr id="22" name="图片 21" descr="波浪">
            <a:extLst>
              <a:ext uri="{FF2B5EF4-FFF2-40B4-BE49-F238E27FC236}">
                <a16:creationId xmlns:a16="http://schemas.microsoft.com/office/drawing/2014/main" xmlns="" id="{284BFFAD-2EED-480A-BBD4-60DE52B852C5}"/>
              </a:ext>
            </a:extLst>
          </p:cNvPr>
          <p:cNvPicPr>
            <a:picLocks noChangeAspect="1"/>
          </p:cNvPicPr>
          <p:nvPr/>
        </p:nvPicPr>
        <p:blipFill rotWithShape="1">
          <a:blip r:embed="rId6"/>
          <a:srcRect r="68106" b="28938"/>
          <a:stretch/>
        </p:blipFill>
        <p:spPr>
          <a:xfrm>
            <a:off x="0" y="-90805"/>
            <a:ext cx="3892550" cy="1443990"/>
          </a:xfrm>
          <a:prstGeom prst="rect">
            <a:avLst/>
          </a:prstGeom>
        </p:spPr>
      </p:pic>
      <p:pic>
        <p:nvPicPr>
          <p:cNvPr id="23" name="图片 22" descr="山1">
            <a:extLst>
              <a:ext uri="{FF2B5EF4-FFF2-40B4-BE49-F238E27FC236}">
                <a16:creationId xmlns:a16="http://schemas.microsoft.com/office/drawing/2014/main" xmlns="" id="{E1391523-E9CC-4750-960C-B1A854B914A1}"/>
              </a:ext>
            </a:extLst>
          </p:cNvPr>
          <p:cNvPicPr>
            <a:picLocks noChangeAspect="1"/>
          </p:cNvPicPr>
          <p:nvPr/>
        </p:nvPicPr>
        <p:blipFill>
          <a:blip r:embed="rId7"/>
          <a:stretch>
            <a:fillRect/>
          </a:stretch>
        </p:blipFill>
        <p:spPr>
          <a:xfrm>
            <a:off x="-6350" y="4857750"/>
            <a:ext cx="3895090" cy="1075055"/>
          </a:xfrm>
          <a:prstGeom prst="rect">
            <a:avLst/>
          </a:prstGeom>
        </p:spPr>
      </p:pic>
    </p:spTree>
    <p:extLst>
      <p:ext uri="{BB962C8B-B14F-4D97-AF65-F5344CB8AC3E}">
        <p14:creationId xmlns:p14="http://schemas.microsoft.com/office/powerpoint/2010/main" val="3237303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anim calcmode="lin" valueType="num">
                                      <p:cBhvr>
                                        <p:cTn id="14" dur="1000" fill="hold"/>
                                        <p:tgtEl>
                                          <p:spTgt spid="16"/>
                                        </p:tgtEl>
                                        <p:attrNameLst>
                                          <p:attrName>ppt_x</p:attrName>
                                        </p:attrNameLst>
                                      </p:cBhvr>
                                      <p:tavLst>
                                        <p:tav tm="0">
                                          <p:val>
                                            <p:strVal val="#ppt_x"/>
                                          </p:val>
                                        </p:tav>
                                        <p:tav tm="100000">
                                          <p:val>
                                            <p:strVal val="#ppt_x"/>
                                          </p:val>
                                        </p:tav>
                                      </p:tavLst>
                                    </p:anim>
                                    <p:anim calcmode="lin" valueType="num">
                                      <p:cBhvr>
                                        <p:cTn id="1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1000"/>
                                        <p:tgtEl>
                                          <p:spTgt spid="18"/>
                                        </p:tgtEl>
                                      </p:cBhvr>
                                    </p:animEffect>
                                    <p:anim calcmode="lin" valueType="num">
                                      <p:cBhvr>
                                        <p:cTn id="21" dur="1000" fill="hold"/>
                                        <p:tgtEl>
                                          <p:spTgt spid="18"/>
                                        </p:tgtEl>
                                        <p:attrNameLst>
                                          <p:attrName>ppt_x</p:attrName>
                                        </p:attrNameLst>
                                      </p:cBhvr>
                                      <p:tavLst>
                                        <p:tav tm="0">
                                          <p:val>
                                            <p:strVal val="#ppt_x"/>
                                          </p:val>
                                        </p:tav>
                                        <p:tav tm="100000">
                                          <p:val>
                                            <p:strVal val="#ppt_x"/>
                                          </p:val>
                                        </p:tav>
                                      </p:tavLst>
                                    </p:anim>
                                    <p:anim calcmode="lin" valueType="num">
                                      <p:cBhvr>
                                        <p:cTn id="22" dur="1000" fill="hold"/>
                                        <p:tgtEl>
                                          <p:spTgt spid="18"/>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up)">
                                      <p:cBhvr>
                                        <p:cTn id="26" dur="500"/>
                                        <p:tgtEl>
                                          <p:spTgt spid="22"/>
                                        </p:tgtEl>
                                      </p:cBhvr>
                                    </p:animEffect>
                                  </p:childTnLst>
                                </p:cTn>
                              </p:par>
                              <p:par>
                                <p:cTn id="27" presetID="2" presetClass="entr" presetSubtype="8"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fill="hold"/>
                                        <p:tgtEl>
                                          <p:spTgt spid="23"/>
                                        </p:tgtEl>
                                        <p:attrNameLst>
                                          <p:attrName>ppt_x</p:attrName>
                                        </p:attrNameLst>
                                      </p:cBhvr>
                                      <p:tavLst>
                                        <p:tav tm="0">
                                          <p:val>
                                            <p:strVal val="0-#ppt_w/2"/>
                                          </p:val>
                                        </p:tav>
                                        <p:tav tm="100000">
                                          <p:val>
                                            <p:strVal val="#ppt_x"/>
                                          </p:val>
                                        </p:tav>
                                      </p:tavLst>
                                    </p:anim>
                                    <p:anim calcmode="lin" valueType="num">
                                      <p:cBhvr additive="base">
                                        <p:cTn id="30"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xmlns="" id="{F4BC6AE4-A81A-4D51-ADA2-94FC28C423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 y="637227"/>
            <a:ext cx="4720482" cy="4528015"/>
          </a:xfrm>
          <a:prstGeom prst="rect">
            <a:avLst/>
          </a:prstGeom>
        </p:spPr>
      </p:pic>
      <p:sp>
        <p:nvSpPr>
          <p:cNvPr id="8" name="文本框 5">
            <a:extLst>
              <a:ext uri="{FF2B5EF4-FFF2-40B4-BE49-F238E27FC236}">
                <a16:creationId xmlns:a16="http://schemas.microsoft.com/office/drawing/2014/main" xmlns="" id="{4EBCF2C8-19A3-45B0-BD26-D9A00818BE42}"/>
              </a:ext>
            </a:extLst>
          </p:cNvPr>
          <p:cNvSpPr txBox="1"/>
          <p:nvPr/>
        </p:nvSpPr>
        <p:spPr>
          <a:xfrm flipH="1">
            <a:off x="4720482" y="3931371"/>
            <a:ext cx="738607" cy="2176580"/>
          </a:xfrm>
          <a:prstGeom prst="rect">
            <a:avLst/>
          </a:prstGeom>
          <a:noFill/>
          <a:ln>
            <a:noFill/>
          </a:ln>
        </p:spPr>
        <p:txBody>
          <a:bodyPr vert="eaVert" wrap="square" lIns="91412" tIns="45706" rIns="91412" bIns="45706" rtlCol="0">
            <a:spAutoFit/>
          </a:bodyPr>
          <a:lstStyle/>
          <a:p>
            <a:pPr algn="dist"/>
            <a:r>
              <a:rPr lang="zh-CN" altLang="en-US" sz="3600">
                <a:solidFill>
                  <a:schemeClr val="tx1">
                    <a:lumMod val="95000"/>
                    <a:lumOff val="5000"/>
                  </a:schemeClr>
                </a:solidFill>
                <a:latin typeface="楷体" panose="02010609060101010101" pitchFamily="49" charset="-122"/>
                <a:ea typeface="楷体" panose="02010609060101010101" pitchFamily="49" charset="-122"/>
              </a:rPr>
              <a:t>书德风流</a:t>
            </a:r>
            <a:endParaRPr lang="en-US" altLang="zh-CN" sz="3600">
              <a:solidFill>
                <a:schemeClr val="tx1">
                  <a:lumMod val="95000"/>
                  <a:lumOff val="5000"/>
                </a:schemeClr>
              </a:solidFill>
              <a:latin typeface="楷体" panose="02010609060101010101" pitchFamily="49" charset="-122"/>
              <a:ea typeface="楷体" panose="02010609060101010101" pitchFamily="49" charset="-122"/>
            </a:endParaRPr>
          </a:p>
        </p:txBody>
      </p:sp>
      <p:sp>
        <p:nvSpPr>
          <p:cNvPr id="9" name="文本框 5">
            <a:extLst>
              <a:ext uri="{FF2B5EF4-FFF2-40B4-BE49-F238E27FC236}">
                <a16:creationId xmlns:a16="http://schemas.microsoft.com/office/drawing/2014/main" xmlns="" id="{F7D67245-4840-4D39-B6ED-63BD34045BAA}"/>
              </a:ext>
            </a:extLst>
          </p:cNvPr>
          <p:cNvSpPr txBox="1"/>
          <p:nvPr/>
        </p:nvSpPr>
        <p:spPr>
          <a:xfrm flipH="1">
            <a:off x="3810571" y="4399684"/>
            <a:ext cx="738607" cy="1708267"/>
          </a:xfrm>
          <a:prstGeom prst="rect">
            <a:avLst/>
          </a:prstGeom>
          <a:noFill/>
          <a:ln>
            <a:noFill/>
          </a:ln>
        </p:spPr>
        <p:txBody>
          <a:bodyPr vert="eaVert" wrap="square" lIns="91412" tIns="45706" rIns="91412" bIns="45706" rtlCol="0">
            <a:spAutoFit/>
          </a:bodyPr>
          <a:lstStyle/>
          <a:p>
            <a:pPr algn="dist"/>
            <a:r>
              <a:rPr lang="zh-CN" altLang="en-US" sz="3600">
                <a:solidFill>
                  <a:schemeClr val="tx1">
                    <a:lumMod val="95000"/>
                    <a:lumOff val="5000"/>
                  </a:schemeClr>
                </a:solidFill>
                <a:latin typeface="楷体" panose="02010609060101010101" pitchFamily="49" charset="-122"/>
                <a:ea typeface="楷体" panose="02010609060101010101" pitchFamily="49" charset="-122"/>
              </a:rPr>
              <a:t>未得及</a:t>
            </a:r>
            <a:endParaRPr lang="en-US" altLang="zh-CN" sz="3600">
              <a:solidFill>
                <a:schemeClr val="tx1">
                  <a:lumMod val="95000"/>
                  <a:lumOff val="5000"/>
                </a:schemeClr>
              </a:solidFill>
              <a:latin typeface="楷体" panose="02010609060101010101" pitchFamily="49" charset="-122"/>
              <a:ea typeface="楷体" panose="02010609060101010101" pitchFamily="49" charset="-122"/>
            </a:endParaRPr>
          </a:p>
        </p:txBody>
      </p:sp>
      <p:sp>
        <p:nvSpPr>
          <p:cNvPr id="10" name="文本框 5">
            <a:extLst>
              <a:ext uri="{FF2B5EF4-FFF2-40B4-BE49-F238E27FC236}">
                <a16:creationId xmlns:a16="http://schemas.microsoft.com/office/drawing/2014/main" xmlns="" id="{EA1DA8CA-B94E-4673-B09B-11BB2248CFBA}"/>
              </a:ext>
            </a:extLst>
          </p:cNvPr>
          <p:cNvSpPr txBox="1"/>
          <p:nvPr/>
        </p:nvSpPr>
        <p:spPr>
          <a:xfrm flipH="1">
            <a:off x="2900660" y="5012590"/>
            <a:ext cx="738607" cy="1095361"/>
          </a:xfrm>
          <a:prstGeom prst="rect">
            <a:avLst/>
          </a:prstGeom>
          <a:noFill/>
          <a:ln>
            <a:noFill/>
          </a:ln>
        </p:spPr>
        <p:txBody>
          <a:bodyPr vert="eaVert" wrap="square" lIns="91412" tIns="45706" rIns="91412" bIns="45706" rtlCol="0">
            <a:spAutoFit/>
          </a:bodyPr>
          <a:lstStyle/>
          <a:p>
            <a:pPr algn="dist"/>
            <a:r>
              <a:rPr lang="zh-CN" altLang="en-US" sz="3600">
                <a:solidFill>
                  <a:schemeClr val="tx1">
                    <a:lumMod val="95000"/>
                    <a:lumOff val="5000"/>
                  </a:schemeClr>
                </a:solidFill>
                <a:latin typeface="楷体" panose="02010609060101010101" pitchFamily="49" charset="-122"/>
                <a:ea typeface="楷体" panose="02010609060101010101" pitchFamily="49" charset="-122"/>
              </a:rPr>
              <a:t>壹字</a:t>
            </a:r>
            <a:endParaRPr lang="en-US" altLang="zh-CN" sz="3600">
              <a:solidFill>
                <a:schemeClr val="tx1">
                  <a:lumMod val="95000"/>
                  <a:lumOff val="5000"/>
                </a:schemeClr>
              </a:solidFill>
              <a:latin typeface="楷体" panose="02010609060101010101" pitchFamily="49" charset="-122"/>
              <a:ea typeface="楷体" panose="02010609060101010101" pitchFamily="49" charset="-122"/>
            </a:endParaRPr>
          </a:p>
        </p:txBody>
      </p:sp>
      <p:sp>
        <p:nvSpPr>
          <p:cNvPr id="16" name="文本框 15">
            <a:extLst>
              <a:ext uri="{FF2B5EF4-FFF2-40B4-BE49-F238E27FC236}">
                <a16:creationId xmlns:a16="http://schemas.microsoft.com/office/drawing/2014/main" xmlns="" id="{EBD0DD48-8685-4013-A730-F3ABE81C6441}"/>
              </a:ext>
            </a:extLst>
          </p:cNvPr>
          <p:cNvSpPr txBox="1"/>
          <p:nvPr/>
        </p:nvSpPr>
        <p:spPr>
          <a:xfrm>
            <a:off x="8649759" y="2416409"/>
            <a:ext cx="2554534" cy="584775"/>
          </a:xfrm>
          <a:prstGeom prst="rect">
            <a:avLst/>
          </a:prstGeom>
          <a:noFill/>
        </p:spPr>
        <p:txBody>
          <a:bodyPr wrap="square" rtlCol="0">
            <a:spAutoFit/>
          </a:bodyPr>
          <a:lstStyle/>
          <a:p>
            <a:pPr algn="r"/>
            <a:r>
              <a:rPr lang="zh-CN" altLang="en-US" sz="3200" dirty="0">
                <a:latin typeface="中山行书百年纪念版" panose="02010609000101010101" pitchFamily="49" charset="-122"/>
                <a:ea typeface="中山行书百年纪念版" panose="02010609000101010101" pitchFamily="49" charset="-122"/>
              </a:rPr>
              <a:t>人间四月</a:t>
            </a:r>
          </a:p>
        </p:txBody>
      </p:sp>
      <p:sp>
        <p:nvSpPr>
          <p:cNvPr id="17" name="文本框 16">
            <a:extLst>
              <a:ext uri="{FF2B5EF4-FFF2-40B4-BE49-F238E27FC236}">
                <a16:creationId xmlns:a16="http://schemas.microsoft.com/office/drawing/2014/main" xmlns="" id="{E8399ED0-A2FF-40F6-B9CA-473A25F2C356}"/>
              </a:ext>
            </a:extLst>
          </p:cNvPr>
          <p:cNvSpPr txBox="1"/>
          <p:nvPr/>
        </p:nvSpPr>
        <p:spPr>
          <a:xfrm>
            <a:off x="7083706" y="3522628"/>
            <a:ext cx="4120587" cy="2585323"/>
          </a:xfrm>
          <a:prstGeom prst="rect">
            <a:avLst/>
          </a:prstGeom>
          <a:noFill/>
        </p:spPr>
        <p:txBody>
          <a:bodyPr wrap="square" rtlCol="0">
            <a:spAutoFit/>
          </a:bodyPr>
          <a:lstStyle/>
          <a:p>
            <a:pPr algn="r">
              <a:lnSpc>
                <a:spcPct val="150000"/>
              </a:lnSpc>
            </a:pPr>
            <a:r>
              <a:rPr lang="zh-CN" altLang="en-US" dirty="0">
                <a:solidFill>
                  <a:schemeClr val="tx1">
                    <a:lumMod val="95000"/>
                    <a:lumOff val="5000"/>
                  </a:schemeClr>
                </a:solidFill>
                <a:latin typeface="楷体" panose="02010609060101010101" pitchFamily="49" charset="-122"/>
                <a:ea typeface="楷体" panose="02010609060101010101" pitchFamily="49" charset="-122"/>
              </a:rPr>
              <a:t>请在此处添加您的文本请在此处添加您的文本请在此处添加您</a:t>
            </a:r>
            <a:r>
              <a:rPr lang="zh-CN" altLang="en-US">
                <a:solidFill>
                  <a:schemeClr val="tx1">
                    <a:lumMod val="95000"/>
                    <a:lumOff val="5000"/>
                  </a:schemeClr>
                </a:solidFill>
                <a:latin typeface="楷体" panose="02010609060101010101" pitchFamily="49" charset="-122"/>
                <a:ea typeface="楷体" panose="02010609060101010101" pitchFamily="49" charset="-122"/>
              </a:rPr>
              <a:t>的文本请在此处添加您的文本</a:t>
            </a:r>
            <a:endParaRPr lang="en-US" altLang="zh-CN">
              <a:solidFill>
                <a:schemeClr val="tx1">
                  <a:lumMod val="95000"/>
                  <a:lumOff val="5000"/>
                </a:schemeClr>
              </a:solidFill>
              <a:latin typeface="楷体" panose="02010609060101010101" pitchFamily="49" charset="-122"/>
              <a:ea typeface="楷体" panose="02010609060101010101" pitchFamily="49" charset="-122"/>
            </a:endParaRPr>
          </a:p>
          <a:p>
            <a:pPr algn="r">
              <a:lnSpc>
                <a:spcPct val="150000"/>
              </a:lnSpc>
            </a:pPr>
            <a:endParaRPr lang="en-US" altLang="zh-CN">
              <a:solidFill>
                <a:schemeClr val="tx1">
                  <a:lumMod val="95000"/>
                  <a:lumOff val="5000"/>
                </a:schemeClr>
              </a:solidFill>
              <a:latin typeface="楷体" panose="02010609060101010101" pitchFamily="49" charset="-122"/>
              <a:ea typeface="楷体" panose="02010609060101010101" pitchFamily="49" charset="-122"/>
            </a:endParaRPr>
          </a:p>
          <a:p>
            <a:pPr algn="r">
              <a:lnSpc>
                <a:spcPct val="150000"/>
              </a:lnSpc>
            </a:pPr>
            <a:r>
              <a:rPr lang="zh-CN" altLang="en-US">
                <a:solidFill>
                  <a:schemeClr val="tx1">
                    <a:lumMod val="95000"/>
                    <a:lumOff val="5000"/>
                  </a:schemeClr>
                </a:solidFill>
                <a:latin typeface="楷体" panose="02010609060101010101" pitchFamily="49" charset="-122"/>
                <a:ea typeface="楷体" panose="02010609060101010101" pitchFamily="49" charset="-122"/>
              </a:rPr>
              <a:t>请在此处添加您的文本请在此处添加您的文本请在此处添加您的文本请在</a:t>
            </a:r>
          </a:p>
        </p:txBody>
      </p:sp>
      <p:sp>
        <p:nvSpPr>
          <p:cNvPr id="18" name="文本框 17">
            <a:extLst>
              <a:ext uri="{FF2B5EF4-FFF2-40B4-BE49-F238E27FC236}">
                <a16:creationId xmlns:a16="http://schemas.microsoft.com/office/drawing/2014/main" xmlns="" id="{9CAF6E03-590F-4575-A1EB-DC9E9D9278A8}"/>
              </a:ext>
            </a:extLst>
          </p:cNvPr>
          <p:cNvSpPr txBox="1"/>
          <p:nvPr/>
        </p:nvSpPr>
        <p:spPr>
          <a:xfrm>
            <a:off x="8891094" y="3001184"/>
            <a:ext cx="2210763" cy="338554"/>
          </a:xfrm>
          <a:prstGeom prst="rect">
            <a:avLst/>
          </a:prstGeom>
          <a:noFill/>
        </p:spPr>
        <p:txBody>
          <a:bodyPr wrap="square" rtlCol="0">
            <a:spAutoFit/>
          </a:bodyPr>
          <a:lstStyle/>
          <a:p>
            <a:pPr algn="dist"/>
            <a:r>
              <a:rPr lang="en-US" altLang="zh-CN" sz="1600">
                <a:latin typeface="微软雅黑 Light" panose="020B0502040204020203" pitchFamily="34" charset="-122"/>
                <a:ea typeface="微软雅黑 Light" panose="020B0502040204020203" pitchFamily="34" charset="-122"/>
              </a:rPr>
              <a:t>Ancient Temple</a:t>
            </a:r>
            <a:endParaRPr lang="zh-CN" altLang="en-US" sz="1600" dirty="0">
              <a:latin typeface="微软雅黑 Light" panose="020B0502040204020203" pitchFamily="34" charset="-122"/>
              <a:ea typeface="微软雅黑 Light" panose="020B0502040204020203" pitchFamily="34" charset="-122"/>
            </a:endParaRPr>
          </a:p>
        </p:txBody>
      </p:sp>
      <p:pic>
        <p:nvPicPr>
          <p:cNvPr id="19" name="Picture 37864">
            <a:extLst>
              <a:ext uri="{FF2B5EF4-FFF2-40B4-BE49-F238E27FC236}">
                <a16:creationId xmlns:a16="http://schemas.microsoft.com/office/drawing/2014/main" xmlns="" id="{86546556-0F41-4AE4-A90A-76E23CD9E6E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3999" y="1325983"/>
            <a:ext cx="1800535" cy="75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2010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xmlns="" id="{97AA33BB-5A3E-4166-8E5F-80AC47A677E0}"/>
              </a:ext>
            </a:extLst>
          </p:cNvPr>
          <p:cNvSpPr/>
          <p:nvPr/>
        </p:nvSpPr>
        <p:spPr>
          <a:xfrm>
            <a:off x="1523492" y="1628800"/>
            <a:ext cx="9145016" cy="432048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xmlns="" id="{FFB6350A-CAB9-4CE3-8BB8-6FFB04DC5D60}"/>
              </a:ext>
            </a:extLst>
          </p:cNvPr>
          <p:cNvSpPr/>
          <p:nvPr/>
        </p:nvSpPr>
        <p:spPr>
          <a:xfrm>
            <a:off x="4776192" y="1628800"/>
            <a:ext cx="2639616" cy="4320480"/>
          </a:xfrm>
          <a:prstGeom prst="rect">
            <a:avLst/>
          </a:prstGeom>
          <a:solidFill>
            <a:srgbClr val="DAAD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xmlns="" id="{100E8FA8-A36E-4A96-ADA9-E5BD02E22451}"/>
              </a:ext>
            </a:extLst>
          </p:cNvPr>
          <p:cNvSpPr txBox="1"/>
          <p:nvPr/>
        </p:nvSpPr>
        <p:spPr>
          <a:xfrm>
            <a:off x="1516573" y="1992137"/>
            <a:ext cx="2262158" cy="4329745"/>
          </a:xfrm>
          <a:prstGeom prst="rect">
            <a:avLst/>
          </a:prstGeom>
          <a:noFill/>
        </p:spPr>
        <p:txBody>
          <a:bodyPr vert="eaVert" wrap="square" rtlCol="0">
            <a:spAutoFit/>
          </a:bodyPr>
          <a:lstStyle/>
          <a:p>
            <a:pPr>
              <a:lnSpc>
                <a:spcPct val="150000"/>
              </a:lnSpc>
            </a:pPr>
            <a:r>
              <a:rPr lang="zh-CN" altLang="en-US" dirty="0">
                <a:latin typeface="楷体" panose="02010609060101010101" pitchFamily="49" charset="-122"/>
                <a:ea typeface="楷体" panose="02010609060101010101" pitchFamily="49" charset="-122"/>
                <a:cs typeface="+mn-ea"/>
                <a:sym typeface="+mn-lt"/>
              </a:rPr>
              <a:t>去年今日此门中，人面桃花相映红。</a:t>
            </a:r>
          </a:p>
          <a:p>
            <a:pPr>
              <a:lnSpc>
                <a:spcPct val="150000"/>
              </a:lnSpc>
            </a:pPr>
            <a:r>
              <a:rPr lang="zh-CN" altLang="en-US" dirty="0">
                <a:latin typeface="楷体" panose="02010609060101010101" pitchFamily="49" charset="-122"/>
                <a:ea typeface="楷体" panose="02010609060101010101" pitchFamily="49" charset="-122"/>
                <a:cs typeface="+mn-ea"/>
                <a:sym typeface="+mn-lt"/>
              </a:rPr>
              <a:t>人面不知何处去，桃花依旧笑熊猫。</a:t>
            </a:r>
            <a:endParaRPr lang="en-US" altLang="zh-CN" dirty="0">
              <a:latin typeface="楷体" panose="02010609060101010101" pitchFamily="49" charset="-122"/>
              <a:ea typeface="楷体" panose="02010609060101010101" pitchFamily="49" charset="-122"/>
              <a:cs typeface="+mn-ea"/>
              <a:sym typeface="+mn-lt"/>
            </a:endParaRPr>
          </a:p>
          <a:p>
            <a:pPr>
              <a:lnSpc>
                <a:spcPct val="150000"/>
              </a:lnSpc>
            </a:pPr>
            <a:r>
              <a:rPr lang="zh-CN" altLang="en-US" dirty="0">
                <a:latin typeface="楷体" panose="02010609060101010101" pitchFamily="49" charset="-122"/>
                <a:ea typeface="楷体" panose="02010609060101010101" pitchFamily="49" charset="-122"/>
                <a:cs typeface="+mn-ea"/>
                <a:sym typeface="+mn-lt"/>
              </a:rPr>
              <a:t>去年今日此门中，人面桃花相映红。</a:t>
            </a:r>
          </a:p>
          <a:p>
            <a:pPr>
              <a:lnSpc>
                <a:spcPct val="150000"/>
              </a:lnSpc>
            </a:pPr>
            <a:r>
              <a:rPr lang="zh-CN" altLang="en-US" dirty="0">
                <a:latin typeface="楷体" panose="02010609060101010101" pitchFamily="49" charset="-122"/>
                <a:ea typeface="楷体" panose="02010609060101010101" pitchFamily="49" charset="-122"/>
                <a:cs typeface="+mn-ea"/>
                <a:sym typeface="+mn-lt"/>
              </a:rPr>
              <a:t>人面不知何处去，桃花依旧笑熊猫。</a:t>
            </a:r>
          </a:p>
          <a:p>
            <a:pPr>
              <a:lnSpc>
                <a:spcPct val="150000"/>
              </a:lnSpc>
            </a:pPr>
            <a:endParaRPr lang="zh-CN" altLang="en-US" dirty="0">
              <a:latin typeface="楷体" panose="02010609060101010101" pitchFamily="49" charset="-122"/>
              <a:ea typeface="楷体" panose="02010609060101010101" pitchFamily="49" charset="-122"/>
              <a:cs typeface="+mn-ea"/>
              <a:sym typeface="+mn-lt"/>
            </a:endParaRPr>
          </a:p>
        </p:txBody>
      </p:sp>
      <p:sp>
        <p:nvSpPr>
          <p:cNvPr id="14" name="文本框 13">
            <a:extLst>
              <a:ext uri="{FF2B5EF4-FFF2-40B4-BE49-F238E27FC236}">
                <a16:creationId xmlns:a16="http://schemas.microsoft.com/office/drawing/2014/main" xmlns="" id="{D858D85A-E743-4264-958A-7806F2397CD7}"/>
              </a:ext>
            </a:extLst>
          </p:cNvPr>
          <p:cNvSpPr txBox="1"/>
          <p:nvPr/>
        </p:nvSpPr>
        <p:spPr>
          <a:xfrm>
            <a:off x="7997293" y="1972812"/>
            <a:ext cx="2262158" cy="4329745"/>
          </a:xfrm>
          <a:prstGeom prst="rect">
            <a:avLst/>
          </a:prstGeom>
          <a:noFill/>
        </p:spPr>
        <p:txBody>
          <a:bodyPr vert="eaVert" wrap="square" rtlCol="0">
            <a:spAutoFit/>
          </a:bodyPr>
          <a:lstStyle/>
          <a:p>
            <a:pPr>
              <a:lnSpc>
                <a:spcPct val="150000"/>
              </a:lnSpc>
            </a:pPr>
            <a:r>
              <a:rPr lang="zh-CN" altLang="en-US" dirty="0">
                <a:latin typeface="楷体" panose="02010609060101010101" pitchFamily="49" charset="-122"/>
                <a:ea typeface="楷体" panose="02010609060101010101" pitchFamily="49" charset="-122"/>
                <a:cs typeface="+mn-ea"/>
                <a:sym typeface="+mn-lt"/>
              </a:rPr>
              <a:t>去年今日此门中，人面桃花相映红。</a:t>
            </a:r>
          </a:p>
          <a:p>
            <a:pPr>
              <a:lnSpc>
                <a:spcPct val="150000"/>
              </a:lnSpc>
            </a:pPr>
            <a:r>
              <a:rPr lang="zh-CN" altLang="en-US" dirty="0">
                <a:latin typeface="楷体" panose="02010609060101010101" pitchFamily="49" charset="-122"/>
                <a:ea typeface="楷体" panose="02010609060101010101" pitchFamily="49" charset="-122"/>
                <a:cs typeface="+mn-ea"/>
                <a:sym typeface="+mn-lt"/>
              </a:rPr>
              <a:t>人面不知何处去，桃花依旧笑熊猫。</a:t>
            </a:r>
            <a:endParaRPr lang="en-US" altLang="zh-CN" dirty="0">
              <a:latin typeface="楷体" panose="02010609060101010101" pitchFamily="49" charset="-122"/>
              <a:ea typeface="楷体" panose="02010609060101010101" pitchFamily="49" charset="-122"/>
              <a:cs typeface="+mn-ea"/>
              <a:sym typeface="+mn-lt"/>
            </a:endParaRPr>
          </a:p>
          <a:p>
            <a:pPr>
              <a:lnSpc>
                <a:spcPct val="150000"/>
              </a:lnSpc>
            </a:pPr>
            <a:r>
              <a:rPr lang="zh-CN" altLang="en-US" dirty="0">
                <a:latin typeface="楷体" panose="02010609060101010101" pitchFamily="49" charset="-122"/>
                <a:ea typeface="楷体" panose="02010609060101010101" pitchFamily="49" charset="-122"/>
                <a:cs typeface="+mn-ea"/>
                <a:sym typeface="+mn-lt"/>
              </a:rPr>
              <a:t>去年今日此门中，人面桃花相映红。</a:t>
            </a:r>
          </a:p>
          <a:p>
            <a:pPr>
              <a:lnSpc>
                <a:spcPct val="150000"/>
              </a:lnSpc>
            </a:pPr>
            <a:r>
              <a:rPr lang="zh-CN" altLang="en-US" dirty="0">
                <a:latin typeface="楷体" panose="02010609060101010101" pitchFamily="49" charset="-122"/>
                <a:ea typeface="楷体" panose="02010609060101010101" pitchFamily="49" charset="-122"/>
                <a:cs typeface="+mn-ea"/>
                <a:sym typeface="+mn-lt"/>
              </a:rPr>
              <a:t>人面不知何处去，桃花依旧笑熊猫。</a:t>
            </a:r>
          </a:p>
          <a:p>
            <a:pPr>
              <a:lnSpc>
                <a:spcPct val="150000"/>
              </a:lnSpc>
            </a:pPr>
            <a:endParaRPr lang="zh-CN" altLang="en-US" dirty="0">
              <a:latin typeface="楷体" panose="02010609060101010101" pitchFamily="49" charset="-122"/>
              <a:ea typeface="楷体" panose="02010609060101010101" pitchFamily="49" charset="-122"/>
              <a:cs typeface="+mn-ea"/>
              <a:sym typeface="+mn-lt"/>
            </a:endParaRPr>
          </a:p>
        </p:txBody>
      </p:sp>
      <p:pic>
        <p:nvPicPr>
          <p:cNvPr id="15" name="Picture 6" descr="船素材">
            <a:extLst>
              <a:ext uri="{FF2B5EF4-FFF2-40B4-BE49-F238E27FC236}">
                <a16:creationId xmlns:a16="http://schemas.microsoft.com/office/drawing/2014/main" xmlns="" id="{45564FD2-13B7-4D26-86F7-9C8EEC283B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8378" t="30932" b="40345"/>
          <a:stretch/>
        </p:blipFill>
        <p:spPr bwMode="auto">
          <a:xfrm>
            <a:off x="4953280" y="3465253"/>
            <a:ext cx="3235387" cy="1800200"/>
          </a:xfrm>
          <a:prstGeom prst="rect">
            <a:avLst/>
          </a:prstGeom>
          <a:noFill/>
          <a:extLst>
            <a:ext uri="{909E8E84-426E-40DD-AFC4-6F175D3DCCD1}">
              <a14:hiddenFill xmlns:a14="http://schemas.microsoft.com/office/drawing/2010/main">
                <a:solidFill>
                  <a:srgbClr val="FFFFFF"/>
                </a:solidFill>
              </a14:hiddenFill>
            </a:ext>
          </a:extLst>
        </p:spPr>
      </p:pic>
      <p:sp>
        <p:nvSpPr>
          <p:cNvPr id="20" name="任意多边形 15">
            <a:extLst>
              <a:ext uri="{FF2B5EF4-FFF2-40B4-BE49-F238E27FC236}">
                <a16:creationId xmlns:a16="http://schemas.microsoft.com/office/drawing/2014/main" xmlns="" id="{49EE9FEE-072F-4F1C-A6F8-87E2210A7CBD}"/>
              </a:ext>
            </a:extLst>
          </p:cNvPr>
          <p:cNvSpPr/>
          <p:nvPr/>
        </p:nvSpPr>
        <p:spPr>
          <a:xfrm flipV="1">
            <a:off x="9945231" y="2024227"/>
            <a:ext cx="2028040" cy="253860"/>
          </a:xfrm>
          <a:custGeom>
            <a:avLst/>
            <a:gdLst>
              <a:gd name="connsiteX0" fmla="*/ 837564 w 3505200"/>
              <a:gd name="connsiteY0" fmla="*/ 594360 h 594360"/>
              <a:gd name="connsiteX1" fmla="*/ 2239944 w 3505200"/>
              <a:gd name="connsiteY1" fmla="*/ 594360 h 594360"/>
              <a:gd name="connsiteX2" fmla="*/ 2350338 w 3505200"/>
              <a:gd name="connsiteY2" fmla="*/ 594360 h 594360"/>
              <a:gd name="connsiteX3" fmla="*/ 3505200 w 3505200"/>
              <a:gd name="connsiteY3" fmla="*/ 594360 h 594360"/>
              <a:gd name="connsiteX4" fmla="*/ 3505200 w 3505200"/>
              <a:gd name="connsiteY4" fmla="*/ 553416 h 594360"/>
              <a:gd name="connsiteX5" fmla="*/ 2239944 w 3505200"/>
              <a:gd name="connsiteY5" fmla="*/ 553416 h 594360"/>
              <a:gd name="connsiteX6" fmla="*/ 2239944 w 3505200"/>
              <a:gd name="connsiteY6" fmla="*/ 553416 h 594360"/>
              <a:gd name="connsiteX7" fmla="*/ 971893 w 3505200"/>
              <a:gd name="connsiteY7" fmla="*/ 553416 h 594360"/>
              <a:gd name="connsiteX8" fmla="*/ 831701 w 3505200"/>
              <a:gd name="connsiteY8" fmla="*/ 481340 h 594360"/>
              <a:gd name="connsiteX9" fmla="*/ 819744 w 3505200"/>
              <a:gd name="connsiteY9" fmla="*/ 435404 h 594360"/>
              <a:gd name="connsiteX10" fmla="*/ 831701 w 3505200"/>
              <a:gd name="connsiteY10" fmla="*/ 389468 h 594360"/>
              <a:gd name="connsiteX11" fmla="*/ 971893 w 3505200"/>
              <a:gd name="connsiteY11" fmla="*/ 317391 h 594360"/>
              <a:gd name="connsiteX12" fmla="*/ 1193974 w 3505200"/>
              <a:gd name="connsiteY12" fmla="*/ 317391 h 594360"/>
              <a:gd name="connsiteX13" fmla="*/ 1193974 w 3505200"/>
              <a:gd name="connsiteY13" fmla="*/ 317913 h 594360"/>
              <a:gd name="connsiteX14" fmla="*/ 2706748 w 3505200"/>
              <a:gd name="connsiteY14" fmla="*/ 317913 h 594360"/>
              <a:gd name="connsiteX15" fmla="*/ 2911684 w 3505200"/>
              <a:gd name="connsiteY15" fmla="*/ 158957 h 594360"/>
              <a:gd name="connsiteX16" fmla="*/ 2706748 w 3505200"/>
              <a:gd name="connsiteY16" fmla="*/ 0 h 594360"/>
              <a:gd name="connsiteX17" fmla="*/ 1265256 w 3505200"/>
              <a:gd name="connsiteY17" fmla="*/ 0 h 594360"/>
              <a:gd name="connsiteX18" fmla="*/ 1193974 w 3505200"/>
              <a:gd name="connsiteY18" fmla="*/ 0 h 594360"/>
              <a:gd name="connsiteX19" fmla="*/ 0 w 3505200"/>
              <a:gd name="connsiteY19" fmla="*/ 0 h 594360"/>
              <a:gd name="connsiteX20" fmla="*/ 0 w 3505200"/>
              <a:gd name="connsiteY20" fmla="*/ 40944 h 594360"/>
              <a:gd name="connsiteX21" fmla="*/ 1265256 w 3505200"/>
              <a:gd name="connsiteY21" fmla="*/ 40944 h 594360"/>
              <a:gd name="connsiteX22" fmla="*/ 1265256 w 3505200"/>
              <a:gd name="connsiteY22" fmla="*/ 40944 h 594360"/>
              <a:gd name="connsiteX23" fmla="*/ 2572420 w 3505200"/>
              <a:gd name="connsiteY23" fmla="*/ 40944 h 594360"/>
              <a:gd name="connsiteX24" fmla="*/ 2712612 w 3505200"/>
              <a:gd name="connsiteY24" fmla="*/ 113021 h 594360"/>
              <a:gd name="connsiteX25" fmla="*/ 2724569 w 3505200"/>
              <a:gd name="connsiteY25" fmla="*/ 158957 h 594360"/>
              <a:gd name="connsiteX26" fmla="*/ 2712612 w 3505200"/>
              <a:gd name="connsiteY26" fmla="*/ 204893 h 594360"/>
              <a:gd name="connsiteX27" fmla="*/ 2572420 w 3505200"/>
              <a:gd name="connsiteY27" fmla="*/ 276970 h 594360"/>
              <a:gd name="connsiteX28" fmla="*/ 2350338 w 3505200"/>
              <a:gd name="connsiteY28" fmla="*/ 276970 h 594360"/>
              <a:gd name="connsiteX29" fmla="*/ 2350338 w 3505200"/>
              <a:gd name="connsiteY29" fmla="*/ 276447 h 594360"/>
              <a:gd name="connsiteX30" fmla="*/ 837564 w 3505200"/>
              <a:gd name="connsiteY30" fmla="*/ 276447 h 594360"/>
              <a:gd name="connsiteX31" fmla="*/ 632628 w 3505200"/>
              <a:gd name="connsiteY31" fmla="*/ 435404 h 594360"/>
              <a:gd name="connsiteX32" fmla="*/ 837564 w 3505200"/>
              <a:gd name="connsiteY32" fmla="*/ 594360 h 59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05200" h="594360">
                <a:moveTo>
                  <a:pt x="837564" y="594360"/>
                </a:moveTo>
                <a:lnTo>
                  <a:pt x="2239944" y="594360"/>
                </a:lnTo>
                <a:lnTo>
                  <a:pt x="2350338" y="594360"/>
                </a:lnTo>
                <a:lnTo>
                  <a:pt x="3505200" y="594360"/>
                </a:lnTo>
                <a:lnTo>
                  <a:pt x="3505200" y="553416"/>
                </a:lnTo>
                <a:lnTo>
                  <a:pt x="2239944" y="553416"/>
                </a:lnTo>
                <a:lnTo>
                  <a:pt x="2239944" y="553416"/>
                </a:lnTo>
                <a:lnTo>
                  <a:pt x="971893" y="553416"/>
                </a:lnTo>
                <a:cubicBezTo>
                  <a:pt x="908871" y="553416"/>
                  <a:pt x="854798" y="523696"/>
                  <a:pt x="831701" y="481340"/>
                </a:cubicBezTo>
                <a:lnTo>
                  <a:pt x="819744" y="435404"/>
                </a:lnTo>
                <a:lnTo>
                  <a:pt x="831701" y="389468"/>
                </a:lnTo>
                <a:cubicBezTo>
                  <a:pt x="854798" y="347111"/>
                  <a:pt x="908871" y="317391"/>
                  <a:pt x="971893" y="317391"/>
                </a:cubicBezTo>
                <a:lnTo>
                  <a:pt x="1193974" y="317391"/>
                </a:lnTo>
                <a:lnTo>
                  <a:pt x="1193974" y="317913"/>
                </a:lnTo>
                <a:lnTo>
                  <a:pt x="2706748" y="317913"/>
                </a:lnTo>
                <a:cubicBezTo>
                  <a:pt x="2819931" y="317913"/>
                  <a:pt x="2911684" y="246746"/>
                  <a:pt x="2911684" y="158957"/>
                </a:cubicBezTo>
                <a:cubicBezTo>
                  <a:pt x="2911684" y="71167"/>
                  <a:pt x="2819931" y="0"/>
                  <a:pt x="2706748" y="0"/>
                </a:cubicBezTo>
                <a:lnTo>
                  <a:pt x="1265256" y="0"/>
                </a:lnTo>
                <a:lnTo>
                  <a:pt x="1193974" y="0"/>
                </a:lnTo>
                <a:lnTo>
                  <a:pt x="0" y="0"/>
                </a:lnTo>
                <a:lnTo>
                  <a:pt x="0" y="40944"/>
                </a:lnTo>
                <a:lnTo>
                  <a:pt x="1265256" y="40944"/>
                </a:lnTo>
                <a:lnTo>
                  <a:pt x="1265256" y="40944"/>
                </a:lnTo>
                <a:lnTo>
                  <a:pt x="2572420" y="40944"/>
                </a:lnTo>
                <a:cubicBezTo>
                  <a:pt x="2635442" y="40944"/>
                  <a:pt x="2689515" y="70664"/>
                  <a:pt x="2712612" y="113021"/>
                </a:cubicBezTo>
                <a:lnTo>
                  <a:pt x="2724569" y="158957"/>
                </a:lnTo>
                <a:lnTo>
                  <a:pt x="2712612" y="204893"/>
                </a:lnTo>
                <a:cubicBezTo>
                  <a:pt x="2689515" y="247249"/>
                  <a:pt x="2635442" y="276970"/>
                  <a:pt x="2572420" y="276970"/>
                </a:cubicBezTo>
                <a:lnTo>
                  <a:pt x="2350338" y="276970"/>
                </a:lnTo>
                <a:lnTo>
                  <a:pt x="2350338" y="276447"/>
                </a:lnTo>
                <a:lnTo>
                  <a:pt x="837564" y="276447"/>
                </a:lnTo>
                <a:cubicBezTo>
                  <a:pt x="724381" y="276447"/>
                  <a:pt x="632628" y="347614"/>
                  <a:pt x="632628" y="435404"/>
                </a:cubicBezTo>
                <a:cubicBezTo>
                  <a:pt x="632628" y="523193"/>
                  <a:pt x="724381" y="594360"/>
                  <a:pt x="837564" y="59436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任意多边形 15">
            <a:extLst>
              <a:ext uri="{FF2B5EF4-FFF2-40B4-BE49-F238E27FC236}">
                <a16:creationId xmlns:a16="http://schemas.microsoft.com/office/drawing/2014/main" xmlns="" id="{13AE95F3-62F8-4C1F-A8CF-71EF78725E08}"/>
              </a:ext>
            </a:extLst>
          </p:cNvPr>
          <p:cNvSpPr/>
          <p:nvPr/>
        </p:nvSpPr>
        <p:spPr>
          <a:xfrm flipV="1">
            <a:off x="619612" y="5011593"/>
            <a:ext cx="2028040" cy="253860"/>
          </a:xfrm>
          <a:custGeom>
            <a:avLst/>
            <a:gdLst>
              <a:gd name="connsiteX0" fmla="*/ 837564 w 3505200"/>
              <a:gd name="connsiteY0" fmla="*/ 594360 h 594360"/>
              <a:gd name="connsiteX1" fmla="*/ 2239944 w 3505200"/>
              <a:gd name="connsiteY1" fmla="*/ 594360 h 594360"/>
              <a:gd name="connsiteX2" fmla="*/ 2350338 w 3505200"/>
              <a:gd name="connsiteY2" fmla="*/ 594360 h 594360"/>
              <a:gd name="connsiteX3" fmla="*/ 3505200 w 3505200"/>
              <a:gd name="connsiteY3" fmla="*/ 594360 h 594360"/>
              <a:gd name="connsiteX4" fmla="*/ 3505200 w 3505200"/>
              <a:gd name="connsiteY4" fmla="*/ 553416 h 594360"/>
              <a:gd name="connsiteX5" fmla="*/ 2239944 w 3505200"/>
              <a:gd name="connsiteY5" fmla="*/ 553416 h 594360"/>
              <a:gd name="connsiteX6" fmla="*/ 2239944 w 3505200"/>
              <a:gd name="connsiteY6" fmla="*/ 553416 h 594360"/>
              <a:gd name="connsiteX7" fmla="*/ 971893 w 3505200"/>
              <a:gd name="connsiteY7" fmla="*/ 553416 h 594360"/>
              <a:gd name="connsiteX8" fmla="*/ 831701 w 3505200"/>
              <a:gd name="connsiteY8" fmla="*/ 481340 h 594360"/>
              <a:gd name="connsiteX9" fmla="*/ 819744 w 3505200"/>
              <a:gd name="connsiteY9" fmla="*/ 435404 h 594360"/>
              <a:gd name="connsiteX10" fmla="*/ 831701 w 3505200"/>
              <a:gd name="connsiteY10" fmla="*/ 389468 h 594360"/>
              <a:gd name="connsiteX11" fmla="*/ 971893 w 3505200"/>
              <a:gd name="connsiteY11" fmla="*/ 317391 h 594360"/>
              <a:gd name="connsiteX12" fmla="*/ 1193974 w 3505200"/>
              <a:gd name="connsiteY12" fmla="*/ 317391 h 594360"/>
              <a:gd name="connsiteX13" fmla="*/ 1193974 w 3505200"/>
              <a:gd name="connsiteY13" fmla="*/ 317913 h 594360"/>
              <a:gd name="connsiteX14" fmla="*/ 2706748 w 3505200"/>
              <a:gd name="connsiteY14" fmla="*/ 317913 h 594360"/>
              <a:gd name="connsiteX15" fmla="*/ 2911684 w 3505200"/>
              <a:gd name="connsiteY15" fmla="*/ 158957 h 594360"/>
              <a:gd name="connsiteX16" fmla="*/ 2706748 w 3505200"/>
              <a:gd name="connsiteY16" fmla="*/ 0 h 594360"/>
              <a:gd name="connsiteX17" fmla="*/ 1265256 w 3505200"/>
              <a:gd name="connsiteY17" fmla="*/ 0 h 594360"/>
              <a:gd name="connsiteX18" fmla="*/ 1193974 w 3505200"/>
              <a:gd name="connsiteY18" fmla="*/ 0 h 594360"/>
              <a:gd name="connsiteX19" fmla="*/ 0 w 3505200"/>
              <a:gd name="connsiteY19" fmla="*/ 0 h 594360"/>
              <a:gd name="connsiteX20" fmla="*/ 0 w 3505200"/>
              <a:gd name="connsiteY20" fmla="*/ 40944 h 594360"/>
              <a:gd name="connsiteX21" fmla="*/ 1265256 w 3505200"/>
              <a:gd name="connsiteY21" fmla="*/ 40944 h 594360"/>
              <a:gd name="connsiteX22" fmla="*/ 1265256 w 3505200"/>
              <a:gd name="connsiteY22" fmla="*/ 40944 h 594360"/>
              <a:gd name="connsiteX23" fmla="*/ 2572420 w 3505200"/>
              <a:gd name="connsiteY23" fmla="*/ 40944 h 594360"/>
              <a:gd name="connsiteX24" fmla="*/ 2712612 w 3505200"/>
              <a:gd name="connsiteY24" fmla="*/ 113021 h 594360"/>
              <a:gd name="connsiteX25" fmla="*/ 2724569 w 3505200"/>
              <a:gd name="connsiteY25" fmla="*/ 158957 h 594360"/>
              <a:gd name="connsiteX26" fmla="*/ 2712612 w 3505200"/>
              <a:gd name="connsiteY26" fmla="*/ 204893 h 594360"/>
              <a:gd name="connsiteX27" fmla="*/ 2572420 w 3505200"/>
              <a:gd name="connsiteY27" fmla="*/ 276970 h 594360"/>
              <a:gd name="connsiteX28" fmla="*/ 2350338 w 3505200"/>
              <a:gd name="connsiteY28" fmla="*/ 276970 h 594360"/>
              <a:gd name="connsiteX29" fmla="*/ 2350338 w 3505200"/>
              <a:gd name="connsiteY29" fmla="*/ 276447 h 594360"/>
              <a:gd name="connsiteX30" fmla="*/ 837564 w 3505200"/>
              <a:gd name="connsiteY30" fmla="*/ 276447 h 594360"/>
              <a:gd name="connsiteX31" fmla="*/ 632628 w 3505200"/>
              <a:gd name="connsiteY31" fmla="*/ 435404 h 594360"/>
              <a:gd name="connsiteX32" fmla="*/ 837564 w 3505200"/>
              <a:gd name="connsiteY32" fmla="*/ 594360 h 59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05200" h="594360">
                <a:moveTo>
                  <a:pt x="837564" y="594360"/>
                </a:moveTo>
                <a:lnTo>
                  <a:pt x="2239944" y="594360"/>
                </a:lnTo>
                <a:lnTo>
                  <a:pt x="2350338" y="594360"/>
                </a:lnTo>
                <a:lnTo>
                  <a:pt x="3505200" y="594360"/>
                </a:lnTo>
                <a:lnTo>
                  <a:pt x="3505200" y="553416"/>
                </a:lnTo>
                <a:lnTo>
                  <a:pt x="2239944" y="553416"/>
                </a:lnTo>
                <a:lnTo>
                  <a:pt x="2239944" y="553416"/>
                </a:lnTo>
                <a:lnTo>
                  <a:pt x="971893" y="553416"/>
                </a:lnTo>
                <a:cubicBezTo>
                  <a:pt x="908871" y="553416"/>
                  <a:pt x="854798" y="523696"/>
                  <a:pt x="831701" y="481340"/>
                </a:cubicBezTo>
                <a:lnTo>
                  <a:pt x="819744" y="435404"/>
                </a:lnTo>
                <a:lnTo>
                  <a:pt x="831701" y="389468"/>
                </a:lnTo>
                <a:cubicBezTo>
                  <a:pt x="854798" y="347111"/>
                  <a:pt x="908871" y="317391"/>
                  <a:pt x="971893" y="317391"/>
                </a:cubicBezTo>
                <a:lnTo>
                  <a:pt x="1193974" y="317391"/>
                </a:lnTo>
                <a:lnTo>
                  <a:pt x="1193974" y="317913"/>
                </a:lnTo>
                <a:lnTo>
                  <a:pt x="2706748" y="317913"/>
                </a:lnTo>
                <a:cubicBezTo>
                  <a:pt x="2819931" y="317913"/>
                  <a:pt x="2911684" y="246746"/>
                  <a:pt x="2911684" y="158957"/>
                </a:cubicBezTo>
                <a:cubicBezTo>
                  <a:pt x="2911684" y="71167"/>
                  <a:pt x="2819931" y="0"/>
                  <a:pt x="2706748" y="0"/>
                </a:cubicBezTo>
                <a:lnTo>
                  <a:pt x="1265256" y="0"/>
                </a:lnTo>
                <a:lnTo>
                  <a:pt x="1193974" y="0"/>
                </a:lnTo>
                <a:lnTo>
                  <a:pt x="0" y="0"/>
                </a:lnTo>
                <a:lnTo>
                  <a:pt x="0" y="40944"/>
                </a:lnTo>
                <a:lnTo>
                  <a:pt x="1265256" y="40944"/>
                </a:lnTo>
                <a:lnTo>
                  <a:pt x="1265256" y="40944"/>
                </a:lnTo>
                <a:lnTo>
                  <a:pt x="2572420" y="40944"/>
                </a:lnTo>
                <a:cubicBezTo>
                  <a:pt x="2635442" y="40944"/>
                  <a:pt x="2689515" y="70664"/>
                  <a:pt x="2712612" y="113021"/>
                </a:cubicBezTo>
                <a:lnTo>
                  <a:pt x="2724569" y="158957"/>
                </a:lnTo>
                <a:lnTo>
                  <a:pt x="2712612" y="204893"/>
                </a:lnTo>
                <a:cubicBezTo>
                  <a:pt x="2689515" y="247249"/>
                  <a:pt x="2635442" y="276970"/>
                  <a:pt x="2572420" y="276970"/>
                </a:cubicBezTo>
                <a:lnTo>
                  <a:pt x="2350338" y="276970"/>
                </a:lnTo>
                <a:lnTo>
                  <a:pt x="2350338" y="276447"/>
                </a:lnTo>
                <a:lnTo>
                  <a:pt x="837564" y="276447"/>
                </a:lnTo>
                <a:cubicBezTo>
                  <a:pt x="724381" y="276447"/>
                  <a:pt x="632628" y="347614"/>
                  <a:pt x="632628" y="435404"/>
                </a:cubicBezTo>
                <a:cubicBezTo>
                  <a:pt x="632628" y="523193"/>
                  <a:pt x="724381" y="594360"/>
                  <a:pt x="837564" y="59436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3493862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5AF2729F-E6D6-4C3D-9D93-705D717B8A45}"/>
              </a:ext>
            </a:extLst>
          </p:cNvPr>
          <p:cNvGrpSpPr/>
          <p:nvPr/>
        </p:nvGrpSpPr>
        <p:grpSpPr>
          <a:xfrm>
            <a:off x="755331" y="1940293"/>
            <a:ext cx="2931186" cy="3637736"/>
            <a:chOff x="2677866" y="1700213"/>
            <a:chExt cx="2533262" cy="3069010"/>
          </a:xfrm>
        </p:grpSpPr>
        <p:grpSp>
          <p:nvGrpSpPr>
            <p:cNvPr id="5" name="组合 4">
              <a:extLst>
                <a:ext uri="{FF2B5EF4-FFF2-40B4-BE49-F238E27FC236}">
                  <a16:creationId xmlns:a16="http://schemas.microsoft.com/office/drawing/2014/main" xmlns="" id="{EAE0E15E-A389-48A7-BA2B-FCDD611186DA}"/>
                </a:ext>
              </a:extLst>
            </p:cNvPr>
            <p:cNvGrpSpPr/>
            <p:nvPr/>
          </p:nvGrpSpPr>
          <p:grpSpPr>
            <a:xfrm>
              <a:off x="2683908" y="4446961"/>
              <a:ext cx="273922" cy="322261"/>
              <a:chOff x="6407150" y="2581274"/>
              <a:chExt cx="863600" cy="1016000"/>
            </a:xfrm>
          </p:grpSpPr>
          <p:cxnSp>
            <p:nvCxnSpPr>
              <p:cNvPr id="37" name="直接连接符 36">
                <a:extLst>
                  <a:ext uri="{FF2B5EF4-FFF2-40B4-BE49-F238E27FC236}">
                    <a16:creationId xmlns:a16="http://schemas.microsoft.com/office/drawing/2014/main" xmlns="" id="{08826DB5-88E0-443C-8BE4-8F6C7B203DCF}"/>
                  </a:ext>
                </a:extLst>
              </p:cNvPr>
              <p:cNvCxnSpPr/>
              <p:nvPr/>
            </p:nvCxnSpPr>
            <p:spPr>
              <a:xfrm>
                <a:off x="6413500" y="3008312"/>
                <a:ext cx="85725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xmlns="" id="{0D5431BC-7EE2-4670-980F-6E390BC58096}"/>
                  </a:ext>
                </a:extLst>
              </p:cNvPr>
              <p:cNvCxnSpPr/>
              <p:nvPr/>
            </p:nvCxnSpPr>
            <p:spPr>
              <a:xfrm>
                <a:off x="6413500" y="3287712"/>
                <a:ext cx="85725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xmlns="" id="{DA2A5976-9A84-47EA-A72D-8C1F49A96D18}"/>
                  </a:ext>
                </a:extLst>
              </p:cNvPr>
              <p:cNvCxnSpPr/>
              <p:nvPr/>
            </p:nvCxnSpPr>
            <p:spPr>
              <a:xfrm>
                <a:off x="7258050" y="2990849"/>
                <a:ext cx="0" cy="3048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xmlns="" id="{4670A6BA-0CE7-4CAB-9644-E72A20BB5270}"/>
                  </a:ext>
                </a:extLst>
              </p:cNvPr>
              <p:cNvCxnSpPr/>
              <p:nvPr/>
            </p:nvCxnSpPr>
            <p:spPr>
              <a:xfrm>
                <a:off x="6426200" y="3276600"/>
                <a:ext cx="0" cy="3048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xmlns="" id="{DCB17102-F77C-4FE0-BE89-D36A3BB6535F}"/>
                  </a:ext>
                </a:extLst>
              </p:cNvPr>
              <p:cNvCxnSpPr/>
              <p:nvPr/>
            </p:nvCxnSpPr>
            <p:spPr>
              <a:xfrm rot="5400000">
                <a:off x="6559550" y="3422650"/>
                <a:ext cx="0" cy="3048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xmlns="" id="{E4192E91-B946-4D46-AE56-FCEDF7CAE793}"/>
                  </a:ext>
                </a:extLst>
              </p:cNvPr>
              <p:cNvCxnSpPr/>
              <p:nvPr/>
            </p:nvCxnSpPr>
            <p:spPr>
              <a:xfrm rot="5400000">
                <a:off x="6203950" y="3089274"/>
                <a:ext cx="101600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xmlns="" id="{F2019133-0194-490B-B4B2-458FB0ED020B}"/>
                  </a:ext>
                </a:extLst>
              </p:cNvPr>
              <p:cNvCxnSpPr/>
              <p:nvPr/>
            </p:nvCxnSpPr>
            <p:spPr>
              <a:xfrm rot="5400000">
                <a:off x="6845300" y="2441574"/>
                <a:ext cx="0" cy="3048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xmlns="" id="{B4B572CD-BB98-42B7-BA95-BA8803B22F1B}"/>
                  </a:ext>
                </a:extLst>
              </p:cNvPr>
              <p:cNvCxnSpPr/>
              <p:nvPr/>
            </p:nvCxnSpPr>
            <p:spPr>
              <a:xfrm rot="5400000">
                <a:off x="6483350" y="3089274"/>
                <a:ext cx="101600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6" name="直接连接符 5">
              <a:extLst>
                <a:ext uri="{FF2B5EF4-FFF2-40B4-BE49-F238E27FC236}">
                  <a16:creationId xmlns:a16="http://schemas.microsoft.com/office/drawing/2014/main" xmlns="" id="{4634FE3F-E58B-43E7-9E70-B8574EFEBF9B}"/>
                </a:ext>
              </a:extLst>
            </p:cNvPr>
            <p:cNvCxnSpPr/>
            <p:nvPr/>
          </p:nvCxnSpPr>
          <p:spPr>
            <a:xfrm>
              <a:off x="2869208" y="4767634"/>
              <a:ext cx="2148564"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xmlns="" id="{C7BF292F-DAD4-4972-9FDB-7D853BC5DE63}"/>
                </a:ext>
              </a:extLst>
            </p:cNvPr>
            <p:cNvGrpSpPr/>
            <p:nvPr/>
          </p:nvGrpSpPr>
          <p:grpSpPr>
            <a:xfrm flipH="1">
              <a:off x="4937206" y="4446962"/>
              <a:ext cx="273922" cy="322261"/>
              <a:chOff x="6407150" y="2581274"/>
              <a:chExt cx="863600" cy="1016000"/>
            </a:xfrm>
          </p:grpSpPr>
          <p:cxnSp>
            <p:nvCxnSpPr>
              <p:cNvPr id="29" name="直接连接符 28">
                <a:extLst>
                  <a:ext uri="{FF2B5EF4-FFF2-40B4-BE49-F238E27FC236}">
                    <a16:creationId xmlns:a16="http://schemas.microsoft.com/office/drawing/2014/main" xmlns="" id="{07F8F78D-B968-47ED-BC3A-962C67C7EB8B}"/>
                  </a:ext>
                </a:extLst>
              </p:cNvPr>
              <p:cNvCxnSpPr/>
              <p:nvPr/>
            </p:nvCxnSpPr>
            <p:spPr>
              <a:xfrm>
                <a:off x="6413500" y="3008312"/>
                <a:ext cx="85725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xmlns="" id="{91EC15EF-0A35-4D1E-90F9-5505860E67EF}"/>
                  </a:ext>
                </a:extLst>
              </p:cNvPr>
              <p:cNvCxnSpPr/>
              <p:nvPr/>
            </p:nvCxnSpPr>
            <p:spPr>
              <a:xfrm>
                <a:off x="6413500" y="3287712"/>
                <a:ext cx="85725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xmlns="" id="{F3FD3FA4-AF69-4F2F-9394-0BF150664EB9}"/>
                  </a:ext>
                </a:extLst>
              </p:cNvPr>
              <p:cNvCxnSpPr/>
              <p:nvPr/>
            </p:nvCxnSpPr>
            <p:spPr>
              <a:xfrm>
                <a:off x="7258050" y="2990849"/>
                <a:ext cx="0" cy="3048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4F0A72D5-0233-4CEC-B94E-942730DAD52C}"/>
                  </a:ext>
                </a:extLst>
              </p:cNvPr>
              <p:cNvCxnSpPr/>
              <p:nvPr/>
            </p:nvCxnSpPr>
            <p:spPr>
              <a:xfrm>
                <a:off x="6426200" y="3276600"/>
                <a:ext cx="0" cy="3048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xmlns="" id="{0F6583FF-597C-42AC-B5D1-CD48B9AD4339}"/>
                  </a:ext>
                </a:extLst>
              </p:cNvPr>
              <p:cNvCxnSpPr/>
              <p:nvPr/>
            </p:nvCxnSpPr>
            <p:spPr>
              <a:xfrm rot="5400000">
                <a:off x="6559550" y="3422650"/>
                <a:ext cx="0" cy="3048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xmlns="" id="{7E0DD21C-1B5D-469F-AF89-02FE7EACB17F}"/>
                  </a:ext>
                </a:extLst>
              </p:cNvPr>
              <p:cNvCxnSpPr/>
              <p:nvPr/>
            </p:nvCxnSpPr>
            <p:spPr>
              <a:xfrm rot="5400000">
                <a:off x="6203950" y="3089274"/>
                <a:ext cx="101600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xmlns="" id="{D594CFC4-1E6D-4B28-B56E-DEAA24D930E7}"/>
                  </a:ext>
                </a:extLst>
              </p:cNvPr>
              <p:cNvCxnSpPr/>
              <p:nvPr/>
            </p:nvCxnSpPr>
            <p:spPr>
              <a:xfrm rot="5400000">
                <a:off x="6845300" y="2441574"/>
                <a:ext cx="0" cy="3048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xmlns="" id="{6329A360-05EC-4251-8A66-B14ED53F1C87}"/>
                  </a:ext>
                </a:extLst>
              </p:cNvPr>
              <p:cNvCxnSpPr/>
              <p:nvPr/>
            </p:nvCxnSpPr>
            <p:spPr>
              <a:xfrm rot="5400000">
                <a:off x="6483350" y="3089274"/>
                <a:ext cx="101600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8" name="直接连接符 7">
              <a:extLst>
                <a:ext uri="{FF2B5EF4-FFF2-40B4-BE49-F238E27FC236}">
                  <a16:creationId xmlns:a16="http://schemas.microsoft.com/office/drawing/2014/main" xmlns="" id="{5CCC9530-1547-4A39-8902-273F28E04D31}"/>
                </a:ext>
              </a:extLst>
            </p:cNvPr>
            <p:cNvCxnSpPr/>
            <p:nvPr/>
          </p:nvCxnSpPr>
          <p:spPr>
            <a:xfrm>
              <a:off x="2677866" y="1885514"/>
              <a:ext cx="0" cy="2691358"/>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xmlns="" id="{999D054D-41B8-4477-AB0F-723693FCE4C7}"/>
                </a:ext>
              </a:extLst>
            </p:cNvPr>
            <p:cNvCxnSpPr/>
            <p:nvPr/>
          </p:nvCxnSpPr>
          <p:spPr>
            <a:xfrm>
              <a:off x="5208332" y="1885514"/>
              <a:ext cx="0" cy="2691358"/>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xmlns="" id="{D16A85CA-2049-4884-A837-4F16935E723B}"/>
                </a:ext>
              </a:extLst>
            </p:cNvPr>
            <p:cNvCxnSpPr/>
            <p:nvPr/>
          </p:nvCxnSpPr>
          <p:spPr>
            <a:xfrm>
              <a:off x="2871222" y="1707262"/>
              <a:ext cx="214655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xmlns="" id="{CB4C04E7-03FD-4BC7-AF03-BB03B5F60543}"/>
                </a:ext>
              </a:extLst>
            </p:cNvPr>
            <p:cNvGrpSpPr/>
            <p:nvPr/>
          </p:nvGrpSpPr>
          <p:grpSpPr>
            <a:xfrm flipV="1">
              <a:off x="2677866" y="1700213"/>
              <a:ext cx="273922" cy="322261"/>
              <a:chOff x="6407150" y="2581274"/>
              <a:chExt cx="863600" cy="1016000"/>
            </a:xfrm>
          </p:grpSpPr>
          <p:cxnSp>
            <p:nvCxnSpPr>
              <p:cNvPr id="21" name="直接连接符 20">
                <a:extLst>
                  <a:ext uri="{FF2B5EF4-FFF2-40B4-BE49-F238E27FC236}">
                    <a16:creationId xmlns:a16="http://schemas.microsoft.com/office/drawing/2014/main" xmlns="" id="{AB804A14-E3B4-4A22-BC50-DCC5DCE25E9C}"/>
                  </a:ext>
                </a:extLst>
              </p:cNvPr>
              <p:cNvCxnSpPr/>
              <p:nvPr/>
            </p:nvCxnSpPr>
            <p:spPr>
              <a:xfrm>
                <a:off x="6413500" y="3008312"/>
                <a:ext cx="85725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xmlns="" id="{AF13946B-837F-4F86-A477-92A214BA8707}"/>
                  </a:ext>
                </a:extLst>
              </p:cNvPr>
              <p:cNvCxnSpPr/>
              <p:nvPr/>
            </p:nvCxnSpPr>
            <p:spPr>
              <a:xfrm>
                <a:off x="6413500" y="3287712"/>
                <a:ext cx="85725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xmlns="" id="{825503B7-0C46-442B-B05A-61552E86C445}"/>
                  </a:ext>
                </a:extLst>
              </p:cNvPr>
              <p:cNvCxnSpPr/>
              <p:nvPr/>
            </p:nvCxnSpPr>
            <p:spPr>
              <a:xfrm>
                <a:off x="7258050" y="2990849"/>
                <a:ext cx="0" cy="3048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xmlns="" id="{B3CC37AE-0E61-49F1-B554-683ABD3C4D91}"/>
                  </a:ext>
                </a:extLst>
              </p:cNvPr>
              <p:cNvCxnSpPr/>
              <p:nvPr/>
            </p:nvCxnSpPr>
            <p:spPr>
              <a:xfrm>
                <a:off x="6426200" y="3276600"/>
                <a:ext cx="0" cy="3048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xmlns="" id="{B345C102-ABD5-456C-B9EE-B6DBC60FC253}"/>
                  </a:ext>
                </a:extLst>
              </p:cNvPr>
              <p:cNvCxnSpPr/>
              <p:nvPr/>
            </p:nvCxnSpPr>
            <p:spPr>
              <a:xfrm rot="5400000">
                <a:off x="6559550" y="3422650"/>
                <a:ext cx="0" cy="3048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xmlns="" id="{41BDFA84-FB75-4F63-AEFC-671F31B7BBB4}"/>
                  </a:ext>
                </a:extLst>
              </p:cNvPr>
              <p:cNvCxnSpPr/>
              <p:nvPr/>
            </p:nvCxnSpPr>
            <p:spPr>
              <a:xfrm rot="5400000">
                <a:off x="6203950" y="3089274"/>
                <a:ext cx="101600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xmlns="" id="{EE734893-82BF-41B0-8B4D-0EDF12DA5F4F}"/>
                  </a:ext>
                </a:extLst>
              </p:cNvPr>
              <p:cNvCxnSpPr/>
              <p:nvPr/>
            </p:nvCxnSpPr>
            <p:spPr>
              <a:xfrm rot="5400000">
                <a:off x="6845300" y="2441574"/>
                <a:ext cx="0" cy="3048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xmlns="" id="{16AD4846-E1CA-4AE1-AC3B-F064B72A7006}"/>
                  </a:ext>
                </a:extLst>
              </p:cNvPr>
              <p:cNvCxnSpPr/>
              <p:nvPr/>
            </p:nvCxnSpPr>
            <p:spPr>
              <a:xfrm rot="5400000">
                <a:off x="6483350" y="3089274"/>
                <a:ext cx="101600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a16="http://schemas.microsoft.com/office/drawing/2014/main" xmlns="" id="{71D51C81-11C9-4FAC-9AA1-9B96D9EB0E7F}"/>
                </a:ext>
              </a:extLst>
            </p:cNvPr>
            <p:cNvGrpSpPr/>
            <p:nvPr/>
          </p:nvGrpSpPr>
          <p:grpSpPr>
            <a:xfrm flipH="1" flipV="1">
              <a:off x="4931164" y="1700214"/>
              <a:ext cx="273922" cy="322261"/>
              <a:chOff x="6407150" y="2581274"/>
              <a:chExt cx="863600" cy="1016000"/>
            </a:xfrm>
          </p:grpSpPr>
          <p:cxnSp>
            <p:nvCxnSpPr>
              <p:cNvPr id="13" name="直接连接符 12">
                <a:extLst>
                  <a:ext uri="{FF2B5EF4-FFF2-40B4-BE49-F238E27FC236}">
                    <a16:creationId xmlns:a16="http://schemas.microsoft.com/office/drawing/2014/main" xmlns="" id="{F03DC27A-C044-468A-92CD-512B50E458CA}"/>
                  </a:ext>
                </a:extLst>
              </p:cNvPr>
              <p:cNvCxnSpPr/>
              <p:nvPr/>
            </p:nvCxnSpPr>
            <p:spPr>
              <a:xfrm>
                <a:off x="6413500" y="3008312"/>
                <a:ext cx="85725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xmlns="" id="{43F10D16-0D95-46DF-9531-A0F576CC5825}"/>
                  </a:ext>
                </a:extLst>
              </p:cNvPr>
              <p:cNvCxnSpPr/>
              <p:nvPr/>
            </p:nvCxnSpPr>
            <p:spPr>
              <a:xfrm>
                <a:off x="6413500" y="3287712"/>
                <a:ext cx="85725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xmlns="" id="{654B389F-F73B-42A0-BDBE-D62AC858702E}"/>
                  </a:ext>
                </a:extLst>
              </p:cNvPr>
              <p:cNvCxnSpPr/>
              <p:nvPr/>
            </p:nvCxnSpPr>
            <p:spPr>
              <a:xfrm>
                <a:off x="7258050" y="2990849"/>
                <a:ext cx="0" cy="3048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xmlns="" id="{923071D7-4931-436A-8220-DDE1D920E9E8}"/>
                  </a:ext>
                </a:extLst>
              </p:cNvPr>
              <p:cNvCxnSpPr/>
              <p:nvPr/>
            </p:nvCxnSpPr>
            <p:spPr>
              <a:xfrm>
                <a:off x="6426200" y="3276600"/>
                <a:ext cx="0" cy="3048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xmlns="" id="{01DF1616-84ED-41AF-AEC0-E6837802C9DF}"/>
                  </a:ext>
                </a:extLst>
              </p:cNvPr>
              <p:cNvCxnSpPr/>
              <p:nvPr/>
            </p:nvCxnSpPr>
            <p:spPr>
              <a:xfrm rot="5400000">
                <a:off x="6559550" y="3422650"/>
                <a:ext cx="0" cy="3048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xmlns="" id="{52829868-D1F9-4658-9018-D7BA3AFB4844}"/>
                  </a:ext>
                </a:extLst>
              </p:cNvPr>
              <p:cNvCxnSpPr/>
              <p:nvPr/>
            </p:nvCxnSpPr>
            <p:spPr>
              <a:xfrm rot="5400000">
                <a:off x="6203950" y="3089274"/>
                <a:ext cx="101600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xmlns="" id="{8DDFF69C-1495-43EC-BB02-0780FADD4197}"/>
                  </a:ext>
                </a:extLst>
              </p:cNvPr>
              <p:cNvCxnSpPr/>
              <p:nvPr/>
            </p:nvCxnSpPr>
            <p:spPr>
              <a:xfrm rot="5400000">
                <a:off x="6845300" y="2441574"/>
                <a:ext cx="0" cy="3048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xmlns="" id="{8DD5157A-B630-4F03-B4FA-DD7D2BF571B4}"/>
                  </a:ext>
                </a:extLst>
              </p:cNvPr>
              <p:cNvCxnSpPr/>
              <p:nvPr/>
            </p:nvCxnSpPr>
            <p:spPr>
              <a:xfrm rot="5400000">
                <a:off x="6483350" y="3089274"/>
                <a:ext cx="101600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45" name="矩形 44">
            <a:extLst>
              <a:ext uri="{FF2B5EF4-FFF2-40B4-BE49-F238E27FC236}">
                <a16:creationId xmlns:a16="http://schemas.microsoft.com/office/drawing/2014/main" xmlns="" id="{AC6C39CF-3CA3-43CC-AB9E-324A09758265}"/>
              </a:ext>
            </a:extLst>
          </p:cNvPr>
          <p:cNvSpPr/>
          <p:nvPr/>
        </p:nvSpPr>
        <p:spPr>
          <a:xfrm>
            <a:off x="896293" y="3193632"/>
            <a:ext cx="2593628" cy="2169825"/>
          </a:xfrm>
          <a:prstGeom prst="rect">
            <a:avLst/>
          </a:prstGeom>
        </p:spPr>
        <p:txBody>
          <a:bodyPr wrap="square">
            <a:spAutoFit/>
          </a:bodyPr>
          <a:lstStyle/>
          <a:p>
            <a:pPr lvl="0" algn="ctr">
              <a:lnSpc>
                <a:spcPct val="150000"/>
              </a:lnSpc>
              <a:defRPr/>
            </a:pPr>
            <a:r>
              <a:rPr lang="zh-CN" altLang="en-US" kern="0">
                <a:solidFill>
                  <a:schemeClr val="tx1">
                    <a:lumMod val="95000"/>
                    <a:lumOff val="5000"/>
                  </a:schemeClr>
                </a:solidFill>
                <a:latin typeface="楷体" panose="02010609060101010101" pitchFamily="49" charset="-122"/>
                <a:ea typeface="楷体" panose="02010609060101010101" pitchFamily="49" charset="-122"/>
              </a:rPr>
              <a:t>点击输入本栏的具体文字，简明扼要的说明分项内容，此为概念图解，请根据您的具体内容酌情修改</a:t>
            </a:r>
            <a:endParaRPr lang="en-US" altLang="zh-CN" kern="0" dirty="0">
              <a:solidFill>
                <a:schemeClr val="tx1">
                  <a:lumMod val="95000"/>
                  <a:lumOff val="5000"/>
                </a:schemeClr>
              </a:solidFill>
              <a:latin typeface="楷体" panose="02010609060101010101" pitchFamily="49" charset="-122"/>
              <a:ea typeface="楷体" panose="02010609060101010101" pitchFamily="49" charset="-122"/>
            </a:endParaRPr>
          </a:p>
        </p:txBody>
      </p:sp>
      <p:grpSp>
        <p:nvGrpSpPr>
          <p:cNvPr id="46" name="组合 45">
            <a:extLst>
              <a:ext uri="{FF2B5EF4-FFF2-40B4-BE49-F238E27FC236}">
                <a16:creationId xmlns:a16="http://schemas.microsoft.com/office/drawing/2014/main" xmlns="" id="{62F8E357-EE40-43C1-971B-4E5881896DEC}"/>
              </a:ext>
            </a:extLst>
          </p:cNvPr>
          <p:cNvGrpSpPr/>
          <p:nvPr/>
        </p:nvGrpSpPr>
        <p:grpSpPr>
          <a:xfrm>
            <a:off x="4630407" y="1947219"/>
            <a:ext cx="2931186" cy="3637736"/>
            <a:chOff x="2677866" y="1700213"/>
            <a:chExt cx="2533262" cy="3069010"/>
          </a:xfrm>
        </p:grpSpPr>
        <p:grpSp>
          <p:nvGrpSpPr>
            <p:cNvPr id="47" name="组合 46">
              <a:extLst>
                <a:ext uri="{FF2B5EF4-FFF2-40B4-BE49-F238E27FC236}">
                  <a16:creationId xmlns:a16="http://schemas.microsoft.com/office/drawing/2014/main" xmlns="" id="{9D013E93-62A1-49B0-AF1A-1ED44AF3083E}"/>
                </a:ext>
              </a:extLst>
            </p:cNvPr>
            <p:cNvGrpSpPr/>
            <p:nvPr/>
          </p:nvGrpSpPr>
          <p:grpSpPr>
            <a:xfrm>
              <a:off x="2683908" y="4446961"/>
              <a:ext cx="273922" cy="322261"/>
              <a:chOff x="6407150" y="2581274"/>
              <a:chExt cx="863600" cy="1016000"/>
            </a:xfrm>
          </p:grpSpPr>
          <p:cxnSp>
            <p:nvCxnSpPr>
              <p:cNvPr id="79" name="直接连接符 78">
                <a:extLst>
                  <a:ext uri="{FF2B5EF4-FFF2-40B4-BE49-F238E27FC236}">
                    <a16:creationId xmlns:a16="http://schemas.microsoft.com/office/drawing/2014/main" xmlns="" id="{73121A4C-E580-4ECA-9F2B-87AB0F0EC4BA}"/>
                  </a:ext>
                </a:extLst>
              </p:cNvPr>
              <p:cNvCxnSpPr/>
              <p:nvPr/>
            </p:nvCxnSpPr>
            <p:spPr>
              <a:xfrm>
                <a:off x="6413500" y="3008312"/>
                <a:ext cx="85725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xmlns="" id="{3168B915-06D2-439C-95D6-E2FFEF15A193}"/>
                  </a:ext>
                </a:extLst>
              </p:cNvPr>
              <p:cNvCxnSpPr/>
              <p:nvPr/>
            </p:nvCxnSpPr>
            <p:spPr>
              <a:xfrm>
                <a:off x="6413500" y="3287712"/>
                <a:ext cx="85725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xmlns="" id="{C07244FE-E46F-47C0-8C24-10FD208DAFF5}"/>
                  </a:ext>
                </a:extLst>
              </p:cNvPr>
              <p:cNvCxnSpPr/>
              <p:nvPr/>
            </p:nvCxnSpPr>
            <p:spPr>
              <a:xfrm>
                <a:off x="7258050" y="2990849"/>
                <a:ext cx="0" cy="3048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xmlns="" id="{5250AA45-9360-44BD-A528-490650E00E02}"/>
                  </a:ext>
                </a:extLst>
              </p:cNvPr>
              <p:cNvCxnSpPr/>
              <p:nvPr/>
            </p:nvCxnSpPr>
            <p:spPr>
              <a:xfrm>
                <a:off x="6426200" y="3276600"/>
                <a:ext cx="0" cy="3048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xmlns="" id="{1C792602-DB8E-443C-BC2F-4B81B072639E}"/>
                  </a:ext>
                </a:extLst>
              </p:cNvPr>
              <p:cNvCxnSpPr/>
              <p:nvPr/>
            </p:nvCxnSpPr>
            <p:spPr>
              <a:xfrm rot="5400000">
                <a:off x="6559550" y="3422650"/>
                <a:ext cx="0" cy="3048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xmlns="" id="{D29D6DBE-3E71-435F-90FB-92F6FBE0C1CC}"/>
                  </a:ext>
                </a:extLst>
              </p:cNvPr>
              <p:cNvCxnSpPr/>
              <p:nvPr/>
            </p:nvCxnSpPr>
            <p:spPr>
              <a:xfrm rot="5400000">
                <a:off x="6203950" y="3089274"/>
                <a:ext cx="101600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xmlns="" id="{7F0E552A-ACCB-4780-9FE1-58A44E6747B6}"/>
                  </a:ext>
                </a:extLst>
              </p:cNvPr>
              <p:cNvCxnSpPr/>
              <p:nvPr/>
            </p:nvCxnSpPr>
            <p:spPr>
              <a:xfrm rot="5400000">
                <a:off x="6845300" y="2441574"/>
                <a:ext cx="0" cy="3048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xmlns="" id="{0CF30ECC-6FD4-4B5E-AA33-B168835864D4}"/>
                  </a:ext>
                </a:extLst>
              </p:cNvPr>
              <p:cNvCxnSpPr/>
              <p:nvPr/>
            </p:nvCxnSpPr>
            <p:spPr>
              <a:xfrm rot="5400000">
                <a:off x="6483350" y="3089274"/>
                <a:ext cx="101600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a:extLst>
                <a:ext uri="{FF2B5EF4-FFF2-40B4-BE49-F238E27FC236}">
                  <a16:creationId xmlns:a16="http://schemas.microsoft.com/office/drawing/2014/main" xmlns="" id="{ACCBBBC9-5B39-44A9-998E-E6121CB7B89D}"/>
                </a:ext>
              </a:extLst>
            </p:cNvPr>
            <p:cNvCxnSpPr/>
            <p:nvPr/>
          </p:nvCxnSpPr>
          <p:spPr>
            <a:xfrm>
              <a:off x="2869208" y="4767634"/>
              <a:ext cx="2148564"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nvGrpSpPr>
            <p:cNvPr id="49" name="组合 48">
              <a:extLst>
                <a:ext uri="{FF2B5EF4-FFF2-40B4-BE49-F238E27FC236}">
                  <a16:creationId xmlns:a16="http://schemas.microsoft.com/office/drawing/2014/main" xmlns="" id="{E49CF7B4-D0C7-4BF0-9577-B5F024EA4519}"/>
                </a:ext>
              </a:extLst>
            </p:cNvPr>
            <p:cNvGrpSpPr/>
            <p:nvPr/>
          </p:nvGrpSpPr>
          <p:grpSpPr>
            <a:xfrm flipH="1">
              <a:off x="4937206" y="4446962"/>
              <a:ext cx="273922" cy="322261"/>
              <a:chOff x="6407150" y="2581274"/>
              <a:chExt cx="863600" cy="1016000"/>
            </a:xfrm>
          </p:grpSpPr>
          <p:cxnSp>
            <p:nvCxnSpPr>
              <p:cNvPr id="71" name="直接连接符 70">
                <a:extLst>
                  <a:ext uri="{FF2B5EF4-FFF2-40B4-BE49-F238E27FC236}">
                    <a16:creationId xmlns:a16="http://schemas.microsoft.com/office/drawing/2014/main" xmlns="" id="{046257CA-3FB5-4998-874C-4A3DF8FDA4E0}"/>
                  </a:ext>
                </a:extLst>
              </p:cNvPr>
              <p:cNvCxnSpPr/>
              <p:nvPr/>
            </p:nvCxnSpPr>
            <p:spPr>
              <a:xfrm>
                <a:off x="6413500" y="3008312"/>
                <a:ext cx="85725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xmlns="" id="{E9D74C38-9704-447F-BB65-7717C9CF0EB7}"/>
                  </a:ext>
                </a:extLst>
              </p:cNvPr>
              <p:cNvCxnSpPr/>
              <p:nvPr/>
            </p:nvCxnSpPr>
            <p:spPr>
              <a:xfrm>
                <a:off x="6413500" y="3287712"/>
                <a:ext cx="85725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xmlns="" id="{EA450C72-56A4-4A84-BFB8-6FC162510BC4}"/>
                  </a:ext>
                </a:extLst>
              </p:cNvPr>
              <p:cNvCxnSpPr/>
              <p:nvPr/>
            </p:nvCxnSpPr>
            <p:spPr>
              <a:xfrm>
                <a:off x="7258050" y="2990849"/>
                <a:ext cx="0" cy="3048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xmlns="" id="{24115973-17EE-4B02-B9CF-6EAEAE8B1189}"/>
                  </a:ext>
                </a:extLst>
              </p:cNvPr>
              <p:cNvCxnSpPr/>
              <p:nvPr/>
            </p:nvCxnSpPr>
            <p:spPr>
              <a:xfrm>
                <a:off x="6426200" y="3276600"/>
                <a:ext cx="0" cy="3048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xmlns="" id="{3C6788F0-6FEB-4FCB-9BA0-1D6BDFD1D3BF}"/>
                  </a:ext>
                </a:extLst>
              </p:cNvPr>
              <p:cNvCxnSpPr/>
              <p:nvPr/>
            </p:nvCxnSpPr>
            <p:spPr>
              <a:xfrm rot="5400000">
                <a:off x="6559550" y="3422650"/>
                <a:ext cx="0" cy="3048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xmlns="" id="{9562428C-BDC5-4295-94CF-D1CC5E84E229}"/>
                  </a:ext>
                </a:extLst>
              </p:cNvPr>
              <p:cNvCxnSpPr/>
              <p:nvPr/>
            </p:nvCxnSpPr>
            <p:spPr>
              <a:xfrm rot="5400000">
                <a:off x="6203950" y="3089274"/>
                <a:ext cx="101600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xmlns="" id="{B721577C-1F6E-488F-A917-3D05BD546016}"/>
                  </a:ext>
                </a:extLst>
              </p:cNvPr>
              <p:cNvCxnSpPr/>
              <p:nvPr/>
            </p:nvCxnSpPr>
            <p:spPr>
              <a:xfrm rot="5400000">
                <a:off x="6845300" y="2441574"/>
                <a:ext cx="0" cy="3048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xmlns="" id="{AC60D0C9-FCCB-4450-92CA-34FFCF255ECA}"/>
                  </a:ext>
                </a:extLst>
              </p:cNvPr>
              <p:cNvCxnSpPr/>
              <p:nvPr/>
            </p:nvCxnSpPr>
            <p:spPr>
              <a:xfrm rot="5400000">
                <a:off x="6483350" y="3089274"/>
                <a:ext cx="101600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a:extLst>
                <a:ext uri="{FF2B5EF4-FFF2-40B4-BE49-F238E27FC236}">
                  <a16:creationId xmlns:a16="http://schemas.microsoft.com/office/drawing/2014/main" xmlns="" id="{0BCF49D3-CACB-412E-815F-F90B89CB6C1F}"/>
                </a:ext>
              </a:extLst>
            </p:cNvPr>
            <p:cNvCxnSpPr/>
            <p:nvPr/>
          </p:nvCxnSpPr>
          <p:spPr>
            <a:xfrm>
              <a:off x="2677866" y="1885514"/>
              <a:ext cx="0" cy="2691358"/>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xmlns="" id="{8EB2031E-2CE3-4385-9A88-1C1298927036}"/>
                </a:ext>
              </a:extLst>
            </p:cNvPr>
            <p:cNvCxnSpPr/>
            <p:nvPr/>
          </p:nvCxnSpPr>
          <p:spPr>
            <a:xfrm>
              <a:off x="5208332" y="1885514"/>
              <a:ext cx="0" cy="2691358"/>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xmlns="" id="{68269211-AE43-4D87-A4E5-39662AD47894}"/>
                </a:ext>
              </a:extLst>
            </p:cNvPr>
            <p:cNvCxnSpPr/>
            <p:nvPr/>
          </p:nvCxnSpPr>
          <p:spPr>
            <a:xfrm>
              <a:off x="2871222" y="1707262"/>
              <a:ext cx="214655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nvGrpSpPr>
            <p:cNvPr id="53" name="组合 52">
              <a:extLst>
                <a:ext uri="{FF2B5EF4-FFF2-40B4-BE49-F238E27FC236}">
                  <a16:creationId xmlns:a16="http://schemas.microsoft.com/office/drawing/2014/main" xmlns="" id="{88BC931C-61E3-4414-A7F6-13B33EEA29AA}"/>
                </a:ext>
              </a:extLst>
            </p:cNvPr>
            <p:cNvGrpSpPr/>
            <p:nvPr/>
          </p:nvGrpSpPr>
          <p:grpSpPr>
            <a:xfrm flipV="1">
              <a:off x="2677866" y="1700213"/>
              <a:ext cx="273922" cy="322261"/>
              <a:chOff x="6407150" y="2581274"/>
              <a:chExt cx="863600" cy="1016000"/>
            </a:xfrm>
          </p:grpSpPr>
          <p:cxnSp>
            <p:nvCxnSpPr>
              <p:cNvPr id="63" name="直接连接符 62">
                <a:extLst>
                  <a:ext uri="{FF2B5EF4-FFF2-40B4-BE49-F238E27FC236}">
                    <a16:creationId xmlns:a16="http://schemas.microsoft.com/office/drawing/2014/main" xmlns="" id="{74877A62-5EC6-4040-8754-40C2232AE01D}"/>
                  </a:ext>
                </a:extLst>
              </p:cNvPr>
              <p:cNvCxnSpPr/>
              <p:nvPr/>
            </p:nvCxnSpPr>
            <p:spPr>
              <a:xfrm>
                <a:off x="6413500" y="3008312"/>
                <a:ext cx="85725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xmlns="" id="{DA8B6E03-152C-455C-8797-9962F858D599}"/>
                  </a:ext>
                </a:extLst>
              </p:cNvPr>
              <p:cNvCxnSpPr/>
              <p:nvPr/>
            </p:nvCxnSpPr>
            <p:spPr>
              <a:xfrm>
                <a:off x="6413500" y="3287712"/>
                <a:ext cx="85725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xmlns="" id="{BD6E8CFD-9D80-4BA0-8DE7-116391CA00F0}"/>
                  </a:ext>
                </a:extLst>
              </p:cNvPr>
              <p:cNvCxnSpPr/>
              <p:nvPr/>
            </p:nvCxnSpPr>
            <p:spPr>
              <a:xfrm>
                <a:off x="7258050" y="2990849"/>
                <a:ext cx="0" cy="3048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xmlns="" id="{FB3BCA21-05EF-4524-8E4F-B63086A5DA83}"/>
                  </a:ext>
                </a:extLst>
              </p:cNvPr>
              <p:cNvCxnSpPr/>
              <p:nvPr/>
            </p:nvCxnSpPr>
            <p:spPr>
              <a:xfrm>
                <a:off x="6426200" y="3276600"/>
                <a:ext cx="0" cy="3048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xmlns="" id="{F9164D96-C13B-45D8-8D75-19EC4B4EBE14}"/>
                  </a:ext>
                </a:extLst>
              </p:cNvPr>
              <p:cNvCxnSpPr/>
              <p:nvPr/>
            </p:nvCxnSpPr>
            <p:spPr>
              <a:xfrm rot="5400000">
                <a:off x="6559550" y="3422650"/>
                <a:ext cx="0" cy="3048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xmlns="" id="{B7EBE132-1D50-4AC9-BD3C-A150426783DA}"/>
                  </a:ext>
                </a:extLst>
              </p:cNvPr>
              <p:cNvCxnSpPr/>
              <p:nvPr/>
            </p:nvCxnSpPr>
            <p:spPr>
              <a:xfrm rot="5400000">
                <a:off x="6203950" y="3089274"/>
                <a:ext cx="101600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xmlns="" id="{8E6547A8-211C-4DF4-8703-E2D9F7A4AC68}"/>
                  </a:ext>
                </a:extLst>
              </p:cNvPr>
              <p:cNvCxnSpPr/>
              <p:nvPr/>
            </p:nvCxnSpPr>
            <p:spPr>
              <a:xfrm rot="5400000">
                <a:off x="6845300" y="2441574"/>
                <a:ext cx="0" cy="3048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xmlns="" id="{95924B6D-1DF6-499F-873B-8B67E92A3492}"/>
                  </a:ext>
                </a:extLst>
              </p:cNvPr>
              <p:cNvCxnSpPr/>
              <p:nvPr/>
            </p:nvCxnSpPr>
            <p:spPr>
              <a:xfrm rot="5400000">
                <a:off x="6483350" y="3089274"/>
                <a:ext cx="101600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4" name="组合 53">
              <a:extLst>
                <a:ext uri="{FF2B5EF4-FFF2-40B4-BE49-F238E27FC236}">
                  <a16:creationId xmlns:a16="http://schemas.microsoft.com/office/drawing/2014/main" xmlns="" id="{6CE22DC9-F2F9-448E-AA36-E23BE43BBBFC}"/>
                </a:ext>
              </a:extLst>
            </p:cNvPr>
            <p:cNvGrpSpPr/>
            <p:nvPr/>
          </p:nvGrpSpPr>
          <p:grpSpPr>
            <a:xfrm flipH="1" flipV="1">
              <a:off x="4931164" y="1700214"/>
              <a:ext cx="273922" cy="322261"/>
              <a:chOff x="6407150" y="2581274"/>
              <a:chExt cx="863600" cy="1016000"/>
            </a:xfrm>
          </p:grpSpPr>
          <p:cxnSp>
            <p:nvCxnSpPr>
              <p:cNvPr id="55" name="直接连接符 54">
                <a:extLst>
                  <a:ext uri="{FF2B5EF4-FFF2-40B4-BE49-F238E27FC236}">
                    <a16:creationId xmlns:a16="http://schemas.microsoft.com/office/drawing/2014/main" xmlns="" id="{DAEF92BB-8EDC-4D86-9623-9C5338C7583D}"/>
                  </a:ext>
                </a:extLst>
              </p:cNvPr>
              <p:cNvCxnSpPr/>
              <p:nvPr/>
            </p:nvCxnSpPr>
            <p:spPr>
              <a:xfrm>
                <a:off x="6413500" y="3008312"/>
                <a:ext cx="85725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xmlns="" id="{84162C32-F562-4874-8221-CB1AFE81C379}"/>
                  </a:ext>
                </a:extLst>
              </p:cNvPr>
              <p:cNvCxnSpPr/>
              <p:nvPr/>
            </p:nvCxnSpPr>
            <p:spPr>
              <a:xfrm>
                <a:off x="6413500" y="3287712"/>
                <a:ext cx="85725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xmlns="" id="{11340E7D-69A1-4DD8-8C94-ED9256B353F7}"/>
                  </a:ext>
                </a:extLst>
              </p:cNvPr>
              <p:cNvCxnSpPr/>
              <p:nvPr/>
            </p:nvCxnSpPr>
            <p:spPr>
              <a:xfrm>
                <a:off x="7258050" y="2990849"/>
                <a:ext cx="0" cy="3048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xmlns="" id="{B394CCBF-B3FB-4099-BBF1-B4920C58B6B1}"/>
                  </a:ext>
                </a:extLst>
              </p:cNvPr>
              <p:cNvCxnSpPr/>
              <p:nvPr/>
            </p:nvCxnSpPr>
            <p:spPr>
              <a:xfrm>
                <a:off x="6426200" y="3276600"/>
                <a:ext cx="0" cy="3048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xmlns="" id="{2313DB4D-9A69-4D94-A82C-A692FA25CE79}"/>
                  </a:ext>
                </a:extLst>
              </p:cNvPr>
              <p:cNvCxnSpPr/>
              <p:nvPr/>
            </p:nvCxnSpPr>
            <p:spPr>
              <a:xfrm rot="5400000">
                <a:off x="6559550" y="3422650"/>
                <a:ext cx="0" cy="3048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xmlns="" id="{6840F215-67AA-4147-BEEF-F4A751919619}"/>
                  </a:ext>
                </a:extLst>
              </p:cNvPr>
              <p:cNvCxnSpPr/>
              <p:nvPr/>
            </p:nvCxnSpPr>
            <p:spPr>
              <a:xfrm rot="5400000">
                <a:off x="6203950" y="3089274"/>
                <a:ext cx="101600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xmlns="" id="{B606570D-C1E0-46B2-8E54-B1C7D0F43422}"/>
                  </a:ext>
                </a:extLst>
              </p:cNvPr>
              <p:cNvCxnSpPr/>
              <p:nvPr/>
            </p:nvCxnSpPr>
            <p:spPr>
              <a:xfrm rot="5400000">
                <a:off x="6845300" y="2441574"/>
                <a:ext cx="0" cy="3048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xmlns="" id="{35DE62E1-4D1A-422A-97AA-C886436FC07D}"/>
                  </a:ext>
                </a:extLst>
              </p:cNvPr>
              <p:cNvCxnSpPr/>
              <p:nvPr/>
            </p:nvCxnSpPr>
            <p:spPr>
              <a:xfrm rot="5400000">
                <a:off x="6483350" y="3089274"/>
                <a:ext cx="101600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87" name="组合 86">
            <a:extLst>
              <a:ext uri="{FF2B5EF4-FFF2-40B4-BE49-F238E27FC236}">
                <a16:creationId xmlns:a16="http://schemas.microsoft.com/office/drawing/2014/main" xmlns="" id="{3FDD5D21-58F9-4278-80B7-91D5CAE557A9}"/>
              </a:ext>
            </a:extLst>
          </p:cNvPr>
          <p:cNvGrpSpPr/>
          <p:nvPr/>
        </p:nvGrpSpPr>
        <p:grpSpPr>
          <a:xfrm>
            <a:off x="8512621" y="1939825"/>
            <a:ext cx="2931186" cy="3637736"/>
            <a:chOff x="2677866" y="1700213"/>
            <a:chExt cx="2533262" cy="3069010"/>
          </a:xfrm>
        </p:grpSpPr>
        <p:grpSp>
          <p:nvGrpSpPr>
            <p:cNvPr id="88" name="组合 87">
              <a:extLst>
                <a:ext uri="{FF2B5EF4-FFF2-40B4-BE49-F238E27FC236}">
                  <a16:creationId xmlns:a16="http://schemas.microsoft.com/office/drawing/2014/main" xmlns="" id="{6037D58C-3965-429C-8C0E-A7DAA2FC460D}"/>
                </a:ext>
              </a:extLst>
            </p:cNvPr>
            <p:cNvGrpSpPr/>
            <p:nvPr/>
          </p:nvGrpSpPr>
          <p:grpSpPr>
            <a:xfrm>
              <a:off x="2683908" y="4446961"/>
              <a:ext cx="273922" cy="322261"/>
              <a:chOff x="6407150" y="2581274"/>
              <a:chExt cx="863600" cy="1016000"/>
            </a:xfrm>
          </p:grpSpPr>
          <p:cxnSp>
            <p:nvCxnSpPr>
              <p:cNvPr id="120" name="直接连接符 119">
                <a:extLst>
                  <a:ext uri="{FF2B5EF4-FFF2-40B4-BE49-F238E27FC236}">
                    <a16:creationId xmlns:a16="http://schemas.microsoft.com/office/drawing/2014/main" xmlns="" id="{CDD9969D-96EC-4AC6-804A-B2938E12C476}"/>
                  </a:ext>
                </a:extLst>
              </p:cNvPr>
              <p:cNvCxnSpPr/>
              <p:nvPr/>
            </p:nvCxnSpPr>
            <p:spPr>
              <a:xfrm>
                <a:off x="6413500" y="3008312"/>
                <a:ext cx="85725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xmlns="" id="{B5FF6F7C-446C-4000-B00D-C892C816F42B}"/>
                  </a:ext>
                </a:extLst>
              </p:cNvPr>
              <p:cNvCxnSpPr/>
              <p:nvPr/>
            </p:nvCxnSpPr>
            <p:spPr>
              <a:xfrm>
                <a:off x="6413500" y="3287712"/>
                <a:ext cx="85725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a16="http://schemas.microsoft.com/office/drawing/2014/main" xmlns="" id="{AB49E498-B2A6-45F6-A98C-73357BC7823D}"/>
                  </a:ext>
                </a:extLst>
              </p:cNvPr>
              <p:cNvCxnSpPr/>
              <p:nvPr/>
            </p:nvCxnSpPr>
            <p:spPr>
              <a:xfrm>
                <a:off x="7258050" y="2990849"/>
                <a:ext cx="0" cy="3048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xmlns="" id="{A58191B2-1E08-4FCC-9BEE-15B7C1FA3E48}"/>
                  </a:ext>
                </a:extLst>
              </p:cNvPr>
              <p:cNvCxnSpPr/>
              <p:nvPr/>
            </p:nvCxnSpPr>
            <p:spPr>
              <a:xfrm>
                <a:off x="6426200" y="3276600"/>
                <a:ext cx="0" cy="3048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a:extLst>
                  <a:ext uri="{FF2B5EF4-FFF2-40B4-BE49-F238E27FC236}">
                    <a16:creationId xmlns:a16="http://schemas.microsoft.com/office/drawing/2014/main" xmlns="" id="{A83D6CDA-419A-44C0-A4C9-8B4112A7E004}"/>
                  </a:ext>
                </a:extLst>
              </p:cNvPr>
              <p:cNvCxnSpPr/>
              <p:nvPr/>
            </p:nvCxnSpPr>
            <p:spPr>
              <a:xfrm rot="5400000">
                <a:off x="6559550" y="3422650"/>
                <a:ext cx="0" cy="3048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a:extLst>
                  <a:ext uri="{FF2B5EF4-FFF2-40B4-BE49-F238E27FC236}">
                    <a16:creationId xmlns:a16="http://schemas.microsoft.com/office/drawing/2014/main" xmlns="" id="{1ED4C191-77C8-4870-B066-27503C90ABE2}"/>
                  </a:ext>
                </a:extLst>
              </p:cNvPr>
              <p:cNvCxnSpPr/>
              <p:nvPr/>
            </p:nvCxnSpPr>
            <p:spPr>
              <a:xfrm rot="5400000">
                <a:off x="6203950" y="3089274"/>
                <a:ext cx="101600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a:extLst>
                  <a:ext uri="{FF2B5EF4-FFF2-40B4-BE49-F238E27FC236}">
                    <a16:creationId xmlns:a16="http://schemas.microsoft.com/office/drawing/2014/main" xmlns="" id="{1D4E5929-8ED5-454B-8558-FB36DA9EE8FE}"/>
                  </a:ext>
                </a:extLst>
              </p:cNvPr>
              <p:cNvCxnSpPr/>
              <p:nvPr/>
            </p:nvCxnSpPr>
            <p:spPr>
              <a:xfrm rot="5400000">
                <a:off x="6845300" y="2441574"/>
                <a:ext cx="0" cy="3048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a:extLst>
                  <a:ext uri="{FF2B5EF4-FFF2-40B4-BE49-F238E27FC236}">
                    <a16:creationId xmlns:a16="http://schemas.microsoft.com/office/drawing/2014/main" xmlns="" id="{8EAA614E-92AA-411B-8DBF-27F710B73574}"/>
                  </a:ext>
                </a:extLst>
              </p:cNvPr>
              <p:cNvCxnSpPr/>
              <p:nvPr/>
            </p:nvCxnSpPr>
            <p:spPr>
              <a:xfrm rot="5400000">
                <a:off x="6483350" y="3089274"/>
                <a:ext cx="101600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89" name="直接连接符 88">
              <a:extLst>
                <a:ext uri="{FF2B5EF4-FFF2-40B4-BE49-F238E27FC236}">
                  <a16:creationId xmlns:a16="http://schemas.microsoft.com/office/drawing/2014/main" xmlns="" id="{8588A229-A7F8-4A57-994F-3E3B83294929}"/>
                </a:ext>
              </a:extLst>
            </p:cNvPr>
            <p:cNvCxnSpPr/>
            <p:nvPr/>
          </p:nvCxnSpPr>
          <p:spPr>
            <a:xfrm>
              <a:off x="2869208" y="4767634"/>
              <a:ext cx="2148564"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nvGrpSpPr>
            <p:cNvPr id="90" name="组合 89">
              <a:extLst>
                <a:ext uri="{FF2B5EF4-FFF2-40B4-BE49-F238E27FC236}">
                  <a16:creationId xmlns:a16="http://schemas.microsoft.com/office/drawing/2014/main" xmlns="" id="{C4599B68-84D1-4807-8D70-33D594CDC6A5}"/>
                </a:ext>
              </a:extLst>
            </p:cNvPr>
            <p:cNvGrpSpPr/>
            <p:nvPr/>
          </p:nvGrpSpPr>
          <p:grpSpPr>
            <a:xfrm flipH="1">
              <a:off x="4937206" y="4446962"/>
              <a:ext cx="273922" cy="322261"/>
              <a:chOff x="6407150" y="2581274"/>
              <a:chExt cx="863600" cy="1016000"/>
            </a:xfrm>
          </p:grpSpPr>
          <p:cxnSp>
            <p:nvCxnSpPr>
              <p:cNvPr id="112" name="直接连接符 111">
                <a:extLst>
                  <a:ext uri="{FF2B5EF4-FFF2-40B4-BE49-F238E27FC236}">
                    <a16:creationId xmlns:a16="http://schemas.microsoft.com/office/drawing/2014/main" xmlns="" id="{B5703E19-79BA-4E79-827E-1F6E63DE8A98}"/>
                  </a:ext>
                </a:extLst>
              </p:cNvPr>
              <p:cNvCxnSpPr/>
              <p:nvPr/>
            </p:nvCxnSpPr>
            <p:spPr>
              <a:xfrm>
                <a:off x="6413500" y="3008312"/>
                <a:ext cx="85725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a:extLst>
                  <a:ext uri="{FF2B5EF4-FFF2-40B4-BE49-F238E27FC236}">
                    <a16:creationId xmlns:a16="http://schemas.microsoft.com/office/drawing/2014/main" xmlns="" id="{5B691C5D-D09E-4C27-A5E2-C5A5B2A5E6BE}"/>
                  </a:ext>
                </a:extLst>
              </p:cNvPr>
              <p:cNvCxnSpPr/>
              <p:nvPr/>
            </p:nvCxnSpPr>
            <p:spPr>
              <a:xfrm>
                <a:off x="6413500" y="3287712"/>
                <a:ext cx="85725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a16="http://schemas.microsoft.com/office/drawing/2014/main" xmlns="" id="{EA46A30B-3C60-4FA1-A7F6-3DD75CAD8D71}"/>
                  </a:ext>
                </a:extLst>
              </p:cNvPr>
              <p:cNvCxnSpPr/>
              <p:nvPr/>
            </p:nvCxnSpPr>
            <p:spPr>
              <a:xfrm>
                <a:off x="7258050" y="2990849"/>
                <a:ext cx="0" cy="3048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xmlns="" id="{088A6856-54ED-4336-97C7-FFFD060488F5}"/>
                  </a:ext>
                </a:extLst>
              </p:cNvPr>
              <p:cNvCxnSpPr/>
              <p:nvPr/>
            </p:nvCxnSpPr>
            <p:spPr>
              <a:xfrm>
                <a:off x="6426200" y="3276600"/>
                <a:ext cx="0" cy="3048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xmlns="" id="{22D1C5F5-03FB-4035-AACE-56C282420436}"/>
                  </a:ext>
                </a:extLst>
              </p:cNvPr>
              <p:cNvCxnSpPr/>
              <p:nvPr/>
            </p:nvCxnSpPr>
            <p:spPr>
              <a:xfrm rot="5400000">
                <a:off x="6559550" y="3422650"/>
                <a:ext cx="0" cy="3048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a:extLst>
                  <a:ext uri="{FF2B5EF4-FFF2-40B4-BE49-F238E27FC236}">
                    <a16:creationId xmlns:a16="http://schemas.microsoft.com/office/drawing/2014/main" xmlns="" id="{12241237-712A-4755-B807-5ABA6EBD7ED4}"/>
                  </a:ext>
                </a:extLst>
              </p:cNvPr>
              <p:cNvCxnSpPr/>
              <p:nvPr/>
            </p:nvCxnSpPr>
            <p:spPr>
              <a:xfrm rot="5400000">
                <a:off x="6203950" y="3089274"/>
                <a:ext cx="101600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a:extLst>
                  <a:ext uri="{FF2B5EF4-FFF2-40B4-BE49-F238E27FC236}">
                    <a16:creationId xmlns:a16="http://schemas.microsoft.com/office/drawing/2014/main" xmlns="" id="{E444F0F0-F398-4747-800A-4F7F9FF3EB4C}"/>
                  </a:ext>
                </a:extLst>
              </p:cNvPr>
              <p:cNvCxnSpPr/>
              <p:nvPr/>
            </p:nvCxnSpPr>
            <p:spPr>
              <a:xfrm rot="5400000">
                <a:off x="6845300" y="2441574"/>
                <a:ext cx="0" cy="3048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a:extLst>
                  <a:ext uri="{FF2B5EF4-FFF2-40B4-BE49-F238E27FC236}">
                    <a16:creationId xmlns:a16="http://schemas.microsoft.com/office/drawing/2014/main" xmlns="" id="{3E95FFAF-AEC6-43B8-A3F4-DC8077BB723C}"/>
                  </a:ext>
                </a:extLst>
              </p:cNvPr>
              <p:cNvCxnSpPr/>
              <p:nvPr/>
            </p:nvCxnSpPr>
            <p:spPr>
              <a:xfrm rot="5400000">
                <a:off x="6483350" y="3089274"/>
                <a:ext cx="101600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91" name="直接连接符 90">
              <a:extLst>
                <a:ext uri="{FF2B5EF4-FFF2-40B4-BE49-F238E27FC236}">
                  <a16:creationId xmlns:a16="http://schemas.microsoft.com/office/drawing/2014/main" xmlns="" id="{73141A1C-429E-4C2E-A7A8-41CDA19B8A70}"/>
                </a:ext>
              </a:extLst>
            </p:cNvPr>
            <p:cNvCxnSpPr/>
            <p:nvPr/>
          </p:nvCxnSpPr>
          <p:spPr>
            <a:xfrm>
              <a:off x="2677866" y="1885514"/>
              <a:ext cx="0" cy="2691358"/>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xmlns="" id="{E5FFEBAA-10CA-4FF3-AEAC-F9E288C05839}"/>
                </a:ext>
              </a:extLst>
            </p:cNvPr>
            <p:cNvCxnSpPr/>
            <p:nvPr/>
          </p:nvCxnSpPr>
          <p:spPr>
            <a:xfrm>
              <a:off x="5208332" y="1885514"/>
              <a:ext cx="0" cy="2691358"/>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xmlns="" id="{395B647F-60CD-48F0-A907-4243E20A44C0}"/>
                </a:ext>
              </a:extLst>
            </p:cNvPr>
            <p:cNvCxnSpPr/>
            <p:nvPr/>
          </p:nvCxnSpPr>
          <p:spPr>
            <a:xfrm>
              <a:off x="2871222" y="1707262"/>
              <a:ext cx="214655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nvGrpSpPr>
            <p:cNvPr id="94" name="组合 93">
              <a:extLst>
                <a:ext uri="{FF2B5EF4-FFF2-40B4-BE49-F238E27FC236}">
                  <a16:creationId xmlns:a16="http://schemas.microsoft.com/office/drawing/2014/main" xmlns="" id="{8EC66239-F4DB-4258-834F-3D2E8DF3F3A1}"/>
                </a:ext>
              </a:extLst>
            </p:cNvPr>
            <p:cNvGrpSpPr/>
            <p:nvPr/>
          </p:nvGrpSpPr>
          <p:grpSpPr>
            <a:xfrm flipV="1">
              <a:off x="2677866" y="1700213"/>
              <a:ext cx="273922" cy="322261"/>
              <a:chOff x="6407150" y="2581274"/>
              <a:chExt cx="863600" cy="1016000"/>
            </a:xfrm>
          </p:grpSpPr>
          <p:cxnSp>
            <p:nvCxnSpPr>
              <p:cNvPr id="104" name="直接连接符 103">
                <a:extLst>
                  <a:ext uri="{FF2B5EF4-FFF2-40B4-BE49-F238E27FC236}">
                    <a16:creationId xmlns:a16="http://schemas.microsoft.com/office/drawing/2014/main" xmlns="" id="{48868483-D48A-4565-9050-59936416FF2F}"/>
                  </a:ext>
                </a:extLst>
              </p:cNvPr>
              <p:cNvCxnSpPr/>
              <p:nvPr/>
            </p:nvCxnSpPr>
            <p:spPr>
              <a:xfrm>
                <a:off x="6413500" y="3008312"/>
                <a:ext cx="85725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xmlns="" id="{ABD68CD8-F0AC-4796-9839-1582B5754FAB}"/>
                  </a:ext>
                </a:extLst>
              </p:cNvPr>
              <p:cNvCxnSpPr/>
              <p:nvPr/>
            </p:nvCxnSpPr>
            <p:spPr>
              <a:xfrm>
                <a:off x="6413500" y="3287712"/>
                <a:ext cx="85725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xmlns="" id="{C38CF540-3727-4695-B353-F74FF4AC4706}"/>
                  </a:ext>
                </a:extLst>
              </p:cNvPr>
              <p:cNvCxnSpPr/>
              <p:nvPr/>
            </p:nvCxnSpPr>
            <p:spPr>
              <a:xfrm>
                <a:off x="7258050" y="2990849"/>
                <a:ext cx="0" cy="3048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xmlns="" id="{0F590B9A-2A0E-4A29-B685-58D2EE4DF038}"/>
                  </a:ext>
                </a:extLst>
              </p:cNvPr>
              <p:cNvCxnSpPr/>
              <p:nvPr/>
            </p:nvCxnSpPr>
            <p:spPr>
              <a:xfrm>
                <a:off x="6426200" y="3276600"/>
                <a:ext cx="0" cy="3048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a16="http://schemas.microsoft.com/office/drawing/2014/main" xmlns="" id="{FCAD9B17-E036-483B-B8F0-DEEBD73443C8}"/>
                  </a:ext>
                </a:extLst>
              </p:cNvPr>
              <p:cNvCxnSpPr/>
              <p:nvPr/>
            </p:nvCxnSpPr>
            <p:spPr>
              <a:xfrm rot="5400000">
                <a:off x="6559550" y="3422650"/>
                <a:ext cx="0" cy="3048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xmlns="" id="{1E6037C2-9A9A-4F55-9962-681CD7033B8F}"/>
                  </a:ext>
                </a:extLst>
              </p:cNvPr>
              <p:cNvCxnSpPr/>
              <p:nvPr/>
            </p:nvCxnSpPr>
            <p:spPr>
              <a:xfrm rot="5400000">
                <a:off x="6203950" y="3089274"/>
                <a:ext cx="101600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a:extLst>
                  <a:ext uri="{FF2B5EF4-FFF2-40B4-BE49-F238E27FC236}">
                    <a16:creationId xmlns:a16="http://schemas.microsoft.com/office/drawing/2014/main" xmlns="" id="{760C9CC7-BD2A-4277-8AA3-99E5CEFEEAFB}"/>
                  </a:ext>
                </a:extLst>
              </p:cNvPr>
              <p:cNvCxnSpPr/>
              <p:nvPr/>
            </p:nvCxnSpPr>
            <p:spPr>
              <a:xfrm rot="5400000">
                <a:off x="6845300" y="2441574"/>
                <a:ext cx="0" cy="3048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xmlns="" id="{7B3DD121-87C2-420C-8686-E9FEE48E39F7}"/>
                  </a:ext>
                </a:extLst>
              </p:cNvPr>
              <p:cNvCxnSpPr/>
              <p:nvPr/>
            </p:nvCxnSpPr>
            <p:spPr>
              <a:xfrm rot="5400000">
                <a:off x="6483350" y="3089274"/>
                <a:ext cx="101600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5" name="组合 94">
              <a:extLst>
                <a:ext uri="{FF2B5EF4-FFF2-40B4-BE49-F238E27FC236}">
                  <a16:creationId xmlns:a16="http://schemas.microsoft.com/office/drawing/2014/main" xmlns="" id="{9CEDB4F7-57EA-43B1-BA02-4D84664C1EAF}"/>
                </a:ext>
              </a:extLst>
            </p:cNvPr>
            <p:cNvGrpSpPr/>
            <p:nvPr/>
          </p:nvGrpSpPr>
          <p:grpSpPr>
            <a:xfrm flipH="1" flipV="1">
              <a:off x="4931164" y="1700214"/>
              <a:ext cx="273922" cy="322261"/>
              <a:chOff x="6407150" y="2581274"/>
              <a:chExt cx="863600" cy="1016000"/>
            </a:xfrm>
          </p:grpSpPr>
          <p:cxnSp>
            <p:nvCxnSpPr>
              <p:cNvPr id="96" name="直接连接符 95">
                <a:extLst>
                  <a:ext uri="{FF2B5EF4-FFF2-40B4-BE49-F238E27FC236}">
                    <a16:creationId xmlns:a16="http://schemas.microsoft.com/office/drawing/2014/main" xmlns="" id="{25A02E86-9E18-416C-85E2-DE67860E7550}"/>
                  </a:ext>
                </a:extLst>
              </p:cNvPr>
              <p:cNvCxnSpPr/>
              <p:nvPr/>
            </p:nvCxnSpPr>
            <p:spPr>
              <a:xfrm>
                <a:off x="6413500" y="3008312"/>
                <a:ext cx="85725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xmlns="" id="{465A90D8-8E2E-4604-8B9C-6297599B3AB8}"/>
                  </a:ext>
                </a:extLst>
              </p:cNvPr>
              <p:cNvCxnSpPr/>
              <p:nvPr/>
            </p:nvCxnSpPr>
            <p:spPr>
              <a:xfrm>
                <a:off x="6413500" y="3287712"/>
                <a:ext cx="85725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a:extLst>
                  <a:ext uri="{FF2B5EF4-FFF2-40B4-BE49-F238E27FC236}">
                    <a16:creationId xmlns:a16="http://schemas.microsoft.com/office/drawing/2014/main" xmlns="" id="{9E261C11-1878-449D-B92D-0F7D8C3893CD}"/>
                  </a:ext>
                </a:extLst>
              </p:cNvPr>
              <p:cNvCxnSpPr/>
              <p:nvPr/>
            </p:nvCxnSpPr>
            <p:spPr>
              <a:xfrm>
                <a:off x="7258050" y="2990849"/>
                <a:ext cx="0" cy="3048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a:extLst>
                  <a:ext uri="{FF2B5EF4-FFF2-40B4-BE49-F238E27FC236}">
                    <a16:creationId xmlns:a16="http://schemas.microsoft.com/office/drawing/2014/main" xmlns="" id="{FBD89F64-75F3-49C5-A1CB-54B3394EB28A}"/>
                  </a:ext>
                </a:extLst>
              </p:cNvPr>
              <p:cNvCxnSpPr/>
              <p:nvPr/>
            </p:nvCxnSpPr>
            <p:spPr>
              <a:xfrm>
                <a:off x="6426200" y="3276600"/>
                <a:ext cx="0" cy="3048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a:extLst>
                  <a:ext uri="{FF2B5EF4-FFF2-40B4-BE49-F238E27FC236}">
                    <a16:creationId xmlns:a16="http://schemas.microsoft.com/office/drawing/2014/main" xmlns="" id="{C011EB30-0404-493F-94F2-0E605E138F7E}"/>
                  </a:ext>
                </a:extLst>
              </p:cNvPr>
              <p:cNvCxnSpPr/>
              <p:nvPr/>
            </p:nvCxnSpPr>
            <p:spPr>
              <a:xfrm rot="5400000">
                <a:off x="6559550" y="3422650"/>
                <a:ext cx="0" cy="3048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a16="http://schemas.microsoft.com/office/drawing/2014/main" xmlns="" id="{69A2735E-521A-4550-8D4E-010D1F5E99D5}"/>
                  </a:ext>
                </a:extLst>
              </p:cNvPr>
              <p:cNvCxnSpPr/>
              <p:nvPr/>
            </p:nvCxnSpPr>
            <p:spPr>
              <a:xfrm rot="5400000">
                <a:off x="6203950" y="3089274"/>
                <a:ext cx="101600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a:extLst>
                  <a:ext uri="{FF2B5EF4-FFF2-40B4-BE49-F238E27FC236}">
                    <a16:creationId xmlns:a16="http://schemas.microsoft.com/office/drawing/2014/main" xmlns="" id="{AE4BF2AB-FE02-4336-AA1E-B1CCDF609BF6}"/>
                  </a:ext>
                </a:extLst>
              </p:cNvPr>
              <p:cNvCxnSpPr/>
              <p:nvPr/>
            </p:nvCxnSpPr>
            <p:spPr>
              <a:xfrm rot="5400000">
                <a:off x="6845300" y="2441574"/>
                <a:ext cx="0" cy="3048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xmlns="" id="{9F377C25-E250-453D-A888-ABB345536121}"/>
                  </a:ext>
                </a:extLst>
              </p:cNvPr>
              <p:cNvCxnSpPr/>
              <p:nvPr/>
            </p:nvCxnSpPr>
            <p:spPr>
              <a:xfrm rot="5400000">
                <a:off x="6483350" y="3089274"/>
                <a:ext cx="101600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128" name="矩形 127">
            <a:extLst>
              <a:ext uri="{FF2B5EF4-FFF2-40B4-BE49-F238E27FC236}">
                <a16:creationId xmlns:a16="http://schemas.microsoft.com/office/drawing/2014/main" xmlns="" id="{B03D9933-FD02-4E2B-ACD1-B7B6355EA755}"/>
              </a:ext>
            </a:extLst>
          </p:cNvPr>
          <p:cNvSpPr/>
          <p:nvPr/>
        </p:nvSpPr>
        <p:spPr>
          <a:xfrm>
            <a:off x="4806977" y="3136449"/>
            <a:ext cx="2593628" cy="2169825"/>
          </a:xfrm>
          <a:prstGeom prst="rect">
            <a:avLst/>
          </a:prstGeom>
        </p:spPr>
        <p:txBody>
          <a:bodyPr wrap="square">
            <a:spAutoFit/>
          </a:bodyPr>
          <a:lstStyle/>
          <a:p>
            <a:pPr lvl="0" algn="ctr">
              <a:lnSpc>
                <a:spcPct val="150000"/>
              </a:lnSpc>
              <a:defRPr/>
            </a:pPr>
            <a:r>
              <a:rPr lang="zh-CN" altLang="en-US" kern="0">
                <a:solidFill>
                  <a:schemeClr val="tx1">
                    <a:lumMod val="95000"/>
                    <a:lumOff val="5000"/>
                  </a:schemeClr>
                </a:solidFill>
                <a:latin typeface="楷体" panose="02010609060101010101" pitchFamily="49" charset="-122"/>
                <a:ea typeface="楷体" panose="02010609060101010101" pitchFamily="49" charset="-122"/>
              </a:rPr>
              <a:t>点击输入本栏的具体文字，简明扼要的说明分项内容，此为概念图解，请根据您的具体内容酌情修改</a:t>
            </a:r>
            <a:endParaRPr lang="en-US" altLang="zh-CN" kern="0"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129" name="矩形 128">
            <a:extLst>
              <a:ext uri="{FF2B5EF4-FFF2-40B4-BE49-F238E27FC236}">
                <a16:creationId xmlns:a16="http://schemas.microsoft.com/office/drawing/2014/main" xmlns="" id="{72C4E83D-0C64-4118-BF98-88945560E643}"/>
              </a:ext>
            </a:extLst>
          </p:cNvPr>
          <p:cNvSpPr/>
          <p:nvPr/>
        </p:nvSpPr>
        <p:spPr>
          <a:xfrm>
            <a:off x="8635624" y="3136449"/>
            <a:ext cx="2593628" cy="2169825"/>
          </a:xfrm>
          <a:prstGeom prst="rect">
            <a:avLst/>
          </a:prstGeom>
        </p:spPr>
        <p:txBody>
          <a:bodyPr wrap="square">
            <a:spAutoFit/>
          </a:bodyPr>
          <a:lstStyle/>
          <a:p>
            <a:pPr lvl="0" algn="ctr">
              <a:lnSpc>
                <a:spcPct val="150000"/>
              </a:lnSpc>
              <a:defRPr/>
            </a:pPr>
            <a:r>
              <a:rPr lang="zh-CN" altLang="en-US" kern="0">
                <a:solidFill>
                  <a:schemeClr val="tx1">
                    <a:lumMod val="95000"/>
                    <a:lumOff val="5000"/>
                  </a:schemeClr>
                </a:solidFill>
                <a:latin typeface="楷体" panose="02010609060101010101" pitchFamily="49" charset="-122"/>
                <a:ea typeface="楷体" panose="02010609060101010101" pitchFamily="49" charset="-122"/>
              </a:rPr>
              <a:t>点击输入本栏的具体文字，简明扼要的说明分项内容，此为概念图解，请根据您的具体内容酌情修改</a:t>
            </a:r>
            <a:endParaRPr lang="en-US" altLang="zh-CN" kern="0"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130" name="文本框 45">
            <a:extLst>
              <a:ext uri="{FF2B5EF4-FFF2-40B4-BE49-F238E27FC236}">
                <a16:creationId xmlns:a16="http://schemas.microsoft.com/office/drawing/2014/main" xmlns="" id="{1D35E167-D000-4F8F-B8D8-795A5F595A00}"/>
              </a:ext>
            </a:extLst>
          </p:cNvPr>
          <p:cNvSpPr txBox="1">
            <a:spLocks noChangeArrowheads="1"/>
          </p:cNvSpPr>
          <p:nvPr/>
        </p:nvSpPr>
        <p:spPr bwMode="auto">
          <a:xfrm>
            <a:off x="5056719" y="2639858"/>
            <a:ext cx="17523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zh-CN" sz="2400" dirty="0">
                <a:latin typeface="中山行书百年纪念版" panose="02010609000101010101" pitchFamily="49" charset="-122"/>
                <a:ea typeface="中山行书百年纪念版" panose="02010609000101010101" pitchFamily="49" charset="-122"/>
              </a:rPr>
              <a:t>添加标题</a:t>
            </a:r>
          </a:p>
        </p:txBody>
      </p:sp>
      <p:sp>
        <p:nvSpPr>
          <p:cNvPr id="131" name="文本框 45">
            <a:extLst>
              <a:ext uri="{FF2B5EF4-FFF2-40B4-BE49-F238E27FC236}">
                <a16:creationId xmlns:a16="http://schemas.microsoft.com/office/drawing/2014/main" xmlns="" id="{49A5435F-56FD-4AFD-903B-9F29AB628834}"/>
              </a:ext>
            </a:extLst>
          </p:cNvPr>
          <p:cNvSpPr txBox="1">
            <a:spLocks noChangeArrowheads="1"/>
          </p:cNvSpPr>
          <p:nvPr/>
        </p:nvSpPr>
        <p:spPr bwMode="auto">
          <a:xfrm>
            <a:off x="1469345" y="2639858"/>
            <a:ext cx="17523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zh-CN" sz="2400" dirty="0">
                <a:latin typeface="中山行书百年纪念版" panose="02010609000101010101" pitchFamily="49" charset="-122"/>
                <a:ea typeface="中山行书百年纪念版" panose="02010609000101010101" pitchFamily="49" charset="-122"/>
              </a:rPr>
              <a:t>添加标题</a:t>
            </a:r>
          </a:p>
        </p:txBody>
      </p:sp>
      <p:sp>
        <p:nvSpPr>
          <p:cNvPr id="132" name="文本框 45">
            <a:extLst>
              <a:ext uri="{FF2B5EF4-FFF2-40B4-BE49-F238E27FC236}">
                <a16:creationId xmlns:a16="http://schemas.microsoft.com/office/drawing/2014/main" xmlns="" id="{7C63EBAA-1A89-4774-BD8A-B58EB193B2A8}"/>
              </a:ext>
            </a:extLst>
          </p:cNvPr>
          <p:cNvSpPr txBox="1">
            <a:spLocks noChangeArrowheads="1"/>
          </p:cNvSpPr>
          <p:nvPr/>
        </p:nvSpPr>
        <p:spPr bwMode="auto">
          <a:xfrm>
            <a:off x="9100887" y="2639858"/>
            <a:ext cx="17523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zh-CN" sz="2400" dirty="0">
                <a:latin typeface="中山行书百年纪念版" panose="02010609000101010101" pitchFamily="49" charset="-122"/>
                <a:ea typeface="中山行书百年纪念版" panose="02010609000101010101" pitchFamily="49" charset="-122"/>
              </a:rPr>
              <a:t>添加标题</a:t>
            </a:r>
          </a:p>
        </p:txBody>
      </p:sp>
    </p:spTree>
    <p:extLst>
      <p:ext uri="{BB962C8B-B14F-4D97-AF65-F5344CB8AC3E}">
        <p14:creationId xmlns:p14="http://schemas.microsoft.com/office/powerpoint/2010/main" val="2234781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 name="Picture 37868">
            <a:extLst>
              <a:ext uri="{FF2B5EF4-FFF2-40B4-BE49-F238E27FC236}">
                <a16:creationId xmlns:a16="http://schemas.microsoft.com/office/drawing/2014/main" xmlns="" id="{F2689531-F33B-4038-BFC4-BD7C522D7D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 y="4718878"/>
            <a:ext cx="5437188" cy="963613"/>
          </a:xfrm>
          <a:prstGeom prst="rect">
            <a:avLst/>
          </a:prstGeom>
          <a:solidFill>
            <a:srgbClr val="DAAD7B"/>
          </a:solidFill>
          <a:ln>
            <a:noFill/>
          </a:ln>
          <a:extLst/>
        </p:spPr>
      </p:pic>
      <p:sp>
        <p:nvSpPr>
          <p:cNvPr id="134" name="文本框 5">
            <a:extLst>
              <a:ext uri="{FF2B5EF4-FFF2-40B4-BE49-F238E27FC236}">
                <a16:creationId xmlns:a16="http://schemas.microsoft.com/office/drawing/2014/main" xmlns="" id="{6B3CF71E-0574-4C65-B4BE-91E677DCFEF6}"/>
              </a:ext>
            </a:extLst>
          </p:cNvPr>
          <p:cNvSpPr txBox="1"/>
          <p:nvPr/>
        </p:nvSpPr>
        <p:spPr>
          <a:xfrm>
            <a:off x="5124387" y="2131537"/>
            <a:ext cx="800163" cy="2594925"/>
          </a:xfrm>
          <a:prstGeom prst="rect">
            <a:avLst/>
          </a:prstGeom>
          <a:noFill/>
          <a:ln>
            <a:noFill/>
          </a:ln>
        </p:spPr>
        <p:txBody>
          <a:bodyPr vert="eaVert" wrap="square" lIns="91412" tIns="45706" rIns="91412" bIns="45706" rtlCol="0">
            <a:spAutoFit/>
          </a:bodyPr>
          <a:lstStyle/>
          <a:p>
            <a:pPr algn="dist"/>
            <a:r>
              <a:rPr lang="zh-CN" altLang="en-US" sz="4000" dirty="0">
                <a:solidFill>
                  <a:schemeClr val="tx1">
                    <a:lumMod val="95000"/>
                    <a:lumOff val="5000"/>
                  </a:schemeClr>
                </a:solidFill>
                <a:latin typeface="中山行书百年纪念版" panose="02010609000101010101" pitchFamily="49" charset="-122"/>
                <a:ea typeface="中山行书百年纪念版" panose="02010609000101010101" pitchFamily="49" charset="-122"/>
              </a:rPr>
              <a:t>熊猫</a:t>
            </a:r>
            <a:r>
              <a:rPr lang="en-US" altLang="zh-CN" sz="4000" b="1" dirty="0">
                <a:solidFill>
                  <a:schemeClr val="tx1">
                    <a:lumMod val="95000"/>
                    <a:lumOff val="5000"/>
                  </a:schemeClr>
                </a:solidFill>
                <a:latin typeface="中山行书百年纪念版" panose="02010609000101010101" pitchFamily="49" charset="-122"/>
                <a:ea typeface="中山行书百年纪念版" panose="02010609000101010101" pitchFamily="49" charset="-122"/>
              </a:rPr>
              <a:t>.</a:t>
            </a:r>
            <a:r>
              <a:rPr lang="zh-CN" altLang="en-US" sz="4000" dirty="0">
                <a:solidFill>
                  <a:schemeClr val="tx1">
                    <a:lumMod val="95000"/>
                    <a:lumOff val="5000"/>
                  </a:schemeClr>
                </a:solidFill>
                <a:latin typeface="中山行书百年纪念版" panose="02010609000101010101" pitchFamily="49" charset="-122"/>
                <a:ea typeface="中山行书百年纪念版" panose="02010609000101010101" pitchFamily="49" charset="-122"/>
              </a:rPr>
              <a:t>演示</a:t>
            </a:r>
          </a:p>
        </p:txBody>
      </p:sp>
      <p:pic>
        <p:nvPicPr>
          <p:cNvPr id="135" name="Picture 10" descr="曲线河流大图 点击还原">
            <a:extLst>
              <a:ext uri="{FF2B5EF4-FFF2-40B4-BE49-F238E27FC236}">
                <a16:creationId xmlns:a16="http://schemas.microsoft.com/office/drawing/2014/main" xmlns="" id="{82AFBDBF-9DC9-48F5-88F3-A0425D448FD5}"/>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28311"/>
          <a:stretch/>
        </p:blipFill>
        <p:spPr bwMode="auto">
          <a:xfrm>
            <a:off x="6236967" y="2609528"/>
            <a:ext cx="6267450" cy="3168352"/>
          </a:xfrm>
          <a:prstGeom prst="rect">
            <a:avLst/>
          </a:prstGeom>
          <a:noFill/>
          <a:extLst>
            <a:ext uri="{909E8E84-426E-40DD-AFC4-6F175D3DCCD1}">
              <a14:hiddenFill xmlns:a14="http://schemas.microsoft.com/office/drawing/2010/main">
                <a:solidFill>
                  <a:srgbClr val="FFFFFF"/>
                </a:solidFill>
              </a14:hiddenFill>
            </a:ext>
          </a:extLst>
        </p:spPr>
      </p:pic>
      <p:pic>
        <p:nvPicPr>
          <p:cNvPr id="136" name="图片 135" descr="乐山乐水">
            <a:extLst>
              <a:ext uri="{FF2B5EF4-FFF2-40B4-BE49-F238E27FC236}">
                <a16:creationId xmlns:a16="http://schemas.microsoft.com/office/drawing/2014/main" xmlns="" id="{744BCF97-167F-4BF8-9A6C-BA58B7A873F0}"/>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t="7709" r="45053" b="76459"/>
          <a:stretch>
            <a:fillRect/>
          </a:stretch>
        </p:blipFill>
        <p:spPr bwMode="auto">
          <a:xfrm>
            <a:off x="8469215" y="1911183"/>
            <a:ext cx="3722785" cy="1517817"/>
          </a:xfrm>
          <a:custGeom>
            <a:avLst/>
            <a:gdLst>
              <a:gd name="connsiteX0" fmla="*/ 664752 w 2663091"/>
              <a:gd name="connsiteY0" fmla="*/ 2 h 1085769"/>
              <a:gd name="connsiteX1" fmla="*/ 1168950 w 2663091"/>
              <a:gd name="connsiteY1" fmla="*/ 135640 h 1085769"/>
              <a:gd name="connsiteX2" fmla="*/ 2227729 w 2663091"/>
              <a:gd name="connsiteY2" fmla="*/ 340177 h 1085769"/>
              <a:gd name="connsiteX3" fmla="*/ 2660866 w 2663091"/>
              <a:gd name="connsiteY3" fmla="*/ 773313 h 1085769"/>
              <a:gd name="connsiteX4" fmla="*/ 2336013 w 2663091"/>
              <a:gd name="connsiteY4" fmla="*/ 917692 h 1085769"/>
              <a:gd name="connsiteX5" fmla="*/ 1144887 w 2663091"/>
              <a:gd name="connsiteY5" fmla="*/ 941756 h 1085769"/>
              <a:gd name="connsiteX6" fmla="*/ 113838 w 2663091"/>
              <a:gd name="connsiteY6" fmla="*/ 1081658 h 1085769"/>
              <a:gd name="connsiteX7" fmla="*/ 0 w 2663091"/>
              <a:gd name="connsiteY7" fmla="*/ 1085769 h 1085769"/>
              <a:gd name="connsiteX8" fmla="*/ 0 w 2663091"/>
              <a:gd name="connsiteY8" fmla="*/ 501925 h 1085769"/>
              <a:gd name="connsiteX9" fmla="*/ 43998 w 2663091"/>
              <a:gd name="connsiteY9" fmla="*/ 452973 h 1085769"/>
              <a:gd name="connsiteX10" fmla="*/ 495182 w 2663091"/>
              <a:gd name="connsiteY10" fmla="*/ 39387 h 1085769"/>
              <a:gd name="connsiteX11" fmla="*/ 664752 w 2663091"/>
              <a:gd name="connsiteY11" fmla="*/ 2 h 1085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63091" h="1085769">
                <a:moveTo>
                  <a:pt x="664752" y="2"/>
                </a:moveTo>
                <a:cubicBezTo>
                  <a:pt x="821538" y="-468"/>
                  <a:pt x="952382" y="98041"/>
                  <a:pt x="1168950" y="135640"/>
                </a:cubicBezTo>
                <a:cubicBezTo>
                  <a:pt x="1457708" y="185772"/>
                  <a:pt x="1979076" y="233898"/>
                  <a:pt x="2227729" y="340177"/>
                </a:cubicBezTo>
                <a:cubicBezTo>
                  <a:pt x="2476382" y="446456"/>
                  <a:pt x="2642819" y="677061"/>
                  <a:pt x="2660866" y="773313"/>
                </a:cubicBezTo>
                <a:cubicBezTo>
                  <a:pt x="2678913" y="869565"/>
                  <a:pt x="2588676" y="889618"/>
                  <a:pt x="2336013" y="917692"/>
                </a:cubicBezTo>
                <a:cubicBezTo>
                  <a:pt x="2083350" y="945766"/>
                  <a:pt x="1535913" y="913682"/>
                  <a:pt x="1144887" y="941756"/>
                </a:cubicBezTo>
                <a:cubicBezTo>
                  <a:pt x="802739" y="966321"/>
                  <a:pt x="416068" y="1059973"/>
                  <a:pt x="113838" y="1081658"/>
                </a:cubicBezTo>
                <a:lnTo>
                  <a:pt x="0" y="1085769"/>
                </a:lnTo>
                <a:lnTo>
                  <a:pt x="0" y="501925"/>
                </a:lnTo>
                <a:lnTo>
                  <a:pt x="43998" y="452973"/>
                </a:lnTo>
                <a:cubicBezTo>
                  <a:pt x="200409" y="279016"/>
                  <a:pt x="370856" y="95535"/>
                  <a:pt x="495182" y="39387"/>
                </a:cubicBezTo>
                <a:cubicBezTo>
                  <a:pt x="557345" y="11313"/>
                  <a:pt x="612490" y="159"/>
                  <a:pt x="664752" y="2"/>
                </a:cubicBezTo>
                <a:close/>
              </a:path>
            </a:pathLst>
          </a:custGeom>
          <a:noFill/>
          <a:extLst>
            <a:ext uri="{909E8E84-426E-40DD-AFC4-6F175D3DCCD1}">
              <a14:hiddenFill xmlns:a14="http://schemas.microsoft.com/office/drawing/2010/main">
                <a:solidFill>
                  <a:srgbClr val="FFFFFF"/>
                </a:solidFill>
              </a14:hiddenFill>
            </a:ext>
          </a:extLst>
        </p:spPr>
      </p:pic>
      <p:sp>
        <p:nvSpPr>
          <p:cNvPr id="137" name="文本框 136">
            <a:extLst>
              <a:ext uri="{FF2B5EF4-FFF2-40B4-BE49-F238E27FC236}">
                <a16:creationId xmlns:a16="http://schemas.microsoft.com/office/drawing/2014/main" xmlns="" id="{5EAB589A-79F9-421A-B6C6-4690A4763777}"/>
              </a:ext>
            </a:extLst>
          </p:cNvPr>
          <p:cNvSpPr txBox="1"/>
          <p:nvPr/>
        </p:nvSpPr>
        <p:spPr>
          <a:xfrm>
            <a:off x="743976" y="1448136"/>
            <a:ext cx="3877985" cy="4096138"/>
          </a:xfrm>
          <a:prstGeom prst="rect">
            <a:avLst/>
          </a:prstGeom>
          <a:noFill/>
        </p:spPr>
        <p:txBody>
          <a:bodyPr vert="eaVert" wrap="square" rtlCol="0">
            <a:spAutoFit/>
          </a:bodyPr>
          <a:lstStyle/>
          <a:p>
            <a:pPr>
              <a:lnSpc>
                <a:spcPct val="150000"/>
              </a:lnSpc>
            </a:pPr>
            <a:r>
              <a:rPr lang="zh-CN" altLang="en-US" sz="2000" dirty="0">
                <a:latin typeface="楷体" panose="02010609060101010101" pitchFamily="49" charset="-122"/>
                <a:ea typeface="楷体" panose="02010609060101010101" pitchFamily="49" charset="-122"/>
                <a:cs typeface="+mn-ea"/>
                <a:sym typeface="+mn-lt"/>
              </a:rPr>
              <a:t>这是文字</a:t>
            </a:r>
            <a:r>
              <a:rPr lang="en-US" altLang="zh-CN" sz="2000" dirty="0">
                <a:latin typeface="楷体" panose="02010609060101010101" pitchFamily="49" charset="-122"/>
                <a:ea typeface="楷体" panose="02010609060101010101" pitchFamily="49" charset="-122"/>
                <a:cs typeface="+mn-ea"/>
                <a:sym typeface="+mn-lt"/>
              </a:rPr>
              <a:t>,</a:t>
            </a:r>
            <a:r>
              <a:rPr lang="zh-CN" altLang="en-US" sz="2000" dirty="0">
                <a:latin typeface="楷体" panose="02010609060101010101" pitchFamily="49" charset="-122"/>
                <a:ea typeface="楷体" panose="02010609060101010101" pitchFamily="49" charset="-122"/>
                <a:cs typeface="+mn-ea"/>
                <a:sym typeface="+mn-lt"/>
              </a:rPr>
              <a:t>这里是优美文字</a:t>
            </a:r>
            <a:r>
              <a:rPr lang="en-US" altLang="zh-CN" sz="2000" dirty="0">
                <a:latin typeface="楷体" panose="02010609060101010101" pitchFamily="49" charset="-122"/>
                <a:ea typeface="楷体" panose="02010609060101010101" pitchFamily="49" charset="-122"/>
                <a:cs typeface="+mn-ea"/>
                <a:sym typeface="+mn-lt"/>
              </a:rPr>
              <a:t>,</a:t>
            </a:r>
            <a:r>
              <a:rPr lang="zh-CN" altLang="en-US" sz="2000" dirty="0">
                <a:latin typeface="楷体" panose="02010609060101010101" pitchFamily="49" charset="-122"/>
                <a:ea typeface="楷体" panose="02010609060101010101" pitchFamily="49" charset="-122"/>
                <a:cs typeface="+mn-ea"/>
                <a:sym typeface="+mn-lt"/>
              </a:rPr>
              <a:t>优美文字，优美文字，优美文字。添加优美文字，文字优文字，美文字。这是文字</a:t>
            </a:r>
            <a:r>
              <a:rPr lang="en-US" altLang="zh-CN" sz="2000" dirty="0">
                <a:latin typeface="楷体" panose="02010609060101010101" pitchFamily="49" charset="-122"/>
                <a:ea typeface="楷体" panose="02010609060101010101" pitchFamily="49" charset="-122"/>
                <a:cs typeface="+mn-ea"/>
                <a:sym typeface="+mn-lt"/>
              </a:rPr>
              <a:t>,</a:t>
            </a:r>
            <a:r>
              <a:rPr lang="zh-CN" altLang="en-US" sz="2000" dirty="0">
                <a:latin typeface="楷体" panose="02010609060101010101" pitchFamily="49" charset="-122"/>
                <a:ea typeface="楷体" panose="02010609060101010101" pitchFamily="49" charset="-122"/>
                <a:cs typeface="+mn-ea"/>
                <a:sym typeface="+mn-lt"/>
              </a:rPr>
              <a:t>这里是优美文字</a:t>
            </a:r>
            <a:r>
              <a:rPr lang="en-US" altLang="zh-CN" sz="2000" dirty="0">
                <a:latin typeface="楷体" panose="02010609060101010101" pitchFamily="49" charset="-122"/>
                <a:ea typeface="楷体" panose="02010609060101010101" pitchFamily="49" charset="-122"/>
                <a:cs typeface="+mn-ea"/>
                <a:sym typeface="+mn-lt"/>
              </a:rPr>
              <a:t>,</a:t>
            </a:r>
            <a:r>
              <a:rPr lang="zh-CN" altLang="en-US" sz="2000" dirty="0">
                <a:latin typeface="楷体" panose="02010609060101010101" pitchFamily="49" charset="-122"/>
                <a:ea typeface="楷体" panose="02010609060101010101" pitchFamily="49" charset="-122"/>
                <a:cs typeface="+mn-ea"/>
                <a:sym typeface="+mn-lt"/>
              </a:rPr>
              <a:t>优美文字，优美文字，优美文字。添加优美文字，文字优文字，美文字。</a:t>
            </a:r>
          </a:p>
          <a:p>
            <a:pPr>
              <a:lnSpc>
                <a:spcPct val="150000"/>
              </a:lnSpc>
            </a:pPr>
            <a:endParaRPr lang="zh-CN" altLang="en-US" sz="2000" dirty="0">
              <a:latin typeface="楷体" panose="02010609060101010101" pitchFamily="49" charset="-122"/>
              <a:ea typeface="楷体" panose="02010609060101010101" pitchFamily="49" charset="-122"/>
              <a:cs typeface="+mn-ea"/>
              <a:sym typeface="+mn-lt"/>
            </a:endParaRPr>
          </a:p>
          <a:p>
            <a:pPr>
              <a:lnSpc>
                <a:spcPct val="150000"/>
              </a:lnSpc>
            </a:pPr>
            <a:endParaRPr lang="zh-CN" altLang="en-US" sz="2000" dirty="0">
              <a:latin typeface="楷体" panose="02010609060101010101" pitchFamily="49" charset="-122"/>
              <a:ea typeface="楷体" panose="02010609060101010101" pitchFamily="49" charset="-122"/>
              <a:cs typeface="+mn-ea"/>
              <a:sym typeface="+mn-lt"/>
            </a:endParaRPr>
          </a:p>
        </p:txBody>
      </p:sp>
    </p:spTree>
    <p:extLst>
      <p:ext uri="{BB962C8B-B14F-4D97-AF65-F5344CB8AC3E}">
        <p14:creationId xmlns:p14="http://schemas.microsoft.com/office/powerpoint/2010/main" val="3157537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5" name="图片 4" descr="山">
            <a:extLst>
              <a:ext uri="{FF2B5EF4-FFF2-40B4-BE49-F238E27FC236}">
                <a16:creationId xmlns:a16="http://schemas.microsoft.com/office/drawing/2014/main" xmlns="" id="{96A93A0A-21F7-4715-9BE9-D276346703AC}"/>
              </a:ext>
            </a:extLst>
          </p:cNvPr>
          <p:cNvPicPr>
            <a:picLocks noChangeAspect="1"/>
          </p:cNvPicPr>
          <p:nvPr/>
        </p:nvPicPr>
        <p:blipFill>
          <a:blip r:embed="rId4"/>
          <a:stretch>
            <a:fillRect/>
          </a:stretch>
        </p:blipFill>
        <p:spPr>
          <a:xfrm>
            <a:off x="5460365" y="5278120"/>
            <a:ext cx="6729730" cy="1585595"/>
          </a:xfrm>
          <a:prstGeom prst="rect">
            <a:avLst/>
          </a:prstGeom>
        </p:spPr>
      </p:pic>
      <p:sp>
        <p:nvSpPr>
          <p:cNvPr id="15" name="矩形 14">
            <a:extLst>
              <a:ext uri="{FF2B5EF4-FFF2-40B4-BE49-F238E27FC236}">
                <a16:creationId xmlns:a16="http://schemas.microsoft.com/office/drawing/2014/main" xmlns="" id="{8140474B-E3A1-4DF9-ADBF-769C60826EF3}"/>
              </a:ext>
            </a:extLst>
          </p:cNvPr>
          <p:cNvSpPr/>
          <p:nvPr/>
        </p:nvSpPr>
        <p:spPr>
          <a:xfrm>
            <a:off x="3121025" y="2403475"/>
            <a:ext cx="8351520" cy="2646045"/>
          </a:xfrm>
          <a:prstGeom prst="rect">
            <a:avLst/>
          </a:prstGeom>
          <a:solidFill>
            <a:srgbClr val="DAAD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16" name="图片 15">
            <a:extLst>
              <a:ext uri="{FF2B5EF4-FFF2-40B4-BE49-F238E27FC236}">
                <a16:creationId xmlns:a16="http://schemas.microsoft.com/office/drawing/2014/main" xmlns="" id="{807AF371-F94F-4C52-A41B-D06766937A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5905" y="2711450"/>
            <a:ext cx="3058160" cy="2030095"/>
          </a:xfrm>
          <a:prstGeom prst="rect">
            <a:avLst/>
          </a:prstGeom>
          <a:ln w="57150">
            <a:solidFill>
              <a:schemeClr val="bg1">
                <a:alpha val="0"/>
              </a:schemeClr>
            </a:solidFill>
          </a:ln>
          <a:effectLst>
            <a:outerShdw blurRad="50800" dist="38100" dir="2700000" algn="tl" rotWithShape="0">
              <a:prstClr val="black">
                <a:alpha val="40000"/>
              </a:prstClr>
            </a:outerShdw>
          </a:effectLst>
        </p:spPr>
      </p:pic>
      <p:sp>
        <p:nvSpPr>
          <p:cNvPr id="17" name="文本框 16">
            <a:extLst>
              <a:ext uri="{FF2B5EF4-FFF2-40B4-BE49-F238E27FC236}">
                <a16:creationId xmlns:a16="http://schemas.microsoft.com/office/drawing/2014/main" xmlns="" id="{120CC7F6-FBC8-4ABD-9FB3-84E8ECEF0D30}"/>
              </a:ext>
            </a:extLst>
          </p:cNvPr>
          <p:cNvSpPr txBox="1"/>
          <p:nvPr/>
        </p:nvSpPr>
        <p:spPr>
          <a:xfrm>
            <a:off x="6635710" y="2793365"/>
            <a:ext cx="923330" cy="2661285"/>
          </a:xfrm>
          <a:prstGeom prst="rect">
            <a:avLst/>
          </a:prstGeom>
          <a:noFill/>
        </p:spPr>
        <p:txBody>
          <a:bodyPr vert="eaVert" wrap="square" rtlCol="0">
            <a:spAutoFit/>
          </a:bodyPr>
          <a:lstStyle/>
          <a:p>
            <a:r>
              <a:rPr lang="zh-CN" altLang="en-US" sz="4800" dirty="0">
                <a:solidFill>
                  <a:schemeClr val="bg1"/>
                </a:solidFill>
                <a:latin typeface="中山行书百年纪念版" panose="02010609000101010101" pitchFamily="49" charset="-122"/>
                <a:ea typeface="中山行书百年纪念版" panose="02010609000101010101" pitchFamily="49" charset="-122"/>
              </a:rPr>
              <a:t>第肆章</a:t>
            </a:r>
          </a:p>
        </p:txBody>
      </p:sp>
      <p:sp>
        <p:nvSpPr>
          <p:cNvPr id="18" name="文本框 17">
            <a:extLst>
              <a:ext uri="{FF2B5EF4-FFF2-40B4-BE49-F238E27FC236}">
                <a16:creationId xmlns:a16="http://schemas.microsoft.com/office/drawing/2014/main" xmlns="" id="{790106C1-C7CF-44EC-A350-98980982BB1E}"/>
              </a:ext>
            </a:extLst>
          </p:cNvPr>
          <p:cNvSpPr txBox="1"/>
          <p:nvPr/>
        </p:nvSpPr>
        <p:spPr>
          <a:xfrm>
            <a:off x="3608391" y="2741295"/>
            <a:ext cx="2462213" cy="3328035"/>
          </a:xfrm>
          <a:prstGeom prst="rect">
            <a:avLst/>
          </a:prstGeom>
          <a:noFill/>
        </p:spPr>
        <p:txBody>
          <a:bodyPr vert="eaVert" wrap="square" rtlCol="0">
            <a:spAutoFit/>
          </a:bodyPr>
          <a:lstStyle/>
          <a:p>
            <a:pPr>
              <a:lnSpc>
                <a:spcPct val="200000"/>
              </a:lnSpc>
            </a:pPr>
            <a:r>
              <a:rPr lang="zh-CN" altLang="en-US" sz="1400" dirty="0">
                <a:solidFill>
                  <a:schemeClr val="bg1"/>
                </a:solidFill>
                <a:latin typeface="微软雅黑" panose="020B0503020204020204" charset="-122"/>
                <a:ea typeface="微软雅黑" panose="020B0503020204020204" charset="-122"/>
              </a:rPr>
              <a:t>愿以此功德，庄亚佛净土。</a:t>
            </a:r>
          </a:p>
          <a:p>
            <a:pPr>
              <a:lnSpc>
                <a:spcPct val="200000"/>
              </a:lnSpc>
            </a:pPr>
            <a:r>
              <a:rPr lang="zh-CN" altLang="en-US" sz="1400" dirty="0">
                <a:solidFill>
                  <a:schemeClr val="bg1"/>
                </a:solidFill>
                <a:latin typeface="微软雅黑" panose="020B0503020204020204" charset="-122"/>
                <a:ea typeface="微软雅黑" panose="020B0503020204020204" charset="-122"/>
              </a:rPr>
              <a:t>上报四重恩，下济三途苦。</a:t>
            </a:r>
          </a:p>
          <a:p>
            <a:pPr>
              <a:lnSpc>
                <a:spcPct val="200000"/>
              </a:lnSpc>
            </a:pPr>
            <a:r>
              <a:rPr lang="zh-CN" altLang="en-US" sz="1400" dirty="0">
                <a:solidFill>
                  <a:schemeClr val="bg1"/>
                </a:solidFill>
                <a:latin typeface="微软雅黑" panose="020B0503020204020204" charset="-122"/>
                <a:ea typeface="微软雅黑" panose="020B0503020204020204" charset="-122"/>
              </a:rPr>
              <a:t>若有见闻者，悉发菩提心。</a:t>
            </a:r>
          </a:p>
          <a:p>
            <a:pPr>
              <a:lnSpc>
                <a:spcPct val="200000"/>
              </a:lnSpc>
            </a:pPr>
            <a:r>
              <a:rPr lang="zh-CN" altLang="en-US" sz="1400" dirty="0">
                <a:solidFill>
                  <a:schemeClr val="bg1"/>
                </a:solidFill>
                <a:latin typeface="微软雅黑" panose="020B0503020204020204" charset="-122"/>
                <a:ea typeface="微软雅黑" panose="020B0503020204020204" charset="-122"/>
              </a:rPr>
              <a:t>消除宿业障，同登无上觉。</a:t>
            </a:r>
          </a:p>
          <a:p>
            <a:pPr>
              <a:lnSpc>
                <a:spcPct val="200000"/>
              </a:lnSpc>
            </a:pPr>
            <a:endParaRPr lang="zh-CN" altLang="en-US" dirty="0">
              <a:solidFill>
                <a:schemeClr val="bg1"/>
              </a:solidFill>
              <a:latin typeface="钟齐流江毛笔草体" panose="02000000000000000000" pitchFamily="2" charset="-122"/>
              <a:ea typeface="钟齐流江毛笔草体" panose="02000000000000000000" pitchFamily="2" charset="-122"/>
            </a:endParaRPr>
          </a:p>
        </p:txBody>
      </p:sp>
      <p:sp>
        <p:nvSpPr>
          <p:cNvPr id="19" name="文本框 18">
            <a:extLst>
              <a:ext uri="{FF2B5EF4-FFF2-40B4-BE49-F238E27FC236}">
                <a16:creationId xmlns:a16="http://schemas.microsoft.com/office/drawing/2014/main" xmlns="" id="{D966D927-46BB-4784-94BD-B8CFF8E369E5}"/>
              </a:ext>
            </a:extLst>
          </p:cNvPr>
          <p:cNvSpPr txBox="1"/>
          <p:nvPr/>
        </p:nvSpPr>
        <p:spPr>
          <a:xfrm>
            <a:off x="3181985" y="1137920"/>
            <a:ext cx="3656965" cy="1014730"/>
          </a:xfrm>
          <a:prstGeom prst="rect">
            <a:avLst/>
          </a:prstGeom>
          <a:noFill/>
        </p:spPr>
        <p:txBody>
          <a:bodyPr wrap="square" rtlCol="0">
            <a:spAutoFit/>
          </a:bodyPr>
          <a:lstStyle/>
          <a:p>
            <a:pPr algn="l"/>
            <a:r>
              <a:rPr lang="zh-CN" altLang="en-US" sz="6000" dirty="0">
                <a:solidFill>
                  <a:schemeClr val="bg1"/>
                </a:solidFill>
                <a:latin typeface="中山行书百年纪念版" panose="02010609000101010101" pitchFamily="49" charset="-122"/>
                <a:ea typeface="中山行书百年纪念版" panose="02010609000101010101" pitchFamily="49" charset="-122"/>
              </a:rPr>
              <a:t>标题内容</a:t>
            </a:r>
          </a:p>
        </p:txBody>
      </p:sp>
      <p:pic>
        <p:nvPicPr>
          <p:cNvPr id="22" name="图片 21" descr="波浪">
            <a:extLst>
              <a:ext uri="{FF2B5EF4-FFF2-40B4-BE49-F238E27FC236}">
                <a16:creationId xmlns:a16="http://schemas.microsoft.com/office/drawing/2014/main" xmlns="" id="{284BFFAD-2EED-480A-BBD4-60DE52B852C5}"/>
              </a:ext>
            </a:extLst>
          </p:cNvPr>
          <p:cNvPicPr>
            <a:picLocks noChangeAspect="1"/>
          </p:cNvPicPr>
          <p:nvPr/>
        </p:nvPicPr>
        <p:blipFill rotWithShape="1">
          <a:blip r:embed="rId6"/>
          <a:srcRect r="68106" b="28938"/>
          <a:stretch/>
        </p:blipFill>
        <p:spPr>
          <a:xfrm>
            <a:off x="0" y="-90805"/>
            <a:ext cx="3892550" cy="1443990"/>
          </a:xfrm>
          <a:prstGeom prst="rect">
            <a:avLst/>
          </a:prstGeom>
        </p:spPr>
      </p:pic>
      <p:pic>
        <p:nvPicPr>
          <p:cNvPr id="23" name="图片 22" descr="山1">
            <a:extLst>
              <a:ext uri="{FF2B5EF4-FFF2-40B4-BE49-F238E27FC236}">
                <a16:creationId xmlns:a16="http://schemas.microsoft.com/office/drawing/2014/main" xmlns="" id="{E1391523-E9CC-4750-960C-B1A854B914A1}"/>
              </a:ext>
            </a:extLst>
          </p:cNvPr>
          <p:cNvPicPr>
            <a:picLocks noChangeAspect="1"/>
          </p:cNvPicPr>
          <p:nvPr/>
        </p:nvPicPr>
        <p:blipFill>
          <a:blip r:embed="rId7"/>
          <a:stretch>
            <a:fillRect/>
          </a:stretch>
        </p:blipFill>
        <p:spPr>
          <a:xfrm>
            <a:off x="-6350" y="4857750"/>
            <a:ext cx="3895090" cy="1075055"/>
          </a:xfrm>
          <a:prstGeom prst="rect">
            <a:avLst/>
          </a:prstGeom>
        </p:spPr>
      </p:pic>
    </p:spTree>
    <p:extLst>
      <p:ext uri="{BB962C8B-B14F-4D97-AF65-F5344CB8AC3E}">
        <p14:creationId xmlns:p14="http://schemas.microsoft.com/office/powerpoint/2010/main" val="2758097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anim calcmode="lin" valueType="num">
                                      <p:cBhvr>
                                        <p:cTn id="14" dur="1000" fill="hold"/>
                                        <p:tgtEl>
                                          <p:spTgt spid="16"/>
                                        </p:tgtEl>
                                        <p:attrNameLst>
                                          <p:attrName>ppt_x</p:attrName>
                                        </p:attrNameLst>
                                      </p:cBhvr>
                                      <p:tavLst>
                                        <p:tav tm="0">
                                          <p:val>
                                            <p:strVal val="#ppt_x"/>
                                          </p:val>
                                        </p:tav>
                                        <p:tav tm="100000">
                                          <p:val>
                                            <p:strVal val="#ppt_x"/>
                                          </p:val>
                                        </p:tav>
                                      </p:tavLst>
                                    </p:anim>
                                    <p:anim calcmode="lin" valueType="num">
                                      <p:cBhvr>
                                        <p:cTn id="1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1000"/>
                                        <p:tgtEl>
                                          <p:spTgt spid="18"/>
                                        </p:tgtEl>
                                      </p:cBhvr>
                                    </p:animEffect>
                                    <p:anim calcmode="lin" valueType="num">
                                      <p:cBhvr>
                                        <p:cTn id="21" dur="1000" fill="hold"/>
                                        <p:tgtEl>
                                          <p:spTgt spid="18"/>
                                        </p:tgtEl>
                                        <p:attrNameLst>
                                          <p:attrName>ppt_x</p:attrName>
                                        </p:attrNameLst>
                                      </p:cBhvr>
                                      <p:tavLst>
                                        <p:tav tm="0">
                                          <p:val>
                                            <p:strVal val="#ppt_x"/>
                                          </p:val>
                                        </p:tav>
                                        <p:tav tm="100000">
                                          <p:val>
                                            <p:strVal val="#ppt_x"/>
                                          </p:val>
                                        </p:tav>
                                      </p:tavLst>
                                    </p:anim>
                                    <p:anim calcmode="lin" valueType="num">
                                      <p:cBhvr>
                                        <p:cTn id="22" dur="1000" fill="hold"/>
                                        <p:tgtEl>
                                          <p:spTgt spid="18"/>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up)">
                                      <p:cBhvr>
                                        <p:cTn id="26" dur="500"/>
                                        <p:tgtEl>
                                          <p:spTgt spid="22"/>
                                        </p:tgtEl>
                                      </p:cBhvr>
                                    </p:animEffect>
                                  </p:childTnLst>
                                </p:cTn>
                              </p:par>
                              <p:par>
                                <p:cTn id="27" presetID="2" presetClass="entr" presetSubtype="8"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fill="hold"/>
                                        <p:tgtEl>
                                          <p:spTgt spid="23"/>
                                        </p:tgtEl>
                                        <p:attrNameLst>
                                          <p:attrName>ppt_x</p:attrName>
                                        </p:attrNameLst>
                                      </p:cBhvr>
                                      <p:tavLst>
                                        <p:tav tm="0">
                                          <p:val>
                                            <p:strVal val="0-#ppt_w/2"/>
                                          </p:val>
                                        </p:tav>
                                        <p:tav tm="100000">
                                          <p:val>
                                            <p:strVal val="#ppt_x"/>
                                          </p:val>
                                        </p:tav>
                                      </p:tavLst>
                                    </p:anim>
                                    <p:anim calcmode="lin" valueType="num">
                                      <p:cBhvr additive="base">
                                        <p:cTn id="30"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形 1">
            <a:extLst>
              <a:ext uri="{FF2B5EF4-FFF2-40B4-BE49-F238E27FC236}">
                <a16:creationId xmlns:a16="http://schemas.microsoft.com/office/drawing/2014/main" xmlns="" id="{C3CE420E-13A9-4CE8-ABA7-F1D023D8A060}"/>
              </a:ext>
            </a:extLst>
          </p:cNvPr>
          <p:cNvPicPr>
            <a:picLocks noChangeAspect="1"/>
          </p:cNvPicPr>
          <p:nvPr/>
        </p:nvPicPr>
        <p:blipFill>
          <a:blip r:embed="rId3">
            <a:extLst>
              <a:ext uri="{28A0092B-C50C-407E-A947-70E740481C1C}">
                <a14:useLocalDpi xmlns:a14="http://schemas.microsoft.com/office/drawing/2010/main" val="0"/>
              </a:ext>
            </a:extLst>
          </a:blip>
          <a:srcRect r="1170"/>
          <a:stretch>
            <a:fillRect/>
          </a:stretch>
        </p:blipFill>
        <p:spPr bwMode="auto">
          <a:xfrm>
            <a:off x="0" y="5602288"/>
            <a:ext cx="12192000" cy="125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4">
            <a:extLst>
              <a:ext uri="{FF2B5EF4-FFF2-40B4-BE49-F238E27FC236}">
                <a16:creationId xmlns:a16="http://schemas.microsoft.com/office/drawing/2014/main" xmlns="" id="{7F2D019D-13D5-4A43-9C30-93B6E29CC28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57863" y="5346700"/>
            <a:ext cx="100965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44">
            <a:extLst>
              <a:ext uri="{FF2B5EF4-FFF2-40B4-BE49-F238E27FC236}">
                <a16:creationId xmlns:a16="http://schemas.microsoft.com/office/drawing/2014/main" xmlns="" id="{0D073883-DF7A-4B82-AC4E-DE73D2A74E69}"/>
              </a:ext>
            </a:extLst>
          </p:cNvPr>
          <p:cNvSpPr txBox="1">
            <a:spLocks noChangeArrowheads="1"/>
          </p:cNvSpPr>
          <p:nvPr/>
        </p:nvSpPr>
        <p:spPr bwMode="auto">
          <a:xfrm>
            <a:off x="915875" y="2109937"/>
            <a:ext cx="27733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r>
              <a:rPr lang="zh-CN" altLang="en-US" sz="2400" dirty="0">
                <a:solidFill>
                  <a:schemeClr val="tx1">
                    <a:lumMod val="95000"/>
                    <a:lumOff val="5000"/>
                  </a:schemeClr>
                </a:solidFill>
                <a:latin typeface="中山行书百年纪念版" panose="02010609000101010101" pitchFamily="49" charset="-122"/>
                <a:ea typeface="中山行书百年纪念版" panose="02010609000101010101" pitchFamily="49" charset="-122"/>
              </a:rPr>
              <a:t>千与千寻</a:t>
            </a:r>
          </a:p>
        </p:txBody>
      </p:sp>
      <p:sp>
        <p:nvSpPr>
          <p:cNvPr id="10" name="TextBox 44">
            <a:extLst>
              <a:ext uri="{FF2B5EF4-FFF2-40B4-BE49-F238E27FC236}">
                <a16:creationId xmlns:a16="http://schemas.microsoft.com/office/drawing/2014/main" xmlns="" id="{0EE87E65-ACA2-46B3-A4F2-00E2B6D2DE3C}"/>
              </a:ext>
            </a:extLst>
          </p:cNvPr>
          <p:cNvSpPr txBox="1">
            <a:spLocks noChangeArrowheads="1"/>
          </p:cNvSpPr>
          <p:nvPr/>
        </p:nvSpPr>
        <p:spPr bwMode="auto">
          <a:xfrm>
            <a:off x="4667816" y="2109937"/>
            <a:ext cx="27733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defRPr/>
            </a:pPr>
            <a:r>
              <a:rPr lang="zh-CN" altLang="en-US" sz="2400" dirty="0">
                <a:solidFill>
                  <a:schemeClr val="tx1">
                    <a:lumMod val="95000"/>
                    <a:lumOff val="5000"/>
                  </a:schemeClr>
                </a:solidFill>
                <a:latin typeface="中山行书百年纪念版" panose="02010609000101010101" pitchFamily="49" charset="-122"/>
                <a:ea typeface="中山行书百年纪念版" panose="02010609000101010101" pitchFamily="49" charset="-122"/>
              </a:rPr>
              <a:t>千与千寻</a:t>
            </a:r>
          </a:p>
        </p:txBody>
      </p:sp>
      <p:sp>
        <p:nvSpPr>
          <p:cNvPr id="11" name="TextBox 44">
            <a:extLst>
              <a:ext uri="{FF2B5EF4-FFF2-40B4-BE49-F238E27FC236}">
                <a16:creationId xmlns:a16="http://schemas.microsoft.com/office/drawing/2014/main" xmlns="" id="{E86B6F47-74F8-497E-9A35-766DEF165CF7}"/>
              </a:ext>
            </a:extLst>
          </p:cNvPr>
          <p:cNvSpPr txBox="1">
            <a:spLocks noChangeArrowheads="1"/>
          </p:cNvSpPr>
          <p:nvPr/>
        </p:nvSpPr>
        <p:spPr bwMode="auto">
          <a:xfrm>
            <a:off x="8310563" y="2109937"/>
            <a:ext cx="27733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defRPr/>
            </a:pPr>
            <a:r>
              <a:rPr lang="zh-CN" altLang="en-US" sz="2400" dirty="0">
                <a:solidFill>
                  <a:schemeClr val="tx1">
                    <a:lumMod val="95000"/>
                    <a:lumOff val="5000"/>
                  </a:schemeClr>
                </a:solidFill>
                <a:latin typeface="中山行书百年纪念版" panose="02010609000101010101" pitchFamily="49" charset="-122"/>
                <a:ea typeface="中山行书百年纪念版" panose="02010609000101010101" pitchFamily="49" charset="-122"/>
              </a:rPr>
              <a:t>千与千寻</a:t>
            </a:r>
          </a:p>
        </p:txBody>
      </p:sp>
      <p:sp>
        <p:nvSpPr>
          <p:cNvPr id="12" name="TextBox 44">
            <a:extLst>
              <a:ext uri="{FF2B5EF4-FFF2-40B4-BE49-F238E27FC236}">
                <a16:creationId xmlns:a16="http://schemas.microsoft.com/office/drawing/2014/main" xmlns="" id="{A21A7F27-C46D-4073-8F03-0F805091B31F}"/>
              </a:ext>
            </a:extLst>
          </p:cNvPr>
          <p:cNvSpPr txBox="1">
            <a:spLocks noChangeArrowheads="1"/>
          </p:cNvSpPr>
          <p:nvPr/>
        </p:nvSpPr>
        <p:spPr bwMode="auto">
          <a:xfrm>
            <a:off x="1610422" y="4320862"/>
            <a:ext cx="8934450" cy="77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200000"/>
              </a:lnSpc>
              <a:defRPr/>
            </a:pPr>
            <a:r>
              <a:rPr lang="en-US" altLang="zh-CN" sz="1200" dirty="0">
                <a:solidFill>
                  <a:schemeClr val="bg1">
                    <a:lumMod val="50000"/>
                  </a:schemeClr>
                </a:solidFill>
                <a:latin typeface="Century Gothic" panose="020B0502020202020204" pitchFamily="34" charset="0"/>
              </a:rPr>
              <a:t>OF THIS SCHEME, WE THANK YOU FOR YOUR      READING, THE PROOF THIS SCHEME, WE THANK YOU FOR YOUR      READING, THE PROPOSAL IS IN WE UNDERSTANDOF THIS SCHEME, WE THANK </a:t>
            </a:r>
            <a:r>
              <a:rPr lang="en-US" altLang="zh-CN" sz="1200">
                <a:solidFill>
                  <a:schemeClr val="bg1">
                    <a:lumMod val="50000"/>
                  </a:schemeClr>
                </a:solidFill>
                <a:latin typeface="Century Gothic" panose="020B0502020202020204" pitchFamily="34" charset="0"/>
              </a:rPr>
              <a:t>YOU FOR</a:t>
            </a:r>
            <a:endParaRPr lang="en-US" altLang="zh-CN" sz="1200" dirty="0">
              <a:solidFill>
                <a:schemeClr val="bg1">
                  <a:lumMod val="50000"/>
                </a:schemeClr>
              </a:solidFill>
              <a:latin typeface="Century Gothic" panose="020B0502020202020204" pitchFamily="34" charset="0"/>
            </a:endParaRPr>
          </a:p>
        </p:txBody>
      </p:sp>
      <p:sp>
        <p:nvSpPr>
          <p:cNvPr id="13" name="矩形 12">
            <a:extLst>
              <a:ext uri="{FF2B5EF4-FFF2-40B4-BE49-F238E27FC236}">
                <a16:creationId xmlns:a16="http://schemas.microsoft.com/office/drawing/2014/main" xmlns="" id="{36AC33DE-53DA-4862-A85C-20602A9F7E5D}"/>
              </a:ext>
            </a:extLst>
          </p:cNvPr>
          <p:cNvSpPr/>
          <p:nvPr/>
        </p:nvSpPr>
        <p:spPr>
          <a:xfrm>
            <a:off x="1173737" y="2828835"/>
            <a:ext cx="2257638" cy="1200329"/>
          </a:xfrm>
          <a:prstGeom prst="rect">
            <a:avLst/>
          </a:prstGeom>
        </p:spPr>
        <p:txBody>
          <a:bodyPr wrap="square">
            <a:spAutoFit/>
          </a:bodyPr>
          <a:lstStyle/>
          <a:p>
            <a:pPr lvl="0" algn="ctr">
              <a:lnSpc>
                <a:spcPct val="150000"/>
              </a:lnSpc>
              <a:defRPr/>
            </a:pPr>
            <a:r>
              <a:rPr lang="zh-CN" altLang="en-US" sz="1600" kern="0">
                <a:solidFill>
                  <a:schemeClr val="tx1">
                    <a:lumMod val="95000"/>
                    <a:lumOff val="5000"/>
                  </a:schemeClr>
                </a:solidFill>
                <a:latin typeface="楷体" panose="02010609060101010101" pitchFamily="49" charset="-122"/>
                <a:ea typeface="楷体" panose="02010609060101010101" pitchFamily="49" charset="-122"/>
              </a:rPr>
              <a:t>点击输入本栏的具体文字，简明扼要的说明分项内容</a:t>
            </a:r>
            <a:endParaRPr lang="en-US" altLang="zh-CN" sz="1600" kern="0"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14" name="矩形 13">
            <a:extLst>
              <a:ext uri="{FF2B5EF4-FFF2-40B4-BE49-F238E27FC236}">
                <a16:creationId xmlns:a16="http://schemas.microsoft.com/office/drawing/2014/main" xmlns="" id="{6740A3A4-3FAD-4599-8DE0-A1E4D066D012}"/>
              </a:ext>
            </a:extLst>
          </p:cNvPr>
          <p:cNvSpPr/>
          <p:nvPr/>
        </p:nvSpPr>
        <p:spPr>
          <a:xfrm>
            <a:off x="4925678" y="2828834"/>
            <a:ext cx="2257638" cy="1200329"/>
          </a:xfrm>
          <a:prstGeom prst="rect">
            <a:avLst/>
          </a:prstGeom>
        </p:spPr>
        <p:txBody>
          <a:bodyPr wrap="square">
            <a:spAutoFit/>
          </a:bodyPr>
          <a:lstStyle/>
          <a:p>
            <a:pPr lvl="0" algn="ctr">
              <a:lnSpc>
                <a:spcPct val="150000"/>
              </a:lnSpc>
              <a:defRPr/>
            </a:pPr>
            <a:r>
              <a:rPr lang="zh-CN" altLang="en-US" sz="1600" kern="0">
                <a:solidFill>
                  <a:schemeClr val="tx1">
                    <a:lumMod val="95000"/>
                    <a:lumOff val="5000"/>
                  </a:schemeClr>
                </a:solidFill>
                <a:latin typeface="楷体" panose="02010609060101010101" pitchFamily="49" charset="-122"/>
                <a:ea typeface="楷体" panose="02010609060101010101" pitchFamily="49" charset="-122"/>
              </a:rPr>
              <a:t>点击输入本栏的具体文字，简明扼要的说明分项内容</a:t>
            </a:r>
            <a:endParaRPr lang="en-US" altLang="zh-CN" sz="1600" kern="0"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15" name="矩形 14">
            <a:extLst>
              <a:ext uri="{FF2B5EF4-FFF2-40B4-BE49-F238E27FC236}">
                <a16:creationId xmlns:a16="http://schemas.microsoft.com/office/drawing/2014/main" xmlns="" id="{D78090AA-C713-4888-8C75-C4BA5B18ACA0}"/>
              </a:ext>
            </a:extLst>
          </p:cNvPr>
          <p:cNvSpPr/>
          <p:nvPr/>
        </p:nvSpPr>
        <p:spPr>
          <a:xfrm>
            <a:off x="8531012" y="2828835"/>
            <a:ext cx="2257638" cy="1200329"/>
          </a:xfrm>
          <a:prstGeom prst="rect">
            <a:avLst/>
          </a:prstGeom>
        </p:spPr>
        <p:txBody>
          <a:bodyPr wrap="square">
            <a:spAutoFit/>
          </a:bodyPr>
          <a:lstStyle/>
          <a:p>
            <a:pPr lvl="0" algn="ctr">
              <a:lnSpc>
                <a:spcPct val="150000"/>
              </a:lnSpc>
              <a:defRPr/>
            </a:pPr>
            <a:r>
              <a:rPr lang="zh-CN" altLang="en-US" sz="1600" kern="0">
                <a:solidFill>
                  <a:schemeClr val="tx1">
                    <a:lumMod val="95000"/>
                    <a:lumOff val="5000"/>
                  </a:schemeClr>
                </a:solidFill>
                <a:latin typeface="楷体" panose="02010609060101010101" pitchFamily="49" charset="-122"/>
                <a:ea typeface="楷体" panose="02010609060101010101" pitchFamily="49" charset="-122"/>
              </a:rPr>
              <a:t>点击输入本栏的具体文字，简明扼要的说明分项内容</a:t>
            </a:r>
            <a:endParaRPr lang="en-US" altLang="zh-CN" sz="1600" kern="0" dirty="0">
              <a:solidFill>
                <a:schemeClr val="tx1">
                  <a:lumMod val="95000"/>
                  <a:lumOff val="5000"/>
                </a:schemeClr>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715163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图片 3" descr="波浪">
            <a:extLst>
              <a:ext uri="{FF2B5EF4-FFF2-40B4-BE49-F238E27FC236}">
                <a16:creationId xmlns:a16="http://schemas.microsoft.com/office/drawing/2014/main" xmlns="" id="{470F9108-6153-4D5C-B919-F848EB8CF9E3}"/>
              </a:ext>
            </a:extLst>
          </p:cNvPr>
          <p:cNvPicPr>
            <a:picLocks noChangeAspect="1"/>
          </p:cNvPicPr>
          <p:nvPr/>
        </p:nvPicPr>
        <p:blipFill>
          <a:blip r:embed="rId4"/>
          <a:stretch>
            <a:fillRect/>
          </a:stretch>
        </p:blipFill>
        <p:spPr>
          <a:xfrm>
            <a:off x="-6350" y="-60325"/>
            <a:ext cx="12204700" cy="2032000"/>
          </a:xfrm>
          <a:prstGeom prst="rect">
            <a:avLst/>
          </a:prstGeom>
        </p:spPr>
      </p:pic>
      <p:pic>
        <p:nvPicPr>
          <p:cNvPr id="5" name="图片 4" descr="山">
            <a:extLst>
              <a:ext uri="{FF2B5EF4-FFF2-40B4-BE49-F238E27FC236}">
                <a16:creationId xmlns:a16="http://schemas.microsoft.com/office/drawing/2014/main" xmlns="" id="{96A93A0A-21F7-4715-9BE9-D276346703AC}"/>
              </a:ext>
            </a:extLst>
          </p:cNvPr>
          <p:cNvPicPr>
            <a:picLocks noChangeAspect="1"/>
          </p:cNvPicPr>
          <p:nvPr/>
        </p:nvPicPr>
        <p:blipFill>
          <a:blip r:embed="rId5"/>
          <a:stretch>
            <a:fillRect/>
          </a:stretch>
        </p:blipFill>
        <p:spPr>
          <a:xfrm>
            <a:off x="5460365" y="5278120"/>
            <a:ext cx="6729730" cy="1585595"/>
          </a:xfrm>
          <a:prstGeom prst="rect">
            <a:avLst/>
          </a:prstGeom>
        </p:spPr>
      </p:pic>
      <p:pic>
        <p:nvPicPr>
          <p:cNvPr id="6" name="图片 5" descr="山1">
            <a:extLst>
              <a:ext uri="{FF2B5EF4-FFF2-40B4-BE49-F238E27FC236}">
                <a16:creationId xmlns:a16="http://schemas.microsoft.com/office/drawing/2014/main" xmlns="" id="{16E17167-49FB-4B8D-86A0-F55613596F4F}"/>
              </a:ext>
            </a:extLst>
          </p:cNvPr>
          <p:cNvPicPr>
            <a:picLocks noChangeAspect="1"/>
          </p:cNvPicPr>
          <p:nvPr/>
        </p:nvPicPr>
        <p:blipFill>
          <a:blip r:embed="rId6"/>
          <a:stretch>
            <a:fillRect/>
          </a:stretch>
        </p:blipFill>
        <p:spPr>
          <a:xfrm>
            <a:off x="-6350" y="4857750"/>
            <a:ext cx="3895090" cy="1075055"/>
          </a:xfrm>
          <a:prstGeom prst="rect">
            <a:avLst/>
          </a:prstGeom>
        </p:spPr>
      </p:pic>
      <p:sp>
        <p:nvSpPr>
          <p:cNvPr id="25" name="文本框 24">
            <a:extLst>
              <a:ext uri="{FF2B5EF4-FFF2-40B4-BE49-F238E27FC236}">
                <a16:creationId xmlns:a16="http://schemas.microsoft.com/office/drawing/2014/main" xmlns="" id="{BC4B7406-D27E-459F-AEA0-3157972E2343}"/>
              </a:ext>
            </a:extLst>
          </p:cNvPr>
          <p:cNvSpPr txBox="1"/>
          <p:nvPr/>
        </p:nvSpPr>
        <p:spPr>
          <a:xfrm>
            <a:off x="9457842" y="874815"/>
            <a:ext cx="1292662" cy="2305050"/>
          </a:xfrm>
          <a:prstGeom prst="rect">
            <a:avLst/>
          </a:prstGeom>
          <a:noFill/>
        </p:spPr>
        <p:txBody>
          <a:bodyPr vert="eaVert" wrap="square" rtlCol="0">
            <a:spAutoFit/>
          </a:bodyPr>
          <a:lstStyle/>
          <a:p>
            <a:r>
              <a:rPr lang="zh-CN" altLang="en-US" sz="7200" spc="600" dirty="0">
                <a:solidFill>
                  <a:srgbClr val="DAAD7B"/>
                </a:solidFill>
                <a:latin typeface="中山行书百年纪念版" panose="02010609000101010101" pitchFamily="49" charset="-122"/>
                <a:ea typeface="中山行书百年纪念版" panose="02010609000101010101" pitchFamily="49" charset="-122"/>
              </a:rPr>
              <a:t>目录</a:t>
            </a:r>
          </a:p>
        </p:txBody>
      </p:sp>
      <p:sp>
        <p:nvSpPr>
          <p:cNvPr id="26" name="矩形 25">
            <a:extLst>
              <a:ext uri="{FF2B5EF4-FFF2-40B4-BE49-F238E27FC236}">
                <a16:creationId xmlns:a16="http://schemas.microsoft.com/office/drawing/2014/main" xmlns="" id="{D4E1F89A-2A7E-4C3A-AB37-86993E1E43CA}"/>
              </a:ext>
            </a:extLst>
          </p:cNvPr>
          <p:cNvSpPr/>
          <p:nvPr/>
        </p:nvSpPr>
        <p:spPr>
          <a:xfrm>
            <a:off x="9081137" y="1237380"/>
            <a:ext cx="492443" cy="1643335"/>
          </a:xfrm>
          <a:prstGeom prst="rect">
            <a:avLst/>
          </a:prstGeom>
        </p:spPr>
        <p:txBody>
          <a:bodyPr vert="eaVert" wrap="none">
            <a:spAutoFit/>
          </a:bodyPr>
          <a:lstStyle/>
          <a:p>
            <a:r>
              <a:rPr lang="zh-CN" altLang="en-US" sz="2000" dirty="0">
                <a:solidFill>
                  <a:srgbClr val="DAAD7B"/>
                </a:solidFill>
                <a:latin typeface="叶根友行书繁" panose="02010601030101010101" pitchFamily="2" charset="-122"/>
                <a:ea typeface="叶根友行书繁" panose="02010601030101010101" pitchFamily="2" charset="-122"/>
              </a:rPr>
              <a:t>CATEGORIES</a:t>
            </a:r>
          </a:p>
        </p:txBody>
      </p:sp>
      <p:sp>
        <p:nvSpPr>
          <p:cNvPr id="27" name="椭圆 26">
            <a:extLst>
              <a:ext uri="{FF2B5EF4-FFF2-40B4-BE49-F238E27FC236}">
                <a16:creationId xmlns:a16="http://schemas.microsoft.com/office/drawing/2014/main" xmlns="" id="{4786D62E-90ED-4C90-B6C3-9A36586D5343}"/>
              </a:ext>
            </a:extLst>
          </p:cNvPr>
          <p:cNvSpPr/>
          <p:nvPr/>
        </p:nvSpPr>
        <p:spPr>
          <a:xfrm>
            <a:off x="7600014" y="2439911"/>
            <a:ext cx="788987" cy="786295"/>
          </a:xfrm>
          <a:prstGeom prst="ellipse">
            <a:avLst/>
          </a:prstGeom>
          <a:noFill/>
          <a:ln>
            <a:solidFill>
              <a:srgbClr val="DAAD7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000" dirty="0">
                <a:solidFill>
                  <a:srgbClr val="DAAD7B"/>
                </a:solidFill>
                <a:latin typeface="中山行书百年纪念版" panose="02010609000101010101" pitchFamily="49" charset="-122"/>
                <a:ea typeface="中山行书百年纪念版" panose="02010609000101010101" pitchFamily="49" charset="-122"/>
              </a:rPr>
              <a:t>千</a:t>
            </a:r>
          </a:p>
        </p:txBody>
      </p:sp>
      <p:sp>
        <p:nvSpPr>
          <p:cNvPr id="28" name="椭圆 27">
            <a:extLst>
              <a:ext uri="{FF2B5EF4-FFF2-40B4-BE49-F238E27FC236}">
                <a16:creationId xmlns:a16="http://schemas.microsoft.com/office/drawing/2014/main" xmlns="" id="{6742CD6C-5B8C-4881-9522-BE5DB443BA1A}"/>
              </a:ext>
            </a:extLst>
          </p:cNvPr>
          <p:cNvSpPr/>
          <p:nvPr/>
        </p:nvSpPr>
        <p:spPr>
          <a:xfrm>
            <a:off x="5742186" y="2439911"/>
            <a:ext cx="788987" cy="786295"/>
          </a:xfrm>
          <a:prstGeom prst="ellipse">
            <a:avLst/>
          </a:prstGeom>
          <a:noFill/>
          <a:ln>
            <a:solidFill>
              <a:srgbClr val="DAAD7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000" dirty="0">
                <a:solidFill>
                  <a:srgbClr val="DAAD7B"/>
                </a:solidFill>
                <a:latin typeface="中山行书百年纪念版" panose="02010609000101010101" pitchFamily="49" charset="-122"/>
                <a:ea typeface="中山行书百年纪念版" panose="02010609000101010101" pitchFamily="49" charset="-122"/>
              </a:rPr>
              <a:t>库</a:t>
            </a:r>
          </a:p>
        </p:txBody>
      </p:sp>
      <p:sp>
        <p:nvSpPr>
          <p:cNvPr id="47" name="椭圆 46">
            <a:extLst>
              <a:ext uri="{FF2B5EF4-FFF2-40B4-BE49-F238E27FC236}">
                <a16:creationId xmlns:a16="http://schemas.microsoft.com/office/drawing/2014/main" xmlns="" id="{64D98A5D-A8CA-4CB9-8E74-18F52AAFEE3F}"/>
              </a:ext>
            </a:extLst>
          </p:cNvPr>
          <p:cNvSpPr/>
          <p:nvPr/>
        </p:nvSpPr>
        <p:spPr>
          <a:xfrm>
            <a:off x="3884358" y="2439911"/>
            <a:ext cx="788987" cy="786295"/>
          </a:xfrm>
          <a:prstGeom prst="ellipse">
            <a:avLst/>
          </a:prstGeom>
          <a:noFill/>
          <a:ln>
            <a:solidFill>
              <a:srgbClr val="DAAD7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000" dirty="0">
                <a:solidFill>
                  <a:srgbClr val="DAAD7B"/>
                </a:solidFill>
                <a:latin typeface="中山行书百年纪念版" panose="02010609000101010101" pitchFamily="49" charset="-122"/>
                <a:ea typeface="中山行书百年纪念版" panose="02010609000101010101" pitchFamily="49" charset="-122"/>
              </a:rPr>
              <a:t>演</a:t>
            </a:r>
          </a:p>
        </p:txBody>
      </p:sp>
      <p:sp>
        <p:nvSpPr>
          <p:cNvPr id="48" name="椭圆 47">
            <a:extLst>
              <a:ext uri="{FF2B5EF4-FFF2-40B4-BE49-F238E27FC236}">
                <a16:creationId xmlns:a16="http://schemas.microsoft.com/office/drawing/2014/main" xmlns="" id="{CE777153-CE05-4BDC-97EA-C36C8F29DC36}"/>
              </a:ext>
            </a:extLst>
          </p:cNvPr>
          <p:cNvSpPr/>
          <p:nvPr/>
        </p:nvSpPr>
        <p:spPr>
          <a:xfrm>
            <a:off x="2026530" y="2439911"/>
            <a:ext cx="788987" cy="786295"/>
          </a:xfrm>
          <a:prstGeom prst="ellipse">
            <a:avLst/>
          </a:prstGeom>
          <a:noFill/>
          <a:ln>
            <a:solidFill>
              <a:srgbClr val="DAAD7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000" dirty="0">
                <a:solidFill>
                  <a:srgbClr val="DAAD7B"/>
                </a:solidFill>
                <a:latin typeface="中山行书百年纪念版" panose="02010609000101010101" pitchFamily="49" charset="-122"/>
                <a:ea typeface="中山行书百年纪念版" panose="02010609000101010101" pitchFamily="49" charset="-122"/>
              </a:rPr>
              <a:t>示</a:t>
            </a:r>
          </a:p>
        </p:txBody>
      </p:sp>
      <p:sp>
        <p:nvSpPr>
          <p:cNvPr id="49" name="Text Box 9">
            <a:extLst>
              <a:ext uri="{FF2B5EF4-FFF2-40B4-BE49-F238E27FC236}">
                <a16:creationId xmlns:a16="http://schemas.microsoft.com/office/drawing/2014/main" xmlns="" id="{DDF26C6C-1F79-440E-868E-F4F597AEF0C4}"/>
              </a:ext>
            </a:extLst>
          </p:cNvPr>
          <p:cNvSpPr txBox="1">
            <a:spLocks noChangeArrowheads="1"/>
          </p:cNvSpPr>
          <p:nvPr/>
        </p:nvSpPr>
        <p:spPr bwMode="auto">
          <a:xfrm>
            <a:off x="7625175" y="3494527"/>
            <a:ext cx="677108" cy="2296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dirty="0">
                <a:solidFill>
                  <a:srgbClr val="DAAD7B"/>
                </a:solidFill>
                <a:latin typeface="中山行书百年纪念版" panose="02010609000101010101" pitchFamily="49" charset="-122"/>
                <a:ea typeface="中山行书百年纪念版" panose="02010609000101010101" pitchFamily="49" charset="-122"/>
              </a:rPr>
              <a:t>第一章节</a:t>
            </a:r>
          </a:p>
        </p:txBody>
      </p:sp>
      <p:sp>
        <p:nvSpPr>
          <p:cNvPr id="50" name="Text Box 9">
            <a:extLst>
              <a:ext uri="{FF2B5EF4-FFF2-40B4-BE49-F238E27FC236}">
                <a16:creationId xmlns:a16="http://schemas.microsoft.com/office/drawing/2014/main" xmlns="" id="{3BE88E11-4DE2-4F2D-9949-0328C19964E8}"/>
              </a:ext>
            </a:extLst>
          </p:cNvPr>
          <p:cNvSpPr txBox="1">
            <a:spLocks noChangeArrowheads="1"/>
          </p:cNvSpPr>
          <p:nvPr/>
        </p:nvSpPr>
        <p:spPr bwMode="auto">
          <a:xfrm>
            <a:off x="5767347" y="3494527"/>
            <a:ext cx="677108" cy="2296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dirty="0">
                <a:solidFill>
                  <a:srgbClr val="DAAD7B"/>
                </a:solidFill>
                <a:latin typeface="中山行书百年纪念版" panose="02010609000101010101" pitchFamily="49" charset="-122"/>
                <a:ea typeface="中山行书百年纪念版" panose="02010609000101010101" pitchFamily="49" charset="-122"/>
              </a:rPr>
              <a:t>第二章节</a:t>
            </a:r>
          </a:p>
        </p:txBody>
      </p:sp>
      <p:sp>
        <p:nvSpPr>
          <p:cNvPr id="51" name="Text Box 9">
            <a:extLst>
              <a:ext uri="{FF2B5EF4-FFF2-40B4-BE49-F238E27FC236}">
                <a16:creationId xmlns:a16="http://schemas.microsoft.com/office/drawing/2014/main" xmlns="" id="{CFA1F99E-EC59-4DFA-A55A-FF3E8A544728}"/>
              </a:ext>
            </a:extLst>
          </p:cNvPr>
          <p:cNvSpPr txBox="1">
            <a:spLocks noChangeArrowheads="1"/>
          </p:cNvSpPr>
          <p:nvPr/>
        </p:nvSpPr>
        <p:spPr bwMode="auto">
          <a:xfrm>
            <a:off x="3909519" y="3494527"/>
            <a:ext cx="677108" cy="2296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dirty="0">
                <a:solidFill>
                  <a:srgbClr val="DAAD7B"/>
                </a:solidFill>
                <a:latin typeface="中山行书百年纪念版" panose="02010609000101010101" pitchFamily="49" charset="-122"/>
                <a:ea typeface="中山行书百年纪念版" panose="02010609000101010101" pitchFamily="49" charset="-122"/>
              </a:rPr>
              <a:t>第三章节</a:t>
            </a:r>
          </a:p>
        </p:txBody>
      </p:sp>
      <p:sp>
        <p:nvSpPr>
          <p:cNvPr id="52" name="Text Box 9">
            <a:extLst>
              <a:ext uri="{FF2B5EF4-FFF2-40B4-BE49-F238E27FC236}">
                <a16:creationId xmlns:a16="http://schemas.microsoft.com/office/drawing/2014/main" xmlns="" id="{FF7A2C13-5DA8-4B96-9AED-8BFC0FF0435E}"/>
              </a:ext>
            </a:extLst>
          </p:cNvPr>
          <p:cNvSpPr txBox="1">
            <a:spLocks noChangeArrowheads="1"/>
          </p:cNvSpPr>
          <p:nvPr/>
        </p:nvSpPr>
        <p:spPr bwMode="auto">
          <a:xfrm>
            <a:off x="2051691" y="3494527"/>
            <a:ext cx="677108" cy="2296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dirty="0">
                <a:solidFill>
                  <a:srgbClr val="DAAD7B"/>
                </a:solidFill>
                <a:latin typeface="中山行书百年纪念版" panose="02010609000101010101" pitchFamily="49" charset="-122"/>
                <a:ea typeface="中山行书百年纪念版" panose="02010609000101010101" pitchFamily="49" charset="-122"/>
              </a:rPr>
              <a:t>第四章节</a:t>
            </a:r>
          </a:p>
        </p:txBody>
      </p:sp>
    </p:spTree>
    <p:extLst>
      <p:ext uri="{BB962C8B-B14F-4D97-AF65-F5344CB8AC3E}">
        <p14:creationId xmlns:p14="http://schemas.microsoft.com/office/powerpoint/2010/main" val="3469335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a896b6276fbda3cc88e2fd8917029813">
            <a:extLst>
              <a:ext uri="{FF2B5EF4-FFF2-40B4-BE49-F238E27FC236}">
                <a16:creationId xmlns:a16="http://schemas.microsoft.com/office/drawing/2014/main" xmlns="" id="{2318ACA7-DF8D-4F10-A935-CAC2FFA3C0D1}"/>
              </a:ext>
            </a:extLst>
          </p:cNvPr>
          <p:cNvPicPr>
            <a:picLocks noChangeAspect="1"/>
          </p:cNvPicPr>
          <p:nvPr/>
        </p:nvPicPr>
        <p:blipFill>
          <a:blip r:embed="rId3"/>
          <a:stretch>
            <a:fillRect/>
          </a:stretch>
        </p:blipFill>
        <p:spPr>
          <a:xfrm>
            <a:off x="-481153" y="-225224"/>
            <a:ext cx="4218490" cy="4218490"/>
          </a:xfrm>
          <a:prstGeom prst="rect">
            <a:avLst/>
          </a:prstGeom>
        </p:spPr>
      </p:pic>
      <p:pic>
        <p:nvPicPr>
          <p:cNvPr id="17" name="图片 16" descr="0caa0ffcea9d2a044c0918fb4d59c501">
            <a:extLst>
              <a:ext uri="{FF2B5EF4-FFF2-40B4-BE49-F238E27FC236}">
                <a16:creationId xmlns:a16="http://schemas.microsoft.com/office/drawing/2014/main" xmlns="" id="{C081AF21-9B8A-4959-A1F1-B2EB1F1F0578}"/>
              </a:ext>
            </a:extLst>
          </p:cNvPr>
          <p:cNvPicPr>
            <a:picLocks noChangeAspect="1"/>
          </p:cNvPicPr>
          <p:nvPr/>
        </p:nvPicPr>
        <p:blipFill>
          <a:blip r:embed="rId4"/>
          <a:stretch>
            <a:fillRect/>
          </a:stretch>
        </p:blipFill>
        <p:spPr>
          <a:xfrm>
            <a:off x="9140825" y="5071745"/>
            <a:ext cx="2923540" cy="2249170"/>
          </a:xfrm>
          <a:prstGeom prst="rect">
            <a:avLst/>
          </a:prstGeom>
        </p:spPr>
      </p:pic>
      <p:sp>
        <p:nvSpPr>
          <p:cNvPr id="18" name="矩形 17">
            <a:extLst>
              <a:ext uri="{FF2B5EF4-FFF2-40B4-BE49-F238E27FC236}">
                <a16:creationId xmlns:a16="http://schemas.microsoft.com/office/drawing/2014/main" xmlns="" id="{DBE83BA1-177A-4E23-94CA-CF6CAF4D95FA}"/>
              </a:ext>
            </a:extLst>
          </p:cNvPr>
          <p:cNvSpPr/>
          <p:nvPr/>
        </p:nvSpPr>
        <p:spPr>
          <a:xfrm>
            <a:off x="3642163" y="3052731"/>
            <a:ext cx="4985442" cy="2019014"/>
          </a:xfrm>
          <a:prstGeom prst="rect">
            <a:avLst/>
          </a:prstGeom>
        </p:spPr>
        <p:txBody>
          <a:bodyPr wrap="square">
            <a:spAutoFit/>
          </a:bodyPr>
          <a:lstStyle/>
          <a:p>
            <a:pPr algn="just">
              <a:lnSpc>
                <a:spcPct val="120000"/>
              </a:lnSpc>
              <a:spcAft>
                <a:spcPts val="600"/>
              </a:spcAft>
            </a:pPr>
            <a:r>
              <a:rPr lang="zh-CN" altLang="en-US" sz="1600" dirty="0">
                <a:solidFill>
                  <a:schemeClr val="tx1">
                    <a:lumMod val="65000"/>
                    <a:lumOff val="35000"/>
                  </a:schemeClr>
                </a:solidFill>
                <a:latin typeface="楷体" panose="02010609060101010101" pitchFamily="49" charset="-122"/>
                <a:ea typeface="楷体" panose="02010609060101010101" pitchFamily="49" charset="-122"/>
              </a:rPr>
              <a:t>这里是你的精彩文本，尽情添加。这里是你的精彩文本，尽情添加。这里是你的精彩文本，尽情添加。这里是你的精彩文本，尽情添加。</a:t>
            </a:r>
            <a:endParaRPr lang="en-US" altLang="zh-CN" sz="1600" dirty="0">
              <a:solidFill>
                <a:schemeClr val="tx1">
                  <a:lumMod val="65000"/>
                  <a:lumOff val="35000"/>
                </a:schemeClr>
              </a:solidFill>
              <a:latin typeface="楷体" panose="02010609060101010101" pitchFamily="49" charset="-122"/>
              <a:ea typeface="楷体" panose="02010609060101010101" pitchFamily="49" charset="-122"/>
            </a:endParaRPr>
          </a:p>
          <a:p>
            <a:pPr algn="just">
              <a:lnSpc>
                <a:spcPct val="120000"/>
              </a:lnSpc>
              <a:spcAft>
                <a:spcPts val="600"/>
              </a:spcAft>
            </a:pPr>
            <a:endParaRPr lang="en-US" altLang="zh-CN" sz="1600" dirty="0">
              <a:solidFill>
                <a:schemeClr val="tx1">
                  <a:lumMod val="65000"/>
                  <a:lumOff val="35000"/>
                </a:schemeClr>
              </a:solidFill>
              <a:latin typeface="楷体" panose="02010609060101010101" pitchFamily="49" charset="-122"/>
              <a:ea typeface="楷体" panose="02010609060101010101" pitchFamily="49" charset="-122"/>
            </a:endParaRPr>
          </a:p>
          <a:p>
            <a:pPr algn="just">
              <a:lnSpc>
                <a:spcPct val="120000"/>
              </a:lnSpc>
              <a:spcAft>
                <a:spcPts val="600"/>
              </a:spcAft>
            </a:pPr>
            <a:r>
              <a:rPr lang="zh-CN" altLang="en-US" sz="1600" dirty="0">
                <a:solidFill>
                  <a:schemeClr val="tx1">
                    <a:lumMod val="65000"/>
                    <a:lumOff val="35000"/>
                  </a:schemeClr>
                </a:solidFill>
                <a:latin typeface="楷体" panose="02010609060101010101" pitchFamily="49" charset="-122"/>
                <a:ea typeface="楷体" panose="02010609060101010101" pitchFamily="49" charset="-122"/>
              </a:rPr>
              <a:t>这里是你的精彩文本，尽情添加。这里是你的精彩文本，尽情添加。这里是你的精彩文本，尽情添加。</a:t>
            </a:r>
            <a:endParaRPr lang="en-US" altLang="zh-CN" sz="1600" dirty="0">
              <a:solidFill>
                <a:schemeClr val="tx1">
                  <a:lumMod val="65000"/>
                  <a:lumOff val="35000"/>
                </a:schemeClr>
              </a:solidFill>
              <a:latin typeface="楷体" panose="02010609060101010101" pitchFamily="49" charset="-122"/>
              <a:ea typeface="楷体" panose="02010609060101010101" pitchFamily="49" charset="-122"/>
            </a:endParaRPr>
          </a:p>
        </p:txBody>
      </p:sp>
      <p:sp>
        <p:nvSpPr>
          <p:cNvPr id="19" name="文本框 18">
            <a:extLst>
              <a:ext uri="{FF2B5EF4-FFF2-40B4-BE49-F238E27FC236}">
                <a16:creationId xmlns:a16="http://schemas.microsoft.com/office/drawing/2014/main" xmlns="" id="{C4DDF750-CA14-4648-9463-29897FEB47AC}"/>
              </a:ext>
            </a:extLst>
          </p:cNvPr>
          <p:cNvSpPr txBox="1"/>
          <p:nvPr/>
        </p:nvSpPr>
        <p:spPr>
          <a:xfrm>
            <a:off x="3642162" y="2123798"/>
            <a:ext cx="2117887" cy="461665"/>
          </a:xfrm>
          <a:prstGeom prst="rect">
            <a:avLst/>
          </a:prstGeom>
          <a:noFill/>
        </p:spPr>
        <p:txBody>
          <a:bodyPr wrap="none" rtlCol="0">
            <a:spAutoFit/>
          </a:bodyPr>
          <a:lstStyle/>
          <a:p>
            <a:r>
              <a:rPr lang="zh-CN" altLang="en-US" sz="2400" dirty="0">
                <a:solidFill>
                  <a:schemeClr val="tx1">
                    <a:lumMod val="85000"/>
                    <a:lumOff val="15000"/>
                  </a:schemeClr>
                </a:solidFill>
                <a:latin typeface="中山行书百年纪念版" panose="02010609000101010101" pitchFamily="49" charset="-122"/>
                <a:ea typeface="中山行书百年纪念版" panose="02010609000101010101" pitchFamily="49" charset="-122"/>
              </a:rPr>
              <a:t>添加您的文本</a:t>
            </a:r>
          </a:p>
        </p:txBody>
      </p:sp>
    </p:spTree>
    <p:extLst>
      <p:ext uri="{BB962C8B-B14F-4D97-AF65-F5344CB8AC3E}">
        <p14:creationId xmlns:p14="http://schemas.microsoft.com/office/powerpoint/2010/main" val="2598203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xmlns="" id="{4DF40E11-E51C-436C-8DA7-F150D47B1CA5}"/>
              </a:ext>
            </a:extLst>
          </p:cNvPr>
          <p:cNvGrpSpPr>
            <a:grpSpLocks/>
          </p:cNvGrpSpPr>
          <p:nvPr/>
        </p:nvGrpSpPr>
        <p:grpSpPr bwMode="auto">
          <a:xfrm>
            <a:off x="1017588" y="3138488"/>
            <a:ext cx="10174287" cy="1327150"/>
            <a:chOff x="1017783" y="3137968"/>
            <a:chExt cx="10173338" cy="1327702"/>
          </a:xfrm>
        </p:grpSpPr>
        <p:sp>
          <p:nvSpPr>
            <p:cNvPr id="7" name="椭圆 6">
              <a:extLst>
                <a:ext uri="{FF2B5EF4-FFF2-40B4-BE49-F238E27FC236}">
                  <a16:creationId xmlns:a16="http://schemas.microsoft.com/office/drawing/2014/main" xmlns="" id="{9421A288-0C7B-49F8-997F-B20042EF7020}"/>
                </a:ext>
              </a:extLst>
            </p:cNvPr>
            <p:cNvSpPr/>
            <p:nvPr/>
          </p:nvSpPr>
          <p:spPr>
            <a:xfrm>
              <a:off x="1017783" y="3322195"/>
              <a:ext cx="223816" cy="2223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椭圆 7">
              <a:extLst>
                <a:ext uri="{FF2B5EF4-FFF2-40B4-BE49-F238E27FC236}">
                  <a16:creationId xmlns:a16="http://schemas.microsoft.com/office/drawing/2014/main" xmlns="" id="{3EC569DB-85AF-4282-9916-CEAE4747C7D0}"/>
                </a:ext>
              </a:extLst>
            </p:cNvPr>
            <p:cNvSpPr/>
            <p:nvPr/>
          </p:nvSpPr>
          <p:spPr>
            <a:xfrm>
              <a:off x="3078166" y="3279314"/>
              <a:ext cx="223816" cy="223931"/>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椭圆 8">
              <a:extLst>
                <a:ext uri="{FF2B5EF4-FFF2-40B4-BE49-F238E27FC236}">
                  <a16:creationId xmlns:a16="http://schemas.microsoft.com/office/drawing/2014/main" xmlns="" id="{AE3D3929-3BB3-4D88-83B5-D2EE6809C881}"/>
                </a:ext>
              </a:extLst>
            </p:cNvPr>
            <p:cNvSpPr/>
            <p:nvPr/>
          </p:nvSpPr>
          <p:spPr>
            <a:xfrm>
              <a:off x="5919526" y="4241739"/>
              <a:ext cx="223816" cy="223931"/>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椭圆 9">
              <a:extLst>
                <a:ext uri="{FF2B5EF4-FFF2-40B4-BE49-F238E27FC236}">
                  <a16:creationId xmlns:a16="http://schemas.microsoft.com/office/drawing/2014/main" xmlns="" id="{D63B1DE9-D849-404F-8AC9-B50D8C542336}"/>
                </a:ext>
              </a:extLst>
            </p:cNvPr>
            <p:cNvSpPr/>
            <p:nvPr/>
          </p:nvSpPr>
          <p:spPr>
            <a:xfrm>
              <a:off x="8567229" y="3323782"/>
              <a:ext cx="223816" cy="2223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任意多边形 5">
              <a:extLst>
                <a:ext uri="{FF2B5EF4-FFF2-40B4-BE49-F238E27FC236}">
                  <a16:creationId xmlns:a16="http://schemas.microsoft.com/office/drawing/2014/main" xmlns="" id="{878FD499-1721-4F8D-802F-3A6BDDD9BE37}"/>
                </a:ext>
              </a:extLst>
            </p:cNvPr>
            <p:cNvSpPr/>
            <p:nvPr/>
          </p:nvSpPr>
          <p:spPr>
            <a:xfrm>
              <a:off x="1043181" y="3137968"/>
              <a:ext cx="10059049" cy="1218118"/>
            </a:xfrm>
            <a:custGeom>
              <a:avLst/>
              <a:gdLst>
                <a:gd name="connsiteX0" fmla="*/ 0 w 9156700"/>
                <a:gd name="connsiteY0" fmla="*/ 0 h 1762131"/>
                <a:gd name="connsiteX1" fmla="*/ 2552700 w 9156700"/>
                <a:gd name="connsiteY1" fmla="*/ 254000 h 1762131"/>
                <a:gd name="connsiteX2" fmla="*/ 3911600 w 9156700"/>
                <a:gd name="connsiteY2" fmla="*/ 266700 h 1762131"/>
                <a:gd name="connsiteX3" fmla="*/ 4127500 w 9156700"/>
                <a:gd name="connsiteY3" fmla="*/ 1168400 h 1762131"/>
                <a:gd name="connsiteX4" fmla="*/ 5016500 w 9156700"/>
                <a:gd name="connsiteY4" fmla="*/ 1752600 h 1762131"/>
                <a:gd name="connsiteX5" fmla="*/ 6235700 w 9156700"/>
                <a:gd name="connsiteY5" fmla="*/ 1460500 h 1762131"/>
                <a:gd name="connsiteX6" fmla="*/ 6870700 w 9156700"/>
                <a:gd name="connsiteY6" fmla="*/ 571500 h 1762131"/>
                <a:gd name="connsiteX7" fmla="*/ 9156700 w 9156700"/>
                <a:gd name="connsiteY7" fmla="*/ 622300 h 1762131"/>
                <a:gd name="connsiteX0" fmla="*/ 0 w 9156700"/>
                <a:gd name="connsiteY0" fmla="*/ 371015 h 2133146"/>
                <a:gd name="connsiteX1" fmla="*/ 1943100 w 9156700"/>
                <a:gd name="connsiteY1" fmla="*/ 2715 h 2133146"/>
                <a:gd name="connsiteX2" fmla="*/ 3911600 w 9156700"/>
                <a:gd name="connsiteY2" fmla="*/ 637715 h 2133146"/>
                <a:gd name="connsiteX3" fmla="*/ 4127500 w 9156700"/>
                <a:gd name="connsiteY3" fmla="*/ 1539415 h 2133146"/>
                <a:gd name="connsiteX4" fmla="*/ 5016500 w 9156700"/>
                <a:gd name="connsiteY4" fmla="*/ 2123615 h 2133146"/>
                <a:gd name="connsiteX5" fmla="*/ 6235700 w 9156700"/>
                <a:gd name="connsiteY5" fmla="*/ 1831515 h 2133146"/>
                <a:gd name="connsiteX6" fmla="*/ 6870700 w 9156700"/>
                <a:gd name="connsiteY6" fmla="*/ 942515 h 2133146"/>
                <a:gd name="connsiteX7" fmla="*/ 9156700 w 9156700"/>
                <a:gd name="connsiteY7" fmla="*/ 993315 h 2133146"/>
                <a:gd name="connsiteX0" fmla="*/ 0 w 9156700"/>
                <a:gd name="connsiteY0" fmla="*/ 368840 h 2130971"/>
                <a:gd name="connsiteX1" fmla="*/ 1943100 w 9156700"/>
                <a:gd name="connsiteY1" fmla="*/ 540 h 2130971"/>
                <a:gd name="connsiteX2" fmla="*/ 3683000 w 9156700"/>
                <a:gd name="connsiteY2" fmla="*/ 483140 h 2130971"/>
                <a:gd name="connsiteX3" fmla="*/ 4127500 w 9156700"/>
                <a:gd name="connsiteY3" fmla="*/ 1537240 h 2130971"/>
                <a:gd name="connsiteX4" fmla="*/ 5016500 w 9156700"/>
                <a:gd name="connsiteY4" fmla="*/ 2121440 h 2130971"/>
                <a:gd name="connsiteX5" fmla="*/ 6235700 w 9156700"/>
                <a:gd name="connsiteY5" fmla="*/ 1829340 h 2130971"/>
                <a:gd name="connsiteX6" fmla="*/ 6870700 w 9156700"/>
                <a:gd name="connsiteY6" fmla="*/ 940340 h 2130971"/>
                <a:gd name="connsiteX7" fmla="*/ 9156700 w 9156700"/>
                <a:gd name="connsiteY7" fmla="*/ 991140 h 2130971"/>
                <a:gd name="connsiteX0" fmla="*/ 0 w 9156700"/>
                <a:gd name="connsiteY0" fmla="*/ 368840 h 2198206"/>
                <a:gd name="connsiteX1" fmla="*/ 1943100 w 9156700"/>
                <a:gd name="connsiteY1" fmla="*/ 540 h 2198206"/>
                <a:gd name="connsiteX2" fmla="*/ 3683000 w 9156700"/>
                <a:gd name="connsiteY2" fmla="*/ 483140 h 2198206"/>
                <a:gd name="connsiteX3" fmla="*/ 5016500 w 9156700"/>
                <a:gd name="connsiteY3" fmla="*/ 2121440 h 2198206"/>
                <a:gd name="connsiteX4" fmla="*/ 6235700 w 9156700"/>
                <a:gd name="connsiteY4" fmla="*/ 1829340 h 2198206"/>
                <a:gd name="connsiteX5" fmla="*/ 6870700 w 9156700"/>
                <a:gd name="connsiteY5" fmla="*/ 940340 h 2198206"/>
                <a:gd name="connsiteX6" fmla="*/ 9156700 w 9156700"/>
                <a:gd name="connsiteY6" fmla="*/ 991140 h 2198206"/>
                <a:gd name="connsiteX0" fmla="*/ 0 w 9156700"/>
                <a:gd name="connsiteY0" fmla="*/ 368840 h 2101285"/>
                <a:gd name="connsiteX1" fmla="*/ 1943100 w 9156700"/>
                <a:gd name="connsiteY1" fmla="*/ 540 h 2101285"/>
                <a:gd name="connsiteX2" fmla="*/ 3683000 w 9156700"/>
                <a:gd name="connsiteY2" fmla="*/ 483140 h 2101285"/>
                <a:gd name="connsiteX3" fmla="*/ 4521200 w 9156700"/>
                <a:gd name="connsiteY3" fmla="*/ 2007140 h 2101285"/>
                <a:gd name="connsiteX4" fmla="*/ 6235700 w 9156700"/>
                <a:gd name="connsiteY4" fmla="*/ 1829340 h 2101285"/>
                <a:gd name="connsiteX5" fmla="*/ 6870700 w 9156700"/>
                <a:gd name="connsiteY5" fmla="*/ 940340 h 2101285"/>
                <a:gd name="connsiteX6" fmla="*/ 9156700 w 9156700"/>
                <a:gd name="connsiteY6" fmla="*/ 991140 h 2101285"/>
                <a:gd name="connsiteX0" fmla="*/ 0 w 9156700"/>
                <a:gd name="connsiteY0" fmla="*/ 368840 h 2101685"/>
                <a:gd name="connsiteX1" fmla="*/ 1943100 w 9156700"/>
                <a:gd name="connsiteY1" fmla="*/ 540 h 2101685"/>
                <a:gd name="connsiteX2" fmla="*/ 3683000 w 9156700"/>
                <a:gd name="connsiteY2" fmla="*/ 483140 h 2101685"/>
                <a:gd name="connsiteX3" fmla="*/ 4521200 w 9156700"/>
                <a:gd name="connsiteY3" fmla="*/ 2007140 h 2101685"/>
                <a:gd name="connsiteX4" fmla="*/ 6235700 w 9156700"/>
                <a:gd name="connsiteY4" fmla="*/ 1829340 h 2101685"/>
                <a:gd name="connsiteX5" fmla="*/ 7302500 w 9156700"/>
                <a:gd name="connsiteY5" fmla="*/ 927640 h 2101685"/>
                <a:gd name="connsiteX6" fmla="*/ 9156700 w 9156700"/>
                <a:gd name="connsiteY6" fmla="*/ 991140 h 2101685"/>
                <a:gd name="connsiteX0" fmla="*/ 0 w 9156700"/>
                <a:gd name="connsiteY0" fmla="*/ 368840 h 2011113"/>
                <a:gd name="connsiteX1" fmla="*/ 1943100 w 9156700"/>
                <a:gd name="connsiteY1" fmla="*/ 540 h 2011113"/>
                <a:gd name="connsiteX2" fmla="*/ 3683000 w 9156700"/>
                <a:gd name="connsiteY2" fmla="*/ 483140 h 2011113"/>
                <a:gd name="connsiteX3" fmla="*/ 4521200 w 9156700"/>
                <a:gd name="connsiteY3" fmla="*/ 2007140 h 2011113"/>
                <a:gd name="connsiteX4" fmla="*/ 7302500 w 9156700"/>
                <a:gd name="connsiteY4" fmla="*/ 927640 h 2011113"/>
                <a:gd name="connsiteX5" fmla="*/ 9156700 w 9156700"/>
                <a:gd name="connsiteY5" fmla="*/ 991140 h 2011113"/>
                <a:gd name="connsiteX0" fmla="*/ 0 w 9156700"/>
                <a:gd name="connsiteY0" fmla="*/ 368840 h 1985796"/>
                <a:gd name="connsiteX1" fmla="*/ 1943100 w 9156700"/>
                <a:gd name="connsiteY1" fmla="*/ 540 h 1985796"/>
                <a:gd name="connsiteX2" fmla="*/ 3683000 w 9156700"/>
                <a:gd name="connsiteY2" fmla="*/ 483140 h 1985796"/>
                <a:gd name="connsiteX3" fmla="*/ 5397500 w 9156700"/>
                <a:gd name="connsiteY3" fmla="*/ 1981740 h 1985796"/>
                <a:gd name="connsiteX4" fmla="*/ 7302500 w 9156700"/>
                <a:gd name="connsiteY4" fmla="*/ 927640 h 1985796"/>
                <a:gd name="connsiteX5" fmla="*/ 9156700 w 9156700"/>
                <a:gd name="connsiteY5" fmla="*/ 991140 h 1985796"/>
                <a:gd name="connsiteX0" fmla="*/ 0 w 9156700"/>
                <a:gd name="connsiteY0" fmla="*/ 368840 h 2009128"/>
                <a:gd name="connsiteX1" fmla="*/ 1943100 w 9156700"/>
                <a:gd name="connsiteY1" fmla="*/ 540 h 2009128"/>
                <a:gd name="connsiteX2" fmla="*/ 3683000 w 9156700"/>
                <a:gd name="connsiteY2" fmla="*/ 483140 h 2009128"/>
                <a:gd name="connsiteX3" fmla="*/ 5397500 w 9156700"/>
                <a:gd name="connsiteY3" fmla="*/ 1981740 h 2009128"/>
                <a:gd name="connsiteX4" fmla="*/ 7302500 w 9156700"/>
                <a:gd name="connsiteY4" fmla="*/ 927640 h 2009128"/>
                <a:gd name="connsiteX5" fmla="*/ 9156700 w 9156700"/>
                <a:gd name="connsiteY5" fmla="*/ 991140 h 2009128"/>
                <a:gd name="connsiteX0" fmla="*/ 0 w 9156700"/>
                <a:gd name="connsiteY0" fmla="*/ 318101 h 1958389"/>
                <a:gd name="connsiteX1" fmla="*/ 1828800 w 9156700"/>
                <a:gd name="connsiteY1" fmla="*/ 601 h 1958389"/>
                <a:gd name="connsiteX2" fmla="*/ 3683000 w 9156700"/>
                <a:gd name="connsiteY2" fmla="*/ 432401 h 1958389"/>
                <a:gd name="connsiteX3" fmla="*/ 5397500 w 9156700"/>
                <a:gd name="connsiteY3" fmla="*/ 1931001 h 1958389"/>
                <a:gd name="connsiteX4" fmla="*/ 7302500 w 9156700"/>
                <a:gd name="connsiteY4" fmla="*/ 876901 h 1958389"/>
                <a:gd name="connsiteX5" fmla="*/ 9156700 w 9156700"/>
                <a:gd name="connsiteY5" fmla="*/ 940401 h 1958389"/>
                <a:gd name="connsiteX0" fmla="*/ 0 w 9156700"/>
                <a:gd name="connsiteY0" fmla="*/ 319421 h 1959709"/>
                <a:gd name="connsiteX1" fmla="*/ 1828800 w 9156700"/>
                <a:gd name="connsiteY1" fmla="*/ 1921 h 1959709"/>
                <a:gd name="connsiteX2" fmla="*/ 3683000 w 9156700"/>
                <a:gd name="connsiteY2" fmla="*/ 433721 h 1959709"/>
                <a:gd name="connsiteX3" fmla="*/ 5397500 w 9156700"/>
                <a:gd name="connsiteY3" fmla="*/ 1932321 h 1959709"/>
                <a:gd name="connsiteX4" fmla="*/ 7302500 w 9156700"/>
                <a:gd name="connsiteY4" fmla="*/ 878221 h 1959709"/>
                <a:gd name="connsiteX5" fmla="*/ 9156700 w 9156700"/>
                <a:gd name="connsiteY5" fmla="*/ 941721 h 1959709"/>
                <a:gd name="connsiteX0" fmla="*/ 0 w 9156700"/>
                <a:gd name="connsiteY0" fmla="*/ 411220 h 2051508"/>
                <a:gd name="connsiteX1" fmla="*/ 1828800 w 9156700"/>
                <a:gd name="connsiteY1" fmla="*/ 93720 h 2051508"/>
                <a:gd name="connsiteX2" fmla="*/ 5397500 w 9156700"/>
                <a:gd name="connsiteY2" fmla="*/ 2024120 h 2051508"/>
                <a:gd name="connsiteX3" fmla="*/ 7302500 w 9156700"/>
                <a:gd name="connsiteY3" fmla="*/ 970020 h 2051508"/>
                <a:gd name="connsiteX4" fmla="*/ 9156700 w 9156700"/>
                <a:gd name="connsiteY4" fmla="*/ 1033520 h 2051508"/>
                <a:gd name="connsiteX0" fmla="*/ 0 w 9156700"/>
                <a:gd name="connsiteY0" fmla="*/ 328025 h 1952209"/>
                <a:gd name="connsiteX1" fmla="*/ 2679700 w 9156700"/>
                <a:gd name="connsiteY1" fmla="*/ 112125 h 1952209"/>
                <a:gd name="connsiteX2" fmla="*/ 5397500 w 9156700"/>
                <a:gd name="connsiteY2" fmla="*/ 1940925 h 1952209"/>
                <a:gd name="connsiteX3" fmla="*/ 7302500 w 9156700"/>
                <a:gd name="connsiteY3" fmla="*/ 886825 h 1952209"/>
                <a:gd name="connsiteX4" fmla="*/ 9156700 w 9156700"/>
                <a:gd name="connsiteY4" fmla="*/ 950325 h 1952209"/>
                <a:gd name="connsiteX0" fmla="*/ 0 w 9156700"/>
                <a:gd name="connsiteY0" fmla="*/ 318707 h 1817083"/>
                <a:gd name="connsiteX1" fmla="*/ 2679700 w 9156700"/>
                <a:gd name="connsiteY1" fmla="*/ 102807 h 1817083"/>
                <a:gd name="connsiteX2" fmla="*/ 5130800 w 9156700"/>
                <a:gd name="connsiteY2" fmla="*/ 1804607 h 1817083"/>
                <a:gd name="connsiteX3" fmla="*/ 7302500 w 9156700"/>
                <a:gd name="connsiteY3" fmla="*/ 877507 h 1817083"/>
                <a:gd name="connsiteX4" fmla="*/ 9156700 w 9156700"/>
                <a:gd name="connsiteY4" fmla="*/ 941007 h 1817083"/>
                <a:gd name="connsiteX0" fmla="*/ 0 w 9156700"/>
                <a:gd name="connsiteY0" fmla="*/ 318707 h 1826916"/>
                <a:gd name="connsiteX1" fmla="*/ 2679700 w 9156700"/>
                <a:gd name="connsiteY1" fmla="*/ 102807 h 1826916"/>
                <a:gd name="connsiteX2" fmla="*/ 5130800 w 9156700"/>
                <a:gd name="connsiteY2" fmla="*/ 1804607 h 1826916"/>
                <a:gd name="connsiteX3" fmla="*/ 7302500 w 9156700"/>
                <a:gd name="connsiteY3" fmla="*/ 877507 h 1826916"/>
                <a:gd name="connsiteX4" fmla="*/ 9156700 w 9156700"/>
                <a:gd name="connsiteY4" fmla="*/ 941007 h 1826916"/>
                <a:gd name="connsiteX0" fmla="*/ 0 w 9156700"/>
                <a:gd name="connsiteY0" fmla="*/ 318707 h 1820481"/>
                <a:gd name="connsiteX1" fmla="*/ 2679700 w 9156700"/>
                <a:gd name="connsiteY1" fmla="*/ 102807 h 1820481"/>
                <a:gd name="connsiteX2" fmla="*/ 5130800 w 9156700"/>
                <a:gd name="connsiteY2" fmla="*/ 1804607 h 1820481"/>
                <a:gd name="connsiteX3" fmla="*/ 9156700 w 9156700"/>
                <a:gd name="connsiteY3" fmla="*/ 941007 h 1820481"/>
                <a:gd name="connsiteX0" fmla="*/ 0 w 9156700"/>
                <a:gd name="connsiteY0" fmla="*/ 318707 h 1811796"/>
                <a:gd name="connsiteX1" fmla="*/ 2679700 w 9156700"/>
                <a:gd name="connsiteY1" fmla="*/ 102807 h 1811796"/>
                <a:gd name="connsiteX2" fmla="*/ 5130800 w 9156700"/>
                <a:gd name="connsiteY2" fmla="*/ 1804607 h 1811796"/>
                <a:gd name="connsiteX3" fmla="*/ 9156700 w 9156700"/>
                <a:gd name="connsiteY3" fmla="*/ 941007 h 1811796"/>
                <a:gd name="connsiteX0" fmla="*/ 0 w 9156700"/>
                <a:gd name="connsiteY0" fmla="*/ 318707 h 1812642"/>
                <a:gd name="connsiteX1" fmla="*/ 2679700 w 9156700"/>
                <a:gd name="connsiteY1" fmla="*/ 102807 h 1812642"/>
                <a:gd name="connsiteX2" fmla="*/ 5130800 w 9156700"/>
                <a:gd name="connsiteY2" fmla="*/ 1804607 h 1812642"/>
                <a:gd name="connsiteX3" fmla="*/ 9156700 w 9156700"/>
                <a:gd name="connsiteY3" fmla="*/ 941007 h 1812642"/>
                <a:gd name="connsiteX0" fmla="*/ 0 w 9156700"/>
                <a:gd name="connsiteY0" fmla="*/ 296401 h 1487164"/>
                <a:gd name="connsiteX1" fmla="*/ 2679700 w 9156700"/>
                <a:gd name="connsiteY1" fmla="*/ 80501 h 1487164"/>
                <a:gd name="connsiteX2" fmla="*/ 4902200 w 9156700"/>
                <a:gd name="connsiteY2" fmla="*/ 1477501 h 1487164"/>
                <a:gd name="connsiteX3" fmla="*/ 9156700 w 9156700"/>
                <a:gd name="connsiteY3" fmla="*/ 918701 h 1487164"/>
                <a:gd name="connsiteX0" fmla="*/ 0 w 9156700"/>
                <a:gd name="connsiteY0" fmla="*/ 296401 h 1484147"/>
                <a:gd name="connsiteX1" fmla="*/ 2679700 w 9156700"/>
                <a:gd name="connsiteY1" fmla="*/ 80501 h 1484147"/>
                <a:gd name="connsiteX2" fmla="*/ 4902200 w 9156700"/>
                <a:gd name="connsiteY2" fmla="*/ 1477501 h 1484147"/>
                <a:gd name="connsiteX3" fmla="*/ 9156700 w 9156700"/>
                <a:gd name="connsiteY3" fmla="*/ 918701 h 1484147"/>
                <a:gd name="connsiteX0" fmla="*/ 0 w 9156700"/>
                <a:gd name="connsiteY0" fmla="*/ 448547 h 1445793"/>
                <a:gd name="connsiteX1" fmla="*/ 2679700 w 9156700"/>
                <a:gd name="connsiteY1" fmla="*/ 42147 h 1445793"/>
                <a:gd name="connsiteX2" fmla="*/ 4902200 w 9156700"/>
                <a:gd name="connsiteY2" fmla="*/ 1439147 h 1445793"/>
                <a:gd name="connsiteX3" fmla="*/ 9156700 w 9156700"/>
                <a:gd name="connsiteY3" fmla="*/ 880347 h 1445793"/>
                <a:gd name="connsiteX0" fmla="*/ 0 w 9156700"/>
                <a:gd name="connsiteY0" fmla="*/ 535046 h 1532292"/>
                <a:gd name="connsiteX1" fmla="*/ 2679700 w 9156700"/>
                <a:gd name="connsiteY1" fmla="*/ 128646 h 1532292"/>
                <a:gd name="connsiteX2" fmla="*/ 4902200 w 9156700"/>
                <a:gd name="connsiteY2" fmla="*/ 1525646 h 1532292"/>
                <a:gd name="connsiteX3" fmla="*/ 9156700 w 9156700"/>
                <a:gd name="connsiteY3" fmla="*/ 966846 h 1532292"/>
                <a:gd name="connsiteX0" fmla="*/ 0 w 9156700"/>
                <a:gd name="connsiteY0" fmla="*/ 551427 h 1552239"/>
                <a:gd name="connsiteX1" fmla="*/ 2463800 w 9156700"/>
                <a:gd name="connsiteY1" fmla="*/ 119627 h 1552239"/>
                <a:gd name="connsiteX2" fmla="*/ 4902200 w 9156700"/>
                <a:gd name="connsiteY2" fmla="*/ 1542027 h 1552239"/>
                <a:gd name="connsiteX3" fmla="*/ 9156700 w 9156700"/>
                <a:gd name="connsiteY3" fmla="*/ 983227 h 1552239"/>
                <a:gd name="connsiteX0" fmla="*/ 0 w 9156700"/>
                <a:gd name="connsiteY0" fmla="*/ 584641 h 1585453"/>
                <a:gd name="connsiteX1" fmla="*/ 2463800 w 9156700"/>
                <a:gd name="connsiteY1" fmla="*/ 152841 h 1585453"/>
                <a:gd name="connsiteX2" fmla="*/ 4902200 w 9156700"/>
                <a:gd name="connsiteY2" fmla="*/ 1575241 h 1585453"/>
                <a:gd name="connsiteX3" fmla="*/ 9156700 w 9156700"/>
                <a:gd name="connsiteY3" fmla="*/ 1016441 h 1585453"/>
                <a:gd name="connsiteX0" fmla="*/ 0 w 9156700"/>
                <a:gd name="connsiteY0" fmla="*/ 547753 h 1498121"/>
                <a:gd name="connsiteX1" fmla="*/ 2463800 w 9156700"/>
                <a:gd name="connsiteY1" fmla="*/ 115953 h 1498121"/>
                <a:gd name="connsiteX2" fmla="*/ 4572000 w 9156700"/>
                <a:gd name="connsiteY2" fmla="*/ 1487553 h 1498121"/>
                <a:gd name="connsiteX3" fmla="*/ 9156700 w 9156700"/>
                <a:gd name="connsiteY3" fmla="*/ 979553 h 1498121"/>
                <a:gd name="connsiteX0" fmla="*/ 0 w 9944100"/>
                <a:gd name="connsiteY0" fmla="*/ 547753 h 1488873"/>
                <a:gd name="connsiteX1" fmla="*/ 2463800 w 9944100"/>
                <a:gd name="connsiteY1" fmla="*/ 115953 h 1488873"/>
                <a:gd name="connsiteX2" fmla="*/ 4572000 w 9944100"/>
                <a:gd name="connsiteY2" fmla="*/ 1487553 h 1488873"/>
                <a:gd name="connsiteX3" fmla="*/ 9944100 w 9944100"/>
                <a:gd name="connsiteY3" fmla="*/ 458853 h 1488873"/>
                <a:gd name="connsiteX0" fmla="*/ 0 w 9944100"/>
                <a:gd name="connsiteY0" fmla="*/ 619305 h 1561292"/>
                <a:gd name="connsiteX1" fmla="*/ 2489200 w 9944100"/>
                <a:gd name="connsiteY1" fmla="*/ 85905 h 1561292"/>
                <a:gd name="connsiteX2" fmla="*/ 4572000 w 9944100"/>
                <a:gd name="connsiteY2" fmla="*/ 1559105 h 1561292"/>
                <a:gd name="connsiteX3" fmla="*/ 9944100 w 9944100"/>
                <a:gd name="connsiteY3" fmla="*/ 530405 h 1561292"/>
                <a:gd name="connsiteX0" fmla="*/ 0 w 9944100"/>
                <a:gd name="connsiteY0" fmla="*/ 653160 h 1595147"/>
                <a:gd name="connsiteX1" fmla="*/ 2489200 w 9944100"/>
                <a:gd name="connsiteY1" fmla="*/ 119760 h 1595147"/>
                <a:gd name="connsiteX2" fmla="*/ 4572000 w 9944100"/>
                <a:gd name="connsiteY2" fmla="*/ 1592960 h 1595147"/>
                <a:gd name="connsiteX3" fmla="*/ 9944100 w 9944100"/>
                <a:gd name="connsiteY3" fmla="*/ 564260 h 1595147"/>
                <a:gd name="connsiteX0" fmla="*/ 0 w 10058400"/>
                <a:gd name="connsiteY0" fmla="*/ 619306 h 1561293"/>
                <a:gd name="connsiteX1" fmla="*/ 2603500 w 10058400"/>
                <a:gd name="connsiteY1" fmla="*/ 85906 h 1561293"/>
                <a:gd name="connsiteX2" fmla="*/ 4686300 w 10058400"/>
                <a:gd name="connsiteY2" fmla="*/ 1559106 h 1561293"/>
                <a:gd name="connsiteX3" fmla="*/ 10058400 w 10058400"/>
                <a:gd name="connsiteY3" fmla="*/ 530406 h 1561293"/>
                <a:gd name="connsiteX0" fmla="*/ 0 w 10058400"/>
                <a:gd name="connsiteY0" fmla="*/ 547471 h 1489458"/>
                <a:gd name="connsiteX1" fmla="*/ 2603500 w 10058400"/>
                <a:gd name="connsiteY1" fmla="*/ 14071 h 1489458"/>
                <a:gd name="connsiteX2" fmla="*/ 4686300 w 10058400"/>
                <a:gd name="connsiteY2" fmla="*/ 1487271 h 1489458"/>
                <a:gd name="connsiteX3" fmla="*/ 10058400 w 10058400"/>
                <a:gd name="connsiteY3" fmla="*/ 458571 h 1489458"/>
                <a:gd name="connsiteX0" fmla="*/ 0 w 10058400"/>
                <a:gd name="connsiteY0" fmla="*/ 269160 h 1209229"/>
                <a:gd name="connsiteX1" fmla="*/ 2641600 w 10058400"/>
                <a:gd name="connsiteY1" fmla="*/ 281860 h 1209229"/>
                <a:gd name="connsiteX2" fmla="*/ 4686300 w 10058400"/>
                <a:gd name="connsiteY2" fmla="*/ 1208960 h 1209229"/>
                <a:gd name="connsiteX3" fmla="*/ 10058400 w 10058400"/>
                <a:gd name="connsiteY3" fmla="*/ 180260 h 1209229"/>
                <a:gd name="connsiteX0" fmla="*/ 0 w 10058400"/>
                <a:gd name="connsiteY0" fmla="*/ 269160 h 1209229"/>
                <a:gd name="connsiteX1" fmla="*/ 2641600 w 10058400"/>
                <a:gd name="connsiteY1" fmla="*/ 281860 h 1209229"/>
                <a:gd name="connsiteX2" fmla="*/ 4686300 w 10058400"/>
                <a:gd name="connsiteY2" fmla="*/ 1208960 h 1209229"/>
                <a:gd name="connsiteX3" fmla="*/ 10058400 w 10058400"/>
                <a:gd name="connsiteY3" fmla="*/ 180260 h 1209229"/>
                <a:gd name="connsiteX0" fmla="*/ 0 w 10058400"/>
                <a:gd name="connsiteY0" fmla="*/ 268150 h 1220915"/>
                <a:gd name="connsiteX1" fmla="*/ 2641600 w 10058400"/>
                <a:gd name="connsiteY1" fmla="*/ 280850 h 1220915"/>
                <a:gd name="connsiteX2" fmla="*/ 5207000 w 10058400"/>
                <a:gd name="connsiteY2" fmla="*/ 1220650 h 1220915"/>
                <a:gd name="connsiteX3" fmla="*/ 10058400 w 10058400"/>
                <a:gd name="connsiteY3" fmla="*/ 179250 h 1220915"/>
                <a:gd name="connsiteX0" fmla="*/ 0 w 10058400"/>
                <a:gd name="connsiteY0" fmla="*/ 266290 h 1218820"/>
                <a:gd name="connsiteX1" fmla="*/ 2641600 w 10058400"/>
                <a:gd name="connsiteY1" fmla="*/ 278990 h 1218820"/>
                <a:gd name="connsiteX2" fmla="*/ 5207000 w 10058400"/>
                <a:gd name="connsiteY2" fmla="*/ 1218790 h 1218820"/>
                <a:gd name="connsiteX3" fmla="*/ 10058400 w 10058400"/>
                <a:gd name="connsiteY3" fmla="*/ 177390 h 1218820"/>
                <a:gd name="connsiteX0" fmla="*/ 0 w 10058400"/>
                <a:gd name="connsiteY0" fmla="*/ 266290 h 1218820"/>
                <a:gd name="connsiteX1" fmla="*/ 2641600 w 10058400"/>
                <a:gd name="connsiteY1" fmla="*/ 278990 h 1218820"/>
                <a:gd name="connsiteX2" fmla="*/ 5346700 w 10058400"/>
                <a:gd name="connsiteY2" fmla="*/ 1218790 h 1218820"/>
                <a:gd name="connsiteX3" fmla="*/ 10058400 w 10058400"/>
                <a:gd name="connsiteY3" fmla="*/ 177390 h 1218820"/>
              </a:gdLst>
              <a:ahLst/>
              <a:cxnLst>
                <a:cxn ang="0">
                  <a:pos x="connsiteX0" y="connsiteY0"/>
                </a:cxn>
                <a:cxn ang="0">
                  <a:pos x="connsiteX1" y="connsiteY1"/>
                </a:cxn>
                <a:cxn ang="0">
                  <a:pos x="connsiteX2" y="connsiteY2"/>
                </a:cxn>
                <a:cxn ang="0">
                  <a:pos x="connsiteX3" y="connsiteY3"/>
                </a:cxn>
              </a:cxnLst>
              <a:rect l="l" t="t" r="r" b="b"/>
              <a:pathLst>
                <a:path w="10058400" h="1218820">
                  <a:moveTo>
                    <a:pt x="0" y="266290"/>
                  </a:moveTo>
                  <a:cubicBezTo>
                    <a:pt x="1344083" y="790165"/>
                    <a:pt x="1750483" y="120240"/>
                    <a:pt x="2641600" y="278990"/>
                  </a:cubicBezTo>
                  <a:cubicBezTo>
                    <a:pt x="3532717" y="437740"/>
                    <a:pt x="3907367" y="1210323"/>
                    <a:pt x="5346700" y="1218790"/>
                  </a:cubicBezTo>
                  <a:cubicBezTo>
                    <a:pt x="6786033" y="1227257"/>
                    <a:pt x="7746471" y="-557093"/>
                    <a:pt x="10058400" y="177390"/>
                  </a:cubicBezTo>
                </a:path>
              </a:pathLst>
            </a:custGeom>
            <a:noFill/>
            <a:ln w="38100">
              <a:solidFill>
                <a:srgbClr val="D9D9D9"/>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12" name="椭圆 11">
              <a:extLst>
                <a:ext uri="{FF2B5EF4-FFF2-40B4-BE49-F238E27FC236}">
                  <a16:creationId xmlns:a16="http://schemas.microsoft.com/office/drawing/2014/main" xmlns="" id="{F232A0C9-8D43-472E-9A5E-DCD9DF61AE21}"/>
                </a:ext>
              </a:extLst>
            </p:cNvPr>
            <p:cNvSpPr/>
            <p:nvPr/>
          </p:nvSpPr>
          <p:spPr>
            <a:xfrm>
              <a:off x="10967305" y="3209435"/>
              <a:ext cx="223816" cy="2223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3" name="组合 12">
            <a:extLst>
              <a:ext uri="{FF2B5EF4-FFF2-40B4-BE49-F238E27FC236}">
                <a16:creationId xmlns:a16="http://schemas.microsoft.com/office/drawing/2014/main" xmlns="" id="{94465956-753D-4700-B324-51763EB20BC5}"/>
              </a:ext>
            </a:extLst>
          </p:cNvPr>
          <p:cNvGrpSpPr>
            <a:grpSpLocks/>
          </p:cNvGrpSpPr>
          <p:nvPr/>
        </p:nvGrpSpPr>
        <p:grpSpPr bwMode="auto">
          <a:xfrm>
            <a:off x="5060950" y="2019300"/>
            <a:ext cx="2470150" cy="2400300"/>
            <a:chOff x="5060950" y="2019228"/>
            <a:chExt cx="2470150" cy="2400372"/>
          </a:xfrm>
        </p:grpSpPr>
        <p:pic>
          <p:nvPicPr>
            <p:cNvPr id="14" name="图片 2">
              <a:extLst>
                <a:ext uri="{FF2B5EF4-FFF2-40B4-BE49-F238E27FC236}">
                  <a16:creationId xmlns:a16="http://schemas.microsoft.com/office/drawing/2014/main" xmlns="" id="{2B6BA4E7-C3FD-4875-AC06-9BF1360C435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0950" y="2019228"/>
              <a:ext cx="2470150" cy="240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椭圆 14">
              <a:extLst>
                <a:ext uri="{FF2B5EF4-FFF2-40B4-BE49-F238E27FC236}">
                  <a16:creationId xmlns:a16="http://schemas.microsoft.com/office/drawing/2014/main" xmlns="" id="{05A9D8FD-0999-425A-9746-242F32FA70DC}"/>
                </a:ext>
              </a:extLst>
            </p:cNvPr>
            <p:cNvSpPr/>
            <p:nvPr/>
          </p:nvSpPr>
          <p:spPr>
            <a:xfrm>
              <a:off x="5511801" y="2366963"/>
              <a:ext cx="1557338" cy="1557338"/>
            </a:xfrm>
            <a:prstGeom prst="ellipse">
              <a:avLst/>
            </a:prstGeom>
            <a:blipFill>
              <a:blip r:embed="rId4"/>
              <a:stretch>
                <a:fillRect/>
              </a:stretch>
            </a:blipFill>
            <a:ln w="0">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0" name="TextBox 44">
            <a:extLst>
              <a:ext uri="{FF2B5EF4-FFF2-40B4-BE49-F238E27FC236}">
                <a16:creationId xmlns:a16="http://schemas.microsoft.com/office/drawing/2014/main" xmlns="" id="{541491BB-996D-4EA3-8FD7-A54BFAA9EEFF}"/>
              </a:ext>
            </a:extLst>
          </p:cNvPr>
          <p:cNvSpPr txBox="1">
            <a:spLocks noChangeArrowheads="1"/>
          </p:cNvSpPr>
          <p:nvPr/>
        </p:nvSpPr>
        <p:spPr bwMode="auto">
          <a:xfrm>
            <a:off x="569242" y="2729210"/>
            <a:ext cx="13443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r>
              <a:rPr lang="en-US" altLang="zh-CN" sz="2400">
                <a:solidFill>
                  <a:schemeClr val="tx1">
                    <a:lumMod val="95000"/>
                    <a:lumOff val="5000"/>
                  </a:schemeClr>
                </a:solidFill>
                <a:latin typeface="方正清刻本悦宋简体" panose="02000000000000000000" pitchFamily="2" charset="-122"/>
                <a:ea typeface="方正清刻本悦宋简体" panose="02000000000000000000" pitchFamily="2" charset="-122"/>
              </a:rPr>
              <a:t>[</a:t>
            </a:r>
            <a:r>
              <a:rPr lang="zh-CN" altLang="en-US" sz="2400">
                <a:solidFill>
                  <a:schemeClr val="tx1">
                    <a:lumMod val="95000"/>
                    <a:lumOff val="5000"/>
                  </a:schemeClr>
                </a:solidFill>
                <a:latin typeface="方正清刻本悦宋简体" panose="02000000000000000000" pitchFamily="2" charset="-122"/>
                <a:ea typeface="方正清刻本悦宋简体" panose="02000000000000000000" pitchFamily="2" charset="-122"/>
              </a:rPr>
              <a:t>文本壹</a:t>
            </a:r>
            <a:r>
              <a:rPr lang="en-US" altLang="zh-CN" sz="2400">
                <a:solidFill>
                  <a:schemeClr val="tx1">
                    <a:lumMod val="95000"/>
                    <a:lumOff val="5000"/>
                  </a:schemeClr>
                </a:solidFill>
                <a:latin typeface="方正清刻本悦宋简体" panose="02000000000000000000" pitchFamily="2" charset="-122"/>
                <a:ea typeface="方正清刻本悦宋简体" panose="02000000000000000000" pitchFamily="2" charset="-122"/>
              </a:rPr>
              <a:t>]</a:t>
            </a:r>
            <a:endParaRPr lang="zh-CN" altLang="en-US" sz="2400" dirty="0">
              <a:solidFill>
                <a:schemeClr val="tx1">
                  <a:lumMod val="95000"/>
                  <a:lumOff val="5000"/>
                </a:schemeClr>
              </a:solidFill>
              <a:latin typeface="方正清刻本悦宋简体" panose="02000000000000000000" pitchFamily="2" charset="-122"/>
              <a:ea typeface="方正清刻本悦宋简体" panose="02000000000000000000" pitchFamily="2" charset="-122"/>
            </a:endParaRPr>
          </a:p>
        </p:txBody>
      </p:sp>
      <p:sp>
        <p:nvSpPr>
          <p:cNvPr id="21" name="TextBox 44">
            <a:extLst>
              <a:ext uri="{FF2B5EF4-FFF2-40B4-BE49-F238E27FC236}">
                <a16:creationId xmlns:a16="http://schemas.microsoft.com/office/drawing/2014/main" xmlns="" id="{C21595C0-DBAC-4D97-9073-8158276868E0}"/>
              </a:ext>
            </a:extLst>
          </p:cNvPr>
          <p:cNvSpPr txBox="1">
            <a:spLocks noChangeArrowheads="1"/>
          </p:cNvSpPr>
          <p:nvPr/>
        </p:nvSpPr>
        <p:spPr bwMode="auto">
          <a:xfrm>
            <a:off x="2579935" y="3644900"/>
            <a:ext cx="13443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r>
              <a:rPr lang="en-US" altLang="zh-CN" sz="2400">
                <a:solidFill>
                  <a:schemeClr val="tx1">
                    <a:lumMod val="95000"/>
                    <a:lumOff val="5000"/>
                  </a:schemeClr>
                </a:solidFill>
                <a:latin typeface="方正清刻本悦宋简体" panose="02000000000000000000" pitchFamily="2" charset="-122"/>
                <a:ea typeface="方正清刻本悦宋简体" panose="02000000000000000000" pitchFamily="2" charset="-122"/>
              </a:rPr>
              <a:t>[</a:t>
            </a:r>
            <a:r>
              <a:rPr lang="zh-CN" altLang="en-US" sz="2400">
                <a:solidFill>
                  <a:schemeClr val="tx1">
                    <a:lumMod val="95000"/>
                    <a:lumOff val="5000"/>
                  </a:schemeClr>
                </a:solidFill>
                <a:latin typeface="方正清刻本悦宋简体" panose="02000000000000000000" pitchFamily="2" charset="-122"/>
                <a:ea typeface="方正清刻本悦宋简体" panose="02000000000000000000" pitchFamily="2" charset="-122"/>
              </a:rPr>
              <a:t>文本贰</a:t>
            </a:r>
            <a:r>
              <a:rPr lang="en-US" altLang="zh-CN" sz="2400">
                <a:solidFill>
                  <a:schemeClr val="tx1">
                    <a:lumMod val="95000"/>
                    <a:lumOff val="5000"/>
                  </a:schemeClr>
                </a:solidFill>
                <a:latin typeface="方正清刻本悦宋简体" panose="02000000000000000000" pitchFamily="2" charset="-122"/>
                <a:ea typeface="方正清刻本悦宋简体" panose="02000000000000000000" pitchFamily="2" charset="-122"/>
              </a:rPr>
              <a:t>]</a:t>
            </a:r>
            <a:endParaRPr lang="zh-CN" altLang="en-US" sz="2400" dirty="0">
              <a:solidFill>
                <a:schemeClr val="tx1">
                  <a:lumMod val="95000"/>
                  <a:lumOff val="5000"/>
                </a:schemeClr>
              </a:solidFill>
              <a:latin typeface="方正清刻本悦宋简体" panose="02000000000000000000" pitchFamily="2" charset="-122"/>
              <a:ea typeface="方正清刻本悦宋简体" panose="02000000000000000000" pitchFamily="2" charset="-122"/>
            </a:endParaRPr>
          </a:p>
        </p:txBody>
      </p:sp>
      <p:sp>
        <p:nvSpPr>
          <p:cNvPr id="22" name="TextBox 44">
            <a:extLst>
              <a:ext uri="{FF2B5EF4-FFF2-40B4-BE49-F238E27FC236}">
                <a16:creationId xmlns:a16="http://schemas.microsoft.com/office/drawing/2014/main" xmlns="" id="{57F9B7CB-09BD-4E8D-81C7-7FBAEBD23C07}"/>
              </a:ext>
            </a:extLst>
          </p:cNvPr>
          <p:cNvSpPr txBox="1">
            <a:spLocks noChangeArrowheads="1"/>
          </p:cNvSpPr>
          <p:nvPr/>
        </p:nvSpPr>
        <p:spPr bwMode="auto">
          <a:xfrm>
            <a:off x="5471442" y="4590311"/>
            <a:ext cx="13443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r>
              <a:rPr lang="en-US" altLang="zh-CN" sz="2400" dirty="0">
                <a:solidFill>
                  <a:schemeClr val="tx1">
                    <a:lumMod val="95000"/>
                    <a:lumOff val="5000"/>
                  </a:schemeClr>
                </a:solidFill>
                <a:latin typeface="方正清刻本悦宋简体" panose="02000000000000000000" pitchFamily="2" charset="-122"/>
                <a:ea typeface="方正清刻本悦宋简体" panose="02000000000000000000" pitchFamily="2" charset="-122"/>
              </a:rPr>
              <a:t>[</a:t>
            </a:r>
            <a:r>
              <a:rPr lang="zh-CN" altLang="en-US" sz="2400" dirty="0">
                <a:solidFill>
                  <a:schemeClr val="tx1">
                    <a:lumMod val="95000"/>
                    <a:lumOff val="5000"/>
                  </a:schemeClr>
                </a:solidFill>
                <a:latin typeface="方正清刻本悦宋简体" panose="02000000000000000000" pitchFamily="2" charset="-122"/>
                <a:ea typeface="方正清刻本悦宋简体" panose="02000000000000000000" pitchFamily="2" charset="-122"/>
              </a:rPr>
              <a:t>文本叁</a:t>
            </a:r>
            <a:r>
              <a:rPr lang="en-US" altLang="zh-CN" sz="2400" dirty="0">
                <a:solidFill>
                  <a:schemeClr val="tx1">
                    <a:lumMod val="95000"/>
                    <a:lumOff val="5000"/>
                  </a:schemeClr>
                </a:solidFill>
                <a:latin typeface="方正清刻本悦宋简体" panose="02000000000000000000" pitchFamily="2" charset="-122"/>
                <a:ea typeface="方正清刻本悦宋简体" panose="02000000000000000000" pitchFamily="2" charset="-122"/>
              </a:rPr>
              <a:t>]</a:t>
            </a:r>
            <a:endParaRPr lang="zh-CN" altLang="en-US" sz="2400" dirty="0">
              <a:solidFill>
                <a:schemeClr val="tx1">
                  <a:lumMod val="95000"/>
                  <a:lumOff val="5000"/>
                </a:schemeClr>
              </a:solidFill>
              <a:latin typeface="方正清刻本悦宋简体" panose="02000000000000000000" pitchFamily="2" charset="-122"/>
              <a:ea typeface="方正清刻本悦宋简体" panose="02000000000000000000" pitchFamily="2" charset="-122"/>
            </a:endParaRPr>
          </a:p>
        </p:txBody>
      </p:sp>
      <p:sp>
        <p:nvSpPr>
          <p:cNvPr id="23" name="TextBox 44">
            <a:extLst>
              <a:ext uri="{FF2B5EF4-FFF2-40B4-BE49-F238E27FC236}">
                <a16:creationId xmlns:a16="http://schemas.microsoft.com/office/drawing/2014/main" xmlns="" id="{FEE1FFC0-09FA-4B88-A081-163746B5C507}"/>
              </a:ext>
            </a:extLst>
          </p:cNvPr>
          <p:cNvSpPr txBox="1">
            <a:spLocks noChangeArrowheads="1"/>
          </p:cNvSpPr>
          <p:nvPr/>
        </p:nvSpPr>
        <p:spPr bwMode="auto">
          <a:xfrm>
            <a:off x="10456192" y="3570139"/>
            <a:ext cx="13443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r>
              <a:rPr lang="en-US" altLang="zh-CN" sz="2400">
                <a:solidFill>
                  <a:schemeClr val="tx1">
                    <a:lumMod val="95000"/>
                    <a:lumOff val="5000"/>
                  </a:schemeClr>
                </a:solidFill>
                <a:latin typeface="方正清刻本悦宋简体" panose="02000000000000000000" pitchFamily="2" charset="-122"/>
                <a:ea typeface="方正清刻本悦宋简体" panose="02000000000000000000" pitchFamily="2" charset="-122"/>
              </a:rPr>
              <a:t>[</a:t>
            </a:r>
            <a:r>
              <a:rPr lang="zh-CN" altLang="en-US" sz="2400">
                <a:solidFill>
                  <a:schemeClr val="tx1">
                    <a:lumMod val="95000"/>
                    <a:lumOff val="5000"/>
                  </a:schemeClr>
                </a:solidFill>
                <a:latin typeface="方正清刻本悦宋简体" panose="02000000000000000000" pitchFamily="2" charset="-122"/>
                <a:ea typeface="方正清刻本悦宋简体" panose="02000000000000000000" pitchFamily="2" charset="-122"/>
              </a:rPr>
              <a:t>文本肆</a:t>
            </a:r>
            <a:r>
              <a:rPr lang="en-US" altLang="zh-CN" sz="2400">
                <a:solidFill>
                  <a:schemeClr val="tx1">
                    <a:lumMod val="95000"/>
                    <a:lumOff val="5000"/>
                  </a:schemeClr>
                </a:solidFill>
                <a:latin typeface="方正清刻本悦宋简体" panose="02000000000000000000" pitchFamily="2" charset="-122"/>
                <a:ea typeface="方正清刻本悦宋简体" panose="02000000000000000000" pitchFamily="2" charset="-122"/>
              </a:rPr>
              <a:t>]</a:t>
            </a:r>
            <a:endParaRPr lang="zh-CN" altLang="en-US" sz="2400" dirty="0">
              <a:solidFill>
                <a:schemeClr val="tx1">
                  <a:lumMod val="95000"/>
                  <a:lumOff val="5000"/>
                </a:schemeClr>
              </a:solidFill>
              <a:latin typeface="方正清刻本悦宋简体" panose="02000000000000000000" pitchFamily="2" charset="-122"/>
              <a:ea typeface="方正清刻本悦宋简体" panose="02000000000000000000" pitchFamily="2" charset="-122"/>
            </a:endParaRPr>
          </a:p>
        </p:txBody>
      </p:sp>
      <p:sp>
        <p:nvSpPr>
          <p:cNvPr id="24" name="TextBox 44">
            <a:extLst>
              <a:ext uri="{FF2B5EF4-FFF2-40B4-BE49-F238E27FC236}">
                <a16:creationId xmlns:a16="http://schemas.microsoft.com/office/drawing/2014/main" xmlns="" id="{AF7B0ABE-B285-4FE4-B059-7BF542561279}"/>
              </a:ext>
            </a:extLst>
          </p:cNvPr>
          <p:cNvSpPr txBox="1">
            <a:spLocks noChangeArrowheads="1"/>
          </p:cNvSpPr>
          <p:nvPr/>
        </p:nvSpPr>
        <p:spPr bwMode="auto">
          <a:xfrm>
            <a:off x="8073479" y="2769691"/>
            <a:ext cx="13443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r>
              <a:rPr lang="en-US" altLang="zh-CN" sz="2400">
                <a:solidFill>
                  <a:schemeClr val="tx1">
                    <a:lumMod val="95000"/>
                    <a:lumOff val="5000"/>
                  </a:schemeClr>
                </a:solidFill>
                <a:latin typeface="方正清刻本悦宋简体" panose="02000000000000000000" pitchFamily="2" charset="-122"/>
                <a:ea typeface="方正清刻本悦宋简体" panose="02000000000000000000" pitchFamily="2" charset="-122"/>
              </a:rPr>
              <a:t>[</a:t>
            </a:r>
            <a:r>
              <a:rPr lang="zh-CN" altLang="en-US" sz="2400">
                <a:solidFill>
                  <a:schemeClr val="tx1">
                    <a:lumMod val="95000"/>
                    <a:lumOff val="5000"/>
                  </a:schemeClr>
                </a:solidFill>
                <a:latin typeface="方正清刻本悦宋简体" panose="02000000000000000000" pitchFamily="2" charset="-122"/>
                <a:ea typeface="方正清刻本悦宋简体" panose="02000000000000000000" pitchFamily="2" charset="-122"/>
              </a:rPr>
              <a:t>文本肆</a:t>
            </a:r>
            <a:r>
              <a:rPr lang="en-US" altLang="zh-CN" sz="2400">
                <a:solidFill>
                  <a:schemeClr val="tx1">
                    <a:lumMod val="95000"/>
                    <a:lumOff val="5000"/>
                  </a:schemeClr>
                </a:solidFill>
                <a:latin typeface="方正清刻本悦宋简体" panose="02000000000000000000" pitchFamily="2" charset="-122"/>
                <a:ea typeface="方正清刻本悦宋简体" panose="02000000000000000000" pitchFamily="2" charset="-122"/>
              </a:rPr>
              <a:t>]</a:t>
            </a:r>
            <a:endParaRPr lang="zh-CN" altLang="en-US" sz="2400" dirty="0">
              <a:solidFill>
                <a:schemeClr val="tx1">
                  <a:lumMod val="95000"/>
                  <a:lumOff val="5000"/>
                </a:schemeClr>
              </a:solidFill>
              <a:latin typeface="方正清刻本悦宋简体" panose="02000000000000000000" pitchFamily="2" charset="-122"/>
              <a:ea typeface="方正清刻本悦宋简体" panose="02000000000000000000" pitchFamily="2" charset="-122"/>
            </a:endParaRPr>
          </a:p>
        </p:txBody>
      </p:sp>
      <p:sp>
        <p:nvSpPr>
          <p:cNvPr id="25" name="矩形 24">
            <a:extLst>
              <a:ext uri="{FF2B5EF4-FFF2-40B4-BE49-F238E27FC236}">
                <a16:creationId xmlns:a16="http://schemas.microsoft.com/office/drawing/2014/main" xmlns="" id="{1CE97387-69DE-4910-ADFB-E8EC200C8FC8}"/>
              </a:ext>
            </a:extLst>
          </p:cNvPr>
          <p:cNvSpPr/>
          <p:nvPr/>
        </p:nvSpPr>
        <p:spPr>
          <a:xfrm>
            <a:off x="194368" y="3676651"/>
            <a:ext cx="1996183" cy="1200329"/>
          </a:xfrm>
          <a:prstGeom prst="rect">
            <a:avLst/>
          </a:prstGeom>
        </p:spPr>
        <p:txBody>
          <a:bodyPr wrap="square">
            <a:spAutoFit/>
          </a:bodyPr>
          <a:lstStyle/>
          <a:p>
            <a:pPr lvl="0" algn="ctr">
              <a:lnSpc>
                <a:spcPct val="150000"/>
              </a:lnSpc>
              <a:defRPr/>
            </a:pPr>
            <a:r>
              <a:rPr lang="zh-CN" altLang="en-US" sz="1600" kern="0">
                <a:solidFill>
                  <a:schemeClr val="tx1">
                    <a:lumMod val="95000"/>
                    <a:lumOff val="5000"/>
                  </a:schemeClr>
                </a:solidFill>
                <a:latin typeface="楷体" panose="02010609060101010101" pitchFamily="49" charset="-122"/>
                <a:ea typeface="楷体" panose="02010609060101010101" pitchFamily="49" charset="-122"/>
              </a:rPr>
              <a:t>点击输入本栏的具体文字，简明扼要的说明分项内容</a:t>
            </a:r>
            <a:endParaRPr lang="en-US" altLang="zh-CN" sz="1600" kern="0"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26" name="矩形 25">
            <a:extLst>
              <a:ext uri="{FF2B5EF4-FFF2-40B4-BE49-F238E27FC236}">
                <a16:creationId xmlns:a16="http://schemas.microsoft.com/office/drawing/2014/main" xmlns="" id="{991197DC-5E35-4EB2-A5B8-E243A03A673E}"/>
              </a:ext>
            </a:extLst>
          </p:cNvPr>
          <p:cNvSpPr/>
          <p:nvPr/>
        </p:nvSpPr>
        <p:spPr>
          <a:xfrm>
            <a:off x="2198240" y="4141449"/>
            <a:ext cx="1996183" cy="1200329"/>
          </a:xfrm>
          <a:prstGeom prst="rect">
            <a:avLst/>
          </a:prstGeom>
        </p:spPr>
        <p:txBody>
          <a:bodyPr wrap="square">
            <a:spAutoFit/>
          </a:bodyPr>
          <a:lstStyle/>
          <a:p>
            <a:pPr lvl="0" algn="ctr">
              <a:lnSpc>
                <a:spcPct val="150000"/>
              </a:lnSpc>
              <a:defRPr/>
            </a:pPr>
            <a:r>
              <a:rPr lang="zh-CN" altLang="en-US" sz="1600" kern="0">
                <a:solidFill>
                  <a:schemeClr val="tx1">
                    <a:lumMod val="95000"/>
                    <a:lumOff val="5000"/>
                  </a:schemeClr>
                </a:solidFill>
                <a:latin typeface="楷体" panose="02010609060101010101" pitchFamily="49" charset="-122"/>
                <a:ea typeface="楷体" panose="02010609060101010101" pitchFamily="49" charset="-122"/>
              </a:rPr>
              <a:t>点击输入本栏的具体文字，简明扼要的说明分项内容</a:t>
            </a:r>
            <a:endParaRPr lang="en-US" altLang="zh-CN" sz="1600" kern="0"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27" name="矩形 26">
            <a:extLst>
              <a:ext uri="{FF2B5EF4-FFF2-40B4-BE49-F238E27FC236}">
                <a16:creationId xmlns:a16="http://schemas.microsoft.com/office/drawing/2014/main" xmlns="" id="{8145C506-CCD6-4CA7-8143-22EF608D3A11}"/>
              </a:ext>
            </a:extLst>
          </p:cNvPr>
          <p:cNvSpPr/>
          <p:nvPr/>
        </p:nvSpPr>
        <p:spPr>
          <a:xfrm>
            <a:off x="5072956" y="5051976"/>
            <a:ext cx="1996183" cy="1200329"/>
          </a:xfrm>
          <a:prstGeom prst="rect">
            <a:avLst/>
          </a:prstGeom>
        </p:spPr>
        <p:txBody>
          <a:bodyPr wrap="square">
            <a:spAutoFit/>
          </a:bodyPr>
          <a:lstStyle/>
          <a:p>
            <a:pPr lvl="0" algn="ctr">
              <a:lnSpc>
                <a:spcPct val="150000"/>
              </a:lnSpc>
              <a:defRPr/>
            </a:pPr>
            <a:r>
              <a:rPr lang="zh-CN" altLang="en-US" sz="1600" kern="0">
                <a:solidFill>
                  <a:schemeClr val="tx1">
                    <a:lumMod val="95000"/>
                    <a:lumOff val="5000"/>
                  </a:schemeClr>
                </a:solidFill>
                <a:latin typeface="楷体" panose="02010609060101010101" pitchFamily="49" charset="-122"/>
                <a:ea typeface="楷体" panose="02010609060101010101" pitchFamily="49" charset="-122"/>
              </a:rPr>
              <a:t>点击输入本栏的具体文字，简明扼要的说明分项内容</a:t>
            </a:r>
            <a:endParaRPr lang="en-US" altLang="zh-CN" sz="1600" kern="0"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28" name="矩形 27">
            <a:extLst>
              <a:ext uri="{FF2B5EF4-FFF2-40B4-BE49-F238E27FC236}">
                <a16:creationId xmlns:a16="http://schemas.microsoft.com/office/drawing/2014/main" xmlns="" id="{92F92668-7771-43BE-80B8-4DE4B85A7392}"/>
              </a:ext>
            </a:extLst>
          </p:cNvPr>
          <p:cNvSpPr/>
          <p:nvPr/>
        </p:nvSpPr>
        <p:spPr>
          <a:xfrm>
            <a:off x="7681564" y="3653423"/>
            <a:ext cx="1996183" cy="1200329"/>
          </a:xfrm>
          <a:prstGeom prst="rect">
            <a:avLst/>
          </a:prstGeom>
        </p:spPr>
        <p:txBody>
          <a:bodyPr wrap="square">
            <a:spAutoFit/>
          </a:bodyPr>
          <a:lstStyle/>
          <a:p>
            <a:pPr lvl="0" algn="ctr">
              <a:lnSpc>
                <a:spcPct val="150000"/>
              </a:lnSpc>
              <a:defRPr/>
            </a:pPr>
            <a:r>
              <a:rPr lang="zh-CN" altLang="en-US" sz="1600" kern="0">
                <a:solidFill>
                  <a:schemeClr val="tx1">
                    <a:lumMod val="95000"/>
                    <a:lumOff val="5000"/>
                  </a:schemeClr>
                </a:solidFill>
                <a:latin typeface="楷体" panose="02010609060101010101" pitchFamily="49" charset="-122"/>
                <a:ea typeface="楷体" panose="02010609060101010101" pitchFamily="49" charset="-122"/>
              </a:rPr>
              <a:t>点击输入本栏的具体文字，简明扼要的说明分项内容</a:t>
            </a:r>
            <a:endParaRPr lang="en-US" altLang="zh-CN" sz="1600" kern="0"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29" name="矩形 28">
            <a:extLst>
              <a:ext uri="{FF2B5EF4-FFF2-40B4-BE49-F238E27FC236}">
                <a16:creationId xmlns:a16="http://schemas.microsoft.com/office/drawing/2014/main" xmlns="" id="{B2B723BC-BBB0-48E3-91C8-9A8B803E8116}"/>
              </a:ext>
            </a:extLst>
          </p:cNvPr>
          <p:cNvSpPr/>
          <p:nvPr/>
        </p:nvSpPr>
        <p:spPr>
          <a:xfrm>
            <a:off x="10112572" y="4124732"/>
            <a:ext cx="1996183" cy="1200329"/>
          </a:xfrm>
          <a:prstGeom prst="rect">
            <a:avLst/>
          </a:prstGeom>
        </p:spPr>
        <p:txBody>
          <a:bodyPr wrap="square">
            <a:spAutoFit/>
          </a:bodyPr>
          <a:lstStyle/>
          <a:p>
            <a:pPr lvl="0" algn="ctr">
              <a:lnSpc>
                <a:spcPct val="150000"/>
              </a:lnSpc>
              <a:defRPr/>
            </a:pPr>
            <a:r>
              <a:rPr lang="zh-CN" altLang="en-US" sz="1600" kern="0">
                <a:solidFill>
                  <a:schemeClr val="tx1">
                    <a:lumMod val="95000"/>
                    <a:lumOff val="5000"/>
                  </a:schemeClr>
                </a:solidFill>
                <a:latin typeface="楷体" panose="02010609060101010101" pitchFamily="49" charset="-122"/>
                <a:ea typeface="楷体" panose="02010609060101010101" pitchFamily="49" charset="-122"/>
              </a:rPr>
              <a:t>点击输入本栏的具体文字，简明扼要的说明分项内容</a:t>
            </a:r>
            <a:endParaRPr lang="en-US" altLang="zh-CN" sz="1600" kern="0" dirty="0">
              <a:solidFill>
                <a:schemeClr val="tx1">
                  <a:lumMod val="95000"/>
                  <a:lumOff val="5000"/>
                </a:schemeClr>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868539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图片 3" descr="波浪">
            <a:extLst>
              <a:ext uri="{FF2B5EF4-FFF2-40B4-BE49-F238E27FC236}">
                <a16:creationId xmlns:a16="http://schemas.microsoft.com/office/drawing/2014/main" xmlns="" id="{470F9108-6153-4D5C-B919-F848EB8CF9E3}"/>
              </a:ext>
            </a:extLst>
          </p:cNvPr>
          <p:cNvPicPr>
            <a:picLocks noChangeAspect="1"/>
          </p:cNvPicPr>
          <p:nvPr/>
        </p:nvPicPr>
        <p:blipFill>
          <a:blip r:embed="rId4"/>
          <a:stretch>
            <a:fillRect/>
          </a:stretch>
        </p:blipFill>
        <p:spPr>
          <a:xfrm>
            <a:off x="-6350" y="-60325"/>
            <a:ext cx="12204700" cy="2032000"/>
          </a:xfrm>
          <a:prstGeom prst="rect">
            <a:avLst/>
          </a:prstGeom>
        </p:spPr>
      </p:pic>
      <p:pic>
        <p:nvPicPr>
          <p:cNvPr id="5" name="图片 4" descr="山">
            <a:extLst>
              <a:ext uri="{FF2B5EF4-FFF2-40B4-BE49-F238E27FC236}">
                <a16:creationId xmlns:a16="http://schemas.microsoft.com/office/drawing/2014/main" xmlns="" id="{96A93A0A-21F7-4715-9BE9-D276346703AC}"/>
              </a:ext>
            </a:extLst>
          </p:cNvPr>
          <p:cNvPicPr>
            <a:picLocks noChangeAspect="1"/>
          </p:cNvPicPr>
          <p:nvPr/>
        </p:nvPicPr>
        <p:blipFill>
          <a:blip r:embed="rId5"/>
          <a:stretch>
            <a:fillRect/>
          </a:stretch>
        </p:blipFill>
        <p:spPr>
          <a:xfrm>
            <a:off x="5460365" y="5278120"/>
            <a:ext cx="6729730" cy="1585595"/>
          </a:xfrm>
          <a:prstGeom prst="rect">
            <a:avLst/>
          </a:prstGeom>
        </p:spPr>
      </p:pic>
      <p:pic>
        <p:nvPicPr>
          <p:cNvPr id="6" name="图片 5" descr="山1">
            <a:extLst>
              <a:ext uri="{FF2B5EF4-FFF2-40B4-BE49-F238E27FC236}">
                <a16:creationId xmlns:a16="http://schemas.microsoft.com/office/drawing/2014/main" xmlns="" id="{16E17167-49FB-4B8D-86A0-F55613596F4F}"/>
              </a:ext>
            </a:extLst>
          </p:cNvPr>
          <p:cNvPicPr>
            <a:picLocks noChangeAspect="1"/>
          </p:cNvPicPr>
          <p:nvPr/>
        </p:nvPicPr>
        <p:blipFill>
          <a:blip r:embed="rId6"/>
          <a:stretch>
            <a:fillRect/>
          </a:stretch>
        </p:blipFill>
        <p:spPr>
          <a:xfrm>
            <a:off x="-6350" y="4857750"/>
            <a:ext cx="3895090" cy="1075055"/>
          </a:xfrm>
          <a:prstGeom prst="rect">
            <a:avLst/>
          </a:prstGeom>
        </p:spPr>
      </p:pic>
      <p:sp>
        <p:nvSpPr>
          <p:cNvPr id="17" name="文本框 16">
            <a:extLst>
              <a:ext uri="{FF2B5EF4-FFF2-40B4-BE49-F238E27FC236}">
                <a16:creationId xmlns:a16="http://schemas.microsoft.com/office/drawing/2014/main" xmlns="" id="{C281C3B9-B5DA-4FE2-AFAA-B837781C40B6}"/>
              </a:ext>
            </a:extLst>
          </p:cNvPr>
          <p:cNvSpPr txBox="1"/>
          <p:nvPr/>
        </p:nvSpPr>
        <p:spPr>
          <a:xfrm>
            <a:off x="3089904" y="2525012"/>
            <a:ext cx="5919185" cy="1015663"/>
          </a:xfrm>
          <a:prstGeom prst="rect">
            <a:avLst/>
          </a:prstGeom>
          <a:noFill/>
        </p:spPr>
        <p:txBody>
          <a:bodyPr wrap="square" rtlCol="0">
            <a:spAutoFit/>
          </a:bodyPr>
          <a:lstStyle/>
          <a:p>
            <a:pPr algn="dist"/>
            <a:r>
              <a:rPr lang="zh-CN" altLang="en-US" sz="6000" dirty="0">
                <a:solidFill>
                  <a:srgbClr val="DAAD7B"/>
                </a:solidFill>
                <a:latin typeface="中山行书百年纪念版" panose="02010609000101010101" pitchFamily="49" charset="-122"/>
                <a:ea typeface="中山行书百年纪念版" panose="02010609000101010101" pitchFamily="49" charset="-122"/>
              </a:rPr>
              <a:t>谢谢观看</a:t>
            </a:r>
          </a:p>
        </p:txBody>
      </p:sp>
      <p:sp>
        <p:nvSpPr>
          <p:cNvPr id="19" name="文本框 18">
            <a:extLst>
              <a:ext uri="{FF2B5EF4-FFF2-40B4-BE49-F238E27FC236}">
                <a16:creationId xmlns:a16="http://schemas.microsoft.com/office/drawing/2014/main" xmlns="" id="{F06AFAE0-F9F1-4F17-A03D-6E75E2B318C5}"/>
              </a:ext>
            </a:extLst>
          </p:cNvPr>
          <p:cNvSpPr txBox="1"/>
          <p:nvPr/>
        </p:nvSpPr>
        <p:spPr>
          <a:xfrm>
            <a:off x="3089904" y="3616596"/>
            <a:ext cx="6331888" cy="369332"/>
          </a:xfrm>
          <a:prstGeom prst="rect">
            <a:avLst/>
          </a:prstGeom>
          <a:noFill/>
        </p:spPr>
        <p:txBody>
          <a:bodyPr wrap="square" rtlCol="0">
            <a:spAutoFit/>
          </a:bodyPr>
          <a:lstStyle/>
          <a:p>
            <a:r>
              <a:rPr lang="en-US" altLang="zh-CN" dirty="0">
                <a:solidFill>
                  <a:srgbClr val="DAAD7B"/>
                </a:solidFill>
                <a:latin typeface="微软雅黑 Light" panose="020B0502040204020203" pitchFamily="34" charset="-122"/>
                <a:ea typeface="微软雅黑 Light" panose="020B0502040204020203" pitchFamily="34" charset="-122"/>
              </a:rPr>
              <a:t>ADD YOUR SIMPLE TEXT HERE ADD YOUR SIMPLE TEXT</a:t>
            </a:r>
            <a:endParaRPr lang="zh-CN" altLang="en-US" dirty="0">
              <a:solidFill>
                <a:srgbClr val="DAAD7B"/>
              </a:solidFill>
              <a:latin typeface="微软雅黑 Light" panose="020B0502040204020203" pitchFamily="34" charset="-122"/>
              <a:ea typeface="微软雅黑 Light" panose="020B0502040204020203" pitchFamily="34" charset="-122"/>
            </a:endParaRPr>
          </a:p>
        </p:txBody>
      </p:sp>
      <p:grpSp>
        <p:nvGrpSpPr>
          <p:cNvPr id="29" name="Group 37848">
            <a:extLst>
              <a:ext uri="{FF2B5EF4-FFF2-40B4-BE49-F238E27FC236}">
                <a16:creationId xmlns:a16="http://schemas.microsoft.com/office/drawing/2014/main" xmlns="" id="{049AB15B-2F44-41C9-BFB1-4DC576641AE8}"/>
              </a:ext>
            </a:extLst>
          </p:cNvPr>
          <p:cNvGrpSpPr>
            <a:grpSpLocks noChangeAspect="1"/>
          </p:cNvGrpSpPr>
          <p:nvPr/>
        </p:nvGrpSpPr>
        <p:grpSpPr bwMode="auto">
          <a:xfrm>
            <a:off x="1267177" y="3510740"/>
            <a:ext cx="1074807" cy="290522"/>
            <a:chOff x="4137" y="1469"/>
            <a:chExt cx="1724" cy="466"/>
          </a:xfrm>
        </p:grpSpPr>
        <p:sp>
          <p:nvSpPr>
            <p:cNvPr id="30" name="Line 37849">
              <a:extLst>
                <a:ext uri="{FF2B5EF4-FFF2-40B4-BE49-F238E27FC236}">
                  <a16:creationId xmlns:a16="http://schemas.microsoft.com/office/drawing/2014/main" xmlns="" id="{3CCA4E4E-67D6-4FB3-9AC0-7DF699AE0F87}"/>
                </a:ext>
              </a:extLst>
            </p:cNvPr>
            <p:cNvSpPr>
              <a:spLocks noChangeShapeType="1"/>
            </p:cNvSpPr>
            <p:nvPr/>
          </p:nvSpPr>
          <p:spPr bwMode="auto">
            <a:xfrm>
              <a:off x="4888" y="1702"/>
              <a:ext cx="481" cy="0"/>
            </a:xfrm>
            <a:prstGeom prst="line">
              <a:avLst/>
            </a:prstGeom>
            <a:noFill/>
            <a:ln w="9525" cap="rnd">
              <a:solidFill>
                <a:srgbClr val="DAAD7B">
                  <a:alpha val="7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37850">
              <a:extLst>
                <a:ext uri="{FF2B5EF4-FFF2-40B4-BE49-F238E27FC236}">
                  <a16:creationId xmlns:a16="http://schemas.microsoft.com/office/drawing/2014/main" xmlns="" id="{6A214E6B-62A1-4185-B3CD-6249170E57EA}"/>
                </a:ext>
              </a:extLst>
            </p:cNvPr>
            <p:cNvSpPr>
              <a:spLocks noChangeShapeType="1"/>
            </p:cNvSpPr>
            <p:nvPr/>
          </p:nvSpPr>
          <p:spPr bwMode="auto">
            <a:xfrm>
              <a:off x="4889" y="1469"/>
              <a:ext cx="972" cy="0"/>
            </a:xfrm>
            <a:prstGeom prst="line">
              <a:avLst/>
            </a:prstGeom>
            <a:noFill/>
            <a:ln w="9525" cap="rnd">
              <a:solidFill>
                <a:srgbClr val="DAAD7B">
                  <a:alpha val="7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37851">
              <a:extLst>
                <a:ext uri="{FF2B5EF4-FFF2-40B4-BE49-F238E27FC236}">
                  <a16:creationId xmlns:a16="http://schemas.microsoft.com/office/drawing/2014/main" xmlns="" id="{03B1AC62-A3F3-49B3-A220-ED3379A50512}"/>
                </a:ext>
              </a:extLst>
            </p:cNvPr>
            <p:cNvSpPr>
              <a:spLocks noChangeShapeType="1"/>
            </p:cNvSpPr>
            <p:nvPr/>
          </p:nvSpPr>
          <p:spPr bwMode="auto">
            <a:xfrm>
              <a:off x="4137" y="1935"/>
              <a:ext cx="1229" cy="0"/>
            </a:xfrm>
            <a:prstGeom prst="line">
              <a:avLst/>
            </a:prstGeom>
            <a:noFill/>
            <a:ln w="9525" cap="rnd">
              <a:solidFill>
                <a:srgbClr val="DAAD7B">
                  <a:alpha val="7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7852">
              <a:extLst>
                <a:ext uri="{FF2B5EF4-FFF2-40B4-BE49-F238E27FC236}">
                  <a16:creationId xmlns:a16="http://schemas.microsoft.com/office/drawing/2014/main" xmlns="" id="{4E23CD2D-CDBA-4B84-B03A-6BFE8772A301}"/>
                </a:ext>
              </a:extLst>
            </p:cNvPr>
            <p:cNvSpPr>
              <a:spLocks/>
            </p:cNvSpPr>
            <p:nvPr/>
          </p:nvSpPr>
          <p:spPr bwMode="auto">
            <a:xfrm>
              <a:off x="5368" y="1702"/>
              <a:ext cx="116" cy="233"/>
            </a:xfrm>
            <a:custGeom>
              <a:avLst/>
              <a:gdLst>
                <a:gd name="T0" fmla="*/ 0 w 164"/>
                <a:gd name="T1" fmla="*/ 0 h 327"/>
                <a:gd name="T2" fmla="*/ 164 w 164"/>
                <a:gd name="T3" fmla="*/ 164 h 327"/>
                <a:gd name="T4" fmla="*/ 0 w 164"/>
                <a:gd name="T5" fmla="*/ 327 h 327"/>
              </a:gdLst>
              <a:ahLst/>
              <a:cxnLst>
                <a:cxn ang="0">
                  <a:pos x="T0" y="T1"/>
                </a:cxn>
                <a:cxn ang="0">
                  <a:pos x="T2" y="T3"/>
                </a:cxn>
                <a:cxn ang="0">
                  <a:pos x="T4" y="T5"/>
                </a:cxn>
              </a:cxnLst>
              <a:rect l="0" t="0" r="r" b="b"/>
              <a:pathLst>
                <a:path w="164" h="327">
                  <a:moveTo>
                    <a:pt x="0" y="0"/>
                  </a:moveTo>
                  <a:cubicBezTo>
                    <a:pt x="91" y="0"/>
                    <a:pt x="164" y="73"/>
                    <a:pt x="164" y="164"/>
                  </a:cubicBezTo>
                  <a:cubicBezTo>
                    <a:pt x="164" y="254"/>
                    <a:pt x="91" y="327"/>
                    <a:pt x="0" y="327"/>
                  </a:cubicBezTo>
                </a:path>
              </a:pathLst>
            </a:custGeom>
            <a:noFill/>
            <a:ln w="9525" cap="rnd">
              <a:solidFill>
                <a:srgbClr val="DAAD7B">
                  <a:alpha val="70000"/>
                </a:srgb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7853">
              <a:extLst>
                <a:ext uri="{FF2B5EF4-FFF2-40B4-BE49-F238E27FC236}">
                  <a16:creationId xmlns:a16="http://schemas.microsoft.com/office/drawing/2014/main" xmlns="" id="{80123CF3-1803-4AD8-961F-C2BE82AA7FF7}"/>
                </a:ext>
              </a:extLst>
            </p:cNvPr>
            <p:cNvSpPr>
              <a:spLocks/>
            </p:cNvSpPr>
            <p:nvPr/>
          </p:nvSpPr>
          <p:spPr bwMode="auto">
            <a:xfrm>
              <a:off x="5302" y="1702"/>
              <a:ext cx="117" cy="233"/>
            </a:xfrm>
            <a:custGeom>
              <a:avLst/>
              <a:gdLst>
                <a:gd name="T0" fmla="*/ 0 w 164"/>
                <a:gd name="T1" fmla="*/ 0 h 327"/>
                <a:gd name="T2" fmla="*/ 164 w 164"/>
                <a:gd name="T3" fmla="*/ 164 h 327"/>
                <a:gd name="T4" fmla="*/ 0 w 164"/>
                <a:gd name="T5" fmla="*/ 327 h 327"/>
              </a:gdLst>
              <a:ahLst/>
              <a:cxnLst>
                <a:cxn ang="0">
                  <a:pos x="T0" y="T1"/>
                </a:cxn>
                <a:cxn ang="0">
                  <a:pos x="T2" y="T3"/>
                </a:cxn>
                <a:cxn ang="0">
                  <a:pos x="T4" y="T5"/>
                </a:cxn>
              </a:cxnLst>
              <a:rect l="0" t="0" r="r" b="b"/>
              <a:pathLst>
                <a:path w="164" h="327">
                  <a:moveTo>
                    <a:pt x="0" y="0"/>
                  </a:moveTo>
                  <a:cubicBezTo>
                    <a:pt x="91" y="0"/>
                    <a:pt x="164" y="73"/>
                    <a:pt x="164" y="164"/>
                  </a:cubicBezTo>
                  <a:cubicBezTo>
                    <a:pt x="164" y="254"/>
                    <a:pt x="91" y="327"/>
                    <a:pt x="0" y="327"/>
                  </a:cubicBezTo>
                </a:path>
              </a:pathLst>
            </a:custGeom>
            <a:noFill/>
            <a:ln w="9525" cap="rnd">
              <a:solidFill>
                <a:srgbClr val="DAAD7B">
                  <a:alpha val="70000"/>
                </a:srgb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7854">
              <a:extLst>
                <a:ext uri="{FF2B5EF4-FFF2-40B4-BE49-F238E27FC236}">
                  <a16:creationId xmlns:a16="http://schemas.microsoft.com/office/drawing/2014/main" xmlns="" id="{58A4AE08-FFA0-43C6-BBB3-D3E05E25C57D}"/>
                </a:ext>
              </a:extLst>
            </p:cNvPr>
            <p:cNvSpPr>
              <a:spLocks/>
            </p:cNvSpPr>
            <p:nvPr/>
          </p:nvSpPr>
          <p:spPr bwMode="auto">
            <a:xfrm>
              <a:off x="5218" y="1702"/>
              <a:ext cx="117" cy="233"/>
            </a:xfrm>
            <a:custGeom>
              <a:avLst/>
              <a:gdLst>
                <a:gd name="T0" fmla="*/ 0 w 164"/>
                <a:gd name="T1" fmla="*/ 0 h 327"/>
                <a:gd name="T2" fmla="*/ 164 w 164"/>
                <a:gd name="T3" fmla="*/ 164 h 327"/>
                <a:gd name="T4" fmla="*/ 0 w 164"/>
                <a:gd name="T5" fmla="*/ 327 h 327"/>
              </a:gdLst>
              <a:ahLst/>
              <a:cxnLst>
                <a:cxn ang="0">
                  <a:pos x="T0" y="T1"/>
                </a:cxn>
                <a:cxn ang="0">
                  <a:pos x="T2" y="T3"/>
                </a:cxn>
                <a:cxn ang="0">
                  <a:pos x="T4" y="T5"/>
                </a:cxn>
              </a:cxnLst>
              <a:rect l="0" t="0" r="r" b="b"/>
              <a:pathLst>
                <a:path w="164" h="327">
                  <a:moveTo>
                    <a:pt x="0" y="0"/>
                  </a:moveTo>
                  <a:cubicBezTo>
                    <a:pt x="90" y="0"/>
                    <a:pt x="164" y="73"/>
                    <a:pt x="164" y="164"/>
                  </a:cubicBezTo>
                  <a:cubicBezTo>
                    <a:pt x="164" y="254"/>
                    <a:pt x="90" y="327"/>
                    <a:pt x="0" y="327"/>
                  </a:cubicBezTo>
                </a:path>
              </a:pathLst>
            </a:custGeom>
            <a:noFill/>
            <a:ln w="9525" cap="rnd">
              <a:solidFill>
                <a:srgbClr val="DAAD7B">
                  <a:alpha val="70000"/>
                </a:srgb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7855">
              <a:extLst>
                <a:ext uri="{FF2B5EF4-FFF2-40B4-BE49-F238E27FC236}">
                  <a16:creationId xmlns:a16="http://schemas.microsoft.com/office/drawing/2014/main" xmlns="" id="{84418637-131E-46F6-8F88-2C9BC11A3717}"/>
                </a:ext>
              </a:extLst>
            </p:cNvPr>
            <p:cNvSpPr>
              <a:spLocks/>
            </p:cNvSpPr>
            <p:nvPr/>
          </p:nvSpPr>
          <p:spPr bwMode="auto">
            <a:xfrm>
              <a:off x="4783" y="1469"/>
              <a:ext cx="116" cy="233"/>
            </a:xfrm>
            <a:custGeom>
              <a:avLst/>
              <a:gdLst>
                <a:gd name="T0" fmla="*/ 163 w 163"/>
                <a:gd name="T1" fmla="*/ 0 h 327"/>
                <a:gd name="T2" fmla="*/ 0 w 163"/>
                <a:gd name="T3" fmla="*/ 163 h 327"/>
                <a:gd name="T4" fmla="*/ 163 w 163"/>
                <a:gd name="T5" fmla="*/ 327 h 327"/>
              </a:gdLst>
              <a:ahLst/>
              <a:cxnLst>
                <a:cxn ang="0">
                  <a:pos x="T0" y="T1"/>
                </a:cxn>
                <a:cxn ang="0">
                  <a:pos x="T2" y="T3"/>
                </a:cxn>
                <a:cxn ang="0">
                  <a:pos x="T4" y="T5"/>
                </a:cxn>
              </a:cxnLst>
              <a:rect l="0" t="0" r="r" b="b"/>
              <a:pathLst>
                <a:path w="163" h="327">
                  <a:moveTo>
                    <a:pt x="163" y="0"/>
                  </a:moveTo>
                  <a:cubicBezTo>
                    <a:pt x="73" y="0"/>
                    <a:pt x="0" y="73"/>
                    <a:pt x="0" y="163"/>
                  </a:cubicBezTo>
                  <a:cubicBezTo>
                    <a:pt x="0" y="254"/>
                    <a:pt x="73" y="327"/>
                    <a:pt x="163" y="327"/>
                  </a:cubicBezTo>
                </a:path>
              </a:pathLst>
            </a:custGeom>
            <a:noFill/>
            <a:ln w="9525" cap="rnd">
              <a:solidFill>
                <a:srgbClr val="DAAD7B">
                  <a:alpha val="70000"/>
                </a:srgb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7856">
              <a:extLst>
                <a:ext uri="{FF2B5EF4-FFF2-40B4-BE49-F238E27FC236}">
                  <a16:creationId xmlns:a16="http://schemas.microsoft.com/office/drawing/2014/main" xmlns="" id="{3DD036F9-27A8-429A-9C4E-8810B640A7C6}"/>
                </a:ext>
              </a:extLst>
            </p:cNvPr>
            <p:cNvSpPr>
              <a:spLocks/>
            </p:cNvSpPr>
            <p:nvPr/>
          </p:nvSpPr>
          <p:spPr bwMode="auto">
            <a:xfrm>
              <a:off x="4867" y="1469"/>
              <a:ext cx="116" cy="233"/>
            </a:xfrm>
            <a:custGeom>
              <a:avLst/>
              <a:gdLst>
                <a:gd name="T0" fmla="*/ 163 w 163"/>
                <a:gd name="T1" fmla="*/ 0 h 327"/>
                <a:gd name="T2" fmla="*/ 0 w 163"/>
                <a:gd name="T3" fmla="*/ 163 h 327"/>
                <a:gd name="T4" fmla="*/ 163 w 163"/>
                <a:gd name="T5" fmla="*/ 327 h 327"/>
              </a:gdLst>
              <a:ahLst/>
              <a:cxnLst>
                <a:cxn ang="0">
                  <a:pos x="T0" y="T1"/>
                </a:cxn>
                <a:cxn ang="0">
                  <a:pos x="T2" y="T3"/>
                </a:cxn>
                <a:cxn ang="0">
                  <a:pos x="T4" y="T5"/>
                </a:cxn>
              </a:cxnLst>
              <a:rect l="0" t="0" r="r" b="b"/>
              <a:pathLst>
                <a:path w="163" h="327">
                  <a:moveTo>
                    <a:pt x="163" y="0"/>
                  </a:moveTo>
                  <a:cubicBezTo>
                    <a:pt x="73" y="0"/>
                    <a:pt x="0" y="73"/>
                    <a:pt x="0" y="163"/>
                  </a:cubicBezTo>
                  <a:cubicBezTo>
                    <a:pt x="0" y="254"/>
                    <a:pt x="73" y="327"/>
                    <a:pt x="163" y="327"/>
                  </a:cubicBezTo>
                </a:path>
              </a:pathLst>
            </a:custGeom>
            <a:noFill/>
            <a:ln w="9525" cap="rnd">
              <a:solidFill>
                <a:srgbClr val="DAAD7B">
                  <a:alpha val="70000"/>
                </a:srgb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8" name="Group 37848">
            <a:extLst>
              <a:ext uri="{FF2B5EF4-FFF2-40B4-BE49-F238E27FC236}">
                <a16:creationId xmlns:a16="http://schemas.microsoft.com/office/drawing/2014/main" xmlns="" id="{2A4D8F2D-EA5B-4072-9905-505DC0A16079}"/>
              </a:ext>
            </a:extLst>
          </p:cNvPr>
          <p:cNvGrpSpPr>
            <a:grpSpLocks noChangeAspect="1"/>
          </p:cNvGrpSpPr>
          <p:nvPr/>
        </p:nvGrpSpPr>
        <p:grpSpPr bwMode="auto">
          <a:xfrm>
            <a:off x="10069055" y="3118606"/>
            <a:ext cx="1074807" cy="290522"/>
            <a:chOff x="4137" y="1469"/>
            <a:chExt cx="1724" cy="466"/>
          </a:xfrm>
        </p:grpSpPr>
        <p:sp>
          <p:nvSpPr>
            <p:cNvPr id="39" name="Line 37849">
              <a:extLst>
                <a:ext uri="{FF2B5EF4-FFF2-40B4-BE49-F238E27FC236}">
                  <a16:creationId xmlns:a16="http://schemas.microsoft.com/office/drawing/2014/main" xmlns="" id="{B35EC05C-F0EF-4D50-A22A-D60857ED4DE1}"/>
                </a:ext>
              </a:extLst>
            </p:cNvPr>
            <p:cNvSpPr>
              <a:spLocks noChangeShapeType="1"/>
            </p:cNvSpPr>
            <p:nvPr/>
          </p:nvSpPr>
          <p:spPr bwMode="auto">
            <a:xfrm>
              <a:off x="4888" y="1702"/>
              <a:ext cx="481" cy="0"/>
            </a:xfrm>
            <a:prstGeom prst="line">
              <a:avLst/>
            </a:prstGeom>
            <a:noFill/>
            <a:ln w="9525" cap="rnd">
              <a:solidFill>
                <a:srgbClr val="DAAD7B">
                  <a:alpha val="5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Line 37850">
              <a:extLst>
                <a:ext uri="{FF2B5EF4-FFF2-40B4-BE49-F238E27FC236}">
                  <a16:creationId xmlns:a16="http://schemas.microsoft.com/office/drawing/2014/main" xmlns="" id="{FE593438-2E7E-448A-AEF0-AFD4C1EAF9E5}"/>
                </a:ext>
              </a:extLst>
            </p:cNvPr>
            <p:cNvSpPr>
              <a:spLocks noChangeShapeType="1"/>
            </p:cNvSpPr>
            <p:nvPr/>
          </p:nvSpPr>
          <p:spPr bwMode="auto">
            <a:xfrm>
              <a:off x="4889" y="1469"/>
              <a:ext cx="972" cy="0"/>
            </a:xfrm>
            <a:prstGeom prst="line">
              <a:avLst/>
            </a:prstGeom>
            <a:noFill/>
            <a:ln w="9525" cap="rnd">
              <a:solidFill>
                <a:srgbClr val="DAAD7B">
                  <a:alpha val="5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Line 37851">
              <a:extLst>
                <a:ext uri="{FF2B5EF4-FFF2-40B4-BE49-F238E27FC236}">
                  <a16:creationId xmlns:a16="http://schemas.microsoft.com/office/drawing/2014/main" xmlns="" id="{D9EB8E20-D97F-4CF7-9F1C-EE8F584B7C90}"/>
                </a:ext>
              </a:extLst>
            </p:cNvPr>
            <p:cNvSpPr>
              <a:spLocks noChangeShapeType="1"/>
            </p:cNvSpPr>
            <p:nvPr/>
          </p:nvSpPr>
          <p:spPr bwMode="auto">
            <a:xfrm>
              <a:off x="4137" y="1935"/>
              <a:ext cx="1229" cy="0"/>
            </a:xfrm>
            <a:prstGeom prst="line">
              <a:avLst/>
            </a:prstGeom>
            <a:noFill/>
            <a:ln w="9525" cap="rnd">
              <a:solidFill>
                <a:srgbClr val="DAAD7B">
                  <a:alpha val="50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7852">
              <a:extLst>
                <a:ext uri="{FF2B5EF4-FFF2-40B4-BE49-F238E27FC236}">
                  <a16:creationId xmlns:a16="http://schemas.microsoft.com/office/drawing/2014/main" xmlns="" id="{CBFD1765-AB79-4A83-B06D-77CFB573EEA8}"/>
                </a:ext>
              </a:extLst>
            </p:cNvPr>
            <p:cNvSpPr>
              <a:spLocks/>
            </p:cNvSpPr>
            <p:nvPr/>
          </p:nvSpPr>
          <p:spPr bwMode="auto">
            <a:xfrm>
              <a:off x="5368" y="1702"/>
              <a:ext cx="116" cy="233"/>
            </a:xfrm>
            <a:custGeom>
              <a:avLst/>
              <a:gdLst>
                <a:gd name="T0" fmla="*/ 0 w 164"/>
                <a:gd name="T1" fmla="*/ 0 h 327"/>
                <a:gd name="T2" fmla="*/ 164 w 164"/>
                <a:gd name="T3" fmla="*/ 164 h 327"/>
                <a:gd name="T4" fmla="*/ 0 w 164"/>
                <a:gd name="T5" fmla="*/ 327 h 327"/>
              </a:gdLst>
              <a:ahLst/>
              <a:cxnLst>
                <a:cxn ang="0">
                  <a:pos x="T0" y="T1"/>
                </a:cxn>
                <a:cxn ang="0">
                  <a:pos x="T2" y="T3"/>
                </a:cxn>
                <a:cxn ang="0">
                  <a:pos x="T4" y="T5"/>
                </a:cxn>
              </a:cxnLst>
              <a:rect l="0" t="0" r="r" b="b"/>
              <a:pathLst>
                <a:path w="164" h="327">
                  <a:moveTo>
                    <a:pt x="0" y="0"/>
                  </a:moveTo>
                  <a:cubicBezTo>
                    <a:pt x="91" y="0"/>
                    <a:pt x="164" y="73"/>
                    <a:pt x="164" y="164"/>
                  </a:cubicBezTo>
                  <a:cubicBezTo>
                    <a:pt x="164" y="254"/>
                    <a:pt x="91" y="327"/>
                    <a:pt x="0" y="327"/>
                  </a:cubicBezTo>
                </a:path>
              </a:pathLst>
            </a:custGeom>
            <a:noFill/>
            <a:ln w="9525" cap="rnd">
              <a:solidFill>
                <a:srgbClr val="DAAD7B">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7853">
              <a:extLst>
                <a:ext uri="{FF2B5EF4-FFF2-40B4-BE49-F238E27FC236}">
                  <a16:creationId xmlns:a16="http://schemas.microsoft.com/office/drawing/2014/main" xmlns="" id="{A5F2E4C2-CF10-4600-BEA8-7372B607FFDE}"/>
                </a:ext>
              </a:extLst>
            </p:cNvPr>
            <p:cNvSpPr>
              <a:spLocks/>
            </p:cNvSpPr>
            <p:nvPr/>
          </p:nvSpPr>
          <p:spPr bwMode="auto">
            <a:xfrm>
              <a:off x="5302" y="1702"/>
              <a:ext cx="117" cy="233"/>
            </a:xfrm>
            <a:custGeom>
              <a:avLst/>
              <a:gdLst>
                <a:gd name="T0" fmla="*/ 0 w 164"/>
                <a:gd name="T1" fmla="*/ 0 h 327"/>
                <a:gd name="T2" fmla="*/ 164 w 164"/>
                <a:gd name="T3" fmla="*/ 164 h 327"/>
                <a:gd name="T4" fmla="*/ 0 w 164"/>
                <a:gd name="T5" fmla="*/ 327 h 327"/>
              </a:gdLst>
              <a:ahLst/>
              <a:cxnLst>
                <a:cxn ang="0">
                  <a:pos x="T0" y="T1"/>
                </a:cxn>
                <a:cxn ang="0">
                  <a:pos x="T2" y="T3"/>
                </a:cxn>
                <a:cxn ang="0">
                  <a:pos x="T4" y="T5"/>
                </a:cxn>
              </a:cxnLst>
              <a:rect l="0" t="0" r="r" b="b"/>
              <a:pathLst>
                <a:path w="164" h="327">
                  <a:moveTo>
                    <a:pt x="0" y="0"/>
                  </a:moveTo>
                  <a:cubicBezTo>
                    <a:pt x="91" y="0"/>
                    <a:pt x="164" y="73"/>
                    <a:pt x="164" y="164"/>
                  </a:cubicBezTo>
                  <a:cubicBezTo>
                    <a:pt x="164" y="254"/>
                    <a:pt x="91" y="327"/>
                    <a:pt x="0" y="327"/>
                  </a:cubicBezTo>
                </a:path>
              </a:pathLst>
            </a:custGeom>
            <a:noFill/>
            <a:ln w="9525" cap="rnd">
              <a:solidFill>
                <a:srgbClr val="DAAD7B">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7854">
              <a:extLst>
                <a:ext uri="{FF2B5EF4-FFF2-40B4-BE49-F238E27FC236}">
                  <a16:creationId xmlns:a16="http://schemas.microsoft.com/office/drawing/2014/main" xmlns="" id="{C7551478-0480-4CBC-A5C6-9BCE529CC55A}"/>
                </a:ext>
              </a:extLst>
            </p:cNvPr>
            <p:cNvSpPr>
              <a:spLocks/>
            </p:cNvSpPr>
            <p:nvPr/>
          </p:nvSpPr>
          <p:spPr bwMode="auto">
            <a:xfrm>
              <a:off x="5218" y="1702"/>
              <a:ext cx="117" cy="233"/>
            </a:xfrm>
            <a:custGeom>
              <a:avLst/>
              <a:gdLst>
                <a:gd name="T0" fmla="*/ 0 w 164"/>
                <a:gd name="T1" fmla="*/ 0 h 327"/>
                <a:gd name="T2" fmla="*/ 164 w 164"/>
                <a:gd name="T3" fmla="*/ 164 h 327"/>
                <a:gd name="T4" fmla="*/ 0 w 164"/>
                <a:gd name="T5" fmla="*/ 327 h 327"/>
              </a:gdLst>
              <a:ahLst/>
              <a:cxnLst>
                <a:cxn ang="0">
                  <a:pos x="T0" y="T1"/>
                </a:cxn>
                <a:cxn ang="0">
                  <a:pos x="T2" y="T3"/>
                </a:cxn>
                <a:cxn ang="0">
                  <a:pos x="T4" y="T5"/>
                </a:cxn>
              </a:cxnLst>
              <a:rect l="0" t="0" r="r" b="b"/>
              <a:pathLst>
                <a:path w="164" h="327">
                  <a:moveTo>
                    <a:pt x="0" y="0"/>
                  </a:moveTo>
                  <a:cubicBezTo>
                    <a:pt x="90" y="0"/>
                    <a:pt x="164" y="73"/>
                    <a:pt x="164" y="164"/>
                  </a:cubicBezTo>
                  <a:cubicBezTo>
                    <a:pt x="164" y="254"/>
                    <a:pt x="90" y="327"/>
                    <a:pt x="0" y="327"/>
                  </a:cubicBezTo>
                </a:path>
              </a:pathLst>
            </a:custGeom>
            <a:noFill/>
            <a:ln w="9525" cap="rnd">
              <a:solidFill>
                <a:srgbClr val="DAAD7B">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37855">
              <a:extLst>
                <a:ext uri="{FF2B5EF4-FFF2-40B4-BE49-F238E27FC236}">
                  <a16:creationId xmlns:a16="http://schemas.microsoft.com/office/drawing/2014/main" xmlns="" id="{7B09B909-080C-4EBD-8804-3DBF769A6B81}"/>
                </a:ext>
              </a:extLst>
            </p:cNvPr>
            <p:cNvSpPr>
              <a:spLocks/>
            </p:cNvSpPr>
            <p:nvPr/>
          </p:nvSpPr>
          <p:spPr bwMode="auto">
            <a:xfrm>
              <a:off x="4783" y="1469"/>
              <a:ext cx="116" cy="233"/>
            </a:xfrm>
            <a:custGeom>
              <a:avLst/>
              <a:gdLst>
                <a:gd name="T0" fmla="*/ 163 w 163"/>
                <a:gd name="T1" fmla="*/ 0 h 327"/>
                <a:gd name="T2" fmla="*/ 0 w 163"/>
                <a:gd name="T3" fmla="*/ 163 h 327"/>
                <a:gd name="T4" fmla="*/ 163 w 163"/>
                <a:gd name="T5" fmla="*/ 327 h 327"/>
              </a:gdLst>
              <a:ahLst/>
              <a:cxnLst>
                <a:cxn ang="0">
                  <a:pos x="T0" y="T1"/>
                </a:cxn>
                <a:cxn ang="0">
                  <a:pos x="T2" y="T3"/>
                </a:cxn>
                <a:cxn ang="0">
                  <a:pos x="T4" y="T5"/>
                </a:cxn>
              </a:cxnLst>
              <a:rect l="0" t="0" r="r" b="b"/>
              <a:pathLst>
                <a:path w="163" h="327">
                  <a:moveTo>
                    <a:pt x="163" y="0"/>
                  </a:moveTo>
                  <a:cubicBezTo>
                    <a:pt x="73" y="0"/>
                    <a:pt x="0" y="73"/>
                    <a:pt x="0" y="163"/>
                  </a:cubicBezTo>
                  <a:cubicBezTo>
                    <a:pt x="0" y="254"/>
                    <a:pt x="73" y="327"/>
                    <a:pt x="163" y="327"/>
                  </a:cubicBezTo>
                </a:path>
              </a:pathLst>
            </a:custGeom>
            <a:noFill/>
            <a:ln w="9525" cap="rnd">
              <a:solidFill>
                <a:srgbClr val="DAAD7B">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37856">
              <a:extLst>
                <a:ext uri="{FF2B5EF4-FFF2-40B4-BE49-F238E27FC236}">
                  <a16:creationId xmlns:a16="http://schemas.microsoft.com/office/drawing/2014/main" xmlns="" id="{CF2D5AC7-6EB0-481F-A51E-87F9B1906D07}"/>
                </a:ext>
              </a:extLst>
            </p:cNvPr>
            <p:cNvSpPr>
              <a:spLocks/>
            </p:cNvSpPr>
            <p:nvPr/>
          </p:nvSpPr>
          <p:spPr bwMode="auto">
            <a:xfrm>
              <a:off x="4867" y="1469"/>
              <a:ext cx="116" cy="233"/>
            </a:xfrm>
            <a:custGeom>
              <a:avLst/>
              <a:gdLst>
                <a:gd name="T0" fmla="*/ 163 w 163"/>
                <a:gd name="T1" fmla="*/ 0 h 327"/>
                <a:gd name="T2" fmla="*/ 0 w 163"/>
                <a:gd name="T3" fmla="*/ 163 h 327"/>
                <a:gd name="T4" fmla="*/ 163 w 163"/>
                <a:gd name="T5" fmla="*/ 327 h 327"/>
              </a:gdLst>
              <a:ahLst/>
              <a:cxnLst>
                <a:cxn ang="0">
                  <a:pos x="T0" y="T1"/>
                </a:cxn>
                <a:cxn ang="0">
                  <a:pos x="T2" y="T3"/>
                </a:cxn>
                <a:cxn ang="0">
                  <a:pos x="T4" y="T5"/>
                </a:cxn>
              </a:cxnLst>
              <a:rect l="0" t="0" r="r" b="b"/>
              <a:pathLst>
                <a:path w="163" h="327">
                  <a:moveTo>
                    <a:pt x="163" y="0"/>
                  </a:moveTo>
                  <a:cubicBezTo>
                    <a:pt x="73" y="0"/>
                    <a:pt x="0" y="73"/>
                    <a:pt x="0" y="163"/>
                  </a:cubicBezTo>
                  <a:cubicBezTo>
                    <a:pt x="0" y="254"/>
                    <a:pt x="73" y="327"/>
                    <a:pt x="163" y="327"/>
                  </a:cubicBezTo>
                </a:path>
              </a:pathLst>
            </a:custGeom>
            <a:noFill/>
            <a:ln w="9525" cap="rnd">
              <a:solidFill>
                <a:srgbClr val="DAAD7B">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35153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791862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5" name="图片 4" descr="山">
            <a:extLst>
              <a:ext uri="{FF2B5EF4-FFF2-40B4-BE49-F238E27FC236}">
                <a16:creationId xmlns:a16="http://schemas.microsoft.com/office/drawing/2014/main" xmlns="" id="{96A93A0A-21F7-4715-9BE9-D276346703AC}"/>
              </a:ext>
            </a:extLst>
          </p:cNvPr>
          <p:cNvPicPr>
            <a:picLocks noChangeAspect="1"/>
          </p:cNvPicPr>
          <p:nvPr/>
        </p:nvPicPr>
        <p:blipFill>
          <a:blip r:embed="rId4"/>
          <a:stretch>
            <a:fillRect/>
          </a:stretch>
        </p:blipFill>
        <p:spPr>
          <a:xfrm>
            <a:off x="5460365" y="5278120"/>
            <a:ext cx="6729730" cy="1585595"/>
          </a:xfrm>
          <a:prstGeom prst="rect">
            <a:avLst/>
          </a:prstGeom>
        </p:spPr>
      </p:pic>
      <p:sp>
        <p:nvSpPr>
          <p:cNvPr id="15" name="矩形 14">
            <a:extLst>
              <a:ext uri="{FF2B5EF4-FFF2-40B4-BE49-F238E27FC236}">
                <a16:creationId xmlns:a16="http://schemas.microsoft.com/office/drawing/2014/main" xmlns="" id="{8140474B-E3A1-4DF9-ADBF-769C60826EF3}"/>
              </a:ext>
            </a:extLst>
          </p:cNvPr>
          <p:cNvSpPr/>
          <p:nvPr/>
        </p:nvSpPr>
        <p:spPr>
          <a:xfrm>
            <a:off x="3121025" y="2403475"/>
            <a:ext cx="8351520" cy="2646045"/>
          </a:xfrm>
          <a:prstGeom prst="rect">
            <a:avLst/>
          </a:prstGeom>
          <a:solidFill>
            <a:srgbClr val="DAAD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16" name="图片 15">
            <a:extLst>
              <a:ext uri="{FF2B5EF4-FFF2-40B4-BE49-F238E27FC236}">
                <a16:creationId xmlns:a16="http://schemas.microsoft.com/office/drawing/2014/main" xmlns="" id="{807AF371-F94F-4C52-A41B-D06766937A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5905" y="2711450"/>
            <a:ext cx="3058160" cy="2030095"/>
          </a:xfrm>
          <a:prstGeom prst="rect">
            <a:avLst/>
          </a:prstGeom>
          <a:ln w="57150">
            <a:solidFill>
              <a:schemeClr val="bg1">
                <a:alpha val="0"/>
              </a:schemeClr>
            </a:solidFill>
          </a:ln>
          <a:effectLst>
            <a:outerShdw blurRad="50800" dist="38100" dir="2700000" algn="tl" rotWithShape="0">
              <a:prstClr val="black">
                <a:alpha val="40000"/>
              </a:prstClr>
            </a:outerShdw>
          </a:effectLst>
        </p:spPr>
      </p:pic>
      <p:sp>
        <p:nvSpPr>
          <p:cNvPr id="17" name="文本框 16">
            <a:extLst>
              <a:ext uri="{FF2B5EF4-FFF2-40B4-BE49-F238E27FC236}">
                <a16:creationId xmlns:a16="http://schemas.microsoft.com/office/drawing/2014/main" xmlns="" id="{120CC7F6-FBC8-4ABD-9FB3-84E8ECEF0D30}"/>
              </a:ext>
            </a:extLst>
          </p:cNvPr>
          <p:cNvSpPr txBox="1"/>
          <p:nvPr/>
        </p:nvSpPr>
        <p:spPr>
          <a:xfrm>
            <a:off x="6635710" y="2793365"/>
            <a:ext cx="923330" cy="2661285"/>
          </a:xfrm>
          <a:prstGeom prst="rect">
            <a:avLst/>
          </a:prstGeom>
          <a:noFill/>
        </p:spPr>
        <p:txBody>
          <a:bodyPr vert="eaVert" wrap="square" rtlCol="0">
            <a:spAutoFit/>
          </a:bodyPr>
          <a:lstStyle/>
          <a:p>
            <a:r>
              <a:rPr lang="zh-CN" altLang="en-US" sz="4800" dirty="0">
                <a:solidFill>
                  <a:schemeClr val="bg1"/>
                </a:solidFill>
                <a:latin typeface="中山行书百年纪念版" panose="02010609000101010101" pitchFamily="49" charset="-122"/>
                <a:ea typeface="中山行书百年纪念版" panose="02010609000101010101" pitchFamily="49" charset="-122"/>
              </a:rPr>
              <a:t>第一章</a:t>
            </a:r>
          </a:p>
        </p:txBody>
      </p:sp>
      <p:sp>
        <p:nvSpPr>
          <p:cNvPr id="18" name="文本框 17">
            <a:extLst>
              <a:ext uri="{FF2B5EF4-FFF2-40B4-BE49-F238E27FC236}">
                <a16:creationId xmlns:a16="http://schemas.microsoft.com/office/drawing/2014/main" xmlns="" id="{790106C1-C7CF-44EC-A350-98980982BB1E}"/>
              </a:ext>
            </a:extLst>
          </p:cNvPr>
          <p:cNvSpPr txBox="1"/>
          <p:nvPr/>
        </p:nvSpPr>
        <p:spPr>
          <a:xfrm>
            <a:off x="3608391" y="2741295"/>
            <a:ext cx="2462213" cy="3328035"/>
          </a:xfrm>
          <a:prstGeom prst="rect">
            <a:avLst/>
          </a:prstGeom>
          <a:noFill/>
        </p:spPr>
        <p:txBody>
          <a:bodyPr vert="eaVert" wrap="square" rtlCol="0">
            <a:spAutoFit/>
          </a:bodyPr>
          <a:lstStyle/>
          <a:p>
            <a:pPr>
              <a:lnSpc>
                <a:spcPct val="200000"/>
              </a:lnSpc>
            </a:pPr>
            <a:r>
              <a:rPr lang="zh-CN" altLang="en-US" sz="1400" dirty="0">
                <a:solidFill>
                  <a:schemeClr val="bg1"/>
                </a:solidFill>
                <a:latin typeface="微软雅黑" panose="020B0503020204020204" charset="-122"/>
                <a:ea typeface="微软雅黑" panose="020B0503020204020204" charset="-122"/>
              </a:rPr>
              <a:t>愿以此功德，庄亚佛净土。</a:t>
            </a:r>
          </a:p>
          <a:p>
            <a:pPr>
              <a:lnSpc>
                <a:spcPct val="200000"/>
              </a:lnSpc>
            </a:pPr>
            <a:r>
              <a:rPr lang="zh-CN" altLang="en-US" sz="1400" dirty="0">
                <a:solidFill>
                  <a:schemeClr val="bg1"/>
                </a:solidFill>
                <a:latin typeface="微软雅黑" panose="020B0503020204020204" charset="-122"/>
                <a:ea typeface="微软雅黑" panose="020B0503020204020204" charset="-122"/>
              </a:rPr>
              <a:t>上报四重恩，下济三途苦。</a:t>
            </a:r>
          </a:p>
          <a:p>
            <a:pPr>
              <a:lnSpc>
                <a:spcPct val="200000"/>
              </a:lnSpc>
            </a:pPr>
            <a:r>
              <a:rPr lang="zh-CN" altLang="en-US" sz="1400" dirty="0">
                <a:solidFill>
                  <a:schemeClr val="bg1"/>
                </a:solidFill>
                <a:latin typeface="微软雅黑" panose="020B0503020204020204" charset="-122"/>
                <a:ea typeface="微软雅黑" panose="020B0503020204020204" charset="-122"/>
              </a:rPr>
              <a:t>若有见闻者，悉发菩提心。</a:t>
            </a:r>
          </a:p>
          <a:p>
            <a:pPr>
              <a:lnSpc>
                <a:spcPct val="200000"/>
              </a:lnSpc>
            </a:pPr>
            <a:r>
              <a:rPr lang="zh-CN" altLang="en-US" sz="1400" dirty="0">
                <a:solidFill>
                  <a:schemeClr val="bg1"/>
                </a:solidFill>
                <a:latin typeface="微软雅黑" panose="020B0503020204020204" charset="-122"/>
                <a:ea typeface="微软雅黑" panose="020B0503020204020204" charset="-122"/>
              </a:rPr>
              <a:t>消除宿业障，同登无上觉。</a:t>
            </a:r>
          </a:p>
          <a:p>
            <a:pPr>
              <a:lnSpc>
                <a:spcPct val="200000"/>
              </a:lnSpc>
            </a:pPr>
            <a:endParaRPr lang="zh-CN" altLang="en-US" dirty="0">
              <a:solidFill>
                <a:schemeClr val="bg1"/>
              </a:solidFill>
              <a:latin typeface="钟齐流江毛笔草体" panose="02000000000000000000" pitchFamily="2" charset="-122"/>
              <a:ea typeface="钟齐流江毛笔草体" panose="02000000000000000000" pitchFamily="2" charset="-122"/>
            </a:endParaRPr>
          </a:p>
        </p:txBody>
      </p:sp>
      <p:sp>
        <p:nvSpPr>
          <p:cNvPr id="19" name="文本框 18">
            <a:extLst>
              <a:ext uri="{FF2B5EF4-FFF2-40B4-BE49-F238E27FC236}">
                <a16:creationId xmlns:a16="http://schemas.microsoft.com/office/drawing/2014/main" xmlns="" id="{D966D927-46BB-4784-94BD-B8CFF8E369E5}"/>
              </a:ext>
            </a:extLst>
          </p:cNvPr>
          <p:cNvSpPr txBox="1"/>
          <p:nvPr/>
        </p:nvSpPr>
        <p:spPr>
          <a:xfrm>
            <a:off x="3181985" y="1137920"/>
            <a:ext cx="3656965" cy="1014730"/>
          </a:xfrm>
          <a:prstGeom prst="rect">
            <a:avLst/>
          </a:prstGeom>
          <a:noFill/>
        </p:spPr>
        <p:txBody>
          <a:bodyPr wrap="square" rtlCol="0">
            <a:spAutoFit/>
          </a:bodyPr>
          <a:lstStyle/>
          <a:p>
            <a:pPr algn="l"/>
            <a:r>
              <a:rPr lang="zh-CN" altLang="en-US" sz="6000" dirty="0">
                <a:solidFill>
                  <a:schemeClr val="bg1"/>
                </a:solidFill>
                <a:latin typeface="中山行书百年纪念版" panose="02010609000101010101" pitchFamily="49" charset="-122"/>
                <a:ea typeface="中山行书百年纪念版" panose="02010609000101010101" pitchFamily="49" charset="-122"/>
              </a:rPr>
              <a:t>标题内容</a:t>
            </a:r>
          </a:p>
        </p:txBody>
      </p:sp>
      <p:pic>
        <p:nvPicPr>
          <p:cNvPr id="22" name="图片 21" descr="波浪">
            <a:extLst>
              <a:ext uri="{FF2B5EF4-FFF2-40B4-BE49-F238E27FC236}">
                <a16:creationId xmlns:a16="http://schemas.microsoft.com/office/drawing/2014/main" xmlns="" id="{284BFFAD-2EED-480A-BBD4-60DE52B852C5}"/>
              </a:ext>
            </a:extLst>
          </p:cNvPr>
          <p:cNvPicPr>
            <a:picLocks noChangeAspect="1"/>
          </p:cNvPicPr>
          <p:nvPr/>
        </p:nvPicPr>
        <p:blipFill rotWithShape="1">
          <a:blip r:embed="rId6"/>
          <a:srcRect r="68106" b="28938"/>
          <a:stretch/>
        </p:blipFill>
        <p:spPr>
          <a:xfrm>
            <a:off x="0" y="-90805"/>
            <a:ext cx="3892550" cy="1443990"/>
          </a:xfrm>
          <a:prstGeom prst="rect">
            <a:avLst/>
          </a:prstGeom>
        </p:spPr>
      </p:pic>
      <p:pic>
        <p:nvPicPr>
          <p:cNvPr id="23" name="图片 22" descr="山1">
            <a:extLst>
              <a:ext uri="{FF2B5EF4-FFF2-40B4-BE49-F238E27FC236}">
                <a16:creationId xmlns:a16="http://schemas.microsoft.com/office/drawing/2014/main" xmlns="" id="{E1391523-E9CC-4750-960C-B1A854B914A1}"/>
              </a:ext>
            </a:extLst>
          </p:cNvPr>
          <p:cNvPicPr>
            <a:picLocks noChangeAspect="1"/>
          </p:cNvPicPr>
          <p:nvPr/>
        </p:nvPicPr>
        <p:blipFill>
          <a:blip r:embed="rId7"/>
          <a:stretch>
            <a:fillRect/>
          </a:stretch>
        </p:blipFill>
        <p:spPr>
          <a:xfrm>
            <a:off x="-6350" y="4857750"/>
            <a:ext cx="3895090" cy="1075055"/>
          </a:xfrm>
          <a:prstGeom prst="rect">
            <a:avLst/>
          </a:prstGeom>
        </p:spPr>
      </p:pic>
    </p:spTree>
    <p:extLst>
      <p:ext uri="{BB962C8B-B14F-4D97-AF65-F5344CB8AC3E}">
        <p14:creationId xmlns:p14="http://schemas.microsoft.com/office/powerpoint/2010/main" val="3738060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anim calcmode="lin" valueType="num">
                                      <p:cBhvr>
                                        <p:cTn id="14" dur="1000" fill="hold"/>
                                        <p:tgtEl>
                                          <p:spTgt spid="16"/>
                                        </p:tgtEl>
                                        <p:attrNameLst>
                                          <p:attrName>ppt_x</p:attrName>
                                        </p:attrNameLst>
                                      </p:cBhvr>
                                      <p:tavLst>
                                        <p:tav tm="0">
                                          <p:val>
                                            <p:strVal val="#ppt_x"/>
                                          </p:val>
                                        </p:tav>
                                        <p:tav tm="100000">
                                          <p:val>
                                            <p:strVal val="#ppt_x"/>
                                          </p:val>
                                        </p:tav>
                                      </p:tavLst>
                                    </p:anim>
                                    <p:anim calcmode="lin" valueType="num">
                                      <p:cBhvr>
                                        <p:cTn id="1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1000"/>
                                        <p:tgtEl>
                                          <p:spTgt spid="18"/>
                                        </p:tgtEl>
                                      </p:cBhvr>
                                    </p:animEffect>
                                    <p:anim calcmode="lin" valueType="num">
                                      <p:cBhvr>
                                        <p:cTn id="21" dur="1000" fill="hold"/>
                                        <p:tgtEl>
                                          <p:spTgt spid="18"/>
                                        </p:tgtEl>
                                        <p:attrNameLst>
                                          <p:attrName>ppt_x</p:attrName>
                                        </p:attrNameLst>
                                      </p:cBhvr>
                                      <p:tavLst>
                                        <p:tav tm="0">
                                          <p:val>
                                            <p:strVal val="#ppt_x"/>
                                          </p:val>
                                        </p:tav>
                                        <p:tav tm="100000">
                                          <p:val>
                                            <p:strVal val="#ppt_x"/>
                                          </p:val>
                                        </p:tav>
                                      </p:tavLst>
                                    </p:anim>
                                    <p:anim calcmode="lin" valueType="num">
                                      <p:cBhvr>
                                        <p:cTn id="22" dur="1000" fill="hold"/>
                                        <p:tgtEl>
                                          <p:spTgt spid="18"/>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up)">
                                      <p:cBhvr>
                                        <p:cTn id="26" dur="500"/>
                                        <p:tgtEl>
                                          <p:spTgt spid="22"/>
                                        </p:tgtEl>
                                      </p:cBhvr>
                                    </p:animEffect>
                                  </p:childTnLst>
                                </p:cTn>
                              </p:par>
                              <p:par>
                                <p:cTn id="27" presetID="2" presetClass="entr" presetSubtype="8"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fill="hold"/>
                                        <p:tgtEl>
                                          <p:spTgt spid="23"/>
                                        </p:tgtEl>
                                        <p:attrNameLst>
                                          <p:attrName>ppt_x</p:attrName>
                                        </p:attrNameLst>
                                      </p:cBhvr>
                                      <p:tavLst>
                                        <p:tav tm="0">
                                          <p:val>
                                            <p:strVal val="0-#ppt_w/2"/>
                                          </p:val>
                                        </p:tav>
                                        <p:tav tm="100000">
                                          <p:val>
                                            <p:strVal val="#ppt_x"/>
                                          </p:val>
                                        </p:tav>
                                      </p:tavLst>
                                    </p:anim>
                                    <p:anim calcmode="lin" valueType="num">
                                      <p:cBhvr additive="base">
                                        <p:cTn id="30"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A_图片 17">
            <a:extLst>
              <a:ext uri="{FF2B5EF4-FFF2-40B4-BE49-F238E27FC236}">
                <a16:creationId xmlns:a16="http://schemas.microsoft.com/office/drawing/2014/main" xmlns="" id="{565CD201-9AFA-4215-9B41-55333C1DFF2D}"/>
              </a:ext>
            </a:extLst>
          </p:cNvPr>
          <p:cNvPicPr>
            <a:picLocks noChangeAspect="1"/>
          </p:cNvPicPr>
          <p:nvPr>
            <p:custDataLst>
              <p:tags r:id="rId1"/>
            </p:custDataLst>
          </p:nvPr>
        </p:nvPicPr>
        <p:blipFill rotWithShape="1">
          <a:blip r:embed="rId13"/>
          <a:srcRect t="35058" b="22701"/>
          <a:stretch/>
        </p:blipFill>
        <p:spPr>
          <a:xfrm>
            <a:off x="4836" y="0"/>
            <a:ext cx="12187164" cy="3480179"/>
          </a:xfrm>
          <a:prstGeom prst="rect">
            <a:avLst/>
          </a:prstGeom>
        </p:spPr>
      </p:pic>
      <p:sp>
        <p:nvSpPr>
          <p:cNvPr id="11" name="PA_矩形 1">
            <a:extLst>
              <a:ext uri="{FF2B5EF4-FFF2-40B4-BE49-F238E27FC236}">
                <a16:creationId xmlns:a16="http://schemas.microsoft.com/office/drawing/2014/main" xmlns="" id="{C4784454-AE73-4D4B-A9DC-B36C2A1AD077}"/>
              </a:ext>
            </a:extLst>
          </p:cNvPr>
          <p:cNvSpPr/>
          <p:nvPr>
            <p:custDataLst>
              <p:tags r:id="rId2"/>
            </p:custDataLst>
          </p:nvPr>
        </p:nvSpPr>
        <p:spPr>
          <a:xfrm>
            <a:off x="0" y="-2765"/>
            <a:ext cx="12192000" cy="3480179"/>
          </a:xfrm>
          <a:prstGeom prst="rect">
            <a:avLst/>
          </a:prstGeom>
          <a:solidFill>
            <a:srgbClr val="11254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PA_文本框 15">
            <a:extLst>
              <a:ext uri="{FF2B5EF4-FFF2-40B4-BE49-F238E27FC236}">
                <a16:creationId xmlns:a16="http://schemas.microsoft.com/office/drawing/2014/main" xmlns="" id="{BE677016-F1F5-4F9F-BCE3-BCBCC3ACF7AA}"/>
              </a:ext>
            </a:extLst>
          </p:cNvPr>
          <p:cNvSpPr txBox="1"/>
          <p:nvPr>
            <p:custDataLst>
              <p:tags r:id="rId3"/>
            </p:custDataLst>
          </p:nvPr>
        </p:nvSpPr>
        <p:spPr>
          <a:xfrm>
            <a:off x="863621" y="571639"/>
            <a:ext cx="748923" cy="769441"/>
          </a:xfrm>
          <a:prstGeom prst="rect">
            <a:avLst/>
          </a:prstGeom>
          <a:noFill/>
        </p:spPr>
        <p:txBody>
          <a:bodyPr wrap="none" rtlCol="0">
            <a:spAutoFit/>
          </a:bodyPr>
          <a:lstStyle/>
          <a:p>
            <a:r>
              <a:rPr lang="zh-CN" altLang="en-US" sz="4400">
                <a:solidFill>
                  <a:srgbClr val="DAAD7B"/>
                </a:solidFill>
                <a:latin typeface="方正清刻本悦宋简体" panose="02000000000000000000" pitchFamily="2" charset="-122"/>
                <a:ea typeface="方正清刻本悦宋简体" panose="02000000000000000000" pitchFamily="2" charset="-122"/>
              </a:rPr>
              <a:t>国</a:t>
            </a:r>
            <a:endParaRPr lang="zh-CN" altLang="en-US" sz="6600" dirty="0">
              <a:solidFill>
                <a:srgbClr val="DAAD7B"/>
              </a:solidFill>
              <a:latin typeface="方正清刻本悦宋简体" panose="02000000000000000000" pitchFamily="2" charset="-122"/>
              <a:ea typeface="方正清刻本悦宋简体" panose="02000000000000000000" pitchFamily="2" charset="-122"/>
            </a:endParaRPr>
          </a:p>
        </p:txBody>
      </p:sp>
      <p:sp>
        <p:nvSpPr>
          <p:cNvPr id="13" name="PA_L-Shape 19">
            <a:extLst>
              <a:ext uri="{FF2B5EF4-FFF2-40B4-BE49-F238E27FC236}">
                <a16:creationId xmlns:a16="http://schemas.microsoft.com/office/drawing/2014/main" xmlns="" id="{FC747BB9-8E57-40A2-89C2-53088F2E1C67}"/>
              </a:ext>
            </a:extLst>
          </p:cNvPr>
          <p:cNvSpPr/>
          <p:nvPr>
            <p:custDataLst>
              <p:tags r:id="rId4"/>
            </p:custDataLst>
          </p:nvPr>
        </p:nvSpPr>
        <p:spPr>
          <a:xfrm rot="5400000">
            <a:off x="883457" y="579955"/>
            <a:ext cx="163932" cy="163932"/>
          </a:xfrm>
          <a:prstGeom prst="corner">
            <a:avLst>
              <a:gd name="adj1" fmla="val 13303"/>
              <a:gd name="adj2" fmla="val 12305"/>
            </a:avLst>
          </a:prstGeom>
          <a:solidFill>
            <a:srgbClr val="DAAD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AAD7B"/>
              </a:solidFill>
            </a:endParaRPr>
          </a:p>
        </p:txBody>
      </p:sp>
      <p:sp>
        <p:nvSpPr>
          <p:cNvPr id="14" name="PA_矩形 21">
            <a:extLst>
              <a:ext uri="{FF2B5EF4-FFF2-40B4-BE49-F238E27FC236}">
                <a16:creationId xmlns:a16="http://schemas.microsoft.com/office/drawing/2014/main" xmlns="" id="{4A535C4F-4EBF-495B-8472-CA289B11064F}"/>
              </a:ext>
            </a:extLst>
          </p:cNvPr>
          <p:cNvSpPr/>
          <p:nvPr>
            <p:custDataLst>
              <p:tags r:id="rId5"/>
            </p:custDataLst>
          </p:nvPr>
        </p:nvSpPr>
        <p:spPr>
          <a:xfrm>
            <a:off x="2332102" y="1113385"/>
            <a:ext cx="3221651" cy="338554"/>
          </a:xfrm>
          <a:prstGeom prst="rect">
            <a:avLst/>
          </a:prstGeom>
        </p:spPr>
        <p:txBody>
          <a:bodyPr wrap="square">
            <a:spAutoFit/>
          </a:bodyPr>
          <a:lstStyle/>
          <a:p>
            <a:r>
              <a:rPr lang="zh-CN" altLang="en-US" sz="1600" dirty="0">
                <a:solidFill>
                  <a:srgbClr val="DAAD7B"/>
                </a:solidFill>
                <a:latin typeface="方正清刻本悦宋简体" panose="02000000000000000000" pitchFamily="2" charset="-122"/>
                <a:ea typeface="方正清刻本悦宋简体" panose="02000000000000000000" pitchFamily="2" charset="-122"/>
              </a:rPr>
              <a:t>流莺悄飞近船侧  伴桨声低语浅说</a:t>
            </a:r>
          </a:p>
        </p:txBody>
      </p:sp>
      <p:sp>
        <p:nvSpPr>
          <p:cNvPr id="20" name="PA_文本框 23">
            <a:extLst>
              <a:ext uri="{FF2B5EF4-FFF2-40B4-BE49-F238E27FC236}">
                <a16:creationId xmlns:a16="http://schemas.microsoft.com/office/drawing/2014/main" xmlns="" id="{C1B82207-8567-4EF7-B37A-2830DBADC73D}"/>
              </a:ext>
            </a:extLst>
          </p:cNvPr>
          <p:cNvSpPr txBox="1"/>
          <p:nvPr>
            <p:custDataLst>
              <p:tags r:id="rId6"/>
            </p:custDataLst>
          </p:nvPr>
        </p:nvSpPr>
        <p:spPr>
          <a:xfrm>
            <a:off x="2332102" y="1429548"/>
            <a:ext cx="5115041" cy="307777"/>
          </a:xfrm>
          <a:prstGeom prst="rect">
            <a:avLst/>
          </a:prstGeom>
          <a:noFill/>
        </p:spPr>
        <p:txBody>
          <a:bodyPr vert="horz" wrap="square" rtlCol="0" anchor="b">
            <a:spAutoFit/>
          </a:bodyPr>
          <a:lstStyle/>
          <a:p>
            <a:r>
              <a:rPr lang="en-US" altLang="zh-CN" sz="1400" dirty="0">
                <a:solidFill>
                  <a:srgbClr val="DAAD7B"/>
                </a:solidFill>
                <a:latin typeface="Arial" panose="020B0604020202020204" pitchFamily="34" charset="0"/>
                <a:ea typeface="方正清刻本悦宋简体" panose="02000000000000000000" pitchFamily="2" charset="-122"/>
                <a:cs typeface="Arial" panose="020B0604020202020204" pitchFamily="34" charset="0"/>
              </a:rPr>
              <a:t>Truth is the lifeblood of life, is the foundation of all values</a:t>
            </a:r>
            <a:endParaRPr lang="zh-CN" altLang="en-US" sz="1400" dirty="0">
              <a:solidFill>
                <a:srgbClr val="DAAD7B"/>
              </a:solidFill>
              <a:latin typeface="Arial" panose="020B0604020202020204" pitchFamily="34" charset="0"/>
              <a:ea typeface="方正清刻本悦宋简体" panose="02000000000000000000" pitchFamily="2" charset="-122"/>
              <a:cs typeface="Arial" panose="020B0604020202020204" pitchFamily="34" charset="0"/>
            </a:endParaRPr>
          </a:p>
        </p:txBody>
      </p:sp>
      <p:sp>
        <p:nvSpPr>
          <p:cNvPr id="21" name="PA_文本框 15">
            <a:extLst>
              <a:ext uri="{FF2B5EF4-FFF2-40B4-BE49-F238E27FC236}">
                <a16:creationId xmlns:a16="http://schemas.microsoft.com/office/drawing/2014/main" xmlns="" id="{DBEF23A6-98E9-4030-BE35-9454CF3941C1}"/>
              </a:ext>
            </a:extLst>
          </p:cNvPr>
          <p:cNvSpPr txBox="1"/>
          <p:nvPr>
            <p:custDataLst>
              <p:tags r:id="rId7"/>
            </p:custDataLst>
          </p:nvPr>
        </p:nvSpPr>
        <p:spPr>
          <a:xfrm>
            <a:off x="1514076" y="928719"/>
            <a:ext cx="543739" cy="523220"/>
          </a:xfrm>
          <a:prstGeom prst="rect">
            <a:avLst/>
          </a:prstGeom>
          <a:noFill/>
        </p:spPr>
        <p:txBody>
          <a:bodyPr wrap="none" rtlCol="0">
            <a:spAutoFit/>
          </a:bodyPr>
          <a:lstStyle/>
          <a:p>
            <a:r>
              <a:rPr lang="zh-CN" altLang="en-US" sz="2800">
                <a:solidFill>
                  <a:srgbClr val="DAAD7B"/>
                </a:solidFill>
                <a:latin typeface="方正清刻本悦宋简体" panose="02000000000000000000" pitchFamily="2" charset="-122"/>
                <a:ea typeface="方正清刻本悦宋简体" panose="02000000000000000000" pitchFamily="2" charset="-122"/>
              </a:rPr>
              <a:t>风</a:t>
            </a:r>
            <a:endParaRPr lang="zh-CN" altLang="en-US" sz="2800" dirty="0">
              <a:solidFill>
                <a:srgbClr val="DAAD7B"/>
              </a:solidFill>
              <a:latin typeface="方正清刻本悦宋简体" panose="02000000000000000000" pitchFamily="2" charset="-122"/>
              <a:ea typeface="方正清刻本悦宋简体" panose="02000000000000000000" pitchFamily="2" charset="-122"/>
            </a:endParaRPr>
          </a:p>
        </p:txBody>
      </p:sp>
      <p:pic>
        <p:nvPicPr>
          <p:cNvPr id="24" name="PA_图片 5">
            <a:extLst>
              <a:ext uri="{FF2B5EF4-FFF2-40B4-BE49-F238E27FC236}">
                <a16:creationId xmlns:a16="http://schemas.microsoft.com/office/drawing/2014/main" xmlns="" id="{B5E246ED-3171-418D-A9AB-EFA378B708FB}"/>
              </a:ext>
            </a:extLst>
          </p:cNvPr>
          <p:cNvPicPr>
            <a:picLocks noChangeAspect="1" noChangeArrowheads="1"/>
          </p:cNvPicPr>
          <p:nvPr>
            <p:custDataLst>
              <p:tags r:id="rId8"/>
            </p:custDataLst>
          </p:nvPr>
        </p:nvPicPr>
        <p:blipFill>
          <a:blip r:embed="rId14">
            <a:extLst>
              <a:ext uri="{28A0092B-C50C-407E-A947-70E740481C1C}">
                <a14:useLocalDpi xmlns:a14="http://schemas.microsoft.com/office/drawing/2010/main" val="0"/>
              </a:ext>
            </a:extLst>
          </a:blip>
          <a:srcRect/>
          <a:stretch>
            <a:fillRect/>
          </a:stretch>
        </p:blipFill>
        <p:spPr bwMode="auto">
          <a:xfrm>
            <a:off x="1617391" y="2425928"/>
            <a:ext cx="2363482" cy="232886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A_图片 6">
            <a:extLst>
              <a:ext uri="{FF2B5EF4-FFF2-40B4-BE49-F238E27FC236}">
                <a16:creationId xmlns:a16="http://schemas.microsoft.com/office/drawing/2014/main" xmlns="" id="{356E979D-6952-47D7-A0FF-BBDB667C3EFA}"/>
              </a:ext>
            </a:extLst>
          </p:cNvPr>
          <p:cNvPicPr>
            <a:picLocks noChangeAspect="1" noChangeArrowheads="1"/>
          </p:cNvPicPr>
          <p:nvPr>
            <p:custDataLst>
              <p:tags r:id="rId9"/>
            </p:custDataLst>
          </p:nvPr>
        </p:nvPicPr>
        <p:blipFill>
          <a:blip r:embed="rId15">
            <a:extLst>
              <a:ext uri="{28A0092B-C50C-407E-A947-70E740481C1C}">
                <a14:useLocalDpi xmlns:a14="http://schemas.microsoft.com/office/drawing/2010/main" val="0"/>
              </a:ext>
            </a:extLst>
          </a:blip>
          <a:srcRect/>
          <a:stretch>
            <a:fillRect/>
          </a:stretch>
        </p:blipFill>
        <p:spPr bwMode="auto">
          <a:xfrm>
            <a:off x="5035243" y="2425928"/>
            <a:ext cx="2411900" cy="232886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A_图片 7">
            <a:extLst>
              <a:ext uri="{FF2B5EF4-FFF2-40B4-BE49-F238E27FC236}">
                <a16:creationId xmlns:a16="http://schemas.microsoft.com/office/drawing/2014/main" xmlns="" id="{133078F7-A481-4F7C-85F4-68E5022F356F}"/>
              </a:ext>
            </a:extLst>
          </p:cNvPr>
          <p:cNvPicPr>
            <a:picLocks noChangeAspect="1" noChangeArrowheads="1"/>
          </p:cNvPicPr>
          <p:nvPr>
            <p:custDataLst>
              <p:tags r:id="rId10"/>
            </p:custDataLst>
          </p:nvPr>
        </p:nvPicPr>
        <p:blipFill>
          <a:blip r:embed="rId16">
            <a:extLst>
              <a:ext uri="{28A0092B-C50C-407E-A947-70E740481C1C}">
                <a14:useLocalDpi xmlns:a14="http://schemas.microsoft.com/office/drawing/2010/main" val="0"/>
              </a:ext>
            </a:extLst>
          </a:blip>
          <a:srcRect/>
          <a:stretch>
            <a:fillRect/>
          </a:stretch>
        </p:blipFill>
        <p:spPr bwMode="auto">
          <a:xfrm>
            <a:off x="8453095" y="2425928"/>
            <a:ext cx="2447054" cy="232886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文本框 26">
            <a:extLst>
              <a:ext uri="{FF2B5EF4-FFF2-40B4-BE49-F238E27FC236}">
                <a16:creationId xmlns:a16="http://schemas.microsoft.com/office/drawing/2014/main" xmlns="" id="{DA089C5C-F18E-4663-9F67-97A3DEACFEF9}"/>
              </a:ext>
            </a:extLst>
          </p:cNvPr>
          <p:cNvSpPr txBox="1"/>
          <p:nvPr/>
        </p:nvSpPr>
        <p:spPr>
          <a:xfrm>
            <a:off x="1493215" y="5383494"/>
            <a:ext cx="2611833" cy="646331"/>
          </a:xfrm>
          <a:prstGeom prst="rect">
            <a:avLst/>
          </a:prstGeom>
          <a:noFill/>
        </p:spPr>
        <p:txBody>
          <a:bodyPr wrap="square" rtlCol="0">
            <a:spAutoFit/>
          </a:bodyPr>
          <a:lstStyle/>
          <a:p>
            <a:pPr algn="ctr"/>
            <a:r>
              <a:rPr lang="zh-CN" altLang="en-US" dirty="0">
                <a:solidFill>
                  <a:schemeClr val="tx1">
                    <a:lumMod val="95000"/>
                    <a:lumOff val="5000"/>
                  </a:schemeClr>
                </a:solidFill>
                <a:latin typeface="楷体" panose="02010609060101010101" pitchFamily="49" charset="-122"/>
                <a:ea typeface="楷体" panose="02010609060101010101" pitchFamily="49" charset="-122"/>
              </a:rPr>
              <a:t>请在此处添加您的文本请在此处添加您</a:t>
            </a:r>
            <a:r>
              <a:rPr lang="zh-CN" altLang="en-US">
                <a:solidFill>
                  <a:schemeClr val="tx1">
                    <a:lumMod val="95000"/>
                    <a:lumOff val="5000"/>
                  </a:schemeClr>
                </a:solidFill>
                <a:latin typeface="楷体" panose="02010609060101010101" pitchFamily="49" charset="-122"/>
                <a:ea typeface="楷体" panose="02010609060101010101" pitchFamily="49" charset="-122"/>
              </a:rPr>
              <a:t>的文本</a:t>
            </a:r>
            <a:endParaRPr lang="zh-CN" altLang="en-US"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28" name="文本框 27">
            <a:extLst>
              <a:ext uri="{FF2B5EF4-FFF2-40B4-BE49-F238E27FC236}">
                <a16:creationId xmlns:a16="http://schemas.microsoft.com/office/drawing/2014/main" xmlns="" id="{DBDF7769-0185-49F3-B760-0F21530DF777}"/>
              </a:ext>
            </a:extLst>
          </p:cNvPr>
          <p:cNvSpPr txBox="1"/>
          <p:nvPr/>
        </p:nvSpPr>
        <p:spPr>
          <a:xfrm>
            <a:off x="2057815" y="4906962"/>
            <a:ext cx="1666790" cy="461665"/>
          </a:xfrm>
          <a:prstGeom prst="rect">
            <a:avLst/>
          </a:prstGeom>
          <a:noFill/>
        </p:spPr>
        <p:txBody>
          <a:bodyPr wrap="square" rtlCol="0">
            <a:spAutoFit/>
          </a:bodyPr>
          <a:lstStyle/>
          <a:p>
            <a:r>
              <a:rPr lang="zh-CN" altLang="en-US" sz="2400" dirty="0">
                <a:latin typeface="中山行书百年纪念版" panose="02010609000101010101" pitchFamily="49" charset="-122"/>
                <a:ea typeface="中山行书百年纪念版" panose="02010609000101010101" pitchFamily="49" charset="-122"/>
              </a:rPr>
              <a:t>添加文本</a:t>
            </a:r>
          </a:p>
        </p:txBody>
      </p:sp>
      <p:sp>
        <p:nvSpPr>
          <p:cNvPr id="29" name="文本框 28">
            <a:extLst>
              <a:ext uri="{FF2B5EF4-FFF2-40B4-BE49-F238E27FC236}">
                <a16:creationId xmlns:a16="http://schemas.microsoft.com/office/drawing/2014/main" xmlns="" id="{2396EB53-11B4-4799-8533-9456957A2F03}"/>
              </a:ext>
            </a:extLst>
          </p:cNvPr>
          <p:cNvSpPr txBox="1"/>
          <p:nvPr/>
        </p:nvSpPr>
        <p:spPr>
          <a:xfrm>
            <a:off x="4835310" y="5398361"/>
            <a:ext cx="2611833" cy="646331"/>
          </a:xfrm>
          <a:prstGeom prst="rect">
            <a:avLst/>
          </a:prstGeom>
          <a:noFill/>
        </p:spPr>
        <p:txBody>
          <a:bodyPr wrap="square" rtlCol="0">
            <a:spAutoFit/>
          </a:bodyPr>
          <a:lstStyle/>
          <a:p>
            <a:pPr algn="ctr"/>
            <a:r>
              <a:rPr lang="zh-CN" altLang="en-US" dirty="0">
                <a:solidFill>
                  <a:schemeClr val="tx1">
                    <a:lumMod val="95000"/>
                    <a:lumOff val="5000"/>
                  </a:schemeClr>
                </a:solidFill>
                <a:latin typeface="楷体" panose="02010609060101010101" pitchFamily="49" charset="-122"/>
                <a:ea typeface="楷体" panose="02010609060101010101" pitchFamily="49" charset="-122"/>
              </a:rPr>
              <a:t>请在此处添加您的文本请在此处添加您</a:t>
            </a:r>
            <a:r>
              <a:rPr lang="zh-CN" altLang="en-US">
                <a:solidFill>
                  <a:schemeClr val="tx1">
                    <a:lumMod val="95000"/>
                    <a:lumOff val="5000"/>
                  </a:schemeClr>
                </a:solidFill>
                <a:latin typeface="楷体" panose="02010609060101010101" pitchFamily="49" charset="-122"/>
                <a:ea typeface="楷体" panose="02010609060101010101" pitchFamily="49" charset="-122"/>
              </a:rPr>
              <a:t>的文本</a:t>
            </a:r>
            <a:endParaRPr lang="zh-CN" altLang="en-US"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30" name="文本框 29">
            <a:extLst>
              <a:ext uri="{FF2B5EF4-FFF2-40B4-BE49-F238E27FC236}">
                <a16:creationId xmlns:a16="http://schemas.microsoft.com/office/drawing/2014/main" xmlns="" id="{54E643D1-F248-4962-89F1-B66D610270EE}"/>
              </a:ext>
            </a:extLst>
          </p:cNvPr>
          <p:cNvSpPr txBox="1"/>
          <p:nvPr/>
        </p:nvSpPr>
        <p:spPr>
          <a:xfrm>
            <a:off x="5399910" y="4921829"/>
            <a:ext cx="1666790" cy="461665"/>
          </a:xfrm>
          <a:prstGeom prst="rect">
            <a:avLst/>
          </a:prstGeom>
          <a:noFill/>
        </p:spPr>
        <p:txBody>
          <a:bodyPr wrap="square" rtlCol="0">
            <a:spAutoFit/>
          </a:bodyPr>
          <a:lstStyle/>
          <a:p>
            <a:r>
              <a:rPr lang="zh-CN" altLang="en-US" sz="2400" dirty="0">
                <a:latin typeface="中山行书百年纪念版" panose="02010609000101010101" pitchFamily="49" charset="-122"/>
                <a:ea typeface="中山行书百年纪念版" panose="02010609000101010101" pitchFamily="49" charset="-122"/>
              </a:rPr>
              <a:t>添加文本</a:t>
            </a:r>
          </a:p>
        </p:txBody>
      </p:sp>
      <p:sp>
        <p:nvSpPr>
          <p:cNvPr id="31" name="文本框 30">
            <a:extLst>
              <a:ext uri="{FF2B5EF4-FFF2-40B4-BE49-F238E27FC236}">
                <a16:creationId xmlns:a16="http://schemas.microsoft.com/office/drawing/2014/main" xmlns="" id="{09481C42-FB3B-4729-92DB-25911F132256}"/>
              </a:ext>
            </a:extLst>
          </p:cNvPr>
          <p:cNvSpPr txBox="1"/>
          <p:nvPr/>
        </p:nvSpPr>
        <p:spPr>
          <a:xfrm>
            <a:off x="8453095" y="5383494"/>
            <a:ext cx="2611833" cy="646331"/>
          </a:xfrm>
          <a:prstGeom prst="rect">
            <a:avLst/>
          </a:prstGeom>
          <a:noFill/>
        </p:spPr>
        <p:txBody>
          <a:bodyPr wrap="square" rtlCol="0">
            <a:spAutoFit/>
          </a:bodyPr>
          <a:lstStyle/>
          <a:p>
            <a:pPr algn="ctr"/>
            <a:r>
              <a:rPr lang="zh-CN" altLang="en-US" dirty="0">
                <a:solidFill>
                  <a:schemeClr val="tx1">
                    <a:lumMod val="95000"/>
                    <a:lumOff val="5000"/>
                  </a:schemeClr>
                </a:solidFill>
                <a:latin typeface="楷体" panose="02010609060101010101" pitchFamily="49" charset="-122"/>
                <a:ea typeface="楷体" panose="02010609060101010101" pitchFamily="49" charset="-122"/>
              </a:rPr>
              <a:t>请在此处添加您的文本请在此处添加您</a:t>
            </a:r>
            <a:r>
              <a:rPr lang="zh-CN" altLang="en-US">
                <a:solidFill>
                  <a:schemeClr val="tx1">
                    <a:lumMod val="95000"/>
                    <a:lumOff val="5000"/>
                  </a:schemeClr>
                </a:solidFill>
                <a:latin typeface="楷体" panose="02010609060101010101" pitchFamily="49" charset="-122"/>
                <a:ea typeface="楷体" panose="02010609060101010101" pitchFamily="49" charset="-122"/>
              </a:rPr>
              <a:t>的文本</a:t>
            </a:r>
            <a:endParaRPr lang="zh-CN" altLang="en-US"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32" name="文本框 31">
            <a:extLst>
              <a:ext uri="{FF2B5EF4-FFF2-40B4-BE49-F238E27FC236}">
                <a16:creationId xmlns:a16="http://schemas.microsoft.com/office/drawing/2014/main" xmlns="" id="{54D967ED-348C-43C7-8C9F-D1215C0CF2CF}"/>
              </a:ext>
            </a:extLst>
          </p:cNvPr>
          <p:cNvSpPr txBox="1"/>
          <p:nvPr/>
        </p:nvSpPr>
        <p:spPr>
          <a:xfrm>
            <a:off x="9017695" y="4906962"/>
            <a:ext cx="1666790" cy="461665"/>
          </a:xfrm>
          <a:prstGeom prst="rect">
            <a:avLst/>
          </a:prstGeom>
          <a:noFill/>
        </p:spPr>
        <p:txBody>
          <a:bodyPr wrap="square" rtlCol="0">
            <a:spAutoFit/>
          </a:bodyPr>
          <a:lstStyle/>
          <a:p>
            <a:r>
              <a:rPr lang="zh-CN" altLang="en-US" sz="2400" dirty="0">
                <a:latin typeface="中山行书百年纪念版" panose="02010609000101010101" pitchFamily="49" charset="-122"/>
                <a:ea typeface="中山行书百年纪念版" panose="02010609000101010101" pitchFamily="49" charset="-122"/>
              </a:rPr>
              <a:t>添加文本</a:t>
            </a:r>
          </a:p>
        </p:txBody>
      </p:sp>
    </p:spTree>
    <p:extLst>
      <p:ext uri="{BB962C8B-B14F-4D97-AF65-F5344CB8AC3E}">
        <p14:creationId xmlns:p14="http://schemas.microsoft.com/office/powerpoint/2010/main" val="4186901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椭圆 17">
            <a:extLst>
              <a:ext uri="{FF2B5EF4-FFF2-40B4-BE49-F238E27FC236}">
                <a16:creationId xmlns:a16="http://schemas.microsoft.com/office/drawing/2014/main" xmlns="" id="{24D67246-C8C5-4610-8F44-EBE1A18D9430}"/>
              </a:ext>
            </a:extLst>
          </p:cNvPr>
          <p:cNvSpPr/>
          <p:nvPr/>
        </p:nvSpPr>
        <p:spPr>
          <a:xfrm>
            <a:off x="5897212" y="2340977"/>
            <a:ext cx="397575" cy="397575"/>
          </a:xfrm>
          <a:prstGeom prst="ellipse">
            <a:avLst/>
          </a:prstGeom>
          <a:solidFill>
            <a:srgbClr val="DAAD7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华文细黑"/>
                <a:ea typeface="方正宋刻本秀楷简体"/>
                <a:cs typeface="+mn-cs"/>
              </a:rPr>
              <a:t>1</a:t>
            </a:r>
            <a:endParaRPr kumimoji="0" lang="zh-CN" altLang="en-US" sz="1600" b="0" i="0" u="none" strike="noStrike" kern="0" cap="none" spc="0" normalizeH="0" baseline="0" noProof="0" dirty="0">
              <a:ln>
                <a:noFill/>
              </a:ln>
              <a:effectLst/>
              <a:uLnTx/>
              <a:uFillTx/>
              <a:latin typeface="华文细黑"/>
              <a:ea typeface="方正宋刻本秀楷简体"/>
              <a:cs typeface="+mn-cs"/>
            </a:endParaRPr>
          </a:p>
        </p:txBody>
      </p:sp>
      <p:sp>
        <p:nvSpPr>
          <p:cNvPr id="19" name="椭圆 18">
            <a:extLst>
              <a:ext uri="{FF2B5EF4-FFF2-40B4-BE49-F238E27FC236}">
                <a16:creationId xmlns:a16="http://schemas.microsoft.com/office/drawing/2014/main" xmlns="" id="{98377FD9-8829-462A-BFC0-5990485487D7}"/>
              </a:ext>
            </a:extLst>
          </p:cNvPr>
          <p:cNvSpPr/>
          <p:nvPr/>
        </p:nvSpPr>
        <p:spPr>
          <a:xfrm>
            <a:off x="2932822" y="2321822"/>
            <a:ext cx="416730" cy="416730"/>
          </a:xfrm>
          <a:prstGeom prst="ellipse">
            <a:avLst/>
          </a:prstGeom>
          <a:solidFill>
            <a:srgbClr val="DAAD7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华文细黑"/>
                <a:ea typeface="方正宋刻本秀楷简体"/>
                <a:cs typeface="+mn-cs"/>
              </a:rPr>
              <a:t>2</a:t>
            </a:r>
            <a:endParaRPr kumimoji="0" lang="zh-CN" altLang="en-US" sz="1600" b="0" i="0" u="none" strike="noStrike" kern="0" cap="none" spc="0" normalizeH="0" baseline="0" noProof="0" dirty="0">
              <a:ln>
                <a:noFill/>
              </a:ln>
              <a:effectLst/>
              <a:uLnTx/>
              <a:uFillTx/>
              <a:latin typeface="华文细黑"/>
              <a:ea typeface="方正宋刻本秀楷简体"/>
              <a:cs typeface="+mn-cs"/>
            </a:endParaRPr>
          </a:p>
        </p:txBody>
      </p:sp>
      <p:sp>
        <p:nvSpPr>
          <p:cNvPr id="22" name="矩形 21">
            <a:extLst>
              <a:ext uri="{FF2B5EF4-FFF2-40B4-BE49-F238E27FC236}">
                <a16:creationId xmlns:a16="http://schemas.microsoft.com/office/drawing/2014/main" xmlns="" id="{548D9568-202D-4A23-A2B9-9DED7E397BDC}"/>
              </a:ext>
            </a:extLst>
          </p:cNvPr>
          <p:cNvSpPr/>
          <p:nvPr/>
        </p:nvSpPr>
        <p:spPr>
          <a:xfrm>
            <a:off x="1355511" y="3033346"/>
            <a:ext cx="1477325" cy="2747694"/>
          </a:xfrm>
          <a:prstGeom prst="rect">
            <a:avLst/>
          </a:prstGeom>
          <a:ln w="12700">
            <a:miter lim="400000"/>
          </a:ln>
        </p:spPr>
        <p:txBody>
          <a:bodyPr vert="eaVert" wrap="square" lIns="45719" rIns="45719" anchor="ctr">
            <a:spAutoFit/>
          </a:bodyPr>
          <a:lstStyle/>
          <a:p>
            <a:pPr>
              <a:lnSpc>
                <a:spcPct val="150000"/>
              </a:lnSpc>
            </a:pPr>
            <a:r>
              <a:rPr lang="zh-CN" altLang="en-US" sz="1200" spc="600" dirty="0">
                <a:solidFill>
                  <a:prstClr val="black">
                    <a:lumMod val="85000"/>
                    <a:lumOff val="15000"/>
                  </a:prstClr>
                </a:solidFill>
                <a:latin typeface="+mn-ea"/>
                <a:ea typeface="方正宋刻本秀楷简体"/>
                <a:cs typeface="鯨海酔侯"/>
              </a:rPr>
              <a:t>对下一步的工作如何做得到导师和评议小组成员的修正、指导。以下是小编分享的关于经济类学位论文的开题报告及写作。</a:t>
            </a:r>
          </a:p>
        </p:txBody>
      </p:sp>
      <p:sp>
        <p:nvSpPr>
          <p:cNvPr id="23" name="矩形 22">
            <a:extLst>
              <a:ext uri="{FF2B5EF4-FFF2-40B4-BE49-F238E27FC236}">
                <a16:creationId xmlns:a16="http://schemas.microsoft.com/office/drawing/2014/main" xmlns="" id="{D194C2F8-A869-4894-B344-B5B4CA8DDA2D}"/>
              </a:ext>
            </a:extLst>
          </p:cNvPr>
          <p:cNvSpPr/>
          <p:nvPr/>
        </p:nvSpPr>
        <p:spPr>
          <a:xfrm>
            <a:off x="3665842" y="3028677"/>
            <a:ext cx="2031323" cy="2752363"/>
          </a:xfrm>
          <a:prstGeom prst="rect">
            <a:avLst/>
          </a:prstGeom>
          <a:ln w="12700">
            <a:miter lim="400000"/>
          </a:ln>
        </p:spPr>
        <p:txBody>
          <a:bodyPr vert="eaVert" wrap="square" lIns="45719" rIns="45719" anchor="ctr">
            <a:spAutoFit/>
          </a:bodyPr>
          <a:lstStyle/>
          <a:p>
            <a:pPr>
              <a:lnSpc>
                <a:spcPct val="150000"/>
              </a:lnSpc>
            </a:pPr>
            <a:r>
              <a:rPr lang="zh-CN" altLang="en-US" sz="1200" spc="600" dirty="0">
                <a:solidFill>
                  <a:prstClr val="black">
                    <a:lumMod val="85000"/>
                    <a:lumOff val="15000"/>
                  </a:prstClr>
                </a:solidFill>
                <a:latin typeface="+mn-ea"/>
                <a:ea typeface="方正宋刻本秀楷简体"/>
                <a:cs typeface="鯨海酔侯"/>
              </a:rPr>
              <a:t>开题报告是关于开展课题或论文写作的计划报告，由毕业生个人完成，向导师、评议小组等汇报，目的是①说服导师、评议小组同意报告人进行下一步的论文写作工作</a:t>
            </a:r>
            <a:r>
              <a:rPr lang="en-US" altLang="zh-CN" sz="1200" spc="600" dirty="0">
                <a:solidFill>
                  <a:prstClr val="black">
                    <a:lumMod val="85000"/>
                    <a:lumOff val="15000"/>
                  </a:prstClr>
                </a:solidFill>
                <a:latin typeface="+mn-ea"/>
                <a:ea typeface="方正宋刻本秀楷简体"/>
                <a:cs typeface="鯨海酔侯"/>
              </a:rPr>
              <a:t>;</a:t>
            </a:r>
          </a:p>
        </p:txBody>
      </p:sp>
      <p:sp>
        <p:nvSpPr>
          <p:cNvPr id="33" name="矩形 32">
            <a:extLst>
              <a:ext uri="{FF2B5EF4-FFF2-40B4-BE49-F238E27FC236}">
                <a16:creationId xmlns:a16="http://schemas.microsoft.com/office/drawing/2014/main" xmlns="" id="{380873E4-320A-4160-AE4F-D431838A6404}"/>
              </a:ext>
            </a:extLst>
          </p:cNvPr>
          <p:cNvSpPr/>
          <p:nvPr/>
        </p:nvSpPr>
        <p:spPr>
          <a:xfrm>
            <a:off x="5837305" y="2765855"/>
            <a:ext cx="492443" cy="1426031"/>
          </a:xfrm>
          <a:prstGeom prst="rect">
            <a:avLst/>
          </a:prstGeom>
        </p:spPr>
        <p:txBody>
          <a:bodyPr vert="eaVert" wrap="none">
            <a:spAutoFit/>
          </a:bodyPr>
          <a:lstStyle/>
          <a:p>
            <a:pPr algn="ctr">
              <a:spcBef>
                <a:spcPts val="500"/>
              </a:spcBef>
              <a:defRPr/>
            </a:pPr>
            <a:r>
              <a:rPr lang="zh-CN" altLang="en-US" sz="2000" kern="100" spc="600" dirty="0">
                <a:solidFill>
                  <a:prstClr val="black">
                    <a:lumMod val="85000"/>
                    <a:lumOff val="15000"/>
                  </a:prstClr>
                </a:solidFill>
                <a:latin typeface="中山行书百年纪念版" panose="02010609000101010101" pitchFamily="49" charset="-122"/>
                <a:ea typeface="中山行书百年纪念版" panose="02010609000101010101" pitchFamily="49" charset="-122"/>
                <a:cs typeface="Times New Roman" panose="02020603050405020304" pitchFamily="18" charset="0"/>
              </a:rPr>
              <a:t>项目标题</a:t>
            </a:r>
          </a:p>
        </p:txBody>
      </p:sp>
      <p:sp>
        <p:nvSpPr>
          <p:cNvPr id="34" name="矩形 33">
            <a:extLst>
              <a:ext uri="{FF2B5EF4-FFF2-40B4-BE49-F238E27FC236}">
                <a16:creationId xmlns:a16="http://schemas.microsoft.com/office/drawing/2014/main" xmlns="" id="{03F7A2EA-672A-4BDB-A0CA-A285FFA4EDC1}"/>
              </a:ext>
            </a:extLst>
          </p:cNvPr>
          <p:cNvSpPr/>
          <p:nvPr/>
        </p:nvSpPr>
        <p:spPr>
          <a:xfrm>
            <a:off x="2857111" y="2765855"/>
            <a:ext cx="492443" cy="1426031"/>
          </a:xfrm>
          <a:prstGeom prst="rect">
            <a:avLst/>
          </a:prstGeom>
        </p:spPr>
        <p:txBody>
          <a:bodyPr vert="eaVert" wrap="none">
            <a:spAutoFit/>
          </a:bodyPr>
          <a:lstStyle/>
          <a:p>
            <a:pPr algn="ctr">
              <a:spcBef>
                <a:spcPts val="500"/>
              </a:spcBef>
              <a:defRPr/>
            </a:pPr>
            <a:r>
              <a:rPr lang="zh-CN" altLang="en-US" sz="2000" kern="100" spc="600" dirty="0">
                <a:solidFill>
                  <a:prstClr val="black">
                    <a:lumMod val="85000"/>
                    <a:lumOff val="15000"/>
                  </a:prstClr>
                </a:solidFill>
                <a:latin typeface="中山行书百年纪念版" panose="02010609000101010101" pitchFamily="49" charset="-122"/>
                <a:ea typeface="中山行书百年纪念版" panose="02010609000101010101" pitchFamily="49" charset="-122"/>
                <a:cs typeface="Times New Roman" panose="02020603050405020304" pitchFamily="18" charset="0"/>
              </a:rPr>
              <a:t>项目标题</a:t>
            </a:r>
          </a:p>
        </p:txBody>
      </p:sp>
      <p:grpSp>
        <p:nvGrpSpPr>
          <p:cNvPr id="35" name="组合 34">
            <a:extLst>
              <a:ext uri="{FF2B5EF4-FFF2-40B4-BE49-F238E27FC236}">
                <a16:creationId xmlns:a16="http://schemas.microsoft.com/office/drawing/2014/main" xmlns="" id="{C3FD5DFF-49DD-4A64-BA36-D816B3C9F99D}"/>
              </a:ext>
            </a:extLst>
          </p:cNvPr>
          <p:cNvGrpSpPr/>
          <p:nvPr/>
        </p:nvGrpSpPr>
        <p:grpSpPr>
          <a:xfrm>
            <a:off x="527696" y="1493520"/>
            <a:ext cx="2369454" cy="381184"/>
            <a:chOff x="-86442" y="4986005"/>
            <a:chExt cx="2975676" cy="968616"/>
          </a:xfrm>
          <a:gradFill>
            <a:gsLst>
              <a:gs pos="97000">
                <a:srgbClr val="545454">
                  <a:alpha val="0"/>
                </a:srgbClr>
              </a:gs>
              <a:gs pos="97000">
                <a:srgbClr val="545454"/>
              </a:gs>
              <a:gs pos="0">
                <a:srgbClr val="776C5B">
                  <a:alpha val="50000"/>
                </a:srgbClr>
              </a:gs>
            </a:gsLst>
            <a:lin ang="5400000" scaled="1"/>
          </a:gradFill>
        </p:grpSpPr>
        <p:sp>
          <p:nvSpPr>
            <p:cNvPr id="36" name="任意多边形 15">
              <a:extLst>
                <a:ext uri="{FF2B5EF4-FFF2-40B4-BE49-F238E27FC236}">
                  <a16:creationId xmlns:a16="http://schemas.microsoft.com/office/drawing/2014/main" xmlns="" id="{3967506C-79FB-4451-BFA7-6CD8E608D44A}"/>
                </a:ext>
              </a:extLst>
            </p:cNvPr>
            <p:cNvSpPr/>
            <p:nvPr/>
          </p:nvSpPr>
          <p:spPr>
            <a:xfrm>
              <a:off x="-86442" y="4986005"/>
              <a:ext cx="2471233" cy="755068"/>
            </a:xfrm>
            <a:custGeom>
              <a:avLst/>
              <a:gdLst>
                <a:gd name="connsiteX0" fmla="*/ 3895926 w 3907971"/>
                <a:gd name="connsiteY0" fmla="*/ 1142557 h 1194053"/>
                <a:gd name="connsiteX1" fmla="*/ 3907971 w 3907971"/>
                <a:gd name="connsiteY1" fmla="*/ 1142678 h 1194053"/>
                <a:gd name="connsiteX2" fmla="*/ 3907971 w 3907971"/>
                <a:gd name="connsiteY2" fmla="*/ 1194053 h 1194053"/>
                <a:gd name="connsiteX3" fmla="*/ 3907971 w 3907971"/>
                <a:gd name="connsiteY3" fmla="*/ 1194051 h 1194053"/>
                <a:gd name="connsiteX4" fmla="*/ 3903237 w 3907971"/>
                <a:gd name="connsiteY4" fmla="*/ 1164852 h 1194053"/>
                <a:gd name="connsiteX5" fmla="*/ 3033485 w 3907971"/>
                <a:gd name="connsiteY5" fmla="*/ 250 h 1194053"/>
                <a:gd name="connsiteX6" fmla="*/ 3817257 w 3907971"/>
                <a:gd name="connsiteY6" fmla="*/ 1001736 h 1194053"/>
                <a:gd name="connsiteX7" fmla="*/ 3890055 w 3907971"/>
                <a:gd name="connsiteY7" fmla="*/ 1124654 h 1194053"/>
                <a:gd name="connsiteX8" fmla="*/ 3895926 w 3907971"/>
                <a:gd name="connsiteY8" fmla="*/ 1142557 h 1194053"/>
                <a:gd name="connsiteX9" fmla="*/ 0 w 3907971"/>
                <a:gd name="connsiteY9" fmla="*/ 1103336 h 1194053"/>
                <a:gd name="connsiteX10" fmla="*/ 1233714 w 3907971"/>
                <a:gd name="connsiteY10" fmla="*/ 421164 h 1194053"/>
                <a:gd name="connsiteX11" fmla="*/ 1828800 w 3907971"/>
                <a:gd name="connsiteY11" fmla="*/ 900136 h 1194053"/>
                <a:gd name="connsiteX12" fmla="*/ 3033485 w 3907971"/>
                <a:gd name="connsiteY12" fmla="*/ 250 h 119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07971" h="1194053">
                  <a:moveTo>
                    <a:pt x="3895926" y="1142557"/>
                  </a:moveTo>
                  <a:lnTo>
                    <a:pt x="3907971" y="1142678"/>
                  </a:lnTo>
                  <a:lnTo>
                    <a:pt x="3907971" y="1194053"/>
                  </a:lnTo>
                  <a:lnTo>
                    <a:pt x="3907971" y="1194051"/>
                  </a:lnTo>
                  <a:cubicBezTo>
                    <a:pt x="3907215" y="1185886"/>
                    <a:pt x="3905930" y="1176286"/>
                    <a:pt x="3903237" y="1164852"/>
                  </a:cubicBezTo>
                  <a:close/>
                  <a:moveTo>
                    <a:pt x="3033485" y="250"/>
                  </a:moveTo>
                  <a:cubicBezTo>
                    <a:pt x="3364894" y="17183"/>
                    <a:pt x="3664857" y="793698"/>
                    <a:pt x="3817257" y="1001736"/>
                  </a:cubicBezTo>
                  <a:cubicBezTo>
                    <a:pt x="3855357" y="1053746"/>
                    <a:pt x="3877280" y="1093660"/>
                    <a:pt x="3890055" y="1124654"/>
                  </a:cubicBezTo>
                  <a:lnTo>
                    <a:pt x="3895926" y="1142557"/>
                  </a:lnTo>
                  <a:lnTo>
                    <a:pt x="0" y="1103336"/>
                  </a:lnTo>
                  <a:cubicBezTo>
                    <a:pt x="464457" y="779183"/>
                    <a:pt x="928914" y="455031"/>
                    <a:pt x="1233714" y="421164"/>
                  </a:cubicBezTo>
                  <a:cubicBezTo>
                    <a:pt x="1538514" y="387297"/>
                    <a:pt x="1528838" y="970288"/>
                    <a:pt x="1828800" y="900136"/>
                  </a:cubicBezTo>
                  <a:cubicBezTo>
                    <a:pt x="2128762" y="829984"/>
                    <a:pt x="2702076" y="-16683"/>
                    <a:pt x="3033485" y="250"/>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方正宋刻本秀楷简体"/>
                <a:cs typeface="+mn-cs"/>
              </a:endParaRPr>
            </a:p>
          </p:txBody>
        </p:sp>
        <p:sp>
          <p:nvSpPr>
            <p:cNvPr id="37" name="任意多边形 16">
              <a:extLst>
                <a:ext uri="{FF2B5EF4-FFF2-40B4-BE49-F238E27FC236}">
                  <a16:creationId xmlns:a16="http://schemas.microsoft.com/office/drawing/2014/main" xmlns="" id="{E53567A8-18E2-455B-8DE3-0EBF627C7165}"/>
                </a:ext>
              </a:extLst>
            </p:cNvPr>
            <p:cNvSpPr/>
            <p:nvPr/>
          </p:nvSpPr>
          <p:spPr>
            <a:xfrm>
              <a:off x="1045175" y="5391181"/>
              <a:ext cx="1844059" cy="563440"/>
            </a:xfrm>
            <a:custGeom>
              <a:avLst/>
              <a:gdLst>
                <a:gd name="connsiteX0" fmla="*/ 3895926 w 3907971"/>
                <a:gd name="connsiteY0" fmla="*/ 1142557 h 1194053"/>
                <a:gd name="connsiteX1" fmla="*/ 3907971 w 3907971"/>
                <a:gd name="connsiteY1" fmla="*/ 1142678 h 1194053"/>
                <a:gd name="connsiteX2" fmla="*/ 3907971 w 3907971"/>
                <a:gd name="connsiteY2" fmla="*/ 1194053 h 1194053"/>
                <a:gd name="connsiteX3" fmla="*/ 3907971 w 3907971"/>
                <a:gd name="connsiteY3" fmla="*/ 1194051 h 1194053"/>
                <a:gd name="connsiteX4" fmla="*/ 3903237 w 3907971"/>
                <a:gd name="connsiteY4" fmla="*/ 1164852 h 1194053"/>
                <a:gd name="connsiteX5" fmla="*/ 3033485 w 3907971"/>
                <a:gd name="connsiteY5" fmla="*/ 250 h 1194053"/>
                <a:gd name="connsiteX6" fmla="*/ 3817257 w 3907971"/>
                <a:gd name="connsiteY6" fmla="*/ 1001736 h 1194053"/>
                <a:gd name="connsiteX7" fmla="*/ 3890055 w 3907971"/>
                <a:gd name="connsiteY7" fmla="*/ 1124654 h 1194053"/>
                <a:gd name="connsiteX8" fmla="*/ 3895926 w 3907971"/>
                <a:gd name="connsiteY8" fmla="*/ 1142557 h 1194053"/>
                <a:gd name="connsiteX9" fmla="*/ 0 w 3907971"/>
                <a:gd name="connsiteY9" fmla="*/ 1103336 h 1194053"/>
                <a:gd name="connsiteX10" fmla="*/ 1233714 w 3907971"/>
                <a:gd name="connsiteY10" fmla="*/ 421164 h 1194053"/>
                <a:gd name="connsiteX11" fmla="*/ 1828800 w 3907971"/>
                <a:gd name="connsiteY11" fmla="*/ 900136 h 1194053"/>
                <a:gd name="connsiteX12" fmla="*/ 3033485 w 3907971"/>
                <a:gd name="connsiteY12" fmla="*/ 250 h 119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07971" h="1194053">
                  <a:moveTo>
                    <a:pt x="3895926" y="1142557"/>
                  </a:moveTo>
                  <a:lnTo>
                    <a:pt x="3907971" y="1142678"/>
                  </a:lnTo>
                  <a:lnTo>
                    <a:pt x="3907971" y="1194053"/>
                  </a:lnTo>
                  <a:lnTo>
                    <a:pt x="3907971" y="1194051"/>
                  </a:lnTo>
                  <a:cubicBezTo>
                    <a:pt x="3907215" y="1185886"/>
                    <a:pt x="3905930" y="1176286"/>
                    <a:pt x="3903237" y="1164852"/>
                  </a:cubicBezTo>
                  <a:close/>
                  <a:moveTo>
                    <a:pt x="3033485" y="250"/>
                  </a:moveTo>
                  <a:cubicBezTo>
                    <a:pt x="3364894" y="17183"/>
                    <a:pt x="3664857" y="793698"/>
                    <a:pt x="3817257" y="1001736"/>
                  </a:cubicBezTo>
                  <a:cubicBezTo>
                    <a:pt x="3855357" y="1053746"/>
                    <a:pt x="3877280" y="1093660"/>
                    <a:pt x="3890055" y="1124654"/>
                  </a:cubicBezTo>
                  <a:lnTo>
                    <a:pt x="3895926" y="1142557"/>
                  </a:lnTo>
                  <a:lnTo>
                    <a:pt x="0" y="1103336"/>
                  </a:lnTo>
                  <a:cubicBezTo>
                    <a:pt x="464457" y="779183"/>
                    <a:pt x="928914" y="455031"/>
                    <a:pt x="1233714" y="421164"/>
                  </a:cubicBezTo>
                  <a:cubicBezTo>
                    <a:pt x="1538514" y="387297"/>
                    <a:pt x="1528838" y="970288"/>
                    <a:pt x="1828800" y="900136"/>
                  </a:cubicBezTo>
                  <a:cubicBezTo>
                    <a:pt x="2128762" y="829984"/>
                    <a:pt x="2702076" y="-16683"/>
                    <a:pt x="3033485" y="250"/>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方正宋刻本秀楷简体"/>
                <a:cs typeface="+mn-cs"/>
              </a:endParaRPr>
            </a:p>
          </p:txBody>
        </p:sp>
      </p:grpSp>
      <p:pic>
        <p:nvPicPr>
          <p:cNvPr id="38" name="图片占位符 6">
            <a:extLst>
              <a:ext uri="{FF2B5EF4-FFF2-40B4-BE49-F238E27FC236}">
                <a16:creationId xmlns:a16="http://schemas.microsoft.com/office/drawing/2014/main" xmlns="" id="{C28A241C-451E-402C-876F-1D7B8764D1BB}"/>
              </a:ext>
            </a:extLst>
          </p:cNvPr>
          <p:cNvPicPr>
            <a:picLocks noChangeAspect="1"/>
          </p:cNvPicPr>
          <p:nvPr/>
        </p:nvPicPr>
        <p:blipFill>
          <a:blip r:embed="rId3">
            <a:extLst>
              <a:ext uri="{BEBA8EAE-BF5A-486C-A8C5-ECC9F3942E4B}">
                <a14:imgProps xmlns:a14="http://schemas.microsoft.com/office/drawing/2010/main">
                  <a14:imgLayer>
                    <a14:imgEffect>
                      <a14:artisticPaintStrokes/>
                    </a14:imgEffect>
                    <a14:imgEffect>
                      <a14:saturation sat="0"/>
                    </a14:imgEffect>
                    <a14:imgEffect>
                      <a14:brightnessContrast bright="10000"/>
                    </a14:imgEffect>
                  </a14:imgLayer>
                </a14:imgProps>
              </a:ext>
            </a:extLst>
          </a:blip>
          <a:srcRect l="8318" r="8318"/>
          <a:stretch>
            <a:fillRect/>
          </a:stretch>
        </p:blipFill>
        <p:spPr>
          <a:xfrm>
            <a:off x="8316686" y="0"/>
            <a:ext cx="3875314" cy="6887928"/>
          </a:xfrm>
          <a:prstGeom prst="rect">
            <a:avLst/>
          </a:prstGeom>
        </p:spPr>
      </p:pic>
    </p:spTree>
    <p:extLst>
      <p:ext uri="{BB962C8B-B14F-4D97-AF65-F5344CB8AC3E}">
        <p14:creationId xmlns:p14="http://schemas.microsoft.com/office/powerpoint/2010/main" val="2330869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anim calcmode="lin" valueType="num">
                                      <p:cBhvr>
                                        <p:cTn id="8" dur="500" fill="hold"/>
                                        <p:tgtEl>
                                          <p:spTgt spid="18"/>
                                        </p:tgtEl>
                                        <p:attrNameLst>
                                          <p:attrName>ppt_x</p:attrName>
                                        </p:attrNameLst>
                                      </p:cBhvr>
                                      <p:tavLst>
                                        <p:tav tm="0">
                                          <p:val>
                                            <p:strVal val="#ppt_x"/>
                                          </p:val>
                                        </p:tav>
                                        <p:tav tm="100000">
                                          <p:val>
                                            <p:strVal val="#ppt_x"/>
                                          </p:val>
                                        </p:tav>
                                      </p:tavLst>
                                    </p:anim>
                                    <p:anim calcmode="lin" valueType="num">
                                      <p:cBhvr>
                                        <p:cTn id="9" dur="500" fill="hold"/>
                                        <p:tgtEl>
                                          <p:spTgt spid="18"/>
                                        </p:tgtEl>
                                        <p:attrNameLst>
                                          <p:attrName>ppt_y</p:attrName>
                                        </p:attrNameLst>
                                      </p:cBhvr>
                                      <p:tavLst>
                                        <p:tav tm="0">
                                          <p:val>
                                            <p:strVal val="#ppt_y-.1"/>
                                          </p:val>
                                        </p:tav>
                                        <p:tav tm="100000">
                                          <p:val>
                                            <p:strVal val="#ppt_y"/>
                                          </p:val>
                                        </p:tav>
                                      </p:tavLst>
                                    </p:anim>
                                  </p:childTnLst>
                                </p:cTn>
                              </p:par>
                              <p:par>
                                <p:cTn id="10" presetID="22" presetClass="entr" presetSubtype="1" fill="hold" grpId="0" nodeType="withEffect">
                                  <p:stCondLst>
                                    <p:cond delay="250"/>
                                  </p:stCondLst>
                                  <p:childTnLst>
                                    <p:set>
                                      <p:cBhvr>
                                        <p:cTn id="11" dur="1" fill="hold">
                                          <p:stCondLst>
                                            <p:cond delay="0"/>
                                          </p:stCondLst>
                                        </p:cTn>
                                        <p:tgtEl>
                                          <p:spTgt spid="33"/>
                                        </p:tgtEl>
                                        <p:attrNameLst>
                                          <p:attrName>style.visibility</p:attrName>
                                        </p:attrNameLst>
                                      </p:cBhvr>
                                      <p:to>
                                        <p:strVal val="visible"/>
                                      </p:to>
                                    </p:set>
                                    <p:animEffect transition="in" filter="wipe(up)">
                                      <p:cBhvr>
                                        <p:cTn id="12" dur="500"/>
                                        <p:tgtEl>
                                          <p:spTgt spid="33"/>
                                        </p:tgtEl>
                                      </p:cBhvr>
                                    </p:animEffect>
                                  </p:childTnLst>
                                </p:cTn>
                              </p:par>
                              <p:par>
                                <p:cTn id="13" presetID="50" presetClass="entr" presetSubtype="0" decel="100000" fill="hold" grpId="0" nodeType="withEffect">
                                  <p:stCondLst>
                                    <p:cond delay="500"/>
                                  </p:stCondLst>
                                  <p:childTnLst>
                                    <p:set>
                                      <p:cBhvr>
                                        <p:cTn id="14" dur="1" fill="hold">
                                          <p:stCondLst>
                                            <p:cond delay="0"/>
                                          </p:stCondLst>
                                        </p:cTn>
                                        <p:tgtEl>
                                          <p:spTgt spid="23"/>
                                        </p:tgtEl>
                                        <p:attrNameLst>
                                          <p:attrName>style.visibility</p:attrName>
                                        </p:attrNameLst>
                                      </p:cBhvr>
                                      <p:to>
                                        <p:strVal val="visible"/>
                                      </p:to>
                                    </p:set>
                                    <p:anim calcmode="lin" valueType="num">
                                      <p:cBhvr>
                                        <p:cTn id="15" dur="1000" fill="hold"/>
                                        <p:tgtEl>
                                          <p:spTgt spid="23"/>
                                        </p:tgtEl>
                                        <p:attrNameLst>
                                          <p:attrName>ppt_w</p:attrName>
                                        </p:attrNameLst>
                                      </p:cBhvr>
                                      <p:tavLst>
                                        <p:tav tm="0">
                                          <p:val>
                                            <p:strVal val="#ppt_w+.3"/>
                                          </p:val>
                                        </p:tav>
                                        <p:tav tm="100000">
                                          <p:val>
                                            <p:strVal val="#ppt_w"/>
                                          </p:val>
                                        </p:tav>
                                      </p:tavLst>
                                    </p:anim>
                                    <p:anim calcmode="lin" valueType="num">
                                      <p:cBhvr>
                                        <p:cTn id="16" dur="1000" fill="hold"/>
                                        <p:tgtEl>
                                          <p:spTgt spid="23"/>
                                        </p:tgtEl>
                                        <p:attrNameLst>
                                          <p:attrName>ppt_h</p:attrName>
                                        </p:attrNameLst>
                                      </p:cBhvr>
                                      <p:tavLst>
                                        <p:tav tm="0">
                                          <p:val>
                                            <p:strVal val="#ppt_h"/>
                                          </p:val>
                                        </p:tav>
                                        <p:tav tm="100000">
                                          <p:val>
                                            <p:strVal val="#ppt_h"/>
                                          </p:val>
                                        </p:tav>
                                      </p:tavLst>
                                    </p:anim>
                                    <p:animEffect transition="in" filter="fade">
                                      <p:cBhvr>
                                        <p:cTn id="17" dur="1000"/>
                                        <p:tgtEl>
                                          <p:spTgt spid="23"/>
                                        </p:tgtEl>
                                      </p:cBhvr>
                                    </p:animEffect>
                                  </p:childTnLst>
                                </p:cTn>
                              </p:par>
                            </p:childTnLst>
                          </p:cTn>
                        </p:par>
                        <p:par>
                          <p:cTn id="18" fill="hold">
                            <p:stCondLst>
                              <p:cond delay="1500"/>
                            </p:stCondLst>
                            <p:childTnLst>
                              <p:par>
                                <p:cTn id="19" presetID="47" presetClass="entr" presetSubtype="0"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anim calcmode="lin" valueType="num">
                                      <p:cBhvr>
                                        <p:cTn id="22" dur="500" fill="hold"/>
                                        <p:tgtEl>
                                          <p:spTgt spid="19"/>
                                        </p:tgtEl>
                                        <p:attrNameLst>
                                          <p:attrName>ppt_x</p:attrName>
                                        </p:attrNameLst>
                                      </p:cBhvr>
                                      <p:tavLst>
                                        <p:tav tm="0">
                                          <p:val>
                                            <p:strVal val="#ppt_x"/>
                                          </p:val>
                                        </p:tav>
                                        <p:tav tm="100000">
                                          <p:val>
                                            <p:strVal val="#ppt_x"/>
                                          </p:val>
                                        </p:tav>
                                      </p:tavLst>
                                    </p:anim>
                                    <p:anim calcmode="lin" valueType="num">
                                      <p:cBhvr>
                                        <p:cTn id="23" dur="500" fill="hold"/>
                                        <p:tgtEl>
                                          <p:spTgt spid="19"/>
                                        </p:tgtEl>
                                        <p:attrNameLst>
                                          <p:attrName>ppt_y</p:attrName>
                                        </p:attrNameLst>
                                      </p:cBhvr>
                                      <p:tavLst>
                                        <p:tav tm="0">
                                          <p:val>
                                            <p:strVal val="#ppt_y-.1"/>
                                          </p:val>
                                        </p:tav>
                                        <p:tav tm="100000">
                                          <p:val>
                                            <p:strVal val="#ppt_y"/>
                                          </p:val>
                                        </p:tav>
                                      </p:tavLst>
                                    </p:anim>
                                  </p:childTnLst>
                                </p:cTn>
                              </p:par>
                              <p:par>
                                <p:cTn id="24" presetID="22" presetClass="entr" presetSubtype="1" fill="hold" grpId="0" nodeType="withEffect">
                                  <p:stCondLst>
                                    <p:cond delay="250"/>
                                  </p:stCondLst>
                                  <p:childTnLst>
                                    <p:set>
                                      <p:cBhvr>
                                        <p:cTn id="25" dur="1" fill="hold">
                                          <p:stCondLst>
                                            <p:cond delay="0"/>
                                          </p:stCondLst>
                                        </p:cTn>
                                        <p:tgtEl>
                                          <p:spTgt spid="34"/>
                                        </p:tgtEl>
                                        <p:attrNameLst>
                                          <p:attrName>style.visibility</p:attrName>
                                        </p:attrNameLst>
                                      </p:cBhvr>
                                      <p:to>
                                        <p:strVal val="visible"/>
                                      </p:to>
                                    </p:set>
                                    <p:animEffect transition="in" filter="wipe(up)">
                                      <p:cBhvr>
                                        <p:cTn id="26" dur="500"/>
                                        <p:tgtEl>
                                          <p:spTgt spid="34"/>
                                        </p:tgtEl>
                                      </p:cBhvr>
                                    </p:animEffect>
                                  </p:childTnLst>
                                </p:cTn>
                              </p:par>
                              <p:par>
                                <p:cTn id="27" presetID="50" presetClass="entr" presetSubtype="0" decel="100000" fill="hold" grpId="0" nodeType="withEffect">
                                  <p:stCondLst>
                                    <p:cond delay="500"/>
                                  </p:stCondLst>
                                  <p:childTnLst>
                                    <p:set>
                                      <p:cBhvr>
                                        <p:cTn id="28" dur="1" fill="hold">
                                          <p:stCondLst>
                                            <p:cond delay="0"/>
                                          </p:stCondLst>
                                        </p:cTn>
                                        <p:tgtEl>
                                          <p:spTgt spid="22"/>
                                        </p:tgtEl>
                                        <p:attrNameLst>
                                          <p:attrName>style.visibility</p:attrName>
                                        </p:attrNameLst>
                                      </p:cBhvr>
                                      <p:to>
                                        <p:strVal val="visible"/>
                                      </p:to>
                                    </p:set>
                                    <p:anim calcmode="lin" valueType="num">
                                      <p:cBhvr>
                                        <p:cTn id="29" dur="1000" fill="hold"/>
                                        <p:tgtEl>
                                          <p:spTgt spid="22"/>
                                        </p:tgtEl>
                                        <p:attrNameLst>
                                          <p:attrName>ppt_w</p:attrName>
                                        </p:attrNameLst>
                                      </p:cBhvr>
                                      <p:tavLst>
                                        <p:tav tm="0">
                                          <p:val>
                                            <p:strVal val="#ppt_w+.3"/>
                                          </p:val>
                                        </p:tav>
                                        <p:tav tm="100000">
                                          <p:val>
                                            <p:strVal val="#ppt_w"/>
                                          </p:val>
                                        </p:tav>
                                      </p:tavLst>
                                    </p:anim>
                                    <p:anim calcmode="lin" valueType="num">
                                      <p:cBhvr>
                                        <p:cTn id="30" dur="1000" fill="hold"/>
                                        <p:tgtEl>
                                          <p:spTgt spid="22"/>
                                        </p:tgtEl>
                                        <p:attrNameLst>
                                          <p:attrName>ppt_h</p:attrName>
                                        </p:attrNameLst>
                                      </p:cBhvr>
                                      <p:tavLst>
                                        <p:tav tm="0">
                                          <p:val>
                                            <p:strVal val="#ppt_h"/>
                                          </p:val>
                                        </p:tav>
                                        <p:tav tm="100000">
                                          <p:val>
                                            <p:strVal val="#ppt_h"/>
                                          </p:val>
                                        </p:tav>
                                      </p:tavLst>
                                    </p:anim>
                                    <p:animEffect transition="in" filter="fade">
                                      <p:cBhvr>
                                        <p:cTn id="31" dur="1000"/>
                                        <p:tgtEl>
                                          <p:spTgt spid="22"/>
                                        </p:tgtEl>
                                      </p:cBhvr>
                                    </p:animEffect>
                                  </p:childTnLst>
                                </p:cTn>
                              </p:par>
                              <p:par>
                                <p:cTn id="32" presetID="53" presetClass="entr" presetSubtype="16" fill="hold" nodeType="withEffect">
                                  <p:stCondLst>
                                    <p:cond delay="500"/>
                                  </p:stCondLst>
                                  <p:childTnLst>
                                    <p:set>
                                      <p:cBhvr>
                                        <p:cTn id="33" dur="1" fill="hold">
                                          <p:stCondLst>
                                            <p:cond delay="0"/>
                                          </p:stCondLst>
                                        </p:cTn>
                                        <p:tgtEl>
                                          <p:spTgt spid="35"/>
                                        </p:tgtEl>
                                        <p:attrNameLst>
                                          <p:attrName>style.visibility</p:attrName>
                                        </p:attrNameLst>
                                      </p:cBhvr>
                                      <p:to>
                                        <p:strVal val="visible"/>
                                      </p:to>
                                    </p:set>
                                    <p:anim calcmode="lin" valueType="num">
                                      <p:cBhvr>
                                        <p:cTn id="34" dur="500" fill="hold"/>
                                        <p:tgtEl>
                                          <p:spTgt spid="35"/>
                                        </p:tgtEl>
                                        <p:attrNameLst>
                                          <p:attrName>ppt_w</p:attrName>
                                        </p:attrNameLst>
                                      </p:cBhvr>
                                      <p:tavLst>
                                        <p:tav tm="0">
                                          <p:val>
                                            <p:fltVal val="0"/>
                                          </p:val>
                                        </p:tav>
                                        <p:tav tm="100000">
                                          <p:val>
                                            <p:strVal val="#ppt_w"/>
                                          </p:val>
                                        </p:tav>
                                      </p:tavLst>
                                    </p:anim>
                                    <p:anim calcmode="lin" valueType="num">
                                      <p:cBhvr>
                                        <p:cTn id="35" dur="500" fill="hold"/>
                                        <p:tgtEl>
                                          <p:spTgt spid="35"/>
                                        </p:tgtEl>
                                        <p:attrNameLst>
                                          <p:attrName>ppt_h</p:attrName>
                                        </p:attrNameLst>
                                      </p:cBhvr>
                                      <p:tavLst>
                                        <p:tav tm="0">
                                          <p:val>
                                            <p:fltVal val="0"/>
                                          </p:val>
                                        </p:tav>
                                        <p:tav tm="100000">
                                          <p:val>
                                            <p:strVal val="#ppt_h"/>
                                          </p:val>
                                        </p:tav>
                                      </p:tavLst>
                                    </p:anim>
                                    <p:animEffect transition="in" filter="fade">
                                      <p:cBhvr>
                                        <p:cTn id="36" dur="500"/>
                                        <p:tgtEl>
                                          <p:spTgt spid="35"/>
                                        </p:tgtEl>
                                      </p:cBhvr>
                                    </p:animEffect>
                                  </p:childTnLst>
                                </p:cTn>
                              </p:par>
                              <p:par>
                                <p:cTn id="37" presetID="42" presetClass="path" presetSubtype="0" accel="67000" decel="33000" fill="hold" nodeType="withEffect">
                                  <p:stCondLst>
                                    <p:cond delay="500"/>
                                  </p:stCondLst>
                                  <p:childTnLst>
                                    <p:animMotion origin="layout" path="M -4.58333E-6 -1.85185E-6 L 0.26784 -0.15509 " pathEditMode="relative" rAng="0" ptsTypes="AA">
                                      <p:cBhvr>
                                        <p:cTn id="38" dur="4500" spd="-100000" fill="hold"/>
                                        <p:tgtEl>
                                          <p:spTgt spid="35"/>
                                        </p:tgtEl>
                                        <p:attrNameLst>
                                          <p:attrName>ppt_x</p:attrName>
                                          <p:attrName>ppt_y</p:attrName>
                                        </p:attrNameLst>
                                      </p:cBhvr>
                                      <p:rCtr x="13385" y="-77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2" grpId="0" animBg="1"/>
      <p:bldP spid="23" grpId="0" animBg="1"/>
      <p:bldP spid="33" grpId="0"/>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6" descr="http://img.hb.aicdn.com/ba01eefc4cefb142191bf48be2a061cf125a1e8171d8-BUzSx3_fw658">
            <a:extLst>
              <a:ext uri="{FF2B5EF4-FFF2-40B4-BE49-F238E27FC236}">
                <a16:creationId xmlns:a16="http://schemas.microsoft.com/office/drawing/2014/main" xmlns="" id="{F8A70C12-FB82-4FCF-A8A7-30D428381E19}"/>
              </a:ext>
            </a:extLst>
          </p:cNvPr>
          <p:cNvPicPr>
            <a:picLocks noChangeAspect="1" noChangeArrowheads="1"/>
          </p:cNvPicPr>
          <p:nvPr/>
        </p:nvPicPr>
        <p:blipFill>
          <a:blip r:embed="rId3">
            <a:clrChange>
              <a:clrFrom>
                <a:srgbClr val="EBEBEB"/>
              </a:clrFrom>
              <a:clrTo>
                <a:srgbClr val="EBEBEB">
                  <a:alpha val="0"/>
                </a:srgbClr>
              </a:clrTo>
            </a:clrChange>
            <a:extLst>
              <a:ext uri="{28A0092B-C50C-407E-A947-70E740481C1C}">
                <a14:useLocalDpi xmlns:a14="http://schemas.microsoft.com/office/drawing/2010/main" val="0"/>
              </a:ext>
            </a:extLst>
          </a:blip>
          <a:srcRect/>
          <a:stretch>
            <a:fillRect/>
          </a:stretch>
        </p:blipFill>
        <p:spPr bwMode="auto">
          <a:xfrm>
            <a:off x="7248128" y="1852454"/>
            <a:ext cx="4943872" cy="495376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江南 • 印记">
            <a:extLst>
              <a:ext uri="{FF2B5EF4-FFF2-40B4-BE49-F238E27FC236}">
                <a16:creationId xmlns:a16="http://schemas.microsoft.com/office/drawing/2014/main" xmlns="" id="{D69302C1-9BC2-4443-A83F-F742965BD1DE}"/>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34501"/>
          <a:stretch/>
        </p:blipFill>
        <p:spPr bwMode="auto">
          <a:xfrm>
            <a:off x="-4373" y="1654902"/>
            <a:ext cx="8908685" cy="2738810"/>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a:extLst>
              <a:ext uri="{FF2B5EF4-FFF2-40B4-BE49-F238E27FC236}">
                <a16:creationId xmlns:a16="http://schemas.microsoft.com/office/drawing/2014/main" xmlns="" id="{B04BBD99-D540-46F5-9FA9-35B7BEB0FAED}"/>
              </a:ext>
            </a:extLst>
          </p:cNvPr>
          <p:cNvSpPr txBox="1"/>
          <p:nvPr/>
        </p:nvSpPr>
        <p:spPr>
          <a:xfrm>
            <a:off x="11014610" y="764704"/>
            <a:ext cx="553998" cy="3312368"/>
          </a:xfrm>
          <a:prstGeom prst="rect">
            <a:avLst/>
          </a:prstGeom>
          <a:noFill/>
        </p:spPr>
        <p:txBody>
          <a:bodyPr vert="eaVert" wrap="square" rtlCol="0">
            <a:spAutoFit/>
          </a:bodyPr>
          <a:lstStyle/>
          <a:p>
            <a:r>
              <a:rPr lang="zh-CN" altLang="en-US" sz="2400" dirty="0">
                <a:latin typeface="中山行书百年纪念版" panose="02010609000101010101" pitchFamily="49" charset="-122"/>
                <a:ea typeface="中山行书百年纪念版" panose="02010609000101010101" pitchFamily="49" charset="-122"/>
              </a:rPr>
              <a:t>在此插入标题</a:t>
            </a:r>
          </a:p>
        </p:txBody>
      </p:sp>
      <p:pic>
        <p:nvPicPr>
          <p:cNvPr id="15" name="Picture 4" descr="#活动##元素##素材##电商节日素材#...">
            <a:extLst>
              <a:ext uri="{FF2B5EF4-FFF2-40B4-BE49-F238E27FC236}">
                <a16:creationId xmlns:a16="http://schemas.microsoft.com/office/drawing/2014/main" xmlns="" id="{597520B8-7EAA-4B01-9307-581C80BED5A5}"/>
              </a:ext>
            </a:extLst>
          </p:cNvPr>
          <p:cNvPicPr>
            <a:picLocks noChangeAspect="1" noChangeArrowheads="1"/>
          </p:cNvPicPr>
          <p:nvPr/>
        </p:nvPicPr>
        <p:blipFill rotWithShape="1">
          <a:blip r:embed="rId5" cstate="print">
            <a:duotone>
              <a:schemeClr val="bg2">
                <a:shade val="45000"/>
                <a:satMod val="135000"/>
              </a:schemeClr>
              <a:prstClr val="white"/>
            </a:duotone>
            <a:extLst>
              <a:ext uri="{BEBA8EAE-BF5A-486C-A8C5-ECC9F3942E4B}">
                <a14:imgProps xmlns:a14="http://schemas.microsoft.com/office/drawing/2010/main">
                  <a14:imgLayer>
                    <a14:imgEffect>
                      <a14:saturation sat="0"/>
                    </a14:imgEffect>
                  </a14:imgLayer>
                </a14:imgProps>
              </a:ext>
              <a:ext uri="{28A0092B-C50C-407E-A947-70E740481C1C}">
                <a14:useLocalDpi xmlns:a14="http://schemas.microsoft.com/office/drawing/2010/main" val="0"/>
              </a:ext>
            </a:extLst>
          </a:blip>
          <a:srcRect t="30890" b="32345"/>
          <a:stretch/>
        </p:blipFill>
        <p:spPr bwMode="auto">
          <a:xfrm>
            <a:off x="10552757" y="2752665"/>
            <a:ext cx="1477704" cy="54328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Stock vector of 'Kor...">
            <a:extLst>
              <a:ext uri="{FF2B5EF4-FFF2-40B4-BE49-F238E27FC236}">
                <a16:creationId xmlns:a16="http://schemas.microsoft.com/office/drawing/2014/main" xmlns="" id="{F8E66D28-0F42-4523-BB81-E28964D41423}"/>
              </a:ext>
            </a:extLst>
          </p:cNvPr>
          <p:cNvPicPr>
            <a:picLocks noChangeAspect="1" noChangeArrowheads="1"/>
          </p:cNvPicPr>
          <p:nvPr/>
        </p:nvPicPr>
        <p:blipFill rotWithShape="1">
          <a:blip r:embed="rId6">
            <a:clrChange>
              <a:clrFrom>
                <a:srgbClr val="EBEFEE"/>
              </a:clrFrom>
              <a:clrTo>
                <a:srgbClr val="EBEFEE">
                  <a:alpha val="0"/>
                </a:srgbClr>
              </a:clrTo>
            </a:clrChange>
            <a:grayscl/>
            <a:extLst>
              <a:ext uri="{28A0092B-C50C-407E-A947-70E740481C1C}">
                <a14:useLocalDpi xmlns:a14="http://schemas.microsoft.com/office/drawing/2010/main" val="0"/>
              </a:ext>
            </a:extLst>
          </a:blip>
          <a:srcRect l="36233" t="35935" r="35619" b="35916"/>
          <a:stretch/>
        </p:blipFill>
        <p:spPr bwMode="auto">
          <a:xfrm>
            <a:off x="1199456" y="4368341"/>
            <a:ext cx="1512168" cy="1512168"/>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16">
            <a:extLst>
              <a:ext uri="{FF2B5EF4-FFF2-40B4-BE49-F238E27FC236}">
                <a16:creationId xmlns:a16="http://schemas.microsoft.com/office/drawing/2014/main" xmlns="" id="{05DD85D4-15A0-40E8-ABD6-7E5B6DC277A3}"/>
              </a:ext>
            </a:extLst>
          </p:cNvPr>
          <p:cNvSpPr txBox="1"/>
          <p:nvPr/>
        </p:nvSpPr>
        <p:spPr>
          <a:xfrm>
            <a:off x="2638446" y="4323973"/>
            <a:ext cx="4985980" cy="1868633"/>
          </a:xfrm>
          <a:prstGeom prst="rect">
            <a:avLst/>
          </a:prstGeom>
          <a:noFill/>
        </p:spPr>
        <p:txBody>
          <a:bodyPr vert="eaVert" wrap="square" rtlCol="0">
            <a:spAutoFit/>
          </a:bodyPr>
          <a:lstStyle/>
          <a:p>
            <a:pPr lvl="0">
              <a:lnSpc>
                <a:spcPct val="150000"/>
              </a:lnSpc>
            </a:pPr>
            <a:r>
              <a:rPr lang="zh-CN" altLang="en-US" sz="1600" dirty="0">
                <a:solidFill>
                  <a:prstClr val="black"/>
                </a:solidFill>
                <a:latin typeface="楷体" panose="02010609060101010101" pitchFamily="49" charset="-122"/>
                <a:ea typeface="楷体" panose="02010609060101010101" pitchFamily="49" charset="-122"/>
                <a:cs typeface="+mn-ea"/>
                <a:sym typeface="+mn-lt"/>
              </a:rPr>
              <a:t>去年今日此门中，人面桃花相映红。</a:t>
            </a:r>
          </a:p>
          <a:p>
            <a:pPr lvl="0">
              <a:lnSpc>
                <a:spcPct val="150000"/>
              </a:lnSpc>
            </a:pPr>
            <a:r>
              <a:rPr lang="zh-CN" altLang="en-US" sz="1600" dirty="0">
                <a:solidFill>
                  <a:prstClr val="black"/>
                </a:solidFill>
                <a:latin typeface="楷体" panose="02010609060101010101" pitchFamily="49" charset="-122"/>
                <a:ea typeface="楷体" panose="02010609060101010101" pitchFamily="49" charset="-122"/>
                <a:cs typeface="+mn-ea"/>
                <a:sym typeface="+mn-lt"/>
              </a:rPr>
              <a:t>人面不知何处去，桃花依旧笑熊猫。</a:t>
            </a:r>
            <a:endParaRPr lang="en-US" altLang="zh-CN" sz="1600" dirty="0">
              <a:solidFill>
                <a:prstClr val="black"/>
              </a:solidFill>
              <a:latin typeface="楷体" panose="02010609060101010101" pitchFamily="49" charset="-122"/>
              <a:ea typeface="楷体" panose="02010609060101010101" pitchFamily="49" charset="-122"/>
              <a:cs typeface="+mn-ea"/>
              <a:sym typeface="+mn-lt"/>
            </a:endParaRPr>
          </a:p>
          <a:p>
            <a:pPr lvl="0">
              <a:lnSpc>
                <a:spcPct val="150000"/>
              </a:lnSpc>
            </a:pPr>
            <a:r>
              <a:rPr lang="zh-CN" altLang="en-US" sz="1600" dirty="0">
                <a:solidFill>
                  <a:prstClr val="black"/>
                </a:solidFill>
                <a:latin typeface="楷体" panose="02010609060101010101" pitchFamily="49" charset="-122"/>
                <a:ea typeface="楷体" panose="02010609060101010101" pitchFamily="49" charset="-122"/>
                <a:cs typeface="+mn-ea"/>
                <a:sym typeface="+mn-lt"/>
              </a:rPr>
              <a:t>去年今日此门中，人面桃花相映红。</a:t>
            </a:r>
          </a:p>
          <a:p>
            <a:pPr lvl="0">
              <a:lnSpc>
                <a:spcPct val="150000"/>
              </a:lnSpc>
            </a:pPr>
            <a:r>
              <a:rPr lang="zh-CN" altLang="en-US" sz="1600" dirty="0">
                <a:solidFill>
                  <a:prstClr val="black"/>
                </a:solidFill>
                <a:latin typeface="楷体" panose="02010609060101010101" pitchFamily="49" charset="-122"/>
                <a:ea typeface="楷体" panose="02010609060101010101" pitchFamily="49" charset="-122"/>
                <a:cs typeface="+mn-ea"/>
                <a:sym typeface="+mn-lt"/>
              </a:rPr>
              <a:t>人面不知何处去，桃花依旧笑熊猫。</a:t>
            </a:r>
          </a:p>
          <a:p>
            <a:pPr lvl="0">
              <a:lnSpc>
                <a:spcPct val="150000"/>
              </a:lnSpc>
            </a:pPr>
            <a:r>
              <a:rPr lang="zh-CN" altLang="en-US" sz="1600" dirty="0">
                <a:solidFill>
                  <a:prstClr val="black"/>
                </a:solidFill>
                <a:latin typeface="楷体" panose="02010609060101010101" pitchFamily="49" charset="-122"/>
                <a:ea typeface="楷体" panose="02010609060101010101" pitchFamily="49" charset="-122"/>
                <a:cs typeface="+mn-ea"/>
                <a:sym typeface="+mn-lt"/>
              </a:rPr>
              <a:t>去年今日此门中，人面桃花相映红。</a:t>
            </a:r>
          </a:p>
          <a:p>
            <a:pPr lvl="0">
              <a:lnSpc>
                <a:spcPct val="150000"/>
              </a:lnSpc>
            </a:pPr>
            <a:r>
              <a:rPr lang="zh-CN" altLang="en-US" sz="1600" dirty="0">
                <a:solidFill>
                  <a:prstClr val="black"/>
                </a:solidFill>
                <a:latin typeface="楷体" panose="02010609060101010101" pitchFamily="49" charset="-122"/>
                <a:ea typeface="楷体" panose="02010609060101010101" pitchFamily="49" charset="-122"/>
                <a:cs typeface="+mn-ea"/>
                <a:sym typeface="+mn-lt"/>
              </a:rPr>
              <a:t>人面不知何处去，桃花依旧笑熊猫。</a:t>
            </a:r>
          </a:p>
          <a:p>
            <a:pPr lvl="0">
              <a:lnSpc>
                <a:spcPct val="150000"/>
              </a:lnSpc>
            </a:pPr>
            <a:endParaRPr lang="zh-CN" altLang="en-US" sz="1600" dirty="0">
              <a:solidFill>
                <a:prstClr val="black"/>
              </a:solidFill>
              <a:latin typeface="楷体" panose="02010609060101010101" pitchFamily="49" charset="-122"/>
              <a:ea typeface="楷体" panose="02010609060101010101" pitchFamily="49" charset="-122"/>
              <a:cs typeface="+mn-ea"/>
              <a:sym typeface="+mn-lt"/>
            </a:endParaRPr>
          </a:p>
        </p:txBody>
      </p:sp>
      <p:pic>
        <p:nvPicPr>
          <p:cNvPr id="20" name="Picture 20" descr="http://pic94.nipic.com/file/20180407/20661287_144338344001_2.jpg">
            <a:extLst>
              <a:ext uri="{FF2B5EF4-FFF2-40B4-BE49-F238E27FC236}">
                <a16:creationId xmlns:a16="http://schemas.microsoft.com/office/drawing/2014/main" xmlns="" id="{3896ACD0-D3AA-44DC-9A75-18E12C21D92C}"/>
              </a:ext>
            </a:extLst>
          </p:cNvPr>
          <p:cNvPicPr>
            <a:picLocks noChangeAspect="1" noChangeArrowheads="1"/>
          </p:cNvPicPr>
          <p:nvPr/>
        </p:nvPicPr>
        <p:blipFill rotWithShape="1">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l="47908" t="47117" r="23961"/>
          <a:stretch/>
        </p:blipFill>
        <p:spPr bwMode="auto">
          <a:xfrm>
            <a:off x="11103358" y="3438326"/>
            <a:ext cx="464118" cy="506106"/>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37842">
            <a:extLst>
              <a:ext uri="{FF2B5EF4-FFF2-40B4-BE49-F238E27FC236}">
                <a16:creationId xmlns:a16="http://schemas.microsoft.com/office/drawing/2014/main" xmlns="" id="{16E2D7FF-8A45-40E1-A1E8-44C7F68F0AEE}"/>
              </a:ext>
            </a:extLst>
          </p:cNvPr>
          <p:cNvGrpSpPr>
            <a:grpSpLocks noChangeAspect="1"/>
          </p:cNvGrpSpPr>
          <p:nvPr/>
        </p:nvGrpSpPr>
        <p:grpSpPr bwMode="auto">
          <a:xfrm>
            <a:off x="816373" y="1563628"/>
            <a:ext cx="2036763" cy="1189037"/>
            <a:chOff x="2556" y="2961"/>
            <a:chExt cx="1283" cy="749"/>
          </a:xfrm>
          <a:solidFill>
            <a:srgbClr val="112540"/>
          </a:solidFill>
        </p:grpSpPr>
        <p:sp>
          <p:nvSpPr>
            <p:cNvPr id="24" name="Freeform 37843">
              <a:extLst>
                <a:ext uri="{FF2B5EF4-FFF2-40B4-BE49-F238E27FC236}">
                  <a16:creationId xmlns:a16="http://schemas.microsoft.com/office/drawing/2014/main" xmlns="" id="{245A01D8-7749-44F2-B9A0-1CFD6B392136}"/>
                </a:ext>
              </a:extLst>
            </p:cNvPr>
            <p:cNvSpPr>
              <a:spLocks/>
            </p:cNvSpPr>
            <p:nvPr/>
          </p:nvSpPr>
          <p:spPr bwMode="auto">
            <a:xfrm>
              <a:off x="3280" y="3538"/>
              <a:ext cx="193" cy="172"/>
            </a:xfrm>
            <a:custGeom>
              <a:avLst/>
              <a:gdLst>
                <a:gd name="T0" fmla="*/ 81 w 81"/>
                <a:gd name="T1" fmla="*/ 31 h 72"/>
                <a:gd name="T2" fmla="*/ 50 w 81"/>
                <a:gd name="T3" fmla="*/ 41 h 72"/>
                <a:gd name="T4" fmla="*/ 43 w 81"/>
                <a:gd name="T5" fmla="*/ 39 h 72"/>
                <a:gd name="T6" fmla="*/ 55 w 81"/>
                <a:gd name="T7" fmla="*/ 15 h 72"/>
                <a:gd name="T8" fmla="*/ 47 w 81"/>
                <a:gd name="T9" fmla="*/ 0 h 72"/>
                <a:gd name="T10" fmla="*/ 31 w 81"/>
                <a:gd name="T11" fmla="*/ 37 h 72"/>
                <a:gd name="T12" fmla="*/ 23 w 81"/>
                <a:gd name="T13" fmla="*/ 51 h 72"/>
                <a:gd name="T14" fmla="*/ 0 w 81"/>
                <a:gd name="T15" fmla="*/ 51 h 72"/>
                <a:gd name="T16" fmla="*/ 14 w 81"/>
                <a:gd name="T17" fmla="*/ 72 h 72"/>
                <a:gd name="T18" fmla="*/ 36 w 81"/>
                <a:gd name="T19" fmla="*/ 59 h 72"/>
                <a:gd name="T20" fmla="*/ 66 w 81"/>
                <a:gd name="T21" fmla="*/ 45 h 72"/>
                <a:gd name="T22" fmla="*/ 81 w 81"/>
                <a:gd name="T23" fmla="*/ 3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2">
                  <a:moveTo>
                    <a:pt x="81" y="31"/>
                  </a:moveTo>
                  <a:cubicBezTo>
                    <a:pt x="81" y="31"/>
                    <a:pt x="61" y="28"/>
                    <a:pt x="50" y="41"/>
                  </a:cubicBezTo>
                  <a:cubicBezTo>
                    <a:pt x="50" y="41"/>
                    <a:pt x="40" y="40"/>
                    <a:pt x="43" y="39"/>
                  </a:cubicBezTo>
                  <a:cubicBezTo>
                    <a:pt x="45" y="39"/>
                    <a:pt x="55" y="20"/>
                    <a:pt x="55" y="15"/>
                  </a:cubicBezTo>
                  <a:cubicBezTo>
                    <a:pt x="55" y="10"/>
                    <a:pt x="47" y="0"/>
                    <a:pt x="47" y="0"/>
                  </a:cubicBezTo>
                  <a:cubicBezTo>
                    <a:pt x="47" y="0"/>
                    <a:pt x="24" y="14"/>
                    <a:pt x="31" y="37"/>
                  </a:cubicBezTo>
                  <a:cubicBezTo>
                    <a:pt x="31" y="37"/>
                    <a:pt x="34" y="49"/>
                    <a:pt x="23" y="51"/>
                  </a:cubicBezTo>
                  <a:cubicBezTo>
                    <a:pt x="11" y="53"/>
                    <a:pt x="0" y="51"/>
                    <a:pt x="0" y="51"/>
                  </a:cubicBezTo>
                  <a:cubicBezTo>
                    <a:pt x="14" y="72"/>
                    <a:pt x="14" y="72"/>
                    <a:pt x="14" y="72"/>
                  </a:cubicBezTo>
                  <a:cubicBezTo>
                    <a:pt x="14" y="72"/>
                    <a:pt x="27" y="59"/>
                    <a:pt x="36" y="59"/>
                  </a:cubicBezTo>
                  <a:cubicBezTo>
                    <a:pt x="45" y="59"/>
                    <a:pt x="61" y="51"/>
                    <a:pt x="66" y="45"/>
                  </a:cubicBezTo>
                  <a:cubicBezTo>
                    <a:pt x="72" y="38"/>
                    <a:pt x="75" y="32"/>
                    <a:pt x="81"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37844">
              <a:extLst>
                <a:ext uri="{FF2B5EF4-FFF2-40B4-BE49-F238E27FC236}">
                  <a16:creationId xmlns:a16="http://schemas.microsoft.com/office/drawing/2014/main" xmlns="" id="{1C803301-D049-4739-A984-0AB4A260D1F6}"/>
                </a:ext>
              </a:extLst>
            </p:cNvPr>
            <p:cNvSpPr>
              <a:spLocks/>
            </p:cNvSpPr>
            <p:nvPr/>
          </p:nvSpPr>
          <p:spPr bwMode="auto">
            <a:xfrm>
              <a:off x="2556" y="2961"/>
              <a:ext cx="394" cy="308"/>
            </a:xfrm>
            <a:custGeom>
              <a:avLst/>
              <a:gdLst>
                <a:gd name="T0" fmla="*/ 166 w 166"/>
                <a:gd name="T1" fmla="*/ 74 h 129"/>
                <a:gd name="T2" fmla="*/ 103 w 166"/>
                <a:gd name="T3" fmla="*/ 83 h 129"/>
                <a:gd name="T4" fmla="*/ 88 w 166"/>
                <a:gd name="T5" fmla="*/ 76 h 129"/>
                <a:gd name="T6" fmla="*/ 121 w 166"/>
                <a:gd name="T7" fmla="*/ 33 h 129"/>
                <a:gd name="T8" fmla="*/ 111 w 166"/>
                <a:gd name="T9" fmla="*/ 0 h 129"/>
                <a:gd name="T10" fmla="*/ 66 w 166"/>
                <a:gd name="T11" fmla="*/ 68 h 129"/>
                <a:gd name="T12" fmla="*/ 45 w 166"/>
                <a:gd name="T13" fmla="*/ 92 h 129"/>
                <a:gd name="T14" fmla="*/ 0 w 166"/>
                <a:gd name="T15" fmla="*/ 84 h 129"/>
                <a:gd name="T16" fmla="*/ 20 w 166"/>
                <a:gd name="T17" fmla="*/ 129 h 129"/>
                <a:gd name="T18" fmla="*/ 67 w 166"/>
                <a:gd name="T19" fmla="*/ 113 h 129"/>
                <a:gd name="T20" fmla="*/ 133 w 166"/>
                <a:gd name="T21" fmla="*/ 96 h 129"/>
                <a:gd name="T22" fmla="*/ 166 w 166"/>
                <a:gd name="T23" fmla="*/ 7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6" h="129">
                  <a:moveTo>
                    <a:pt x="166" y="74"/>
                  </a:moveTo>
                  <a:cubicBezTo>
                    <a:pt x="166" y="74"/>
                    <a:pt x="128" y="62"/>
                    <a:pt x="103" y="83"/>
                  </a:cubicBezTo>
                  <a:cubicBezTo>
                    <a:pt x="103" y="83"/>
                    <a:pt x="83" y="77"/>
                    <a:pt x="88" y="76"/>
                  </a:cubicBezTo>
                  <a:cubicBezTo>
                    <a:pt x="93" y="76"/>
                    <a:pt x="119" y="42"/>
                    <a:pt x="121" y="33"/>
                  </a:cubicBezTo>
                  <a:cubicBezTo>
                    <a:pt x="123" y="24"/>
                    <a:pt x="111" y="0"/>
                    <a:pt x="111" y="0"/>
                  </a:cubicBezTo>
                  <a:cubicBezTo>
                    <a:pt x="111" y="0"/>
                    <a:pt x="61" y="20"/>
                    <a:pt x="66" y="68"/>
                  </a:cubicBezTo>
                  <a:cubicBezTo>
                    <a:pt x="66" y="68"/>
                    <a:pt x="68" y="93"/>
                    <a:pt x="45" y="92"/>
                  </a:cubicBezTo>
                  <a:cubicBezTo>
                    <a:pt x="22" y="92"/>
                    <a:pt x="0" y="84"/>
                    <a:pt x="0" y="84"/>
                  </a:cubicBezTo>
                  <a:cubicBezTo>
                    <a:pt x="20" y="129"/>
                    <a:pt x="20" y="129"/>
                    <a:pt x="20" y="129"/>
                  </a:cubicBezTo>
                  <a:cubicBezTo>
                    <a:pt x="20" y="129"/>
                    <a:pt x="49" y="110"/>
                    <a:pt x="67" y="113"/>
                  </a:cubicBezTo>
                  <a:cubicBezTo>
                    <a:pt x="85" y="116"/>
                    <a:pt x="120" y="107"/>
                    <a:pt x="133" y="96"/>
                  </a:cubicBezTo>
                  <a:cubicBezTo>
                    <a:pt x="145" y="85"/>
                    <a:pt x="153" y="74"/>
                    <a:pt x="166"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37845">
              <a:extLst>
                <a:ext uri="{FF2B5EF4-FFF2-40B4-BE49-F238E27FC236}">
                  <a16:creationId xmlns:a16="http://schemas.microsoft.com/office/drawing/2014/main" xmlns="" id="{930495E1-2DE2-4484-A8DF-797A2A9D4DF8}"/>
                </a:ext>
              </a:extLst>
            </p:cNvPr>
            <p:cNvSpPr>
              <a:spLocks/>
            </p:cNvSpPr>
            <p:nvPr/>
          </p:nvSpPr>
          <p:spPr bwMode="auto">
            <a:xfrm>
              <a:off x="3622" y="3040"/>
              <a:ext cx="217" cy="143"/>
            </a:xfrm>
            <a:custGeom>
              <a:avLst/>
              <a:gdLst>
                <a:gd name="T0" fmla="*/ 91 w 91"/>
                <a:gd name="T1" fmla="*/ 48 h 60"/>
                <a:gd name="T2" fmla="*/ 56 w 91"/>
                <a:gd name="T3" fmla="*/ 45 h 60"/>
                <a:gd name="T4" fmla="*/ 49 w 91"/>
                <a:gd name="T5" fmla="*/ 39 h 60"/>
                <a:gd name="T6" fmla="*/ 73 w 91"/>
                <a:gd name="T7" fmla="*/ 20 h 60"/>
                <a:gd name="T8" fmla="*/ 72 w 91"/>
                <a:gd name="T9" fmla="*/ 0 h 60"/>
                <a:gd name="T10" fmla="*/ 38 w 91"/>
                <a:gd name="T11" fmla="*/ 31 h 60"/>
                <a:gd name="T12" fmla="*/ 23 w 91"/>
                <a:gd name="T13" fmla="*/ 41 h 60"/>
                <a:gd name="T14" fmla="*/ 0 w 91"/>
                <a:gd name="T15" fmla="*/ 31 h 60"/>
                <a:gd name="T16" fmla="*/ 4 w 91"/>
                <a:gd name="T17" fmla="*/ 58 h 60"/>
                <a:gd name="T18" fmla="*/ 32 w 91"/>
                <a:gd name="T19" fmla="*/ 56 h 60"/>
                <a:gd name="T20" fmla="*/ 70 w 91"/>
                <a:gd name="T21" fmla="*/ 56 h 60"/>
                <a:gd name="T22" fmla="*/ 91 w 91"/>
                <a:gd name="T23"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60">
                  <a:moveTo>
                    <a:pt x="91" y="48"/>
                  </a:moveTo>
                  <a:cubicBezTo>
                    <a:pt x="91" y="48"/>
                    <a:pt x="73" y="36"/>
                    <a:pt x="56" y="45"/>
                  </a:cubicBezTo>
                  <a:cubicBezTo>
                    <a:pt x="56" y="45"/>
                    <a:pt x="46" y="38"/>
                    <a:pt x="49" y="39"/>
                  </a:cubicBezTo>
                  <a:cubicBezTo>
                    <a:pt x="52" y="39"/>
                    <a:pt x="70" y="25"/>
                    <a:pt x="73" y="20"/>
                  </a:cubicBezTo>
                  <a:cubicBezTo>
                    <a:pt x="75" y="15"/>
                    <a:pt x="72" y="0"/>
                    <a:pt x="72" y="0"/>
                  </a:cubicBezTo>
                  <a:cubicBezTo>
                    <a:pt x="72" y="0"/>
                    <a:pt x="42" y="4"/>
                    <a:pt x="38" y="31"/>
                  </a:cubicBezTo>
                  <a:cubicBezTo>
                    <a:pt x="38" y="31"/>
                    <a:pt x="36" y="45"/>
                    <a:pt x="23" y="41"/>
                  </a:cubicBezTo>
                  <a:cubicBezTo>
                    <a:pt x="11" y="38"/>
                    <a:pt x="0" y="31"/>
                    <a:pt x="0" y="31"/>
                  </a:cubicBezTo>
                  <a:cubicBezTo>
                    <a:pt x="4" y="58"/>
                    <a:pt x="4" y="58"/>
                    <a:pt x="4" y="58"/>
                  </a:cubicBezTo>
                  <a:cubicBezTo>
                    <a:pt x="4" y="58"/>
                    <a:pt x="23" y="51"/>
                    <a:pt x="32" y="56"/>
                  </a:cubicBezTo>
                  <a:cubicBezTo>
                    <a:pt x="42" y="60"/>
                    <a:pt x="62" y="60"/>
                    <a:pt x="70" y="56"/>
                  </a:cubicBezTo>
                  <a:cubicBezTo>
                    <a:pt x="79" y="52"/>
                    <a:pt x="85" y="46"/>
                    <a:pt x="91"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831189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14"/>
                                        </p:tgtEl>
                                        <p:attrNameLst>
                                          <p:attrName>style.visibility</p:attrName>
                                        </p:attrNameLst>
                                      </p:cBhvr>
                                      <p:to>
                                        <p:strVal val="visible"/>
                                      </p:to>
                                    </p:set>
                                    <p:anim by="(-#ppt_w*2)" calcmode="lin" valueType="num">
                                      <p:cBhvr rctx="PPT">
                                        <p:cTn id="7" dur="500" autoRev="1" fill="hold">
                                          <p:stCondLst>
                                            <p:cond delay="0"/>
                                          </p:stCondLst>
                                        </p:cTn>
                                        <p:tgtEl>
                                          <p:spTgt spid="14"/>
                                        </p:tgtEl>
                                        <p:attrNameLst>
                                          <p:attrName>ppt_w</p:attrName>
                                        </p:attrNameLst>
                                      </p:cBhvr>
                                    </p:anim>
                                    <p:anim by="(#ppt_w*0.50)" calcmode="lin" valueType="num">
                                      <p:cBhvr>
                                        <p:cTn id="8" dur="500" decel="50000" autoRev="1" fill="hold">
                                          <p:stCondLst>
                                            <p:cond delay="0"/>
                                          </p:stCondLst>
                                        </p:cTn>
                                        <p:tgtEl>
                                          <p:spTgt spid="14"/>
                                        </p:tgtEl>
                                        <p:attrNameLst>
                                          <p:attrName>ppt_x</p:attrName>
                                        </p:attrNameLst>
                                      </p:cBhvr>
                                    </p:anim>
                                    <p:anim from="(-#ppt_h/2)" to="(#ppt_y)" calcmode="lin" valueType="num">
                                      <p:cBhvr>
                                        <p:cTn id="9" dur="1000" fill="hold">
                                          <p:stCondLst>
                                            <p:cond delay="0"/>
                                          </p:stCondLst>
                                        </p:cTn>
                                        <p:tgtEl>
                                          <p:spTgt spid="14"/>
                                        </p:tgtEl>
                                        <p:attrNameLst>
                                          <p:attrName>ppt_y</p:attrName>
                                        </p:attrNameLst>
                                      </p:cBhvr>
                                    </p:anim>
                                    <p:animRot by="21600000">
                                      <p:cBhvr>
                                        <p:cTn id="10" dur="1000" fill="hold">
                                          <p:stCondLst>
                                            <p:cond delay="0"/>
                                          </p:stCondLst>
                                        </p:cTn>
                                        <p:tgtEl>
                                          <p:spTgt spid="14"/>
                                        </p:tgtEl>
                                        <p:attrNameLst>
                                          <p:attrName>r</p:attrName>
                                        </p:attrNameLst>
                                      </p:cBhvr>
                                    </p:animRot>
                                  </p:childTnLst>
                                </p:cTn>
                              </p:par>
                              <p:par>
                                <p:cTn id="11" presetID="42"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par>
                                <p:cTn id="16" presetID="53" presetClass="entr" presetSubtype="16"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p:cTn id="18" dur="500" fill="hold"/>
                                        <p:tgtEl>
                                          <p:spTgt spid="20"/>
                                        </p:tgtEl>
                                        <p:attrNameLst>
                                          <p:attrName>ppt_w</p:attrName>
                                        </p:attrNameLst>
                                      </p:cBhvr>
                                      <p:tavLst>
                                        <p:tav tm="0">
                                          <p:val>
                                            <p:fltVal val="0"/>
                                          </p:val>
                                        </p:tav>
                                        <p:tav tm="100000">
                                          <p:val>
                                            <p:strVal val="#ppt_w"/>
                                          </p:val>
                                        </p:tav>
                                      </p:tavLst>
                                    </p:anim>
                                    <p:anim calcmode="lin" valueType="num">
                                      <p:cBhvr>
                                        <p:cTn id="19" dur="500" fill="hold"/>
                                        <p:tgtEl>
                                          <p:spTgt spid="20"/>
                                        </p:tgtEl>
                                        <p:attrNameLst>
                                          <p:attrName>ppt_h</p:attrName>
                                        </p:attrNameLst>
                                      </p:cBhvr>
                                      <p:tavLst>
                                        <p:tav tm="0">
                                          <p:val>
                                            <p:fltVal val="0"/>
                                          </p:val>
                                        </p:tav>
                                        <p:tav tm="100000">
                                          <p:val>
                                            <p:strVal val="#ppt_h"/>
                                          </p:val>
                                        </p:tav>
                                      </p:tavLst>
                                    </p:anim>
                                    <p:animEffect transition="in" filter="fade">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transition="in" filter="fade">
                                      <p:cBhvr>
                                        <p:cTn id="27" dur="500"/>
                                        <p:tgtEl>
                                          <p:spTgt spid="16"/>
                                        </p:tgtEl>
                                      </p:cBhvr>
                                    </p:animEffect>
                                  </p:childTnLst>
                                </p:cTn>
                              </p:par>
                            </p:childTnLst>
                          </p:cTn>
                        </p:par>
                        <p:par>
                          <p:cTn id="28" fill="hold">
                            <p:stCondLst>
                              <p:cond delay="500"/>
                            </p:stCondLst>
                            <p:childTnLst>
                              <p:par>
                                <p:cTn id="29" presetID="42" presetClass="entr" presetSubtype="0"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1000"/>
                                        <p:tgtEl>
                                          <p:spTgt spid="17"/>
                                        </p:tgtEl>
                                      </p:cBhvr>
                                    </p:animEffect>
                                    <p:anim calcmode="lin" valueType="num">
                                      <p:cBhvr>
                                        <p:cTn id="32" dur="1000" fill="hold"/>
                                        <p:tgtEl>
                                          <p:spTgt spid="17"/>
                                        </p:tgtEl>
                                        <p:attrNameLst>
                                          <p:attrName>ppt_x</p:attrName>
                                        </p:attrNameLst>
                                      </p:cBhvr>
                                      <p:tavLst>
                                        <p:tav tm="0">
                                          <p:val>
                                            <p:strVal val="#ppt_x"/>
                                          </p:val>
                                        </p:tav>
                                        <p:tav tm="100000">
                                          <p:val>
                                            <p:strVal val="#ppt_x"/>
                                          </p:val>
                                        </p:tav>
                                      </p:tavLst>
                                    </p:anim>
                                    <p:anim calcmode="lin" valueType="num">
                                      <p:cBhvr>
                                        <p:cTn id="3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六边形 3">
            <a:extLst>
              <a:ext uri="{FF2B5EF4-FFF2-40B4-BE49-F238E27FC236}">
                <a16:creationId xmlns:a16="http://schemas.microsoft.com/office/drawing/2014/main" xmlns="" id="{BA45B0F5-ADB7-4546-9F5D-ECE2B31394DC}"/>
              </a:ext>
            </a:extLst>
          </p:cNvPr>
          <p:cNvSpPr/>
          <p:nvPr/>
        </p:nvSpPr>
        <p:spPr>
          <a:xfrm>
            <a:off x="7138836" y="1970921"/>
            <a:ext cx="4349284" cy="3749384"/>
          </a:xfrm>
          <a:prstGeom prst="hexagon">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a:extLst>
              <a:ext uri="{FF2B5EF4-FFF2-40B4-BE49-F238E27FC236}">
                <a16:creationId xmlns:a16="http://schemas.microsoft.com/office/drawing/2014/main" xmlns="" id="{C0300B86-9232-49C9-9637-9FEF748EE76D}"/>
              </a:ext>
            </a:extLst>
          </p:cNvPr>
          <p:cNvSpPr/>
          <p:nvPr/>
        </p:nvSpPr>
        <p:spPr>
          <a:xfrm>
            <a:off x="922933" y="1970921"/>
            <a:ext cx="4349284" cy="3749384"/>
          </a:xfrm>
          <a:prstGeom prst="hexagon">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4" descr="2">
            <a:extLst>
              <a:ext uri="{FF2B5EF4-FFF2-40B4-BE49-F238E27FC236}">
                <a16:creationId xmlns:a16="http://schemas.microsoft.com/office/drawing/2014/main" xmlns="" id="{AAED4A76-57A2-4DF3-9FD4-24C7568611CC}"/>
              </a:ext>
            </a:extLst>
          </p:cNvPr>
          <p:cNvPicPr>
            <a:picLocks noChangeAspect="1" noChangeArrowheads="1"/>
          </p:cNvPicPr>
          <p:nvPr/>
        </p:nvPicPr>
        <p:blipFill rotWithShape="1">
          <a:blip r:embed="rId3" cstate="print">
            <a:clrChange>
              <a:clrFrom>
                <a:srgbClr val="FFFFFF"/>
              </a:clrFrom>
              <a:clrTo>
                <a:srgbClr val="FFFFFF">
                  <a:alpha val="0"/>
                </a:srgbClr>
              </a:clrTo>
            </a:clrChange>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b="8420"/>
          <a:stretch/>
        </p:blipFill>
        <p:spPr bwMode="auto">
          <a:xfrm>
            <a:off x="2305487" y="1823806"/>
            <a:ext cx="1584176" cy="174093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xmlns="" id="{4473247D-4E38-42CF-8999-9B02B453A517}"/>
              </a:ext>
            </a:extLst>
          </p:cNvPr>
          <p:cNvSpPr txBox="1"/>
          <p:nvPr/>
        </p:nvSpPr>
        <p:spPr>
          <a:xfrm>
            <a:off x="2173944" y="3628787"/>
            <a:ext cx="1846659" cy="2021807"/>
          </a:xfrm>
          <a:prstGeom prst="rect">
            <a:avLst/>
          </a:prstGeom>
          <a:noFill/>
        </p:spPr>
        <p:txBody>
          <a:bodyPr vert="eaVert" wrap="square" rtlCol="0">
            <a:spAutoFit/>
          </a:bodyPr>
          <a:lstStyle/>
          <a:p>
            <a:pPr lvl="0">
              <a:lnSpc>
                <a:spcPct val="150000"/>
              </a:lnSpc>
            </a:pPr>
            <a:r>
              <a:rPr lang="zh-CN" altLang="en-US" dirty="0">
                <a:solidFill>
                  <a:prstClr val="black"/>
                </a:solidFill>
                <a:latin typeface="楷体" panose="02010609060101010101" pitchFamily="49" charset="-122"/>
                <a:ea typeface="楷体" panose="02010609060101010101" pitchFamily="49" charset="-122"/>
                <a:cs typeface="+mn-ea"/>
                <a:sym typeface="+mn-lt"/>
              </a:rPr>
              <a:t>去年今日此门中，人面桃花相映红。</a:t>
            </a:r>
          </a:p>
          <a:p>
            <a:pPr lvl="0">
              <a:lnSpc>
                <a:spcPct val="150000"/>
              </a:lnSpc>
            </a:pPr>
            <a:r>
              <a:rPr lang="zh-CN" altLang="en-US" dirty="0">
                <a:solidFill>
                  <a:prstClr val="black"/>
                </a:solidFill>
                <a:latin typeface="楷体" panose="02010609060101010101" pitchFamily="49" charset="-122"/>
                <a:ea typeface="楷体" panose="02010609060101010101" pitchFamily="49" charset="-122"/>
                <a:cs typeface="+mn-ea"/>
                <a:sym typeface="+mn-lt"/>
              </a:rPr>
              <a:t>人面不知何处去，桃花依旧笑熊猫。</a:t>
            </a:r>
            <a:endParaRPr lang="en-US" altLang="zh-CN" dirty="0">
              <a:solidFill>
                <a:prstClr val="black"/>
              </a:solidFill>
              <a:latin typeface="楷体" panose="02010609060101010101" pitchFamily="49" charset="-122"/>
              <a:ea typeface="楷体" panose="02010609060101010101" pitchFamily="49" charset="-122"/>
              <a:cs typeface="+mn-ea"/>
              <a:sym typeface="+mn-lt"/>
            </a:endParaRPr>
          </a:p>
        </p:txBody>
      </p:sp>
      <p:sp>
        <p:nvSpPr>
          <p:cNvPr id="8" name="六边形 7">
            <a:extLst>
              <a:ext uri="{FF2B5EF4-FFF2-40B4-BE49-F238E27FC236}">
                <a16:creationId xmlns:a16="http://schemas.microsoft.com/office/drawing/2014/main" xmlns="" id="{16BA55B3-A42E-4A22-A30D-C44E6B89D6D6}"/>
              </a:ext>
            </a:extLst>
          </p:cNvPr>
          <p:cNvSpPr/>
          <p:nvPr/>
        </p:nvSpPr>
        <p:spPr>
          <a:xfrm>
            <a:off x="4020658" y="1970921"/>
            <a:ext cx="4349284" cy="3749384"/>
          </a:xfrm>
          <a:prstGeom prst="hexagon">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4" descr="2">
            <a:extLst>
              <a:ext uri="{FF2B5EF4-FFF2-40B4-BE49-F238E27FC236}">
                <a16:creationId xmlns:a16="http://schemas.microsoft.com/office/drawing/2014/main" xmlns="" id="{028579A4-DF1E-465F-811C-043151236B32}"/>
              </a:ext>
            </a:extLst>
          </p:cNvPr>
          <p:cNvPicPr>
            <a:picLocks noChangeAspect="1" noChangeArrowheads="1"/>
          </p:cNvPicPr>
          <p:nvPr/>
        </p:nvPicPr>
        <p:blipFill rotWithShape="1">
          <a:blip r:embed="rId5" cstate="print">
            <a:clrChange>
              <a:clrFrom>
                <a:srgbClr val="FFFFFF"/>
              </a:clrFrom>
              <a:clrTo>
                <a:srgbClr val="FFFFFF">
                  <a:alpha val="0"/>
                </a:srgbClr>
              </a:clrTo>
            </a:clrChange>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val="0"/>
              </a:ext>
            </a:extLst>
          </a:blip>
          <a:srcRect b="8420"/>
          <a:stretch/>
        </p:blipFill>
        <p:spPr bwMode="auto">
          <a:xfrm>
            <a:off x="5403212" y="1823806"/>
            <a:ext cx="1584176" cy="1740935"/>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xmlns="" id="{68948D5A-CB1D-4A15-99A0-743C0CD98363}"/>
              </a:ext>
            </a:extLst>
          </p:cNvPr>
          <p:cNvSpPr txBox="1"/>
          <p:nvPr/>
        </p:nvSpPr>
        <p:spPr>
          <a:xfrm>
            <a:off x="5226679" y="3628787"/>
            <a:ext cx="1846659" cy="2021807"/>
          </a:xfrm>
          <a:prstGeom prst="rect">
            <a:avLst/>
          </a:prstGeom>
          <a:noFill/>
        </p:spPr>
        <p:txBody>
          <a:bodyPr vert="eaVert" wrap="square" rtlCol="0">
            <a:spAutoFit/>
          </a:bodyPr>
          <a:lstStyle/>
          <a:p>
            <a:pPr lvl="0">
              <a:lnSpc>
                <a:spcPct val="150000"/>
              </a:lnSpc>
            </a:pPr>
            <a:r>
              <a:rPr lang="zh-CN" altLang="en-US" dirty="0">
                <a:solidFill>
                  <a:prstClr val="black"/>
                </a:solidFill>
                <a:latin typeface="楷体" panose="02010609060101010101" pitchFamily="49" charset="-122"/>
                <a:ea typeface="楷体" panose="02010609060101010101" pitchFamily="49" charset="-122"/>
                <a:cs typeface="+mn-ea"/>
                <a:sym typeface="+mn-lt"/>
              </a:rPr>
              <a:t>去年今日此门中，人面桃花相映红。</a:t>
            </a:r>
          </a:p>
          <a:p>
            <a:pPr lvl="0">
              <a:lnSpc>
                <a:spcPct val="150000"/>
              </a:lnSpc>
            </a:pPr>
            <a:r>
              <a:rPr lang="zh-CN" altLang="en-US" dirty="0">
                <a:solidFill>
                  <a:prstClr val="black"/>
                </a:solidFill>
                <a:latin typeface="楷体" panose="02010609060101010101" pitchFamily="49" charset="-122"/>
                <a:ea typeface="楷体" panose="02010609060101010101" pitchFamily="49" charset="-122"/>
                <a:cs typeface="+mn-ea"/>
                <a:sym typeface="+mn-lt"/>
              </a:rPr>
              <a:t>人面不知何处去，桃花依旧笑熊猫。</a:t>
            </a:r>
            <a:endParaRPr lang="en-US" altLang="zh-CN" dirty="0">
              <a:solidFill>
                <a:prstClr val="black"/>
              </a:solidFill>
              <a:latin typeface="楷体" panose="02010609060101010101" pitchFamily="49" charset="-122"/>
              <a:ea typeface="楷体" panose="02010609060101010101" pitchFamily="49" charset="-122"/>
              <a:cs typeface="+mn-ea"/>
              <a:sym typeface="+mn-lt"/>
            </a:endParaRPr>
          </a:p>
        </p:txBody>
      </p:sp>
      <p:pic>
        <p:nvPicPr>
          <p:cNvPr id="11" name="Picture 4" descr="2">
            <a:extLst>
              <a:ext uri="{FF2B5EF4-FFF2-40B4-BE49-F238E27FC236}">
                <a16:creationId xmlns:a16="http://schemas.microsoft.com/office/drawing/2014/main" xmlns="" id="{0CBB59DE-03F3-4910-9516-DF3F78E17600}"/>
              </a:ext>
            </a:extLst>
          </p:cNvPr>
          <p:cNvPicPr>
            <a:picLocks noChangeAspect="1" noChangeArrowheads="1"/>
          </p:cNvPicPr>
          <p:nvPr/>
        </p:nvPicPr>
        <p:blipFill rotWithShape="1">
          <a:blip r:embed="rId3" cstate="print">
            <a:clrChange>
              <a:clrFrom>
                <a:srgbClr val="FFFFFF"/>
              </a:clrFrom>
              <a:clrTo>
                <a:srgbClr val="FFFFFF">
                  <a:alpha val="0"/>
                </a:srgbClr>
              </a:clrTo>
            </a:clrChange>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b="8420"/>
          <a:stretch/>
        </p:blipFill>
        <p:spPr bwMode="auto">
          <a:xfrm>
            <a:off x="8521390" y="1823806"/>
            <a:ext cx="1584176" cy="1740935"/>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xmlns="" id="{DDA31016-D5FB-49B5-B1AE-FF941186E35A}"/>
              </a:ext>
            </a:extLst>
          </p:cNvPr>
          <p:cNvSpPr txBox="1"/>
          <p:nvPr/>
        </p:nvSpPr>
        <p:spPr>
          <a:xfrm>
            <a:off x="8500937" y="3628787"/>
            <a:ext cx="1846659" cy="2021807"/>
          </a:xfrm>
          <a:prstGeom prst="rect">
            <a:avLst/>
          </a:prstGeom>
          <a:noFill/>
        </p:spPr>
        <p:txBody>
          <a:bodyPr vert="eaVert" wrap="square" rtlCol="0">
            <a:spAutoFit/>
          </a:bodyPr>
          <a:lstStyle/>
          <a:p>
            <a:pPr lvl="0">
              <a:lnSpc>
                <a:spcPct val="150000"/>
              </a:lnSpc>
            </a:pPr>
            <a:r>
              <a:rPr lang="zh-CN" altLang="en-US" dirty="0">
                <a:solidFill>
                  <a:prstClr val="black"/>
                </a:solidFill>
                <a:latin typeface="楷体" panose="02010609060101010101" pitchFamily="49" charset="-122"/>
                <a:ea typeface="楷体" panose="02010609060101010101" pitchFamily="49" charset="-122"/>
                <a:cs typeface="+mn-ea"/>
                <a:sym typeface="+mn-lt"/>
              </a:rPr>
              <a:t>去年今日此门中，人面桃花相映红。</a:t>
            </a:r>
          </a:p>
          <a:p>
            <a:pPr lvl="0">
              <a:lnSpc>
                <a:spcPct val="150000"/>
              </a:lnSpc>
            </a:pPr>
            <a:r>
              <a:rPr lang="zh-CN" altLang="en-US" dirty="0">
                <a:solidFill>
                  <a:prstClr val="black"/>
                </a:solidFill>
                <a:latin typeface="楷体" panose="02010609060101010101" pitchFamily="49" charset="-122"/>
                <a:ea typeface="楷体" panose="02010609060101010101" pitchFamily="49" charset="-122"/>
                <a:cs typeface="+mn-ea"/>
                <a:sym typeface="+mn-lt"/>
              </a:rPr>
              <a:t>人面不知何处去，桃花依旧笑熊猫。</a:t>
            </a:r>
            <a:endParaRPr lang="en-US" altLang="zh-CN" dirty="0">
              <a:solidFill>
                <a:prstClr val="black"/>
              </a:solidFill>
              <a:latin typeface="楷体" panose="02010609060101010101" pitchFamily="49" charset="-122"/>
              <a:ea typeface="楷体" panose="02010609060101010101" pitchFamily="49" charset="-122"/>
              <a:cs typeface="+mn-ea"/>
              <a:sym typeface="+mn-lt"/>
            </a:endParaRPr>
          </a:p>
        </p:txBody>
      </p:sp>
    </p:spTree>
    <p:extLst>
      <p:ext uri="{BB962C8B-B14F-4D97-AF65-F5344CB8AC3E}">
        <p14:creationId xmlns:p14="http://schemas.microsoft.com/office/powerpoint/2010/main" val="203661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childTnLst>
                          </p:cTn>
                        </p:par>
                        <p:par>
                          <p:cTn id="26" fill="hold">
                            <p:stCondLst>
                              <p:cond delay="500"/>
                            </p:stCondLst>
                            <p:childTnLst>
                              <p:par>
                                <p:cTn id="27" presetID="42" presetClass="entr" presetSubtype="0"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ipe(down)">
                                      <p:cBhvr>
                                        <p:cTn id="43" dur="500"/>
                                        <p:tgtEl>
                                          <p:spTgt spid="4"/>
                                        </p:tgtEl>
                                      </p:cBhvr>
                                    </p:animEffect>
                                  </p:childTnLst>
                                </p:cTn>
                              </p:par>
                            </p:childTnLst>
                          </p:cTn>
                        </p:par>
                        <p:par>
                          <p:cTn id="44" fill="hold">
                            <p:stCondLst>
                              <p:cond delay="500"/>
                            </p:stCondLst>
                            <p:childTnLst>
                              <p:par>
                                <p:cTn id="45" presetID="42" presetClass="entr" presetSubtype="0" fill="hold"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1000"/>
                                        <p:tgtEl>
                                          <p:spTgt spid="11"/>
                                        </p:tgtEl>
                                      </p:cBhvr>
                                    </p:animEffect>
                                    <p:anim calcmode="lin" valueType="num">
                                      <p:cBhvr>
                                        <p:cTn id="48" dur="1000" fill="hold"/>
                                        <p:tgtEl>
                                          <p:spTgt spid="11"/>
                                        </p:tgtEl>
                                        <p:attrNameLst>
                                          <p:attrName>ppt_x</p:attrName>
                                        </p:attrNameLst>
                                      </p:cBhvr>
                                      <p:tavLst>
                                        <p:tav tm="0">
                                          <p:val>
                                            <p:strVal val="#ppt_x"/>
                                          </p:val>
                                        </p:tav>
                                        <p:tav tm="100000">
                                          <p:val>
                                            <p:strVal val="#ppt_x"/>
                                          </p:val>
                                        </p:tav>
                                      </p:tavLst>
                                    </p:anim>
                                    <p:anim calcmode="lin" valueType="num">
                                      <p:cBhvr>
                                        <p:cTn id="4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8" grpId="0" animBg="1"/>
      <p:bldP spid="10"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5" name="图片 4" descr="山">
            <a:extLst>
              <a:ext uri="{FF2B5EF4-FFF2-40B4-BE49-F238E27FC236}">
                <a16:creationId xmlns:a16="http://schemas.microsoft.com/office/drawing/2014/main" xmlns="" id="{96A93A0A-21F7-4715-9BE9-D276346703AC}"/>
              </a:ext>
            </a:extLst>
          </p:cNvPr>
          <p:cNvPicPr>
            <a:picLocks noChangeAspect="1"/>
          </p:cNvPicPr>
          <p:nvPr/>
        </p:nvPicPr>
        <p:blipFill>
          <a:blip r:embed="rId4"/>
          <a:stretch>
            <a:fillRect/>
          </a:stretch>
        </p:blipFill>
        <p:spPr>
          <a:xfrm>
            <a:off x="5460365" y="5278120"/>
            <a:ext cx="6729730" cy="1585595"/>
          </a:xfrm>
          <a:prstGeom prst="rect">
            <a:avLst/>
          </a:prstGeom>
        </p:spPr>
      </p:pic>
      <p:sp>
        <p:nvSpPr>
          <p:cNvPr id="15" name="矩形 14">
            <a:extLst>
              <a:ext uri="{FF2B5EF4-FFF2-40B4-BE49-F238E27FC236}">
                <a16:creationId xmlns:a16="http://schemas.microsoft.com/office/drawing/2014/main" xmlns="" id="{8140474B-E3A1-4DF9-ADBF-769C60826EF3}"/>
              </a:ext>
            </a:extLst>
          </p:cNvPr>
          <p:cNvSpPr/>
          <p:nvPr/>
        </p:nvSpPr>
        <p:spPr>
          <a:xfrm>
            <a:off x="3121025" y="2403475"/>
            <a:ext cx="8351520" cy="2646045"/>
          </a:xfrm>
          <a:prstGeom prst="rect">
            <a:avLst/>
          </a:prstGeom>
          <a:solidFill>
            <a:srgbClr val="DAAD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16" name="图片 15">
            <a:extLst>
              <a:ext uri="{FF2B5EF4-FFF2-40B4-BE49-F238E27FC236}">
                <a16:creationId xmlns:a16="http://schemas.microsoft.com/office/drawing/2014/main" xmlns="" id="{807AF371-F94F-4C52-A41B-D06766937A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5905" y="2711450"/>
            <a:ext cx="3058160" cy="2030095"/>
          </a:xfrm>
          <a:prstGeom prst="rect">
            <a:avLst/>
          </a:prstGeom>
          <a:ln w="57150">
            <a:solidFill>
              <a:schemeClr val="bg1">
                <a:alpha val="0"/>
              </a:schemeClr>
            </a:solidFill>
          </a:ln>
          <a:effectLst>
            <a:outerShdw blurRad="50800" dist="38100" dir="2700000" algn="tl" rotWithShape="0">
              <a:prstClr val="black">
                <a:alpha val="40000"/>
              </a:prstClr>
            </a:outerShdw>
          </a:effectLst>
        </p:spPr>
      </p:pic>
      <p:sp>
        <p:nvSpPr>
          <p:cNvPr id="17" name="文本框 16">
            <a:extLst>
              <a:ext uri="{FF2B5EF4-FFF2-40B4-BE49-F238E27FC236}">
                <a16:creationId xmlns:a16="http://schemas.microsoft.com/office/drawing/2014/main" xmlns="" id="{120CC7F6-FBC8-4ABD-9FB3-84E8ECEF0D30}"/>
              </a:ext>
            </a:extLst>
          </p:cNvPr>
          <p:cNvSpPr txBox="1"/>
          <p:nvPr/>
        </p:nvSpPr>
        <p:spPr>
          <a:xfrm>
            <a:off x="6635710" y="2793365"/>
            <a:ext cx="923330" cy="2661285"/>
          </a:xfrm>
          <a:prstGeom prst="rect">
            <a:avLst/>
          </a:prstGeom>
          <a:noFill/>
        </p:spPr>
        <p:txBody>
          <a:bodyPr vert="eaVert" wrap="square" rtlCol="0">
            <a:spAutoFit/>
          </a:bodyPr>
          <a:lstStyle/>
          <a:p>
            <a:r>
              <a:rPr lang="zh-CN" altLang="en-US" sz="4800" dirty="0">
                <a:solidFill>
                  <a:schemeClr val="bg1"/>
                </a:solidFill>
                <a:latin typeface="中山行书百年纪念版" panose="02010609000101010101" pitchFamily="49" charset="-122"/>
                <a:ea typeface="中山行书百年纪念版" panose="02010609000101010101" pitchFamily="49" charset="-122"/>
              </a:rPr>
              <a:t>第二章</a:t>
            </a:r>
          </a:p>
        </p:txBody>
      </p:sp>
      <p:sp>
        <p:nvSpPr>
          <p:cNvPr id="18" name="文本框 17">
            <a:extLst>
              <a:ext uri="{FF2B5EF4-FFF2-40B4-BE49-F238E27FC236}">
                <a16:creationId xmlns:a16="http://schemas.microsoft.com/office/drawing/2014/main" xmlns="" id="{790106C1-C7CF-44EC-A350-98980982BB1E}"/>
              </a:ext>
            </a:extLst>
          </p:cNvPr>
          <p:cNvSpPr txBox="1"/>
          <p:nvPr/>
        </p:nvSpPr>
        <p:spPr>
          <a:xfrm>
            <a:off x="3608391" y="2741295"/>
            <a:ext cx="2462213" cy="3328035"/>
          </a:xfrm>
          <a:prstGeom prst="rect">
            <a:avLst/>
          </a:prstGeom>
          <a:noFill/>
        </p:spPr>
        <p:txBody>
          <a:bodyPr vert="eaVert" wrap="square" rtlCol="0">
            <a:spAutoFit/>
          </a:bodyPr>
          <a:lstStyle/>
          <a:p>
            <a:pPr>
              <a:lnSpc>
                <a:spcPct val="200000"/>
              </a:lnSpc>
            </a:pPr>
            <a:r>
              <a:rPr lang="zh-CN" altLang="en-US" sz="1400" dirty="0">
                <a:solidFill>
                  <a:schemeClr val="bg1"/>
                </a:solidFill>
                <a:latin typeface="微软雅黑" panose="020B0503020204020204" charset="-122"/>
                <a:ea typeface="微软雅黑" panose="020B0503020204020204" charset="-122"/>
              </a:rPr>
              <a:t>愿以此功德，庄亚佛净土。</a:t>
            </a:r>
          </a:p>
          <a:p>
            <a:pPr>
              <a:lnSpc>
                <a:spcPct val="200000"/>
              </a:lnSpc>
            </a:pPr>
            <a:r>
              <a:rPr lang="zh-CN" altLang="en-US" sz="1400" dirty="0">
                <a:solidFill>
                  <a:schemeClr val="bg1"/>
                </a:solidFill>
                <a:latin typeface="微软雅黑" panose="020B0503020204020204" charset="-122"/>
                <a:ea typeface="微软雅黑" panose="020B0503020204020204" charset="-122"/>
              </a:rPr>
              <a:t>上报四重恩，下济三途苦。</a:t>
            </a:r>
          </a:p>
          <a:p>
            <a:pPr>
              <a:lnSpc>
                <a:spcPct val="200000"/>
              </a:lnSpc>
            </a:pPr>
            <a:r>
              <a:rPr lang="zh-CN" altLang="en-US" sz="1400" dirty="0">
                <a:solidFill>
                  <a:schemeClr val="bg1"/>
                </a:solidFill>
                <a:latin typeface="微软雅黑" panose="020B0503020204020204" charset="-122"/>
                <a:ea typeface="微软雅黑" panose="020B0503020204020204" charset="-122"/>
              </a:rPr>
              <a:t>若有见闻者，悉发菩提心。</a:t>
            </a:r>
          </a:p>
          <a:p>
            <a:pPr>
              <a:lnSpc>
                <a:spcPct val="200000"/>
              </a:lnSpc>
            </a:pPr>
            <a:r>
              <a:rPr lang="zh-CN" altLang="en-US" sz="1400" dirty="0">
                <a:solidFill>
                  <a:schemeClr val="bg1"/>
                </a:solidFill>
                <a:latin typeface="微软雅黑" panose="020B0503020204020204" charset="-122"/>
                <a:ea typeface="微软雅黑" panose="020B0503020204020204" charset="-122"/>
              </a:rPr>
              <a:t>消除宿业障，同登无上觉。</a:t>
            </a:r>
          </a:p>
          <a:p>
            <a:pPr>
              <a:lnSpc>
                <a:spcPct val="200000"/>
              </a:lnSpc>
            </a:pPr>
            <a:endParaRPr lang="zh-CN" altLang="en-US" dirty="0">
              <a:solidFill>
                <a:schemeClr val="bg1"/>
              </a:solidFill>
              <a:latin typeface="钟齐流江毛笔草体" panose="02000000000000000000" pitchFamily="2" charset="-122"/>
              <a:ea typeface="钟齐流江毛笔草体" panose="02000000000000000000" pitchFamily="2" charset="-122"/>
            </a:endParaRPr>
          </a:p>
        </p:txBody>
      </p:sp>
      <p:sp>
        <p:nvSpPr>
          <p:cNvPr id="19" name="文本框 18">
            <a:extLst>
              <a:ext uri="{FF2B5EF4-FFF2-40B4-BE49-F238E27FC236}">
                <a16:creationId xmlns:a16="http://schemas.microsoft.com/office/drawing/2014/main" xmlns="" id="{D966D927-46BB-4784-94BD-B8CFF8E369E5}"/>
              </a:ext>
            </a:extLst>
          </p:cNvPr>
          <p:cNvSpPr txBox="1"/>
          <p:nvPr/>
        </p:nvSpPr>
        <p:spPr>
          <a:xfrm>
            <a:off x="3181985" y="1137920"/>
            <a:ext cx="3656965" cy="1014730"/>
          </a:xfrm>
          <a:prstGeom prst="rect">
            <a:avLst/>
          </a:prstGeom>
          <a:noFill/>
        </p:spPr>
        <p:txBody>
          <a:bodyPr wrap="square" rtlCol="0">
            <a:spAutoFit/>
          </a:bodyPr>
          <a:lstStyle/>
          <a:p>
            <a:pPr algn="l"/>
            <a:r>
              <a:rPr lang="zh-CN" altLang="en-US" sz="6000" dirty="0">
                <a:solidFill>
                  <a:schemeClr val="bg1"/>
                </a:solidFill>
                <a:latin typeface="中山行书百年纪念版" panose="02010609000101010101" pitchFamily="49" charset="-122"/>
                <a:ea typeface="中山行书百年纪念版" panose="02010609000101010101" pitchFamily="49" charset="-122"/>
              </a:rPr>
              <a:t>标题内容</a:t>
            </a:r>
          </a:p>
        </p:txBody>
      </p:sp>
      <p:pic>
        <p:nvPicPr>
          <p:cNvPr id="22" name="图片 21" descr="波浪">
            <a:extLst>
              <a:ext uri="{FF2B5EF4-FFF2-40B4-BE49-F238E27FC236}">
                <a16:creationId xmlns:a16="http://schemas.microsoft.com/office/drawing/2014/main" xmlns="" id="{284BFFAD-2EED-480A-BBD4-60DE52B852C5}"/>
              </a:ext>
            </a:extLst>
          </p:cNvPr>
          <p:cNvPicPr>
            <a:picLocks noChangeAspect="1"/>
          </p:cNvPicPr>
          <p:nvPr/>
        </p:nvPicPr>
        <p:blipFill rotWithShape="1">
          <a:blip r:embed="rId6"/>
          <a:srcRect r="68106" b="28938"/>
          <a:stretch/>
        </p:blipFill>
        <p:spPr>
          <a:xfrm>
            <a:off x="0" y="-90805"/>
            <a:ext cx="3892550" cy="1443990"/>
          </a:xfrm>
          <a:prstGeom prst="rect">
            <a:avLst/>
          </a:prstGeom>
        </p:spPr>
      </p:pic>
      <p:pic>
        <p:nvPicPr>
          <p:cNvPr id="23" name="图片 22" descr="山1">
            <a:extLst>
              <a:ext uri="{FF2B5EF4-FFF2-40B4-BE49-F238E27FC236}">
                <a16:creationId xmlns:a16="http://schemas.microsoft.com/office/drawing/2014/main" xmlns="" id="{E1391523-E9CC-4750-960C-B1A854B914A1}"/>
              </a:ext>
            </a:extLst>
          </p:cNvPr>
          <p:cNvPicPr>
            <a:picLocks noChangeAspect="1"/>
          </p:cNvPicPr>
          <p:nvPr/>
        </p:nvPicPr>
        <p:blipFill>
          <a:blip r:embed="rId7"/>
          <a:stretch>
            <a:fillRect/>
          </a:stretch>
        </p:blipFill>
        <p:spPr>
          <a:xfrm>
            <a:off x="-6350" y="4857750"/>
            <a:ext cx="3895090" cy="1075055"/>
          </a:xfrm>
          <a:prstGeom prst="rect">
            <a:avLst/>
          </a:prstGeom>
        </p:spPr>
      </p:pic>
    </p:spTree>
    <p:extLst>
      <p:ext uri="{BB962C8B-B14F-4D97-AF65-F5344CB8AC3E}">
        <p14:creationId xmlns:p14="http://schemas.microsoft.com/office/powerpoint/2010/main" val="440618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anim calcmode="lin" valueType="num">
                                      <p:cBhvr>
                                        <p:cTn id="14" dur="1000" fill="hold"/>
                                        <p:tgtEl>
                                          <p:spTgt spid="16"/>
                                        </p:tgtEl>
                                        <p:attrNameLst>
                                          <p:attrName>ppt_x</p:attrName>
                                        </p:attrNameLst>
                                      </p:cBhvr>
                                      <p:tavLst>
                                        <p:tav tm="0">
                                          <p:val>
                                            <p:strVal val="#ppt_x"/>
                                          </p:val>
                                        </p:tav>
                                        <p:tav tm="100000">
                                          <p:val>
                                            <p:strVal val="#ppt_x"/>
                                          </p:val>
                                        </p:tav>
                                      </p:tavLst>
                                    </p:anim>
                                    <p:anim calcmode="lin" valueType="num">
                                      <p:cBhvr>
                                        <p:cTn id="1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1000"/>
                                        <p:tgtEl>
                                          <p:spTgt spid="18"/>
                                        </p:tgtEl>
                                      </p:cBhvr>
                                    </p:animEffect>
                                    <p:anim calcmode="lin" valueType="num">
                                      <p:cBhvr>
                                        <p:cTn id="21" dur="1000" fill="hold"/>
                                        <p:tgtEl>
                                          <p:spTgt spid="18"/>
                                        </p:tgtEl>
                                        <p:attrNameLst>
                                          <p:attrName>ppt_x</p:attrName>
                                        </p:attrNameLst>
                                      </p:cBhvr>
                                      <p:tavLst>
                                        <p:tav tm="0">
                                          <p:val>
                                            <p:strVal val="#ppt_x"/>
                                          </p:val>
                                        </p:tav>
                                        <p:tav tm="100000">
                                          <p:val>
                                            <p:strVal val="#ppt_x"/>
                                          </p:val>
                                        </p:tav>
                                      </p:tavLst>
                                    </p:anim>
                                    <p:anim calcmode="lin" valueType="num">
                                      <p:cBhvr>
                                        <p:cTn id="22" dur="1000" fill="hold"/>
                                        <p:tgtEl>
                                          <p:spTgt spid="18"/>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up)">
                                      <p:cBhvr>
                                        <p:cTn id="26" dur="500"/>
                                        <p:tgtEl>
                                          <p:spTgt spid="22"/>
                                        </p:tgtEl>
                                      </p:cBhvr>
                                    </p:animEffect>
                                  </p:childTnLst>
                                </p:cTn>
                              </p:par>
                              <p:par>
                                <p:cTn id="27" presetID="2" presetClass="entr" presetSubtype="8"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fill="hold"/>
                                        <p:tgtEl>
                                          <p:spTgt spid="23"/>
                                        </p:tgtEl>
                                        <p:attrNameLst>
                                          <p:attrName>ppt_x</p:attrName>
                                        </p:attrNameLst>
                                      </p:cBhvr>
                                      <p:tavLst>
                                        <p:tav tm="0">
                                          <p:val>
                                            <p:strVal val="0-#ppt_w/2"/>
                                          </p:val>
                                        </p:tav>
                                        <p:tav tm="100000">
                                          <p:val>
                                            <p:strVal val="#ppt_x"/>
                                          </p:val>
                                        </p:tav>
                                      </p:tavLst>
                                    </p:anim>
                                    <p:anim calcmode="lin" valueType="num">
                                      <p:cBhvr additive="base">
                                        <p:cTn id="30"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xmlns="" id="{ACFA112C-17AE-4410-BE0A-E3EAE796B15D}"/>
              </a:ext>
            </a:extLst>
          </p:cNvPr>
          <p:cNvSpPr/>
          <p:nvPr/>
        </p:nvSpPr>
        <p:spPr>
          <a:xfrm>
            <a:off x="0" y="-1"/>
            <a:ext cx="6095998" cy="6858000"/>
          </a:xfrm>
          <a:prstGeom prst="rect">
            <a:avLst/>
          </a:prstGeom>
          <a:solidFill>
            <a:srgbClr val="DAAD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xmlns="" id="{FD68C929-08EF-43E4-A860-33AB25C122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8" y="-1"/>
            <a:ext cx="6096001" cy="4724401"/>
          </a:xfrm>
          <a:prstGeom prst="rect">
            <a:avLst/>
          </a:prstGeom>
        </p:spPr>
      </p:pic>
      <p:sp>
        <p:nvSpPr>
          <p:cNvPr id="15" name="TextBox 44">
            <a:extLst>
              <a:ext uri="{FF2B5EF4-FFF2-40B4-BE49-F238E27FC236}">
                <a16:creationId xmlns:a16="http://schemas.microsoft.com/office/drawing/2014/main" xmlns="" id="{DE4442B8-4FEA-4E81-B877-236965F6AF27}"/>
              </a:ext>
            </a:extLst>
          </p:cNvPr>
          <p:cNvSpPr txBox="1">
            <a:spLocks noChangeArrowheads="1"/>
          </p:cNvSpPr>
          <p:nvPr/>
        </p:nvSpPr>
        <p:spPr bwMode="auto">
          <a:xfrm>
            <a:off x="1744880" y="1735738"/>
            <a:ext cx="205643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r>
              <a:rPr lang="zh-CN" altLang="en-US" sz="3200" dirty="0">
                <a:solidFill>
                  <a:schemeClr val="bg1"/>
                </a:solidFill>
                <a:latin typeface="中山行书百年纪念版" panose="02010609000101010101" pitchFamily="49" charset="-122"/>
                <a:ea typeface="中山行书百年纪念版" panose="02010609000101010101" pitchFamily="49" charset="-122"/>
              </a:rPr>
              <a:t>总体概述</a:t>
            </a:r>
          </a:p>
        </p:txBody>
      </p:sp>
      <p:pic>
        <p:nvPicPr>
          <p:cNvPr id="16" name="图片 15">
            <a:extLst>
              <a:ext uri="{FF2B5EF4-FFF2-40B4-BE49-F238E27FC236}">
                <a16:creationId xmlns:a16="http://schemas.microsoft.com/office/drawing/2014/main" xmlns="" id="{F9050EE4-0E25-4B81-9ED3-F1DFAE4662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701" y="1174040"/>
            <a:ext cx="1268376" cy="1426923"/>
          </a:xfrm>
          <a:prstGeom prst="rect">
            <a:avLst/>
          </a:prstGeom>
        </p:spPr>
      </p:pic>
      <p:sp>
        <p:nvSpPr>
          <p:cNvPr id="17" name="文本框 16">
            <a:extLst>
              <a:ext uri="{FF2B5EF4-FFF2-40B4-BE49-F238E27FC236}">
                <a16:creationId xmlns:a16="http://schemas.microsoft.com/office/drawing/2014/main" xmlns="" id="{EA2717EA-BB3E-4C33-A9E1-AFD275F4C1E8}"/>
              </a:ext>
            </a:extLst>
          </p:cNvPr>
          <p:cNvSpPr txBox="1"/>
          <p:nvPr/>
        </p:nvSpPr>
        <p:spPr>
          <a:xfrm>
            <a:off x="824701" y="2772553"/>
            <a:ext cx="4446596" cy="3046988"/>
          </a:xfrm>
          <a:prstGeom prst="rect">
            <a:avLst/>
          </a:prstGeom>
          <a:noFill/>
        </p:spPr>
        <p:txBody>
          <a:bodyPr wrap="square" rtlCol="0">
            <a:spAutoFit/>
          </a:bodyPr>
          <a:lstStyle/>
          <a:p>
            <a:pPr>
              <a:lnSpc>
                <a:spcPct val="150000"/>
              </a:lnSpc>
            </a:pPr>
            <a:r>
              <a:rPr lang="zh-CN" altLang="en-US" sz="1600" dirty="0">
                <a:solidFill>
                  <a:schemeClr val="bg1"/>
                </a:solidFill>
                <a:latin typeface="楷体" panose="02010609060101010101" pitchFamily="49" charset="-122"/>
                <a:ea typeface="楷体" panose="02010609060101010101" pitchFamily="49" charset="-122"/>
              </a:rPr>
              <a:t>请在此处添加您的文本请在此处添加您的文本请在此处添加您</a:t>
            </a:r>
            <a:r>
              <a:rPr lang="zh-CN" altLang="en-US" sz="1600">
                <a:solidFill>
                  <a:schemeClr val="bg1"/>
                </a:solidFill>
                <a:latin typeface="楷体" panose="02010609060101010101" pitchFamily="49" charset="-122"/>
                <a:ea typeface="楷体" panose="02010609060101010101" pitchFamily="49" charset="-122"/>
              </a:rPr>
              <a:t>的文本请在此处添加您的文本请在此处添加您的文本请在此处添加</a:t>
            </a:r>
            <a:endParaRPr lang="en-US" altLang="zh-CN" sz="1600">
              <a:solidFill>
                <a:schemeClr val="bg1"/>
              </a:solidFill>
              <a:latin typeface="楷体" panose="02010609060101010101" pitchFamily="49" charset="-122"/>
              <a:ea typeface="楷体" panose="02010609060101010101" pitchFamily="49" charset="-122"/>
            </a:endParaRPr>
          </a:p>
          <a:p>
            <a:pPr>
              <a:lnSpc>
                <a:spcPct val="150000"/>
              </a:lnSpc>
            </a:pPr>
            <a:endParaRPr lang="en-US" altLang="zh-CN" sz="1600">
              <a:solidFill>
                <a:schemeClr val="bg1"/>
              </a:solidFill>
              <a:latin typeface="楷体" panose="02010609060101010101" pitchFamily="49" charset="-122"/>
              <a:ea typeface="楷体" panose="02010609060101010101" pitchFamily="49" charset="-122"/>
            </a:endParaRPr>
          </a:p>
          <a:p>
            <a:pPr>
              <a:lnSpc>
                <a:spcPct val="150000"/>
              </a:lnSpc>
            </a:pPr>
            <a:r>
              <a:rPr lang="zh-CN" altLang="en-US" sz="1600">
                <a:solidFill>
                  <a:schemeClr val="bg1"/>
                </a:solidFill>
                <a:latin typeface="楷体" panose="02010609060101010101" pitchFamily="49" charset="-122"/>
                <a:ea typeface="楷体" panose="02010609060101010101" pitchFamily="49" charset="-122"/>
              </a:rPr>
              <a:t>您的文本请在此处添加您的文本请在此处添加您的文本请在此处添加您的文本请在此处添加您的文本</a:t>
            </a:r>
          </a:p>
          <a:p>
            <a:pPr>
              <a:lnSpc>
                <a:spcPct val="150000"/>
              </a:lnSpc>
            </a:pPr>
            <a:endParaRPr lang="zh-CN" altLang="en-US" sz="160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802997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中国风简约商务提案通用PPT模板"/>
</p:tagLst>
</file>

<file path=ppt/tags/tag10.xml><?xml version="1.0" encoding="utf-8"?>
<p:tagLst xmlns:a="http://schemas.openxmlformats.org/drawingml/2006/main" xmlns:r="http://schemas.openxmlformats.org/officeDocument/2006/relationships" xmlns:p="http://schemas.openxmlformats.org/presentationml/2006/main">
  <p:tag name="PA" val="v3.2.0"/>
</p:tagLst>
</file>

<file path=ppt/tags/tag11.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heme/_rels/theme1.xml.rels><?xml version="1.0" encoding="UTF-8" standalone="yes"?>
<Relationships xmlns="http://schemas.openxmlformats.org/package/2006/relationships"><Relationship Id="rId1" Type="http://schemas.openxmlformats.org/officeDocument/2006/relationships/image" Target="../media/image1.JPG"/></Relationships>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lipFill dpi="0" rotWithShape="1">
          <a:blip xmlns:r="http://schemas.openxmlformats.org/officeDocument/2006/relationships" r:embed="rId1"/>
          <a:srcRect/>
          <a:stretch>
            <a:fillRect/>
          </a:stretch>
        </a:blipFill>
        <a:ln>
          <a:noFill/>
        </a:ln>
        <a:effectLst>
          <a:outerShdw blurRad="127000" sx="101000" sy="101000" algn="ctr" rotWithShape="0">
            <a:prstClr val="black">
              <a:alpha val="34000"/>
            </a:prstClr>
          </a:outerShdw>
        </a:effectLst>
      </a:spPr>
      <a:bodyPr anchor="ctr"/>
      <a:lstStyle>
        <a:defPPr algn="ctr">
          <a:defRPr sz="2400"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1961</Words>
  <Application>Microsoft Office PowerPoint</Application>
  <PresentationFormat>宽屏</PresentationFormat>
  <Paragraphs>162</Paragraphs>
  <Slides>23</Slides>
  <Notes>23</Notes>
  <HiddenSlides>0</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23</vt:i4>
      </vt:variant>
    </vt:vector>
  </HeadingPairs>
  <TitlesOfParts>
    <vt:vector size="47" baseType="lpstr">
      <vt:lpstr>Century Gothic</vt:lpstr>
      <vt:lpstr>Meiryo</vt:lpstr>
      <vt:lpstr>等线</vt:lpstr>
      <vt:lpstr>等线 Light</vt:lpstr>
      <vt:lpstr>方正清刻本悦宋简体</vt:lpstr>
      <vt:lpstr>方正宋刻本秀楷简体</vt:lpstr>
      <vt:lpstr>方正苏新诗柳楷简体</vt:lpstr>
      <vt:lpstr>方正苏新诗柳楷简体-yolan</vt:lpstr>
      <vt:lpstr>华文细黑</vt:lpstr>
      <vt:lpstr>华文中宋</vt:lpstr>
      <vt:lpstr>鯨海酔侯</vt:lpstr>
      <vt:lpstr>楷体</vt:lpstr>
      <vt:lpstr>宋体</vt:lpstr>
      <vt:lpstr>微软雅黑</vt:lpstr>
      <vt:lpstr>微软雅黑 Light</vt:lpstr>
      <vt:lpstr>叶根友行书繁</vt:lpstr>
      <vt:lpstr>中山行书百年纪念版</vt:lpstr>
      <vt:lpstr>钟齐流江毛笔草体</vt:lpstr>
      <vt:lpstr>Arial</vt:lpstr>
      <vt:lpstr>Calibri</vt:lpstr>
      <vt:lpstr>Calibri Light</vt:lpstr>
      <vt:lpstr>Times New Roman</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dc:description>http://www.ypppt.com/</dc:description>
  <cp:lastModifiedBy>kan</cp:lastModifiedBy>
  <cp:revision>5</cp:revision>
  <dcterms:created xsi:type="dcterms:W3CDTF">2018-01-16T01:54:00Z</dcterms:created>
  <dcterms:modified xsi:type="dcterms:W3CDTF">2020-04-21T04:09:55Z</dcterms:modified>
</cp:coreProperties>
</file>