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S" userId="a54a112ac4fa1448" providerId="LiveId" clId="{36DE3743-0FAB-45FA-AD7F-CBB8D991E209}"/>
    <pc:docChg chg="modSld">
      <pc:chgData name="Arun Kumar S" userId="a54a112ac4fa1448" providerId="LiveId" clId="{36DE3743-0FAB-45FA-AD7F-CBB8D991E209}" dt="2024-04-03T06:00:34.581" v="27" actId="1076"/>
      <pc:docMkLst>
        <pc:docMk/>
      </pc:docMkLst>
      <pc:sldChg chg="modSp mod">
        <pc:chgData name="Arun Kumar S" userId="a54a112ac4fa1448" providerId="LiveId" clId="{36DE3743-0FAB-45FA-AD7F-CBB8D991E209}" dt="2024-04-03T06:00:34.581" v="27" actId="1076"/>
        <pc:sldMkLst>
          <pc:docMk/>
          <pc:sldMk cId="0" sldId="256"/>
        </pc:sldMkLst>
        <pc:spChg chg="mod">
          <ac:chgData name="Arun Kumar S" userId="a54a112ac4fa1448" providerId="LiveId" clId="{36DE3743-0FAB-45FA-AD7F-CBB8D991E209}" dt="2024-04-03T06:00:34.581" v="27" actId="1076"/>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312788"/>
            <a:ext cx="3733801"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Trebuchet MS"/>
                <a:cs typeface="Trebuchet MS"/>
              </a:rPr>
              <a:t>V</a:t>
            </a:r>
            <a:r>
              <a:rPr lang="en-IN" sz="4000" dirty="0">
                <a:latin typeface="Trebuchet MS"/>
                <a:cs typeface="Trebuchet MS"/>
              </a:rPr>
              <a:t>ENDHAN V</a:t>
            </a: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4524315"/>
          </a:xfrm>
          <a:prstGeom prst="rect">
            <a:avLst/>
          </a:prstGeom>
          <a:noFill/>
        </p:spPr>
        <p:txBody>
          <a:bodyPr wrap="square">
            <a:spAutoFit/>
          </a:bodyPr>
          <a:lstStyle/>
          <a:p>
            <a:r>
              <a:rPr lang="en-US" dirty="0"/>
              <a:t>	Our Real-Time Face Recognition System stands as a testament to innovation and practicality, embodying the epitome of cutting-edge technology meeting real-world needs. Its lightning-fast performance, coupled with impeccable accuracy, redefines the possibilities of face recognition in dynamic environments. By automating critical processes and enhancing security measures, it streamlines operations while fortifying defenses against unauthorized access. The personalized experiences it enables in retail settings add a new dimension to customer engagement, fostering loyalty and satisfaction. With a user-friendly interface that ensures accessibility for all, our system heralds a new era of seamless integration between advanced technology and everyday applications, setting a benchmark for excellence in the field of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FACE RECOGNITION IN REAL- TIME </a:t>
            </a:r>
            <a:br>
              <a:rPr lang="en-US" sz="4250" dirty="0"/>
            </a:br>
            <a:r>
              <a:rPr lang="en-US" sz="4250" dirty="0"/>
              <a:t>WITH OPENCV AND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571303"/>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r>
              <a:rPr lang="en-US" b="1" dirty="0"/>
              <a:t>Value Proposition:</a:t>
            </a:r>
          </a:p>
          <a:p>
            <a:r>
              <a:rPr lang="en-US" dirty="0"/>
              <a:t>	Accuracy: High accuracy in face detection and recognition ensures reliable results.</a:t>
            </a:r>
          </a:p>
          <a:p>
            <a:endParaRPr lang="en-US" dirty="0"/>
          </a:p>
          <a:p>
            <a:r>
              <a:rPr lang="en-US" dirty="0"/>
              <a:t>	Efficiency: Real-time performance with minimal latency enables swift decision-making.</a:t>
            </a:r>
          </a:p>
          <a:p>
            <a:endParaRPr lang="en-US" dirty="0"/>
          </a:p>
          <a:p>
            <a:r>
              <a:rPr lang="en-US" dirty="0"/>
              <a:t>	Automation: Automates processes like attendance tracking and access control, saving time and reducing administrative burdens.</a:t>
            </a:r>
          </a:p>
          <a:p>
            <a:endParaRPr lang="en-US" dirty="0"/>
          </a:p>
          <a:p>
            <a:r>
              <a:rPr lang="en-US" dirty="0"/>
              <a:t>	Personalization: Enables personalized customer experiences in retail settings, enhancing satisfaction and loyalty.</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pic>
        <p:nvPicPr>
          <p:cNvPr id="16" name="Picture 15">
            <a:extLst>
              <a:ext uri="{FF2B5EF4-FFF2-40B4-BE49-F238E27FC236}">
                <a16:creationId xmlns:a16="http://schemas.microsoft.com/office/drawing/2014/main" id="{E7397C72-C880-5BF6-4AE7-8E6783288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720850"/>
            <a:ext cx="4819329" cy="280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654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FACE RECOGNITION IN REAL- TIME  WITH OPENCV AND PYTHON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VENDHAN V</cp:lastModifiedBy>
  <cp:revision>2</cp:revision>
  <dcterms:created xsi:type="dcterms:W3CDTF">2024-04-03T04:02:09Z</dcterms:created>
  <dcterms:modified xsi:type="dcterms:W3CDTF">2024-04-24T14:53:11Z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