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4ED4C-5CD5-4358-B2B6-2CBB3ABB0B17}" v="1" dt="2025-08-28T08:31:05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73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HITHA B" userId="e15a84c8ad1196d9" providerId="LiveId" clId="{3164ED4C-5CD5-4358-B2B6-2CBB3ABB0B17}"/>
    <pc:docChg chg="modSld modMainMaster">
      <pc:chgData name="VENDHITHA B" userId="e15a84c8ad1196d9" providerId="LiveId" clId="{3164ED4C-5CD5-4358-B2B6-2CBB3ABB0B17}" dt="2025-08-28T08:31:05.221" v="0"/>
      <pc:docMkLst>
        <pc:docMk/>
      </pc:docMkLst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56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57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58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59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60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61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62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63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64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0" sldId="265"/>
        </pc:sldMkLst>
      </pc:sldChg>
      <pc:sldChg chg="modTransition">
        <pc:chgData name="VENDHITHA B" userId="e15a84c8ad1196d9" providerId="LiveId" clId="{3164ED4C-5CD5-4358-B2B6-2CBB3ABB0B17}" dt="2025-08-28T08:31:05.221" v="0"/>
        <pc:sldMkLst>
          <pc:docMk/>
          <pc:sldMk cId="3000174297" sldId="266"/>
        </pc:sldMkLst>
      </pc:sldChg>
      <pc:sldMasterChg chg="modTransition modSldLayout">
        <pc:chgData name="VENDHITHA B" userId="e15a84c8ad1196d9" providerId="LiveId" clId="{3164ED4C-5CD5-4358-B2B6-2CBB3ABB0B17}" dt="2025-08-28T08:31:05.221" v="0"/>
        <pc:sldMasterMkLst>
          <pc:docMk/>
          <pc:sldMasterMk cId="2240168751" sldId="2147483754"/>
        </pc:sldMasterMkLst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2365028862" sldId="2147483755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1116692246" sldId="2147483756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2060682753" sldId="2147483757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1851243499" sldId="2147483758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3709225142" sldId="2147483759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1293825368" sldId="2147483760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1438458959" sldId="2147483761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3687824353" sldId="2147483762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2102359365" sldId="2147483763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3710702614" sldId="2147483764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3656707207" sldId="2147483765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1090691520" sldId="2147483766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303459000" sldId="2147483767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1577979920" sldId="2147483768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621081162" sldId="2147483769"/>
          </pc:sldLayoutMkLst>
        </pc:sldLayoutChg>
        <pc:sldLayoutChg chg="modTransition">
          <pc:chgData name="VENDHITHA B" userId="e15a84c8ad1196d9" providerId="LiveId" clId="{3164ED4C-5CD5-4358-B2B6-2CBB3ABB0B17}" dt="2025-08-28T08:31:05.221" v="0"/>
          <pc:sldLayoutMkLst>
            <pc:docMk/>
            <pc:sldMasterMk cId="2240168751" sldId="2147483754"/>
            <pc:sldLayoutMk cId="1755563478" sldId="21474837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1883E-B6E3-4A63-BA38-A3438480D110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F111-98BA-45CB-9DA4-6B29894875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2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9F111-98BA-45CB-9DA4-6B29894875B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19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7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9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8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2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2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5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8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Fraud Detection System for Credit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&amp; Data 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Fraud detection systems are essential for financial security.</a:t>
            </a:r>
          </a:p>
          <a:p>
            <a:r>
              <a:t>• Machine learning improves fraud detection accuracy.</a:t>
            </a:r>
          </a:p>
          <a:p>
            <a:r>
              <a:t>• Continuous updates and monitoring are required.</a:t>
            </a:r>
          </a:p>
          <a:p>
            <a:r>
              <a:t>• Helps safeguard customers and financial institutions.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FDB3-661E-ECAD-3E94-32B7CCD0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240" y="3114368"/>
            <a:ext cx="5974086" cy="1487128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017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Credit card fraud is a major issue in the financial sector.</a:t>
            </a:r>
          </a:p>
          <a:p>
            <a:r>
              <a:t>• Fraudulent activities cause billions in losses annually.</a:t>
            </a:r>
          </a:p>
          <a:p>
            <a:r>
              <a:t>• Need for intelligent systems to detect suspicious transactions.</a:t>
            </a:r>
          </a:p>
          <a:p>
            <a:r>
              <a:t>• Machine learning helps improve fraud detection accuracy.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 fraudulent transactions in real-time.</a:t>
            </a:r>
          </a:p>
          <a:p>
            <a:r>
              <a:t>• Reduce financial losses and risks.</a:t>
            </a:r>
          </a:p>
          <a:p>
            <a:r>
              <a:t>• Minimize false positives.</a:t>
            </a:r>
          </a:p>
          <a:p>
            <a:r>
              <a:t>• Build a robust, scalable fraud detection model.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Collection: Transaction records.</a:t>
            </a:r>
          </a:p>
          <a:p>
            <a:r>
              <a:t>2. Data Preprocessing: Cleaning and normalization.</a:t>
            </a:r>
          </a:p>
          <a:p>
            <a:r>
              <a:t>3. Feature Engineering: Selecting relevant attributes.</a:t>
            </a:r>
          </a:p>
          <a:p>
            <a:r>
              <a:t>4. Model Training: Machine learning algorithms.</a:t>
            </a:r>
          </a:p>
          <a:p>
            <a:r>
              <a:t>5. Prediction: Classify transactions as Fraud or Genuine.</a:t>
            </a:r>
          </a:p>
          <a:p>
            <a:r>
              <a:t>6. Monitoring: Continuous evaluation and updates.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</a:t>
            </a:r>
          </a:p>
          <a:p>
            <a:r>
              <a:t>• Decision Trees</a:t>
            </a:r>
          </a:p>
          <a:p>
            <a:r>
              <a:t>• Random Forest</a:t>
            </a:r>
          </a:p>
          <a:p>
            <a:r>
              <a:t>• Gradient Boosting (XGBoost, LightGBM)</a:t>
            </a:r>
          </a:p>
          <a:p>
            <a:r>
              <a:t>• Neural Networks</a:t>
            </a:r>
          </a:p>
          <a:p>
            <a:r>
              <a:t>• Anomaly Detection methods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Real-world anonymized credit card transaction dataset.</a:t>
            </a:r>
          </a:p>
          <a:p>
            <a:r>
              <a:rPr dirty="0"/>
              <a:t>• Contains features like transaction amount, time, and encoded details.</a:t>
            </a:r>
          </a:p>
          <a:p>
            <a:r>
              <a:rPr dirty="0"/>
              <a:t>• Imbalanced dataset – very few fraud cases compared to genuine ones.</a:t>
            </a:r>
          </a:p>
          <a:p>
            <a:r>
              <a:rPr dirty="0"/>
              <a:t>• Requires resampling techniques (SMOTE, </a:t>
            </a:r>
            <a:r>
              <a:rPr dirty="0" err="1"/>
              <a:t>undersampling</a:t>
            </a:r>
            <a:r>
              <a:rPr dirty="0"/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Imbalanced dataset (fraud cases are rare).</a:t>
            </a:r>
          </a:p>
          <a:p>
            <a:r>
              <a:t>• High false positives affect customer experience.</a:t>
            </a:r>
          </a:p>
          <a:p>
            <a:r>
              <a:t>• Evolving fraud patterns.</a:t>
            </a:r>
          </a:p>
          <a:p>
            <a:r>
              <a:t>• Need for real-time detection with low latency.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Evaluation metrics: Precision, Recall, F1-Score, AUC-ROC.</a:t>
            </a:r>
          </a:p>
          <a:p>
            <a:r>
              <a:t>• High recall is crucial to catch most fraud cases.</a:t>
            </a:r>
          </a:p>
          <a:p>
            <a:r>
              <a:t>• Trade-off between precision and recall.</a:t>
            </a:r>
          </a:p>
          <a:p>
            <a:r>
              <a:t>• Model performance validated on test dataset.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with real-time transaction systems.</a:t>
            </a:r>
          </a:p>
          <a:p>
            <a:r>
              <a:t>• Use of deep learning for higher accuracy.</a:t>
            </a:r>
          </a:p>
          <a:p>
            <a:r>
              <a:t>• Adaptive learning to detect new fraud patterns.</a:t>
            </a:r>
          </a:p>
          <a:p>
            <a:r>
              <a:t>• Blockchain for secure transaction records.</a:t>
            </a:r>
          </a:p>
          <a:p>
            <a:r>
              <a:t>• Explainable AI for transparency in fraud detection.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365</Words>
  <Application>Microsoft Office PowerPoint</Application>
  <PresentationFormat>On-screen Show (4:3)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</vt:lpstr>
      <vt:lpstr>Fraud Detection System for Credit Cards</vt:lpstr>
      <vt:lpstr>Introduction</vt:lpstr>
      <vt:lpstr>Objectives</vt:lpstr>
      <vt:lpstr>System Architecture</vt:lpstr>
      <vt:lpstr>Techniques Used</vt:lpstr>
      <vt:lpstr>Dataset</vt:lpstr>
      <vt:lpstr>Challenges</vt:lpstr>
      <vt:lpstr>Results &amp; Evaluation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VENDHITHA B</cp:lastModifiedBy>
  <cp:revision>4</cp:revision>
  <dcterms:created xsi:type="dcterms:W3CDTF">2013-01-27T09:14:16Z</dcterms:created>
  <dcterms:modified xsi:type="dcterms:W3CDTF">2025-08-28T09:56:27Z</dcterms:modified>
  <cp:category/>
</cp:coreProperties>
</file>