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923A1CC3-2375-41D4-9E03-427CAF2A4C1A}" type="datetimeFigureOut">
              <a:rPr lang="en-US" dirty="0"/>
              <a:t>5/11/2018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AFF16868-8199-4C2C-A5B1-63AEE139F88E}"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smtClean="0"/>
              <a:t>Fare clic per modificare lo stile del titolo</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AAD9FF7F-6988-44CC-821B-644E70CD2F73}"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5C12C299-16B2-4475-990D-751901EACC14}"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F34E6425-0181-43F2-84FC-787E803FD2F8}" type="datetimeFigureOut">
              <a:rPr lang="en-US" dirty="0"/>
              <a:t>5/11/2018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76E86A4C-8E40-4F87-A4F0-01A0687C5742}" type="datetimeFigureOut">
              <a:rPr lang="en-US" dirty="0"/>
              <a:t>5/11/2018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35E72C73-2D91-4E12-BA25-F0AA0C03599B}" type="datetimeFigureOut">
              <a:rPr lang="en-US" dirty="0"/>
              <a:t>5/11/2018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54955" y="1143000"/>
            <a:ext cx="8825658" cy="3634381"/>
          </a:xfrm>
        </p:spPr>
        <p:txBody>
          <a:bodyPr/>
          <a:lstStyle/>
          <a:p>
            <a:pPr algn="ctr"/>
            <a:r>
              <a:rPr lang="it-IT" dirty="0" smtClean="0"/>
              <a:t>MANUALE PER L’ORGANIZZAZIONE DI UN CORSO IN MODALITÀ BLENDED</a:t>
            </a:r>
            <a:endParaRPr lang="it-IT" dirty="0"/>
          </a:p>
        </p:txBody>
      </p:sp>
    </p:spTree>
    <p:extLst>
      <p:ext uri="{BB962C8B-B14F-4D97-AF65-F5344CB8AC3E}">
        <p14:creationId xmlns:p14="http://schemas.microsoft.com/office/powerpoint/2010/main" val="261661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latin typeface="Algerian" panose="04020705040A02060702" pitchFamily="82" charset="0"/>
              </a:rPr>
              <a:t>PROGRAMMAZIONE</a:t>
            </a:r>
            <a:endParaRPr lang="it-IT" dirty="0">
              <a:latin typeface="Algerian" panose="04020705040A02060702" pitchFamily="82" charset="0"/>
            </a:endParaRPr>
          </a:p>
        </p:txBody>
      </p:sp>
      <p:sp>
        <p:nvSpPr>
          <p:cNvPr id="3" name="Segnaposto contenuto 2"/>
          <p:cNvSpPr>
            <a:spLocks noGrp="1"/>
          </p:cNvSpPr>
          <p:nvPr>
            <p:ph idx="1"/>
          </p:nvPr>
        </p:nvSpPr>
        <p:spPr/>
        <p:txBody>
          <a:bodyPr>
            <a:normAutofit/>
          </a:bodyPr>
          <a:lstStyle/>
          <a:p>
            <a:r>
              <a:rPr lang="it-IT" sz="2400" dirty="0" smtClean="0">
                <a:latin typeface="Arial" panose="020B0604020202020204" pitchFamily="34" charset="0"/>
                <a:cs typeface="Arial" panose="020B0604020202020204" pitchFamily="34" charset="0"/>
              </a:rPr>
              <a:t>In questa fase dell’alternanza scuola-lavoro l’obbiettivo da raggiungere,  è quello di essere in grado di saper utilizzare, sommariamente, un programma con linguaggio </a:t>
            </a:r>
            <a:r>
              <a:rPr lang="it-IT" sz="2400" dirty="0" err="1" smtClean="0">
                <a:latin typeface="Arial" panose="020B0604020202020204" pitchFamily="34" charset="0"/>
                <a:cs typeface="Arial" panose="020B0604020202020204" pitchFamily="34" charset="0"/>
              </a:rPr>
              <a:t>Javascript</a:t>
            </a:r>
            <a:r>
              <a:rPr lang="it-IT" sz="2400" dirty="0" smtClean="0">
                <a:latin typeface="Arial" panose="020B0604020202020204" pitchFamily="34" charset="0"/>
                <a:cs typeface="Arial" panose="020B0604020202020204" pitchFamily="34" charset="0"/>
              </a:rPr>
              <a:t>, al fine di migliorare le competenze generali per il profilo di operatore biologico ambientale. Il corso si è svolto presso la sala informatica dell’ UNIMOL (CB) con il raggiungimento di 80 ore operative. </a:t>
            </a:r>
            <a:endParaRPr lang="it-I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41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latin typeface="Algerian" panose="04020705040A02060702" pitchFamily="82" charset="0"/>
              </a:rPr>
              <a:t>LAVORO DI GRUPPO</a:t>
            </a:r>
            <a:endParaRPr lang="it-IT" dirty="0">
              <a:latin typeface="Algerian" panose="04020705040A02060702" pitchFamily="82" charset="0"/>
            </a:endParaRPr>
          </a:p>
        </p:txBody>
      </p:sp>
      <p:sp>
        <p:nvSpPr>
          <p:cNvPr id="3" name="Segnaposto contenuto 2"/>
          <p:cNvSpPr>
            <a:spLocks noGrp="1"/>
          </p:cNvSpPr>
          <p:nvPr>
            <p:ph idx="1"/>
          </p:nvPr>
        </p:nvSpPr>
        <p:spPr/>
        <p:txBody>
          <a:bodyPr/>
          <a:lstStyle/>
          <a:p>
            <a:r>
              <a:rPr lang="it-IT" dirty="0" smtClean="0">
                <a:latin typeface="Arial" panose="020B0604020202020204" pitchFamily="34" charset="0"/>
                <a:cs typeface="Arial" panose="020B0604020202020204" pitchFamily="34" charset="0"/>
              </a:rPr>
              <a:t>Il docente ha suddiviso noi alunni in coppie e ci ha successivamente assegnato strumenti differenti per lavorare in team. Alcune coppie si sono occupate di «</a:t>
            </a:r>
            <a:r>
              <a:rPr lang="it-IT" dirty="0" err="1" smtClean="0">
                <a:latin typeface="Arial" panose="020B0604020202020204" pitchFamily="34" charset="0"/>
                <a:cs typeface="Arial" panose="020B0604020202020204" pitchFamily="34" charset="0"/>
              </a:rPr>
              <a:t>Googledrive</a:t>
            </a:r>
            <a:r>
              <a:rPr lang="it-IT" dirty="0" smtClean="0">
                <a:latin typeface="Arial" panose="020B0604020202020204" pitchFamily="34" charset="0"/>
                <a:cs typeface="Arial" panose="020B0604020202020204" pitchFamily="34" charset="0"/>
              </a:rPr>
              <a:t>», altre di «</a:t>
            </a:r>
            <a:r>
              <a:rPr lang="it-IT" dirty="0" err="1" smtClean="0">
                <a:latin typeface="Arial" panose="020B0604020202020204" pitchFamily="34" charset="0"/>
                <a:cs typeface="Arial" panose="020B0604020202020204" pitchFamily="34" charset="0"/>
              </a:rPr>
              <a:t>Github</a:t>
            </a:r>
            <a:r>
              <a:rPr lang="it-IT" dirty="0" smtClean="0">
                <a:latin typeface="Arial" panose="020B0604020202020204" pitchFamily="34" charset="0"/>
                <a:cs typeface="Arial" panose="020B0604020202020204" pitchFamily="34" charset="0"/>
              </a:rPr>
              <a:t>» ed altre ancora di «PSSE». Il mio team si è occupato dello strumento «</a:t>
            </a:r>
            <a:r>
              <a:rPr lang="it-IT" dirty="0" err="1" smtClean="0">
                <a:latin typeface="Arial" panose="020B0604020202020204" pitchFamily="34" charset="0"/>
                <a:cs typeface="Arial" panose="020B0604020202020204" pitchFamily="34" charset="0"/>
              </a:rPr>
              <a:t>Github</a:t>
            </a:r>
            <a:r>
              <a:rPr lang="it-IT" dirty="0" smtClean="0">
                <a:latin typeface="Arial" panose="020B0604020202020204" pitchFamily="34" charset="0"/>
                <a:cs typeface="Arial" panose="020B0604020202020204" pitchFamily="34" charset="0"/>
              </a:rPr>
              <a:t>». Abbiamo appreso l’utilizzo di vari linguaggi: «HTML» e «</a:t>
            </a:r>
            <a:r>
              <a:rPr lang="it-IT" dirty="0" err="1" smtClean="0">
                <a:latin typeface="Arial" panose="020B0604020202020204" pitchFamily="34" charset="0"/>
                <a:cs typeface="Arial" panose="020B0604020202020204" pitchFamily="34" charset="0"/>
              </a:rPr>
              <a:t>Javascript</a:t>
            </a:r>
            <a:r>
              <a:rPr lang="it-IT" dirty="0" smtClean="0">
                <a:latin typeface="Arial" panose="020B0604020202020204" pitchFamily="34" charset="0"/>
                <a:cs typeface="Arial" panose="020B0604020202020204" pitchFamily="34" charset="0"/>
              </a:rPr>
              <a:t>». La struttura «</a:t>
            </a:r>
            <a:r>
              <a:rPr lang="it-IT" dirty="0" err="1" smtClean="0">
                <a:latin typeface="Arial" panose="020B0604020202020204" pitchFamily="34" charset="0"/>
                <a:cs typeface="Arial" panose="020B0604020202020204" pitchFamily="34" charset="0"/>
              </a:rPr>
              <a:t>Github</a:t>
            </a:r>
            <a:r>
              <a:rPr lang="it-IT" dirty="0" smtClean="0">
                <a:latin typeface="Arial" panose="020B0604020202020204" pitchFamily="34" charset="0"/>
                <a:cs typeface="Arial" panose="020B0604020202020204" pitchFamily="34" charset="0"/>
              </a:rPr>
              <a:t>» consiste nel creare un documento, inviarlo al proprio collaboratore tramite una funzione denominata «</a:t>
            </a:r>
            <a:r>
              <a:rPr lang="it-IT" dirty="0" err="1" smtClean="0">
                <a:latin typeface="Arial" panose="020B0604020202020204" pitchFamily="34" charset="0"/>
                <a:cs typeface="Arial" panose="020B0604020202020204" pitchFamily="34" charset="0"/>
              </a:rPr>
              <a:t>fork</a:t>
            </a:r>
            <a:r>
              <a:rPr lang="it-IT" dirty="0" smtClean="0">
                <a:latin typeface="Arial" panose="020B0604020202020204" pitchFamily="34" charset="0"/>
                <a:cs typeface="Arial" panose="020B0604020202020204" pitchFamily="34" charset="0"/>
              </a:rPr>
              <a:t>», quest’ultimo controlla il documento per poi inoltrarlo al docente assegnatore con una «pull </a:t>
            </a:r>
            <a:r>
              <a:rPr lang="it-IT" dirty="0" err="1" smtClean="0">
                <a:latin typeface="Arial" panose="020B0604020202020204" pitchFamily="34" charset="0"/>
                <a:cs typeface="Arial" panose="020B0604020202020204" pitchFamily="34" charset="0"/>
              </a:rPr>
              <a:t>request</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488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latin typeface="Algerian" panose="04020705040A02060702" pitchFamily="82" charset="0"/>
              </a:rPr>
              <a:t>HTML</a:t>
            </a:r>
            <a:endParaRPr lang="it-IT" dirty="0">
              <a:latin typeface="Algerian" panose="04020705040A02060702" pitchFamily="82" charset="0"/>
            </a:endParaRPr>
          </a:p>
        </p:txBody>
      </p:sp>
      <p:sp>
        <p:nvSpPr>
          <p:cNvPr id="3" name="Segnaposto contenuto 2"/>
          <p:cNvSpPr>
            <a:spLocks noGrp="1"/>
          </p:cNvSpPr>
          <p:nvPr>
            <p:ph idx="1"/>
          </p:nvPr>
        </p:nvSpPr>
        <p:spPr/>
        <p:txBody>
          <a:bodyPr>
            <a:normAutofit/>
          </a:bodyPr>
          <a:lstStyle/>
          <a:p>
            <a:r>
              <a:rPr lang="it-IT" sz="3200" dirty="0" smtClean="0">
                <a:latin typeface="Arial" panose="020B0604020202020204" pitchFamily="34" charset="0"/>
                <a:cs typeface="Arial" panose="020B0604020202020204" pitchFamily="34" charset="0"/>
              </a:rPr>
              <a:t>HTML è un linguaggio di marcatura, che crea un documento ipertestuale (collegati tra loro). </a:t>
            </a:r>
          </a:p>
          <a:p>
            <a:r>
              <a:rPr lang="it-IT" sz="3200" dirty="0" smtClean="0">
                <a:latin typeface="Arial" panose="020B0604020202020204" pitchFamily="34" charset="0"/>
                <a:cs typeface="Arial" panose="020B0604020202020204" pitchFamily="34" charset="0"/>
              </a:rPr>
              <a:t>HT </a:t>
            </a:r>
            <a:r>
              <a:rPr lang="it-IT" sz="3200" dirty="0" smtClean="0">
                <a:latin typeface="Arial" panose="020B0604020202020204" pitchFamily="34" charset="0"/>
                <a:cs typeface="Arial" panose="020B0604020202020204" pitchFamily="34" charset="0"/>
                <a:sym typeface="Wingdings" panose="05000000000000000000" pitchFamily="2" charset="2"/>
              </a:rPr>
              <a:t> Protocollo di trasferimento; </a:t>
            </a:r>
          </a:p>
          <a:p>
            <a:r>
              <a:rPr lang="it-IT" sz="3200" dirty="0" smtClean="0">
                <a:latin typeface="Arial" panose="020B0604020202020204" pitchFamily="34" charset="0"/>
                <a:cs typeface="Arial" panose="020B0604020202020204" pitchFamily="34" charset="0"/>
                <a:sym typeface="Wingdings" panose="05000000000000000000" pitchFamily="2" charset="2"/>
              </a:rPr>
              <a:t>ML  Linguaggio utilizzato.</a:t>
            </a:r>
          </a:p>
          <a:p>
            <a:pPr marL="0" indent="0">
              <a:buNone/>
            </a:pPr>
            <a:endParaRPr lang="it-IT" sz="3200" dirty="0" smtClean="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52076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latin typeface="Algerian" panose="04020705040A02060702" pitchFamily="82" charset="0"/>
              </a:rPr>
              <a:t>JAVASCRIPT</a:t>
            </a:r>
            <a:endParaRPr lang="it-IT" dirty="0">
              <a:latin typeface="Algerian" panose="04020705040A02060702" pitchFamily="82" charset="0"/>
            </a:endParaRPr>
          </a:p>
        </p:txBody>
      </p:sp>
      <p:sp>
        <p:nvSpPr>
          <p:cNvPr id="3" name="Segnaposto contenuto 2"/>
          <p:cNvSpPr>
            <a:spLocks noGrp="1"/>
          </p:cNvSpPr>
          <p:nvPr>
            <p:ph idx="1"/>
          </p:nvPr>
        </p:nvSpPr>
        <p:spPr/>
        <p:txBody>
          <a:bodyPr>
            <a:normAutofit fontScale="85000" lnSpcReduction="20000"/>
          </a:bodyPr>
          <a:lstStyle/>
          <a:p>
            <a:r>
              <a:rPr lang="it-IT" sz="2800" dirty="0" err="1" smtClean="0"/>
              <a:t>Javascript</a:t>
            </a:r>
            <a:r>
              <a:rPr lang="it-IT" sz="2800" dirty="0" smtClean="0"/>
              <a:t> è stato il primo linguaggio di </a:t>
            </a:r>
            <a:r>
              <a:rPr lang="it-IT" sz="2800" dirty="0" err="1" smtClean="0"/>
              <a:t>scripting</a:t>
            </a:r>
            <a:r>
              <a:rPr lang="it-IT" sz="2800" dirty="0" smtClean="0"/>
              <a:t> web. È un linguaggio che esegue il codice script riga per riga così come gli arriva, ed è considerato uno dei linguaggi più semplici e un punto di partenza per chi vuole iniziare a programmare.</a:t>
            </a:r>
          </a:p>
          <a:p>
            <a:endParaRPr lang="it-IT" sz="2800" dirty="0"/>
          </a:p>
          <a:p>
            <a:pPr marL="0" indent="0">
              <a:buNone/>
            </a:pPr>
            <a:r>
              <a:rPr lang="it-IT" sz="2800" dirty="0" smtClean="0"/>
              <a:t>In linea generale può essere utilizzato per abbellire un sito web o per creare programmi per far interagire gli utenti.</a:t>
            </a:r>
          </a:p>
          <a:p>
            <a:pPr marL="0" indent="0">
              <a:buNone/>
            </a:pPr>
            <a:r>
              <a:rPr lang="it-IT" sz="2800" dirty="0"/>
              <a:t> </a:t>
            </a:r>
          </a:p>
        </p:txBody>
      </p:sp>
    </p:spTree>
    <p:extLst>
      <p:ext uri="{BB962C8B-B14F-4D97-AF65-F5344CB8AC3E}">
        <p14:creationId xmlns:p14="http://schemas.microsoft.com/office/powerpoint/2010/main" val="368828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smtClean="0">
                <a:latin typeface="Algerian" panose="04020705040A02060702" pitchFamily="82" charset="0"/>
              </a:rPr>
              <a:t>CONSIDERAZIONI PERSONALI</a:t>
            </a:r>
            <a:endParaRPr lang="it-IT" dirty="0">
              <a:latin typeface="Algerian" panose="04020705040A02060702" pitchFamily="82" charset="0"/>
            </a:endParaRPr>
          </a:p>
        </p:txBody>
      </p:sp>
      <p:sp>
        <p:nvSpPr>
          <p:cNvPr id="3" name="Segnaposto contenuto 2"/>
          <p:cNvSpPr>
            <a:spLocks noGrp="1"/>
          </p:cNvSpPr>
          <p:nvPr>
            <p:ph idx="1"/>
          </p:nvPr>
        </p:nvSpPr>
        <p:spPr/>
        <p:txBody>
          <a:bodyPr/>
          <a:lstStyle/>
          <a:p>
            <a:r>
              <a:rPr lang="it-IT" dirty="0" smtClean="0"/>
              <a:t>Nonostante le difficoltà affrontate da noi alunni, poiché provenienti da un ambiente in cui l’informatica è un materia che non viene approfondita, abbiamo cercato di apprendere al meglio le informazioni che ci sono state date per essere poi in grado, in futuro, di affrontare delle situazioni lavorative in cui queste informazioni potrebbero essere richieste e potrebbero esserci utili. Per quanto riguarda il lavoro svolto dal nostro docente, il mio team, si è trovato in un contesto e con una compagnia favorevole, per essere poi in grado di svolgere i compiti assegnatoci al meglio.   </a:t>
            </a:r>
            <a:endParaRPr lang="it-IT" dirty="0"/>
          </a:p>
        </p:txBody>
      </p:sp>
    </p:spTree>
    <p:extLst>
      <p:ext uri="{BB962C8B-B14F-4D97-AF65-F5344CB8AC3E}">
        <p14:creationId xmlns:p14="http://schemas.microsoft.com/office/powerpoint/2010/main" val="2171326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384</Words>
  <Application>Microsoft Office PowerPoint</Application>
  <PresentationFormat>Widescreen</PresentationFormat>
  <Paragraphs>16</Paragraphs>
  <Slides>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Algerian</vt:lpstr>
      <vt:lpstr>Arial</vt:lpstr>
      <vt:lpstr>Century Gothic</vt:lpstr>
      <vt:lpstr>Wingdings</vt:lpstr>
      <vt:lpstr>Wingdings 3</vt:lpstr>
      <vt:lpstr>Sala riunioni ione</vt:lpstr>
      <vt:lpstr>MANUALE PER L’ORGANIZZAZIONE DI UN CORSO IN MODALITÀ BLENDED</vt:lpstr>
      <vt:lpstr>PROGRAMMAZIONE</vt:lpstr>
      <vt:lpstr>LAVORO DI GRUPPO</vt:lpstr>
      <vt:lpstr>HTML</vt:lpstr>
      <vt:lpstr>JAVASCRIPT</vt:lpstr>
      <vt:lpstr>CONSIDERAZIONI PERSONALI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MANUALE PER L’ORGANIZZAZIONE DI UN CORSO IN MODALITÀ BLENDED</dc:title>
  <dc:creator>utente</dc:creator>
  <cp:lastModifiedBy>utente</cp:lastModifiedBy>
  <cp:revision>7</cp:revision>
  <dcterms:created xsi:type="dcterms:W3CDTF">2018-05-11T09:20:01Z</dcterms:created>
  <dcterms:modified xsi:type="dcterms:W3CDTF">2018-05-11T10:16:56Z</dcterms:modified>
</cp:coreProperties>
</file>