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8" r:id="rId5"/>
    <p:sldId id="269" r:id="rId6"/>
    <p:sldId id="257" r:id="rId7"/>
    <p:sldId id="265" r:id="rId8"/>
    <p:sldId id="266" r:id="rId9"/>
    <p:sldId id="267" r:id="rId10"/>
    <p:sldId id="263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7F40-9656-4481-AEDC-199967F22AB3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E699-301C-49D8-A1A6-3C195625B6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842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7F40-9656-4481-AEDC-199967F22AB3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E699-301C-49D8-A1A6-3C195625B6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815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7F40-9656-4481-AEDC-199967F22AB3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E699-301C-49D8-A1A6-3C195625B6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8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7F40-9656-4481-AEDC-199967F22AB3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E699-301C-49D8-A1A6-3C195625B6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23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7F40-9656-4481-AEDC-199967F22AB3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E699-301C-49D8-A1A6-3C195625B6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27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7F40-9656-4481-AEDC-199967F22AB3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E699-301C-49D8-A1A6-3C195625B6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07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7F40-9656-4481-AEDC-199967F22AB3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E699-301C-49D8-A1A6-3C195625B6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7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7F40-9656-4481-AEDC-199967F22AB3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E699-301C-49D8-A1A6-3C195625B6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152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7F40-9656-4481-AEDC-199967F22AB3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E699-301C-49D8-A1A6-3C195625B6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60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7F40-9656-4481-AEDC-199967F22AB3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E699-301C-49D8-A1A6-3C195625B6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552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7F40-9656-4481-AEDC-199967F22AB3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E699-301C-49D8-A1A6-3C195625B6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394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47F40-9656-4481-AEDC-199967F22AB3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4E699-301C-49D8-A1A6-3C195625B6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2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-1" y="366108"/>
            <a:ext cx="6257581" cy="4581144"/>
          </a:xfrm>
        </p:spPr>
        <p:txBody>
          <a:bodyPr>
            <a:normAutofit/>
          </a:bodyPr>
          <a:lstStyle/>
          <a:p>
            <a:pPr algn="l"/>
            <a:r>
              <a:rPr lang="it-IT" dirty="0" smtClean="0"/>
              <a:t>MANUALE PER L’ORGANIZZAZIONE DI UN CORSO DI MODALITA’ BLENDED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744" y="1469484"/>
            <a:ext cx="3258312" cy="325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601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54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63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11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52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60233" y="239196"/>
            <a:ext cx="10515600" cy="1556553"/>
          </a:xfrm>
        </p:spPr>
        <p:txBody>
          <a:bodyPr/>
          <a:lstStyle/>
          <a:p>
            <a:r>
              <a:rPr lang="it-IT" dirty="0" err="1" smtClean="0"/>
              <a:t>Blended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 o apprendimento misto o apprendimento ibrido, nella ricerca educativa si riferisce ad un mix di ambienti d'apprendimento diversi.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45" y="2089733"/>
            <a:ext cx="3602148" cy="345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35" y="921745"/>
            <a:ext cx="9119880" cy="5137533"/>
          </a:xfrm>
        </p:spPr>
      </p:pic>
    </p:spTree>
    <p:extLst>
      <p:ext uri="{BB962C8B-B14F-4D97-AF65-F5344CB8AC3E}">
        <p14:creationId xmlns:p14="http://schemas.microsoft.com/office/powerpoint/2010/main" val="348119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7183" y="327332"/>
            <a:ext cx="6620219" cy="2382818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Nell’ambito dell’alternanza scuola-lavoro, la classe 4 A dell’istituto Don Peppino Diana si è recata presso UNIMOL (CB) per migliorare le proprie conoscenze informatiche in particolare l’utilizzo di </a:t>
            </a:r>
            <a:r>
              <a:rPr lang="it-IT" dirty="0" err="1" smtClean="0"/>
              <a:t>Javascript</a:t>
            </a:r>
            <a:r>
              <a:rPr lang="it-IT" dirty="0" smtClean="0"/>
              <a:t>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65" y="3054656"/>
            <a:ext cx="6667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-505858" y="2497653"/>
            <a:ext cx="10515600" cy="1677739"/>
          </a:xfrm>
        </p:spPr>
        <p:txBody>
          <a:bodyPr>
            <a:scene3d>
              <a:camera prst="perspectiveContrastingLeftFacing"/>
              <a:lightRig rig="threePt" dir="t"/>
            </a:scene3d>
          </a:bodyPr>
          <a:lstStyle/>
          <a:p>
            <a:r>
              <a:rPr lang="it-IT" b="1" i="1" dirty="0" smtClean="0"/>
              <a:t>Inoltre abbiamo studiato i comandi base di html e di conseguenza ci siamo focalizzati su alcuni esercizi per padroneggiare e approfondire questo linguaggio</a:t>
            </a:r>
            <a:endParaRPr lang="it-IT" b="1" i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1431">
            <a:off x="758414" y="3570067"/>
            <a:ext cx="4631975" cy="266938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6559">
            <a:off x="8351487" y="-172782"/>
            <a:ext cx="2903009" cy="3207745"/>
          </a:xfrm>
          <a:prstGeom prst="rect">
            <a:avLst/>
          </a:prstGeom>
        </p:spPr>
      </p:pic>
      <p:sp>
        <p:nvSpPr>
          <p:cNvPr id="7" name="Freccia a destra 6"/>
          <p:cNvSpPr/>
          <p:nvPr/>
        </p:nvSpPr>
        <p:spPr>
          <a:xfrm>
            <a:off x="6378767" y="5299113"/>
            <a:ext cx="2258088" cy="76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mile 7"/>
          <p:cNvSpPr/>
          <p:nvPr/>
        </p:nvSpPr>
        <p:spPr>
          <a:xfrm>
            <a:off x="9368707" y="5299113"/>
            <a:ext cx="1531345" cy="99151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aetta 8"/>
          <p:cNvSpPr/>
          <p:nvPr/>
        </p:nvSpPr>
        <p:spPr>
          <a:xfrm>
            <a:off x="5772839" y="385590"/>
            <a:ext cx="1443209" cy="1652530"/>
          </a:xfrm>
          <a:prstGeom prst="lightningBol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uore 9"/>
          <p:cNvSpPr/>
          <p:nvPr/>
        </p:nvSpPr>
        <p:spPr>
          <a:xfrm rot="1483697">
            <a:off x="3238959" y="385590"/>
            <a:ext cx="1707614" cy="1377109"/>
          </a:xfrm>
          <a:prstGeom prst="hear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9027184" y="5111826"/>
            <a:ext cx="2214390" cy="3745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riangolo isoscele 11"/>
          <p:cNvSpPr/>
          <p:nvPr/>
        </p:nvSpPr>
        <p:spPr>
          <a:xfrm>
            <a:off x="9683827" y="4748270"/>
            <a:ext cx="914400" cy="440675"/>
          </a:xfrm>
          <a:prstGeom prst="triangle">
            <a:avLst>
              <a:gd name="adj" fmla="val 415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6448" y="408305"/>
            <a:ext cx="3166872" cy="4351338"/>
          </a:xfrm>
        </p:spPr>
        <p:txBody>
          <a:bodyPr/>
          <a:lstStyle/>
          <a:p>
            <a:r>
              <a:rPr lang="it-IT" dirty="0" smtClean="0"/>
              <a:t>Anche se non ho lavorato in gruppo penso sia un’attività che può aiutare.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159" y="746358"/>
            <a:ext cx="4391474" cy="485891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4854">
            <a:off x="894207" y="2875953"/>
            <a:ext cx="4537329" cy="2553868"/>
          </a:xfrm>
          <a:prstGeom prst="rect">
            <a:avLst/>
          </a:prstGeom>
        </p:spPr>
      </p:pic>
      <p:sp>
        <p:nvSpPr>
          <p:cNvPr id="6" name="Smile 5"/>
          <p:cNvSpPr/>
          <p:nvPr/>
        </p:nvSpPr>
        <p:spPr>
          <a:xfrm rot="559354">
            <a:off x="4261104" y="640080"/>
            <a:ext cx="1298971" cy="126187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368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75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311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6983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101</Words>
  <Application>Microsoft Office PowerPoint</Application>
  <PresentationFormat>Widescreen</PresentationFormat>
  <Paragraphs>5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MANUALE PER L’ORGANIZZAZIONE DI UN CORSO DI MODALITA’ BLENDED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MANUALE PER L’ORGANIZZAZIONE DI UN CORSO DI MODALITA’ BLENDED</dc:title>
  <dc:creator>utente</dc:creator>
  <cp:lastModifiedBy>utente</cp:lastModifiedBy>
  <cp:revision>6</cp:revision>
  <dcterms:created xsi:type="dcterms:W3CDTF">2018-05-11T11:16:45Z</dcterms:created>
  <dcterms:modified xsi:type="dcterms:W3CDTF">2018-05-11T12:00:50Z</dcterms:modified>
</cp:coreProperties>
</file>