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Fira Sans Extra Condensed Medium"/>
      <p:regular r:id="rId20"/>
      <p:bold r:id="rId21"/>
      <p:italic r:id="rId22"/>
      <p:boldItalic r:id="rId23"/>
    </p:embeddedFont>
    <p:embeddedFont>
      <p:font typeface="Fira Sans Extra Condensed"/>
      <p:regular r:id="rId24"/>
      <p:bold r:id="rId25"/>
      <p:italic r:id="rId26"/>
      <p:boldItalic r:id="rId27"/>
    </p:embeddedFont>
    <p:embeddedFont>
      <p:font typeface="Fira Sans Extra Condensed SemiBol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5C509E-5821-4F7D-AA0C-746CCF85887E}">
  <a:tblStyle styleId="{E45C509E-5821-4F7D-AA0C-746CCF8588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FiraSansExtraCondensed-regular.fntdata"/><Relationship Id="rId23" Type="http://schemas.openxmlformats.org/officeDocument/2006/relationships/font" Target="fonts/FiraSansExtraCondensed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italic.fntdata"/><Relationship Id="rId25" Type="http://schemas.openxmlformats.org/officeDocument/2006/relationships/font" Target="fonts/FiraSansExtraCondensed-bold.fntdata"/><Relationship Id="rId28" Type="http://schemas.openxmlformats.org/officeDocument/2006/relationships/font" Target="fonts/FiraSansExtraCondensedSemiBold-regular.fntdata"/><Relationship Id="rId27" Type="http://schemas.openxmlformats.org/officeDocument/2006/relationships/font" Target="fonts/FiraSansExtraCondense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SemiBold-boldItalic.fntdata"/><Relationship Id="rId30" Type="http://schemas.openxmlformats.org/officeDocument/2006/relationships/font" Target="fonts/FiraSansExtraCondensedSem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770b9d3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770b9d3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af96fdb6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af96fdb6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8e3b22d46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8e3b22d46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c232d87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c232d87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af96fdb62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af96fdb62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9c232d87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9c232d87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9c232d875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9c232d875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9c232d875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9c232d875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a0e560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a0e560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1013699"/>
            <a:ext cx="4114800" cy="26979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56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457200" y="3711600"/>
            <a:ext cx="4114800" cy="418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1239450" y="1021250"/>
            <a:ext cx="4114800" cy="18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Personality </a:t>
            </a:r>
            <a:endParaRPr/>
          </a:p>
          <a:p>
            <a:pPr indent="0" lvl="0" marL="0" rtl="0" algn="l">
              <a:spcBef>
                <a:spcPts val="0"/>
              </a:spcBef>
              <a:spcAft>
                <a:spcPts val="0"/>
              </a:spcAft>
              <a:buNone/>
            </a:pPr>
            <a:r>
              <a:rPr lang="en"/>
              <a:t>Prediction</a:t>
            </a:r>
            <a:endParaRPr/>
          </a:p>
        </p:txBody>
      </p:sp>
      <p:sp>
        <p:nvSpPr>
          <p:cNvPr id="43" name="Google Shape;43;p13"/>
          <p:cNvSpPr txBox="1"/>
          <p:nvPr>
            <p:ph idx="1" type="subTitle"/>
          </p:nvPr>
        </p:nvSpPr>
        <p:spPr>
          <a:xfrm>
            <a:off x="1378750" y="3143675"/>
            <a:ext cx="4114800" cy="4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Fira Sans Extra Condensed Medium"/>
                <a:ea typeface="Fira Sans Extra Condensed Medium"/>
                <a:cs typeface="Fira Sans Extra Condensed Medium"/>
                <a:sym typeface="Fira Sans Extra Condensed Medium"/>
              </a:rPr>
              <a:t>SEMESTER 5 MINI PROJECT </a:t>
            </a:r>
            <a:endParaRPr>
              <a:latin typeface="Fira Sans Extra Condensed Medium"/>
              <a:ea typeface="Fira Sans Extra Condensed Medium"/>
              <a:cs typeface="Fira Sans Extra Condensed Medium"/>
              <a:sym typeface="Fira Sans Extra Condensed Medium"/>
            </a:endParaRPr>
          </a:p>
        </p:txBody>
      </p:sp>
      <p:sp>
        <p:nvSpPr>
          <p:cNvPr id="44" name="Google Shape;44;p13"/>
          <p:cNvSpPr/>
          <p:nvPr/>
        </p:nvSpPr>
        <p:spPr>
          <a:xfrm>
            <a:off x="5666583" y="4540869"/>
            <a:ext cx="1576016" cy="239197"/>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13"/>
          <p:cNvGrpSpPr/>
          <p:nvPr/>
        </p:nvGrpSpPr>
        <p:grpSpPr>
          <a:xfrm>
            <a:off x="5647296" y="363436"/>
            <a:ext cx="1837146" cy="4296777"/>
            <a:chOff x="2690050" y="238125"/>
            <a:chExt cx="2239900" cy="5238750"/>
          </a:xfrm>
        </p:grpSpPr>
        <p:sp>
          <p:nvSpPr>
            <p:cNvPr id="46" name="Google Shape;46;p13"/>
            <p:cNvSpPr/>
            <p:nvPr/>
          </p:nvSpPr>
          <p:spPr>
            <a:xfrm>
              <a:off x="3041525" y="5282700"/>
              <a:ext cx="576250" cy="194175"/>
            </a:xfrm>
            <a:custGeom>
              <a:rect b="b" l="l" r="r" t="t"/>
              <a:pathLst>
                <a:path extrusionOk="0" h="7767" w="23050">
                  <a:moveTo>
                    <a:pt x="14838" y="1"/>
                  </a:moveTo>
                  <a:lnTo>
                    <a:pt x="14700" y="84"/>
                  </a:lnTo>
                  <a:lnTo>
                    <a:pt x="14547" y="195"/>
                  </a:lnTo>
                  <a:lnTo>
                    <a:pt x="14311" y="334"/>
                  </a:lnTo>
                  <a:lnTo>
                    <a:pt x="14005" y="487"/>
                  </a:lnTo>
                  <a:lnTo>
                    <a:pt x="13644" y="682"/>
                  </a:lnTo>
                  <a:lnTo>
                    <a:pt x="13199" y="876"/>
                  </a:lnTo>
                  <a:lnTo>
                    <a:pt x="12685" y="1098"/>
                  </a:lnTo>
                  <a:lnTo>
                    <a:pt x="12102" y="1321"/>
                  </a:lnTo>
                  <a:lnTo>
                    <a:pt x="11435" y="1543"/>
                  </a:lnTo>
                  <a:lnTo>
                    <a:pt x="10712" y="1751"/>
                  </a:lnTo>
                  <a:lnTo>
                    <a:pt x="9893" y="1960"/>
                  </a:lnTo>
                  <a:lnTo>
                    <a:pt x="9462" y="2057"/>
                  </a:lnTo>
                  <a:lnTo>
                    <a:pt x="9003" y="2140"/>
                  </a:lnTo>
                  <a:lnTo>
                    <a:pt x="8531" y="2238"/>
                  </a:lnTo>
                  <a:lnTo>
                    <a:pt x="8045" y="2321"/>
                  </a:lnTo>
                  <a:lnTo>
                    <a:pt x="7531" y="2390"/>
                  </a:lnTo>
                  <a:lnTo>
                    <a:pt x="7003" y="2460"/>
                  </a:lnTo>
                  <a:lnTo>
                    <a:pt x="6447" y="2515"/>
                  </a:lnTo>
                  <a:lnTo>
                    <a:pt x="5877" y="2571"/>
                  </a:lnTo>
                  <a:lnTo>
                    <a:pt x="5614" y="2585"/>
                  </a:lnTo>
                  <a:lnTo>
                    <a:pt x="5238" y="2613"/>
                  </a:lnTo>
                  <a:lnTo>
                    <a:pt x="4877" y="2668"/>
                  </a:lnTo>
                  <a:lnTo>
                    <a:pt x="4863" y="2668"/>
                  </a:lnTo>
                  <a:lnTo>
                    <a:pt x="4613" y="2696"/>
                  </a:lnTo>
                  <a:lnTo>
                    <a:pt x="4377" y="2738"/>
                  </a:lnTo>
                  <a:lnTo>
                    <a:pt x="4099" y="2793"/>
                  </a:lnTo>
                  <a:lnTo>
                    <a:pt x="3821" y="2863"/>
                  </a:lnTo>
                  <a:lnTo>
                    <a:pt x="3571" y="2932"/>
                  </a:lnTo>
                  <a:lnTo>
                    <a:pt x="3321" y="3002"/>
                  </a:lnTo>
                  <a:lnTo>
                    <a:pt x="3085" y="3085"/>
                  </a:lnTo>
                  <a:lnTo>
                    <a:pt x="2863" y="3168"/>
                  </a:lnTo>
                  <a:lnTo>
                    <a:pt x="2640" y="3266"/>
                  </a:lnTo>
                  <a:lnTo>
                    <a:pt x="2446" y="3363"/>
                  </a:lnTo>
                  <a:lnTo>
                    <a:pt x="2251" y="3460"/>
                  </a:lnTo>
                  <a:lnTo>
                    <a:pt x="2071" y="3571"/>
                  </a:lnTo>
                  <a:lnTo>
                    <a:pt x="1890" y="3682"/>
                  </a:lnTo>
                  <a:lnTo>
                    <a:pt x="1723" y="3794"/>
                  </a:lnTo>
                  <a:lnTo>
                    <a:pt x="1432" y="4030"/>
                  </a:lnTo>
                  <a:lnTo>
                    <a:pt x="1168" y="4280"/>
                  </a:lnTo>
                  <a:lnTo>
                    <a:pt x="945" y="4530"/>
                  </a:lnTo>
                  <a:lnTo>
                    <a:pt x="751" y="4794"/>
                  </a:lnTo>
                  <a:lnTo>
                    <a:pt x="584" y="5058"/>
                  </a:lnTo>
                  <a:lnTo>
                    <a:pt x="445" y="5322"/>
                  </a:lnTo>
                  <a:lnTo>
                    <a:pt x="320" y="5586"/>
                  </a:lnTo>
                  <a:lnTo>
                    <a:pt x="223" y="5850"/>
                  </a:lnTo>
                  <a:lnTo>
                    <a:pt x="154" y="6100"/>
                  </a:lnTo>
                  <a:lnTo>
                    <a:pt x="98" y="6350"/>
                  </a:lnTo>
                  <a:lnTo>
                    <a:pt x="84" y="6419"/>
                  </a:lnTo>
                  <a:lnTo>
                    <a:pt x="70" y="6503"/>
                  </a:lnTo>
                  <a:lnTo>
                    <a:pt x="29" y="6850"/>
                  </a:lnTo>
                  <a:lnTo>
                    <a:pt x="1" y="7170"/>
                  </a:lnTo>
                  <a:lnTo>
                    <a:pt x="15" y="7420"/>
                  </a:lnTo>
                  <a:lnTo>
                    <a:pt x="29" y="7600"/>
                  </a:lnTo>
                  <a:lnTo>
                    <a:pt x="42" y="7767"/>
                  </a:lnTo>
                  <a:lnTo>
                    <a:pt x="22744" y="7767"/>
                  </a:lnTo>
                  <a:lnTo>
                    <a:pt x="22813" y="7461"/>
                  </a:lnTo>
                  <a:lnTo>
                    <a:pt x="22869" y="7156"/>
                  </a:lnTo>
                  <a:lnTo>
                    <a:pt x="22924" y="6822"/>
                  </a:lnTo>
                  <a:lnTo>
                    <a:pt x="22952" y="6503"/>
                  </a:lnTo>
                  <a:lnTo>
                    <a:pt x="22980" y="6350"/>
                  </a:lnTo>
                  <a:lnTo>
                    <a:pt x="23021" y="5864"/>
                  </a:lnTo>
                  <a:lnTo>
                    <a:pt x="23049" y="5405"/>
                  </a:lnTo>
                  <a:lnTo>
                    <a:pt x="23049" y="4947"/>
                  </a:lnTo>
                  <a:lnTo>
                    <a:pt x="23035" y="4502"/>
                  </a:lnTo>
                  <a:lnTo>
                    <a:pt x="23008" y="4099"/>
                  </a:lnTo>
                  <a:lnTo>
                    <a:pt x="22966" y="3710"/>
                  </a:lnTo>
                  <a:lnTo>
                    <a:pt x="22910" y="3335"/>
                  </a:lnTo>
                  <a:lnTo>
                    <a:pt x="22841" y="2974"/>
                  </a:lnTo>
                  <a:lnTo>
                    <a:pt x="22841" y="2946"/>
                  </a:lnTo>
                  <a:lnTo>
                    <a:pt x="22827" y="2918"/>
                  </a:lnTo>
                  <a:lnTo>
                    <a:pt x="22813" y="2835"/>
                  </a:lnTo>
                  <a:lnTo>
                    <a:pt x="22757" y="2557"/>
                  </a:lnTo>
                  <a:lnTo>
                    <a:pt x="22730" y="2418"/>
                  </a:lnTo>
                  <a:lnTo>
                    <a:pt x="22563" y="1793"/>
                  </a:lnTo>
                  <a:lnTo>
                    <a:pt x="22424" y="1390"/>
                  </a:lnTo>
                  <a:lnTo>
                    <a:pt x="22299" y="1029"/>
                  </a:lnTo>
                  <a:lnTo>
                    <a:pt x="22174" y="723"/>
                  </a:lnTo>
                  <a:lnTo>
                    <a:pt x="22049" y="459"/>
                  </a:lnTo>
                  <a:lnTo>
                    <a:pt x="21882" y="112"/>
                  </a:lnTo>
                  <a:lnTo>
                    <a:pt x="21813" y="1"/>
                  </a:lnTo>
                  <a:lnTo>
                    <a:pt x="21174" y="112"/>
                  </a:lnTo>
                  <a:lnTo>
                    <a:pt x="20548" y="195"/>
                  </a:lnTo>
                  <a:lnTo>
                    <a:pt x="19909" y="265"/>
                  </a:lnTo>
                  <a:lnTo>
                    <a:pt x="19298" y="293"/>
                  </a:lnTo>
                  <a:lnTo>
                    <a:pt x="18701" y="320"/>
                  </a:lnTo>
                  <a:lnTo>
                    <a:pt x="18117" y="306"/>
                  </a:lnTo>
                  <a:lnTo>
                    <a:pt x="17575" y="293"/>
                  </a:lnTo>
                  <a:lnTo>
                    <a:pt x="17061" y="265"/>
                  </a:lnTo>
                  <a:lnTo>
                    <a:pt x="16589" y="223"/>
                  </a:lnTo>
                  <a:lnTo>
                    <a:pt x="16158" y="181"/>
                  </a:lnTo>
                  <a:lnTo>
                    <a:pt x="15450" y="98"/>
                  </a:lnTo>
                  <a:lnTo>
                    <a:pt x="14991" y="29"/>
                  </a:lnTo>
                  <a:lnTo>
                    <a:pt x="148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3353075" y="5284100"/>
              <a:ext cx="49700" cy="42400"/>
            </a:xfrm>
            <a:custGeom>
              <a:rect b="b" l="l" r="r" t="t"/>
              <a:pathLst>
                <a:path extrusionOk="0" h="1696" w="1988">
                  <a:moveTo>
                    <a:pt x="404" y="0"/>
                  </a:moveTo>
                  <a:lnTo>
                    <a:pt x="320" y="14"/>
                  </a:lnTo>
                  <a:lnTo>
                    <a:pt x="251" y="28"/>
                  </a:lnTo>
                  <a:lnTo>
                    <a:pt x="181" y="70"/>
                  </a:lnTo>
                  <a:lnTo>
                    <a:pt x="126" y="125"/>
                  </a:lnTo>
                  <a:lnTo>
                    <a:pt x="70" y="181"/>
                  </a:lnTo>
                  <a:lnTo>
                    <a:pt x="29" y="250"/>
                  </a:lnTo>
                  <a:lnTo>
                    <a:pt x="15" y="334"/>
                  </a:lnTo>
                  <a:lnTo>
                    <a:pt x="1" y="403"/>
                  </a:lnTo>
                  <a:lnTo>
                    <a:pt x="15" y="487"/>
                  </a:lnTo>
                  <a:lnTo>
                    <a:pt x="29" y="570"/>
                  </a:lnTo>
                  <a:lnTo>
                    <a:pt x="70" y="639"/>
                  </a:lnTo>
                  <a:lnTo>
                    <a:pt x="126" y="695"/>
                  </a:lnTo>
                  <a:lnTo>
                    <a:pt x="751" y="1181"/>
                  </a:lnTo>
                  <a:lnTo>
                    <a:pt x="1390" y="1640"/>
                  </a:lnTo>
                  <a:lnTo>
                    <a:pt x="1460" y="1681"/>
                  </a:lnTo>
                  <a:lnTo>
                    <a:pt x="1529" y="1695"/>
                  </a:lnTo>
                  <a:lnTo>
                    <a:pt x="1612" y="1695"/>
                  </a:lnTo>
                  <a:lnTo>
                    <a:pt x="1696" y="1681"/>
                  </a:lnTo>
                  <a:lnTo>
                    <a:pt x="1765" y="1654"/>
                  </a:lnTo>
                  <a:lnTo>
                    <a:pt x="1835" y="1612"/>
                  </a:lnTo>
                  <a:lnTo>
                    <a:pt x="1890" y="1556"/>
                  </a:lnTo>
                  <a:lnTo>
                    <a:pt x="1946" y="1501"/>
                  </a:lnTo>
                  <a:lnTo>
                    <a:pt x="1974" y="1431"/>
                  </a:lnTo>
                  <a:lnTo>
                    <a:pt x="1987" y="1348"/>
                  </a:lnTo>
                  <a:lnTo>
                    <a:pt x="1987" y="1265"/>
                  </a:lnTo>
                  <a:lnTo>
                    <a:pt x="1987" y="1181"/>
                  </a:lnTo>
                  <a:lnTo>
                    <a:pt x="1946" y="1112"/>
                  </a:lnTo>
                  <a:lnTo>
                    <a:pt x="1904" y="1042"/>
                  </a:lnTo>
                  <a:lnTo>
                    <a:pt x="1862" y="987"/>
                  </a:lnTo>
                  <a:lnTo>
                    <a:pt x="1793" y="945"/>
                  </a:lnTo>
                  <a:lnTo>
                    <a:pt x="1334" y="612"/>
                  </a:lnTo>
                  <a:lnTo>
                    <a:pt x="876" y="264"/>
                  </a:lnTo>
                  <a:lnTo>
                    <a:pt x="695" y="125"/>
                  </a:lnTo>
                  <a:lnTo>
                    <a:pt x="626" y="70"/>
                  </a:lnTo>
                  <a:lnTo>
                    <a:pt x="556" y="42"/>
                  </a:lnTo>
                  <a:lnTo>
                    <a:pt x="487" y="14"/>
                  </a:lnTo>
                  <a:lnTo>
                    <a:pt x="4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3312800" y="5302150"/>
              <a:ext cx="51425" cy="48650"/>
            </a:xfrm>
            <a:custGeom>
              <a:rect b="b" l="l" r="r" t="t"/>
              <a:pathLst>
                <a:path extrusionOk="0" h="1946" w="2057">
                  <a:moveTo>
                    <a:pt x="417" y="1"/>
                  </a:moveTo>
                  <a:lnTo>
                    <a:pt x="334" y="15"/>
                  </a:lnTo>
                  <a:lnTo>
                    <a:pt x="250" y="42"/>
                  </a:lnTo>
                  <a:lnTo>
                    <a:pt x="181" y="70"/>
                  </a:lnTo>
                  <a:lnTo>
                    <a:pt x="125" y="126"/>
                  </a:lnTo>
                  <a:lnTo>
                    <a:pt x="70" y="181"/>
                  </a:lnTo>
                  <a:lnTo>
                    <a:pt x="42" y="251"/>
                  </a:lnTo>
                  <a:lnTo>
                    <a:pt x="14" y="334"/>
                  </a:lnTo>
                  <a:lnTo>
                    <a:pt x="0" y="404"/>
                  </a:lnTo>
                  <a:lnTo>
                    <a:pt x="14" y="487"/>
                  </a:lnTo>
                  <a:lnTo>
                    <a:pt x="42" y="570"/>
                  </a:lnTo>
                  <a:lnTo>
                    <a:pt x="70" y="640"/>
                  </a:lnTo>
                  <a:lnTo>
                    <a:pt x="125" y="695"/>
                  </a:lnTo>
                  <a:lnTo>
                    <a:pt x="431" y="1029"/>
                  </a:lnTo>
                  <a:lnTo>
                    <a:pt x="750" y="1335"/>
                  </a:lnTo>
                  <a:lnTo>
                    <a:pt x="1098" y="1626"/>
                  </a:lnTo>
                  <a:lnTo>
                    <a:pt x="1445" y="1890"/>
                  </a:lnTo>
                  <a:lnTo>
                    <a:pt x="1528" y="1932"/>
                  </a:lnTo>
                  <a:lnTo>
                    <a:pt x="1598" y="1946"/>
                  </a:lnTo>
                  <a:lnTo>
                    <a:pt x="1681" y="1946"/>
                  </a:lnTo>
                  <a:lnTo>
                    <a:pt x="1751" y="1932"/>
                  </a:lnTo>
                  <a:lnTo>
                    <a:pt x="1834" y="1904"/>
                  </a:lnTo>
                  <a:lnTo>
                    <a:pt x="1904" y="1862"/>
                  </a:lnTo>
                  <a:lnTo>
                    <a:pt x="1959" y="1807"/>
                  </a:lnTo>
                  <a:lnTo>
                    <a:pt x="2001" y="1751"/>
                  </a:lnTo>
                  <a:lnTo>
                    <a:pt x="2042" y="1682"/>
                  </a:lnTo>
                  <a:lnTo>
                    <a:pt x="2056" y="1598"/>
                  </a:lnTo>
                  <a:lnTo>
                    <a:pt x="2056" y="1515"/>
                  </a:lnTo>
                  <a:lnTo>
                    <a:pt x="2042" y="1432"/>
                  </a:lnTo>
                  <a:lnTo>
                    <a:pt x="2015" y="1362"/>
                  </a:lnTo>
                  <a:lnTo>
                    <a:pt x="1973" y="1293"/>
                  </a:lnTo>
                  <a:lnTo>
                    <a:pt x="1917" y="1237"/>
                  </a:lnTo>
                  <a:lnTo>
                    <a:pt x="1862" y="1196"/>
                  </a:lnTo>
                  <a:lnTo>
                    <a:pt x="1681" y="1057"/>
                  </a:lnTo>
                  <a:lnTo>
                    <a:pt x="1417" y="848"/>
                  </a:lnTo>
                  <a:lnTo>
                    <a:pt x="1167" y="612"/>
                  </a:lnTo>
                  <a:lnTo>
                    <a:pt x="931" y="376"/>
                  </a:lnTo>
                  <a:lnTo>
                    <a:pt x="695" y="126"/>
                  </a:lnTo>
                  <a:lnTo>
                    <a:pt x="639" y="70"/>
                  </a:lnTo>
                  <a:lnTo>
                    <a:pt x="570" y="29"/>
                  </a:lnTo>
                  <a:lnTo>
                    <a:pt x="486" y="15"/>
                  </a:lnTo>
                  <a:lnTo>
                    <a:pt x="4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3275975" y="5315350"/>
              <a:ext cx="43450" cy="50050"/>
            </a:xfrm>
            <a:custGeom>
              <a:rect b="b" l="l" r="r" t="t"/>
              <a:pathLst>
                <a:path extrusionOk="0" h="2002" w="1738">
                  <a:moveTo>
                    <a:pt x="403" y="1"/>
                  </a:moveTo>
                  <a:lnTo>
                    <a:pt x="320" y="15"/>
                  </a:lnTo>
                  <a:lnTo>
                    <a:pt x="251" y="28"/>
                  </a:lnTo>
                  <a:lnTo>
                    <a:pt x="181" y="70"/>
                  </a:lnTo>
                  <a:lnTo>
                    <a:pt x="126" y="126"/>
                  </a:lnTo>
                  <a:lnTo>
                    <a:pt x="70" y="181"/>
                  </a:lnTo>
                  <a:lnTo>
                    <a:pt x="28" y="251"/>
                  </a:lnTo>
                  <a:lnTo>
                    <a:pt x="14" y="334"/>
                  </a:lnTo>
                  <a:lnTo>
                    <a:pt x="1" y="404"/>
                  </a:lnTo>
                  <a:lnTo>
                    <a:pt x="14" y="487"/>
                  </a:lnTo>
                  <a:lnTo>
                    <a:pt x="28" y="556"/>
                  </a:lnTo>
                  <a:lnTo>
                    <a:pt x="70" y="626"/>
                  </a:lnTo>
                  <a:lnTo>
                    <a:pt x="126" y="695"/>
                  </a:lnTo>
                  <a:lnTo>
                    <a:pt x="1042" y="1876"/>
                  </a:lnTo>
                  <a:lnTo>
                    <a:pt x="1098" y="1932"/>
                  </a:lnTo>
                  <a:lnTo>
                    <a:pt x="1168" y="1960"/>
                  </a:lnTo>
                  <a:lnTo>
                    <a:pt x="1251" y="1987"/>
                  </a:lnTo>
                  <a:lnTo>
                    <a:pt x="1320" y="2001"/>
                  </a:lnTo>
                  <a:lnTo>
                    <a:pt x="1404" y="1987"/>
                  </a:lnTo>
                  <a:lnTo>
                    <a:pt x="1487" y="1960"/>
                  </a:lnTo>
                  <a:lnTo>
                    <a:pt x="1557" y="1932"/>
                  </a:lnTo>
                  <a:lnTo>
                    <a:pt x="1612" y="1876"/>
                  </a:lnTo>
                  <a:lnTo>
                    <a:pt x="1668" y="1821"/>
                  </a:lnTo>
                  <a:lnTo>
                    <a:pt x="1695" y="1751"/>
                  </a:lnTo>
                  <a:lnTo>
                    <a:pt x="1723" y="1668"/>
                  </a:lnTo>
                  <a:lnTo>
                    <a:pt x="1737" y="1585"/>
                  </a:lnTo>
                  <a:lnTo>
                    <a:pt x="1723" y="1515"/>
                  </a:lnTo>
                  <a:lnTo>
                    <a:pt x="1695" y="1432"/>
                  </a:lnTo>
                  <a:lnTo>
                    <a:pt x="1668" y="1376"/>
                  </a:lnTo>
                  <a:lnTo>
                    <a:pt x="1612" y="1307"/>
                  </a:lnTo>
                  <a:lnTo>
                    <a:pt x="695" y="126"/>
                  </a:lnTo>
                  <a:lnTo>
                    <a:pt x="640" y="70"/>
                  </a:lnTo>
                  <a:lnTo>
                    <a:pt x="556" y="28"/>
                  </a:lnTo>
                  <a:lnTo>
                    <a:pt x="487" y="15"/>
                  </a:lnTo>
                  <a:lnTo>
                    <a:pt x="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3232900" y="5326475"/>
              <a:ext cx="35800" cy="46550"/>
            </a:xfrm>
            <a:custGeom>
              <a:rect b="b" l="l" r="r" t="t"/>
              <a:pathLst>
                <a:path extrusionOk="0" h="1862" w="1432">
                  <a:moveTo>
                    <a:pt x="431" y="0"/>
                  </a:moveTo>
                  <a:lnTo>
                    <a:pt x="362" y="14"/>
                  </a:lnTo>
                  <a:lnTo>
                    <a:pt x="279" y="28"/>
                  </a:lnTo>
                  <a:lnTo>
                    <a:pt x="209" y="56"/>
                  </a:lnTo>
                  <a:lnTo>
                    <a:pt x="140" y="98"/>
                  </a:lnTo>
                  <a:lnTo>
                    <a:pt x="84" y="167"/>
                  </a:lnTo>
                  <a:lnTo>
                    <a:pt x="42" y="236"/>
                  </a:lnTo>
                  <a:lnTo>
                    <a:pt x="15" y="306"/>
                  </a:lnTo>
                  <a:lnTo>
                    <a:pt x="1" y="389"/>
                  </a:lnTo>
                  <a:lnTo>
                    <a:pt x="15" y="459"/>
                  </a:lnTo>
                  <a:lnTo>
                    <a:pt x="29" y="542"/>
                  </a:lnTo>
                  <a:lnTo>
                    <a:pt x="56" y="612"/>
                  </a:lnTo>
                  <a:lnTo>
                    <a:pt x="668" y="1667"/>
                  </a:lnTo>
                  <a:lnTo>
                    <a:pt x="723" y="1737"/>
                  </a:lnTo>
                  <a:lnTo>
                    <a:pt x="779" y="1779"/>
                  </a:lnTo>
                  <a:lnTo>
                    <a:pt x="848" y="1820"/>
                  </a:lnTo>
                  <a:lnTo>
                    <a:pt x="918" y="1848"/>
                  </a:lnTo>
                  <a:lnTo>
                    <a:pt x="1001" y="1862"/>
                  </a:lnTo>
                  <a:lnTo>
                    <a:pt x="1071" y="1862"/>
                  </a:lnTo>
                  <a:lnTo>
                    <a:pt x="1154" y="1848"/>
                  </a:lnTo>
                  <a:lnTo>
                    <a:pt x="1223" y="1806"/>
                  </a:lnTo>
                  <a:lnTo>
                    <a:pt x="1293" y="1765"/>
                  </a:lnTo>
                  <a:lnTo>
                    <a:pt x="1348" y="1709"/>
                  </a:lnTo>
                  <a:lnTo>
                    <a:pt x="1390" y="1640"/>
                  </a:lnTo>
                  <a:lnTo>
                    <a:pt x="1418" y="1570"/>
                  </a:lnTo>
                  <a:lnTo>
                    <a:pt x="1432" y="1487"/>
                  </a:lnTo>
                  <a:lnTo>
                    <a:pt x="1418" y="1403"/>
                  </a:lnTo>
                  <a:lnTo>
                    <a:pt x="1404" y="1334"/>
                  </a:lnTo>
                  <a:lnTo>
                    <a:pt x="1376" y="1251"/>
                  </a:lnTo>
                  <a:lnTo>
                    <a:pt x="765" y="209"/>
                  </a:lnTo>
                  <a:lnTo>
                    <a:pt x="709" y="139"/>
                  </a:lnTo>
                  <a:lnTo>
                    <a:pt x="654" y="84"/>
                  </a:lnTo>
                  <a:lnTo>
                    <a:pt x="584" y="42"/>
                  </a:lnTo>
                  <a:lnTo>
                    <a:pt x="515" y="14"/>
                  </a:lnTo>
                  <a:lnTo>
                    <a:pt x="4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3041525" y="5445250"/>
              <a:ext cx="574150" cy="31625"/>
            </a:xfrm>
            <a:custGeom>
              <a:rect b="b" l="l" r="r" t="t"/>
              <a:pathLst>
                <a:path extrusionOk="0" h="1265" w="22966">
                  <a:moveTo>
                    <a:pt x="70" y="1"/>
                  </a:moveTo>
                  <a:lnTo>
                    <a:pt x="42" y="181"/>
                  </a:lnTo>
                  <a:lnTo>
                    <a:pt x="29" y="348"/>
                  </a:lnTo>
                  <a:lnTo>
                    <a:pt x="1" y="668"/>
                  </a:lnTo>
                  <a:lnTo>
                    <a:pt x="15" y="918"/>
                  </a:lnTo>
                  <a:lnTo>
                    <a:pt x="29" y="1098"/>
                  </a:lnTo>
                  <a:lnTo>
                    <a:pt x="42" y="1265"/>
                  </a:lnTo>
                  <a:lnTo>
                    <a:pt x="22744" y="1265"/>
                  </a:lnTo>
                  <a:lnTo>
                    <a:pt x="22813" y="959"/>
                  </a:lnTo>
                  <a:lnTo>
                    <a:pt x="22869" y="654"/>
                  </a:lnTo>
                  <a:lnTo>
                    <a:pt x="22924" y="320"/>
                  </a:lnTo>
                  <a:lnTo>
                    <a:pt x="229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812600" y="5282700"/>
              <a:ext cx="575875" cy="194175"/>
            </a:xfrm>
            <a:custGeom>
              <a:rect b="b" l="l" r="r" t="t"/>
              <a:pathLst>
                <a:path extrusionOk="0" h="7767" w="23035">
                  <a:moveTo>
                    <a:pt x="1237" y="1"/>
                  </a:moveTo>
                  <a:lnTo>
                    <a:pt x="1167" y="112"/>
                  </a:lnTo>
                  <a:lnTo>
                    <a:pt x="987" y="459"/>
                  </a:lnTo>
                  <a:lnTo>
                    <a:pt x="875" y="723"/>
                  </a:lnTo>
                  <a:lnTo>
                    <a:pt x="750" y="1029"/>
                  </a:lnTo>
                  <a:lnTo>
                    <a:pt x="611" y="1390"/>
                  </a:lnTo>
                  <a:lnTo>
                    <a:pt x="486" y="1793"/>
                  </a:lnTo>
                  <a:lnTo>
                    <a:pt x="320" y="2418"/>
                  </a:lnTo>
                  <a:lnTo>
                    <a:pt x="278" y="2557"/>
                  </a:lnTo>
                  <a:lnTo>
                    <a:pt x="222" y="2835"/>
                  </a:lnTo>
                  <a:lnTo>
                    <a:pt x="209" y="2918"/>
                  </a:lnTo>
                  <a:lnTo>
                    <a:pt x="209" y="2946"/>
                  </a:lnTo>
                  <a:lnTo>
                    <a:pt x="195" y="2974"/>
                  </a:lnTo>
                  <a:lnTo>
                    <a:pt x="139" y="3335"/>
                  </a:lnTo>
                  <a:lnTo>
                    <a:pt x="84" y="3710"/>
                  </a:lnTo>
                  <a:lnTo>
                    <a:pt x="42" y="4099"/>
                  </a:lnTo>
                  <a:lnTo>
                    <a:pt x="14" y="4502"/>
                  </a:lnTo>
                  <a:lnTo>
                    <a:pt x="0" y="4947"/>
                  </a:lnTo>
                  <a:lnTo>
                    <a:pt x="0" y="5405"/>
                  </a:lnTo>
                  <a:lnTo>
                    <a:pt x="14" y="5864"/>
                  </a:lnTo>
                  <a:lnTo>
                    <a:pt x="56" y="6350"/>
                  </a:lnTo>
                  <a:lnTo>
                    <a:pt x="84" y="6503"/>
                  </a:lnTo>
                  <a:lnTo>
                    <a:pt x="125" y="6822"/>
                  </a:lnTo>
                  <a:lnTo>
                    <a:pt x="167" y="7156"/>
                  </a:lnTo>
                  <a:lnTo>
                    <a:pt x="236" y="7461"/>
                  </a:lnTo>
                  <a:lnTo>
                    <a:pt x="292" y="7767"/>
                  </a:lnTo>
                  <a:lnTo>
                    <a:pt x="22993" y="7767"/>
                  </a:lnTo>
                  <a:lnTo>
                    <a:pt x="23021" y="7600"/>
                  </a:lnTo>
                  <a:lnTo>
                    <a:pt x="23035" y="7420"/>
                  </a:lnTo>
                  <a:lnTo>
                    <a:pt x="23035" y="7170"/>
                  </a:lnTo>
                  <a:lnTo>
                    <a:pt x="23021" y="6850"/>
                  </a:lnTo>
                  <a:lnTo>
                    <a:pt x="22965" y="6503"/>
                  </a:lnTo>
                  <a:lnTo>
                    <a:pt x="22965" y="6419"/>
                  </a:lnTo>
                  <a:lnTo>
                    <a:pt x="22938" y="6350"/>
                  </a:lnTo>
                  <a:lnTo>
                    <a:pt x="22882" y="6100"/>
                  </a:lnTo>
                  <a:lnTo>
                    <a:pt x="22813" y="5850"/>
                  </a:lnTo>
                  <a:lnTo>
                    <a:pt x="22715" y="5586"/>
                  </a:lnTo>
                  <a:lnTo>
                    <a:pt x="22604" y="5322"/>
                  </a:lnTo>
                  <a:lnTo>
                    <a:pt x="22465" y="5058"/>
                  </a:lnTo>
                  <a:lnTo>
                    <a:pt x="22298" y="4794"/>
                  </a:lnTo>
                  <a:lnTo>
                    <a:pt x="22104" y="4530"/>
                  </a:lnTo>
                  <a:lnTo>
                    <a:pt x="21868" y="4280"/>
                  </a:lnTo>
                  <a:lnTo>
                    <a:pt x="21604" y="4030"/>
                  </a:lnTo>
                  <a:lnTo>
                    <a:pt x="21312" y="3794"/>
                  </a:lnTo>
                  <a:lnTo>
                    <a:pt x="21145" y="3682"/>
                  </a:lnTo>
                  <a:lnTo>
                    <a:pt x="20979" y="3571"/>
                  </a:lnTo>
                  <a:lnTo>
                    <a:pt x="20798" y="3460"/>
                  </a:lnTo>
                  <a:lnTo>
                    <a:pt x="20604" y="3363"/>
                  </a:lnTo>
                  <a:lnTo>
                    <a:pt x="20395" y="3266"/>
                  </a:lnTo>
                  <a:lnTo>
                    <a:pt x="20187" y="3168"/>
                  </a:lnTo>
                  <a:lnTo>
                    <a:pt x="19964" y="3085"/>
                  </a:lnTo>
                  <a:lnTo>
                    <a:pt x="19728" y="3002"/>
                  </a:lnTo>
                  <a:lnTo>
                    <a:pt x="19478" y="2932"/>
                  </a:lnTo>
                  <a:lnTo>
                    <a:pt x="19214" y="2863"/>
                  </a:lnTo>
                  <a:lnTo>
                    <a:pt x="18950" y="2793"/>
                  </a:lnTo>
                  <a:lnTo>
                    <a:pt x="18659" y="2738"/>
                  </a:lnTo>
                  <a:lnTo>
                    <a:pt x="18436" y="2696"/>
                  </a:lnTo>
                  <a:lnTo>
                    <a:pt x="18186" y="2668"/>
                  </a:lnTo>
                  <a:lnTo>
                    <a:pt x="18172" y="2668"/>
                  </a:lnTo>
                  <a:lnTo>
                    <a:pt x="17797" y="2613"/>
                  </a:lnTo>
                  <a:lnTo>
                    <a:pt x="17422" y="2585"/>
                  </a:lnTo>
                  <a:lnTo>
                    <a:pt x="17172" y="2571"/>
                  </a:lnTo>
                  <a:lnTo>
                    <a:pt x="16588" y="2515"/>
                  </a:lnTo>
                  <a:lnTo>
                    <a:pt x="16047" y="2460"/>
                  </a:lnTo>
                  <a:lnTo>
                    <a:pt x="15505" y="2390"/>
                  </a:lnTo>
                  <a:lnTo>
                    <a:pt x="15005" y="2321"/>
                  </a:lnTo>
                  <a:lnTo>
                    <a:pt x="14505" y="2238"/>
                  </a:lnTo>
                  <a:lnTo>
                    <a:pt x="14032" y="2140"/>
                  </a:lnTo>
                  <a:lnTo>
                    <a:pt x="13574" y="2057"/>
                  </a:lnTo>
                  <a:lnTo>
                    <a:pt x="13143" y="1960"/>
                  </a:lnTo>
                  <a:lnTo>
                    <a:pt x="12337" y="1751"/>
                  </a:lnTo>
                  <a:lnTo>
                    <a:pt x="11601" y="1543"/>
                  </a:lnTo>
                  <a:lnTo>
                    <a:pt x="10948" y="1321"/>
                  </a:lnTo>
                  <a:lnTo>
                    <a:pt x="10350" y="1098"/>
                  </a:lnTo>
                  <a:lnTo>
                    <a:pt x="9850" y="876"/>
                  </a:lnTo>
                  <a:lnTo>
                    <a:pt x="9406" y="682"/>
                  </a:lnTo>
                  <a:lnTo>
                    <a:pt x="9031" y="487"/>
                  </a:lnTo>
                  <a:lnTo>
                    <a:pt x="8739" y="334"/>
                  </a:lnTo>
                  <a:lnTo>
                    <a:pt x="8503" y="195"/>
                  </a:lnTo>
                  <a:lnTo>
                    <a:pt x="8336" y="84"/>
                  </a:lnTo>
                  <a:lnTo>
                    <a:pt x="8211" y="1"/>
                  </a:lnTo>
                  <a:lnTo>
                    <a:pt x="8044" y="29"/>
                  </a:lnTo>
                  <a:lnTo>
                    <a:pt x="7586" y="98"/>
                  </a:lnTo>
                  <a:lnTo>
                    <a:pt x="6891" y="181"/>
                  </a:lnTo>
                  <a:lnTo>
                    <a:pt x="6460" y="223"/>
                  </a:lnTo>
                  <a:lnTo>
                    <a:pt x="5988" y="265"/>
                  </a:lnTo>
                  <a:lnTo>
                    <a:pt x="5474" y="293"/>
                  </a:lnTo>
                  <a:lnTo>
                    <a:pt x="4918" y="306"/>
                  </a:lnTo>
                  <a:lnTo>
                    <a:pt x="4349" y="320"/>
                  </a:lnTo>
                  <a:lnTo>
                    <a:pt x="3751" y="293"/>
                  </a:lnTo>
                  <a:lnTo>
                    <a:pt x="3126" y="265"/>
                  </a:lnTo>
                  <a:lnTo>
                    <a:pt x="2501" y="195"/>
                  </a:lnTo>
                  <a:lnTo>
                    <a:pt x="1862" y="112"/>
                  </a:lnTo>
                  <a:lnTo>
                    <a:pt x="12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4027250" y="5284100"/>
              <a:ext cx="49675" cy="42400"/>
            </a:xfrm>
            <a:custGeom>
              <a:rect b="b" l="l" r="r" t="t"/>
              <a:pathLst>
                <a:path extrusionOk="0" h="1696" w="1987">
                  <a:moveTo>
                    <a:pt x="1584" y="0"/>
                  </a:moveTo>
                  <a:lnTo>
                    <a:pt x="1501" y="14"/>
                  </a:lnTo>
                  <a:lnTo>
                    <a:pt x="1431" y="42"/>
                  </a:lnTo>
                  <a:lnTo>
                    <a:pt x="1362" y="70"/>
                  </a:lnTo>
                  <a:lnTo>
                    <a:pt x="1306" y="125"/>
                  </a:lnTo>
                  <a:lnTo>
                    <a:pt x="1112" y="264"/>
                  </a:lnTo>
                  <a:lnTo>
                    <a:pt x="653" y="612"/>
                  </a:lnTo>
                  <a:lnTo>
                    <a:pt x="195" y="945"/>
                  </a:lnTo>
                  <a:lnTo>
                    <a:pt x="139" y="987"/>
                  </a:lnTo>
                  <a:lnTo>
                    <a:pt x="83" y="1042"/>
                  </a:lnTo>
                  <a:lnTo>
                    <a:pt x="42" y="1112"/>
                  </a:lnTo>
                  <a:lnTo>
                    <a:pt x="14" y="1181"/>
                  </a:lnTo>
                  <a:lnTo>
                    <a:pt x="0" y="1265"/>
                  </a:lnTo>
                  <a:lnTo>
                    <a:pt x="0" y="1348"/>
                  </a:lnTo>
                  <a:lnTo>
                    <a:pt x="14" y="1431"/>
                  </a:lnTo>
                  <a:lnTo>
                    <a:pt x="56" y="1501"/>
                  </a:lnTo>
                  <a:lnTo>
                    <a:pt x="97" y="1556"/>
                  </a:lnTo>
                  <a:lnTo>
                    <a:pt x="167" y="1612"/>
                  </a:lnTo>
                  <a:lnTo>
                    <a:pt x="222" y="1654"/>
                  </a:lnTo>
                  <a:lnTo>
                    <a:pt x="306" y="1681"/>
                  </a:lnTo>
                  <a:lnTo>
                    <a:pt x="375" y="1695"/>
                  </a:lnTo>
                  <a:lnTo>
                    <a:pt x="459" y="1695"/>
                  </a:lnTo>
                  <a:lnTo>
                    <a:pt x="542" y="1681"/>
                  </a:lnTo>
                  <a:lnTo>
                    <a:pt x="611" y="1640"/>
                  </a:lnTo>
                  <a:lnTo>
                    <a:pt x="1250" y="1181"/>
                  </a:lnTo>
                  <a:lnTo>
                    <a:pt x="1876" y="695"/>
                  </a:lnTo>
                  <a:lnTo>
                    <a:pt x="1931" y="639"/>
                  </a:lnTo>
                  <a:lnTo>
                    <a:pt x="1959" y="570"/>
                  </a:lnTo>
                  <a:lnTo>
                    <a:pt x="1987" y="487"/>
                  </a:lnTo>
                  <a:lnTo>
                    <a:pt x="1987" y="403"/>
                  </a:lnTo>
                  <a:lnTo>
                    <a:pt x="1987" y="334"/>
                  </a:lnTo>
                  <a:lnTo>
                    <a:pt x="1959" y="250"/>
                  </a:lnTo>
                  <a:lnTo>
                    <a:pt x="1917" y="181"/>
                  </a:lnTo>
                  <a:lnTo>
                    <a:pt x="1876" y="125"/>
                  </a:lnTo>
                  <a:lnTo>
                    <a:pt x="1806" y="70"/>
                  </a:lnTo>
                  <a:lnTo>
                    <a:pt x="1737" y="28"/>
                  </a:lnTo>
                  <a:lnTo>
                    <a:pt x="1667" y="14"/>
                  </a:lnTo>
                  <a:lnTo>
                    <a:pt x="15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4065800" y="5302150"/>
              <a:ext cx="51425" cy="48650"/>
            </a:xfrm>
            <a:custGeom>
              <a:rect b="b" l="l" r="r" t="t"/>
              <a:pathLst>
                <a:path extrusionOk="0" h="1946" w="2057">
                  <a:moveTo>
                    <a:pt x="1653" y="1"/>
                  </a:moveTo>
                  <a:lnTo>
                    <a:pt x="1570" y="15"/>
                  </a:lnTo>
                  <a:lnTo>
                    <a:pt x="1501" y="29"/>
                  </a:lnTo>
                  <a:lnTo>
                    <a:pt x="1431" y="70"/>
                  </a:lnTo>
                  <a:lnTo>
                    <a:pt x="1362" y="126"/>
                  </a:lnTo>
                  <a:lnTo>
                    <a:pt x="1139" y="376"/>
                  </a:lnTo>
                  <a:lnTo>
                    <a:pt x="889" y="612"/>
                  </a:lnTo>
                  <a:lnTo>
                    <a:pt x="639" y="848"/>
                  </a:lnTo>
                  <a:lnTo>
                    <a:pt x="375" y="1057"/>
                  </a:lnTo>
                  <a:lnTo>
                    <a:pt x="209" y="1196"/>
                  </a:lnTo>
                  <a:lnTo>
                    <a:pt x="139" y="1237"/>
                  </a:lnTo>
                  <a:lnTo>
                    <a:pt x="84" y="1293"/>
                  </a:lnTo>
                  <a:lnTo>
                    <a:pt x="42" y="1362"/>
                  </a:lnTo>
                  <a:lnTo>
                    <a:pt x="14" y="1432"/>
                  </a:lnTo>
                  <a:lnTo>
                    <a:pt x="0" y="1515"/>
                  </a:lnTo>
                  <a:lnTo>
                    <a:pt x="0" y="1598"/>
                  </a:lnTo>
                  <a:lnTo>
                    <a:pt x="28" y="1682"/>
                  </a:lnTo>
                  <a:lnTo>
                    <a:pt x="56" y="1751"/>
                  </a:lnTo>
                  <a:lnTo>
                    <a:pt x="111" y="1807"/>
                  </a:lnTo>
                  <a:lnTo>
                    <a:pt x="167" y="1862"/>
                  </a:lnTo>
                  <a:lnTo>
                    <a:pt x="236" y="1904"/>
                  </a:lnTo>
                  <a:lnTo>
                    <a:pt x="306" y="1932"/>
                  </a:lnTo>
                  <a:lnTo>
                    <a:pt x="389" y="1946"/>
                  </a:lnTo>
                  <a:lnTo>
                    <a:pt x="459" y="1946"/>
                  </a:lnTo>
                  <a:lnTo>
                    <a:pt x="542" y="1932"/>
                  </a:lnTo>
                  <a:lnTo>
                    <a:pt x="611" y="1890"/>
                  </a:lnTo>
                  <a:lnTo>
                    <a:pt x="973" y="1626"/>
                  </a:lnTo>
                  <a:lnTo>
                    <a:pt x="1306" y="1335"/>
                  </a:lnTo>
                  <a:lnTo>
                    <a:pt x="1640" y="1029"/>
                  </a:lnTo>
                  <a:lnTo>
                    <a:pt x="1945" y="695"/>
                  </a:lnTo>
                  <a:lnTo>
                    <a:pt x="1987" y="640"/>
                  </a:lnTo>
                  <a:lnTo>
                    <a:pt x="2029" y="570"/>
                  </a:lnTo>
                  <a:lnTo>
                    <a:pt x="2042" y="487"/>
                  </a:lnTo>
                  <a:lnTo>
                    <a:pt x="2056" y="404"/>
                  </a:lnTo>
                  <a:lnTo>
                    <a:pt x="2056" y="334"/>
                  </a:lnTo>
                  <a:lnTo>
                    <a:pt x="2029" y="251"/>
                  </a:lnTo>
                  <a:lnTo>
                    <a:pt x="1987" y="181"/>
                  </a:lnTo>
                  <a:lnTo>
                    <a:pt x="1945" y="126"/>
                  </a:lnTo>
                  <a:lnTo>
                    <a:pt x="1876" y="70"/>
                  </a:lnTo>
                  <a:lnTo>
                    <a:pt x="1806" y="42"/>
                  </a:lnTo>
                  <a:lnTo>
                    <a:pt x="1723" y="15"/>
                  </a:lnTo>
                  <a:lnTo>
                    <a:pt x="16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4110950" y="5315350"/>
              <a:ext cx="43100" cy="50050"/>
            </a:xfrm>
            <a:custGeom>
              <a:rect b="b" l="l" r="r" t="t"/>
              <a:pathLst>
                <a:path extrusionOk="0" h="2002" w="1724">
                  <a:moveTo>
                    <a:pt x="1320" y="1"/>
                  </a:moveTo>
                  <a:lnTo>
                    <a:pt x="1251" y="15"/>
                  </a:lnTo>
                  <a:lnTo>
                    <a:pt x="1167" y="28"/>
                  </a:lnTo>
                  <a:lnTo>
                    <a:pt x="1098" y="70"/>
                  </a:lnTo>
                  <a:lnTo>
                    <a:pt x="1042" y="126"/>
                  </a:lnTo>
                  <a:lnTo>
                    <a:pt x="111" y="1307"/>
                  </a:lnTo>
                  <a:lnTo>
                    <a:pt x="70" y="1376"/>
                  </a:lnTo>
                  <a:lnTo>
                    <a:pt x="28" y="1432"/>
                  </a:lnTo>
                  <a:lnTo>
                    <a:pt x="0" y="1515"/>
                  </a:lnTo>
                  <a:lnTo>
                    <a:pt x="0" y="1585"/>
                  </a:lnTo>
                  <a:lnTo>
                    <a:pt x="0" y="1668"/>
                  </a:lnTo>
                  <a:lnTo>
                    <a:pt x="28" y="1751"/>
                  </a:lnTo>
                  <a:lnTo>
                    <a:pt x="70" y="1821"/>
                  </a:lnTo>
                  <a:lnTo>
                    <a:pt x="111" y="1876"/>
                  </a:lnTo>
                  <a:lnTo>
                    <a:pt x="181" y="1932"/>
                  </a:lnTo>
                  <a:lnTo>
                    <a:pt x="250" y="1960"/>
                  </a:lnTo>
                  <a:lnTo>
                    <a:pt x="320" y="1987"/>
                  </a:lnTo>
                  <a:lnTo>
                    <a:pt x="403" y="2001"/>
                  </a:lnTo>
                  <a:lnTo>
                    <a:pt x="487" y="1987"/>
                  </a:lnTo>
                  <a:lnTo>
                    <a:pt x="556" y="1960"/>
                  </a:lnTo>
                  <a:lnTo>
                    <a:pt x="625" y="1932"/>
                  </a:lnTo>
                  <a:lnTo>
                    <a:pt x="695" y="1876"/>
                  </a:lnTo>
                  <a:lnTo>
                    <a:pt x="1612" y="695"/>
                  </a:lnTo>
                  <a:lnTo>
                    <a:pt x="1654" y="626"/>
                  </a:lnTo>
                  <a:lnTo>
                    <a:pt x="1695" y="556"/>
                  </a:lnTo>
                  <a:lnTo>
                    <a:pt x="1723" y="487"/>
                  </a:lnTo>
                  <a:lnTo>
                    <a:pt x="1723" y="404"/>
                  </a:lnTo>
                  <a:lnTo>
                    <a:pt x="1723" y="334"/>
                  </a:lnTo>
                  <a:lnTo>
                    <a:pt x="1695" y="251"/>
                  </a:lnTo>
                  <a:lnTo>
                    <a:pt x="1667" y="181"/>
                  </a:lnTo>
                  <a:lnTo>
                    <a:pt x="1612" y="126"/>
                  </a:lnTo>
                  <a:lnTo>
                    <a:pt x="1542" y="70"/>
                  </a:lnTo>
                  <a:lnTo>
                    <a:pt x="1473" y="28"/>
                  </a:lnTo>
                  <a:lnTo>
                    <a:pt x="1403" y="15"/>
                  </a:lnTo>
                  <a:lnTo>
                    <a:pt x="1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161650" y="5326475"/>
              <a:ext cx="35450" cy="46550"/>
            </a:xfrm>
            <a:custGeom>
              <a:rect b="b" l="l" r="r" t="t"/>
              <a:pathLst>
                <a:path extrusionOk="0" h="1862" w="1418">
                  <a:moveTo>
                    <a:pt x="987" y="0"/>
                  </a:moveTo>
                  <a:lnTo>
                    <a:pt x="918" y="14"/>
                  </a:lnTo>
                  <a:lnTo>
                    <a:pt x="834" y="42"/>
                  </a:lnTo>
                  <a:lnTo>
                    <a:pt x="779" y="84"/>
                  </a:lnTo>
                  <a:lnTo>
                    <a:pt x="709" y="139"/>
                  </a:lnTo>
                  <a:lnTo>
                    <a:pt x="668" y="209"/>
                  </a:lnTo>
                  <a:lnTo>
                    <a:pt x="56" y="1251"/>
                  </a:lnTo>
                  <a:lnTo>
                    <a:pt x="15" y="1334"/>
                  </a:lnTo>
                  <a:lnTo>
                    <a:pt x="1" y="1403"/>
                  </a:lnTo>
                  <a:lnTo>
                    <a:pt x="1" y="1487"/>
                  </a:lnTo>
                  <a:lnTo>
                    <a:pt x="15" y="1570"/>
                  </a:lnTo>
                  <a:lnTo>
                    <a:pt x="42" y="1640"/>
                  </a:lnTo>
                  <a:lnTo>
                    <a:pt x="70" y="1709"/>
                  </a:lnTo>
                  <a:lnTo>
                    <a:pt x="126" y="1765"/>
                  </a:lnTo>
                  <a:lnTo>
                    <a:pt x="195" y="1806"/>
                  </a:lnTo>
                  <a:lnTo>
                    <a:pt x="265" y="1848"/>
                  </a:lnTo>
                  <a:lnTo>
                    <a:pt x="348" y="1862"/>
                  </a:lnTo>
                  <a:lnTo>
                    <a:pt x="431" y="1862"/>
                  </a:lnTo>
                  <a:lnTo>
                    <a:pt x="501" y="1848"/>
                  </a:lnTo>
                  <a:lnTo>
                    <a:pt x="570" y="1820"/>
                  </a:lnTo>
                  <a:lnTo>
                    <a:pt x="640" y="1779"/>
                  </a:lnTo>
                  <a:lnTo>
                    <a:pt x="709" y="1737"/>
                  </a:lnTo>
                  <a:lnTo>
                    <a:pt x="751" y="1667"/>
                  </a:lnTo>
                  <a:lnTo>
                    <a:pt x="1362" y="612"/>
                  </a:lnTo>
                  <a:lnTo>
                    <a:pt x="1404" y="542"/>
                  </a:lnTo>
                  <a:lnTo>
                    <a:pt x="1418" y="459"/>
                  </a:lnTo>
                  <a:lnTo>
                    <a:pt x="1418" y="389"/>
                  </a:lnTo>
                  <a:lnTo>
                    <a:pt x="1404" y="306"/>
                  </a:lnTo>
                  <a:lnTo>
                    <a:pt x="1376" y="236"/>
                  </a:lnTo>
                  <a:lnTo>
                    <a:pt x="1334" y="167"/>
                  </a:lnTo>
                  <a:lnTo>
                    <a:pt x="1293" y="98"/>
                  </a:lnTo>
                  <a:lnTo>
                    <a:pt x="1223" y="56"/>
                  </a:lnTo>
                  <a:lnTo>
                    <a:pt x="1140" y="28"/>
                  </a:lnTo>
                  <a:lnTo>
                    <a:pt x="1070" y="14"/>
                  </a:lnTo>
                  <a:lnTo>
                    <a:pt x="9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3814675" y="5445250"/>
              <a:ext cx="573800" cy="31625"/>
            </a:xfrm>
            <a:custGeom>
              <a:rect b="b" l="l" r="r" t="t"/>
              <a:pathLst>
                <a:path extrusionOk="0" h="1265" w="22952">
                  <a:moveTo>
                    <a:pt x="1" y="1"/>
                  </a:moveTo>
                  <a:lnTo>
                    <a:pt x="42" y="320"/>
                  </a:lnTo>
                  <a:lnTo>
                    <a:pt x="98" y="654"/>
                  </a:lnTo>
                  <a:lnTo>
                    <a:pt x="153" y="959"/>
                  </a:lnTo>
                  <a:lnTo>
                    <a:pt x="209" y="1265"/>
                  </a:lnTo>
                  <a:lnTo>
                    <a:pt x="22910" y="1265"/>
                  </a:lnTo>
                  <a:lnTo>
                    <a:pt x="22938" y="1098"/>
                  </a:lnTo>
                  <a:lnTo>
                    <a:pt x="22952" y="918"/>
                  </a:lnTo>
                  <a:lnTo>
                    <a:pt x="22952" y="668"/>
                  </a:lnTo>
                  <a:lnTo>
                    <a:pt x="22938" y="348"/>
                  </a:lnTo>
                  <a:lnTo>
                    <a:pt x="22910" y="181"/>
                  </a:lnTo>
                  <a:lnTo>
                    <a:pt x="228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238475" y="3090375"/>
              <a:ext cx="466125" cy="2208325"/>
            </a:xfrm>
            <a:custGeom>
              <a:rect b="b" l="l" r="r" t="t"/>
              <a:pathLst>
                <a:path extrusionOk="0" h="88333" w="18645">
                  <a:moveTo>
                    <a:pt x="2153" y="0"/>
                  </a:moveTo>
                  <a:lnTo>
                    <a:pt x="1987" y="2765"/>
                  </a:lnTo>
                  <a:lnTo>
                    <a:pt x="1792" y="5599"/>
                  </a:lnTo>
                  <a:lnTo>
                    <a:pt x="1375" y="11448"/>
                  </a:lnTo>
                  <a:lnTo>
                    <a:pt x="959" y="17408"/>
                  </a:lnTo>
                  <a:lnTo>
                    <a:pt x="764" y="20382"/>
                  </a:lnTo>
                  <a:lnTo>
                    <a:pt x="570" y="23341"/>
                  </a:lnTo>
                  <a:lnTo>
                    <a:pt x="403" y="26258"/>
                  </a:lnTo>
                  <a:lnTo>
                    <a:pt x="264" y="29106"/>
                  </a:lnTo>
                  <a:lnTo>
                    <a:pt x="139" y="31899"/>
                  </a:lnTo>
                  <a:lnTo>
                    <a:pt x="56" y="34580"/>
                  </a:lnTo>
                  <a:lnTo>
                    <a:pt x="28" y="35886"/>
                  </a:lnTo>
                  <a:lnTo>
                    <a:pt x="0" y="37164"/>
                  </a:lnTo>
                  <a:lnTo>
                    <a:pt x="0" y="38415"/>
                  </a:lnTo>
                  <a:lnTo>
                    <a:pt x="0" y="39624"/>
                  </a:lnTo>
                  <a:lnTo>
                    <a:pt x="14" y="40791"/>
                  </a:lnTo>
                  <a:lnTo>
                    <a:pt x="42" y="41930"/>
                  </a:lnTo>
                  <a:lnTo>
                    <a:pt x="83" y="43027"/>
                  </a:lnTo>
                  <a:lnTo>
                    <a:pt x="125" y="44083"/>
                  </a:lnTo>
                  <a:lnTo>
                    <a:pt x="208" y="45181"/>
                  </a:lnTo>
                  <a:lnTo>
                    <a:pt x="306" y="46389"/>
                  </a:lnTo>
                  <a:lnTo>
                    <a:pt x="445" y="47709"/>
                  </a:lnTo>
                  <a:lnTo>
                    <a:pt x="611" y="49113"/>
                  </a:lnTo>
                  <a:lnTo>
                    <a:pt x="792" y="50613"/>
                  </a:lnTo>
                  <a:lnTo>
                    <a:pt x="1000" y="52197"/>
                  </a:lnTo>
                  <a:lnTo>
                    <a:pt x="1223" y="53836"/>
                  </a:lnTo>
                  <a:lnTo>
                    <a:pt x="1473" y="55545"/>
                  </a:lnTo>
                  <a:lnTo>
                    <a:pt x="2001" y="59074"/>
                  </a:lnTo>
                  <a:lnTo>
                    <a:pt x="2570" y="62714"/>
                  </a:lnTo>
                  <a:lnTo>
                    <a:pt x="3168" y="66396"/>
                  </a:lnTo>
                  <a:lnTo>
                    <a:pt x="3779" y="70008"/>
                  </a:lnTo>
                  <a:lnTo>
                    <a:pt x="4390" y="73509"/>
                  </a:lnTo>
                  <a:lnTo>
                    <a:pt x="4960" y="76788"/>
                  </a:lnTo>
                  <a:lnTo>
                    <a:pt x="5974" y="82414"/>
                  </a:lnTo>
                  <a:lnTo>
                    <a:pt x="6696" y="86263"/>
                  </a:lnTo>
                  <a:lnTo>
                    <a:pt x="6960" y="87680"/>
                  </a:lnTo>
                  <a:lnTo>
                    <a:pt x="7211" y="87819"/>
                  </a:lnTo>
                  <a:lnTo>
                    <a:pt x="7475" y="87930"/>
                  </a:lnTo>
                  <a:lnTo>
                    <a:pt x="7752" y="88027"/>
                  </a:lnTo>
                  <a:lnTo>
                    <a:pt x="8030" y="88097"/>
                  </a:lnTo>
                  <a:lnTo>
                    <a:pt x="8308" y="88166"/>
                  </a:lnTo>
                  <a:lnTo>
                    <a:pt x="8600" y="88222"/>
                  </a:lnTo>
                  <a:lnTo>
                    <a:pt x="8892" y="88263"/>
                  </a:lnTo>
                  <a:lnTo>
                    <a:pt x="9183" y="88305"/>
                  </a:lnTo>
                  <a:lnTo>
                    <a:pt x="9475" y="88319"/>
                  </a:lnTo>
                  <a:lnTo>
                    <a:pt x="9767" y="88333"/>
                  </a:lnTo>
                  <a:lnTo>
                    <a:pt x="10059" y="88333"/>
                  </a:lnTo>
                  <a:lnTo>
                    <a:pt x="10336" y="88319"/>
                  </a:lnTo>
                  <a:lnTo>
                    <a:pt x="10906" y="88291"/>
                  </a:lnTo>
                  <a:lnTo>
                    <a:pt x="11448" y="88236"/>
                  </a:lnTo>
                  <a:lnTo>
                    <a:pt x="11962" y="88152"/>
                  </a:lnTo>
                  <a:lnTo>
                    <a:pt x="12434" y="88069"/>
                  </a:lnTo>
                  <a:lnTo>
                    <a:pt x="12851" y="87972"/>
                  </a:lnTo>
                  <a:lnTo>
                    <a:pt x="13212" y="87888"/>
                  </a:lnTo>
                  <a:lnTo>
                    <a:pt x="13740" y="87749"/>
                  </a:lnTo>
                  <a:lnTo>
                    <a:pt x="13935" y="87680"/>
                  </a:lnTo>
                  <a:lnTo>
                    <a:pt x="13907" y="85124"/>
                  </a:lnTo>
                  <a:lnTo>
                    <a:pt x="13851" y="82442"/>
                  </a:lnTo>
                  <a:lnTo>
                    <a:pt x="13782" y="79650"/>
                  </a:lnTo>
                  <a:lnTo>
                    <a:pt x="13685" y="76788"/>
                  </a:lnTo>
                  <a:lnTo>
                    <a:pt x="13490" y="70883"/>
                  </a:lnTo>
                  <a:lnTo>
                    <a:pt x="13282" y="64923"/>
                  </a:lnTo>
                  <a:lnTo>
                    <a:pt x="13185" y="61978"/>
                  </a:lnTo>
                  <a:lnTo>
                    <a:pt x="13101" y="59074"/>
                  </a:lnTo>
                  <a:lnTo>
                    <a:pt x="13018" y="56240"/>
                  </a:lnTo>
                  <a:lnTo>
                    <a:pt x="12976" y="53503"/>
                  </a:lnTo>
                  <a:lnTo>
                    <a:pt x="12934" y="50877"/>
                  </a:lnTo>
                  <a:lnTo>
                    <a:pt x="12934" y="48390"/>
                  </a:lnTo>
                  <a:lnTo>
                    <a:pt x="12948" y="47209"/>
                  </a:lnTo>
                  <a:lnTo>
                    <a:pt x="12962" y="46056"/>
                  </a:lnTo>
                  <a:lnTo>
                    <a:pt x="12990" y="44958"/>
                  </a:lnTo>
                  <a:lnTo>
                    <a:pt x="13032" y="43917"/>
                  </a:lnTo>
                  <a:lnTo>
                    <a:pt x="13087" y="42819"/>
                  </a:lnTo>
                  <a:lnTo>
                    <a:pt x="13171" y="41596"/>
                  </a:lnTo>
                  <a:lnTo>
                    <a:pt x="13268" y="40277"/>
                  </a:lnTo>
                  <a:lnTo>
                    <a:pt x="13393" y="38846"/>
                  </a:lnTo>
                  <a:lnTo>
                    <a:pt x="13546" y="37345"/>
                  </a:lnTo>
                  <a:lnTo>
                    <a:pt x="13712" y="35747"/>
                  </a:lnTo>
                  <a:lnTo>
                    <a:pt x="13893" y="34094"/>
                  </a:lnTo>
                  <a:lnTo>
                    <a:pt x="14101" y="32385"/>
                  </a:lnTo>
                  <a:lnTo>
                    <a:pt x="14532" y="28829"/>
                  </a:lnTo>
                  <a:lnTo>
                    <a:pt x="15005" y="25161"/>
                  </a:lnTo>
                  <a:lnTo>
                    <a:pt x="15505" y="21465"/>
                  </a:lnTo>
                  <a:lnTo>
                    <a:pt x="16005" y="17811"/>
                  </a:lnTo>
                  <a:lnTo>
                    <a:pt x="16505" y="14296"/>
                  </a:lnTo>
                  <a:lnTo>
                    <a:pt x="16991" y="10976"/>
                  </a:lnTo>
                  <a:lnTo>
                    <a:pt x="17839" y="5308"/>
                  </a:lnTo>
                  <a:lnTo>
                    <a:pt x="18422" y="1431"/>
                  </a:lnTo>
                  <a:lnTo>
                    <a:pt x="18644" y="0"/>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675750" y="3090375"/>
              <a:ext cx="432100" cy="2199650"/>
            </a:xfrm>
            <a:custGeom>
              <a:rect b="b" l="l" r="r" t="t"/>
              <a:pathLst>
                <a:path extrusionOk="0" h="87986" w="17284">
                  <a:moveTo>
                    <a:pt x="0" y="0"/>
                  </a:moveTo>
                  <a:lnTo>
                    <a:pt x="348" y="2723"/>
                  </a:lnTo>
                  <a:lnTo>
                    <a:pt x="681" y="5613"/>
                  </a:lnTo>
                  <a:lnTo>
                    <a:pt x="1028" y="8656"/>
                  </a:lnTo>
                  <a:lnTo>
                    <a:pt x="1348" y="11823"/>
                  </a:lnTo>
                  <a:lnTo>
                    <a:pt x="1681" y="15130"/>
                  </a:lnTo>
                  <a:lnTo>
                    <a:pt x="2001" y="18520"/>
                  </a:lnTo>
                  <a:lnTo>
                    <a:pt x="2307" y="21993"/>
                  </a:lnTo>
                  <a:lnTo>
                    <a:pt x="2612" y="25550"/>
                  </a:lnTo>
                  <a:lnTo>
                    <a:pt x="2918" y="29148"/>
                  </a:lnTo>
                  <a:lnTo>
                    <a:pt x="3196" y="32774"/>
                  </a:lnTo>
                  <a:lnTo>
                    <a:pt x="3488" y="36428"/>
                  </a:lnTo>
                  <a:lnTo>
                    <a:pt x="3751" y="40082"/>
                  </a:lnTo>
                  <a:lnTo>
                    <a:pt x="4266" y="47320"/>
                  </a:lnTo>
                  <a:lnTo>
                    <a:pt x="4752" y="54378"/>
                  </a:lnTo>
                  <a:lnTo>
                    <a:pt x="5182" y="61088"/>
                  </a:lnTo>
                  <a:lnTo>
                    <a:pt x="5571" y="67340"/>
                  </a:lnTo>
                  <a:lnTo>
                    <a:pt x="5905" y="73009"/>
                  </a:lnTo>
                  <a:lnTo>
                    <a:pt x="6183" y="77927"/>
                  </a:lnTo>
                  <a:lnTo>
                    <a:pt x="6572" y="85068"/>
                  </a:lnTo>
                  <a:lnTo>
                    <a:pt x="6711" y="87680"/>
                  </a:lnTo>
                  <a:lnTo>
                    <a:pt x="7447" y="87805"/>
                  </a:lnTo>
                  <a:lnTo>
                    <a:pt x="8156" y="87888"/>
                  </a:lnTo>
                  <a:lnTo>
                    <a:pt x="8836" y="87944"/>
                  </a:lnTo>
                  <a:lnTo>
                    <a:pt x="9489" y="87972"/>
                  </a:lnTo>
                  <a:lnTo>
                    <a:pt x="10101" y="87986"/>
                  </a:lnTo>
                  <a:lnTo>
                    <a:pt x="10684" y="87986"/>
                  </a:lnTo>
                  <a:lnTo>
                    <a:pt x="11212" y="87972"/>
                  </a:lnTo>
                  <a:lnTo>
                    <a:pt x="11698" y="87944"/>
                  </a:lnTo>
                  <a:lnTo>
                    <a:pt x="12143" y="87902"/>
                  </a:lnTo>
                  <a:lnTo>
                    <a:pt x="12532" y="87860"/>
                  </a:lnTo>
                  <a:lnTo>
                    <a:pt x="13157" y="87777"/>
                  </a:lnTo>
                  <a:lnTo>
                    <a:pt x="13546" y="87708"/>
                  </a:lnTo>
                  <a:lnTo>
                    <a:pt x="13685" y="87680"/>
                  </a:lnTo>
                  <a:lnTo>
                    <a:pt x="14130" y="83234"/>
                  </a:lnTo>
                  <a:lnTo>
                    <a:pt x="14532" y="78844"/>
                  </a:lnTo>
                  <a:lnTo>
                    <a:pt x="14908" y="74495"/>
                  </a:lnTo>
                  <a:lnTo>
                    <a:pt x="15255" y="70230"/>
                  </a:lnTo>
                  <a:lnTo>
                    <a:pt x="15561" y="66020"/>
                  </a:lnTo>
                  <a:lnTo>
                    <a:pt x="15838" y="61880"/>
                  </a:lnTo>
                  <a:lnTo>
                    <a:pt x="16088" y="57824"/>
                  </a:lnTo>
                  <a:lnTo>
                    <a:pt x="16297" y="53864"/>
                  </a:lnTo>
                  <a:lnTo>
                    <a:pt x="16491" y="49988"/>
                  </a:lnTo>
                  <a:lnTo>
                    <a:pt x="16658" y="46209"/>
                  </a:lnTo>
                  <a:lnTo>
                    <a:pt x="16811" y="42541"/>
                  </a:lnTo>
                  <a:lnTo>
                    <a:pt x="16922" y="38984"/>
                  </a:lnTo>
                  <a:lnTo>
                    <a:pt x="17033" y="35539"/>
                  </a:lnTo>
                  <a:lnTo>
                    <a:pt x="17103" y="32219"/>
                  </a:lnTo>
                  <a:lnTo>
                    <a:pt x="17172" y="29023"/>
                  </a:lnTo>
                  <a:lnTo>
                    <a:pt x="17228" y="25953"/>
                  </a:lnTo>
                  <a:lnTo>
                    <a:pt x="17255" y="23035"/>
                  </a:lnTo>
                  <a:lnTo>
                    <a:pt x="17269" y="20257"/>
                  </a:lnTo>
                  <a:lnTo>
                    <a:pt x="17283" y="17631"/>
                  </a:lnTo>
                  <a:lnTo>
                    <a:pt x="17283" y="15172"/>
                  </a:lnTo>
                  <a:lnTo>
                    <a:pt x="17269" y="12865"/>
                  </a:lnTo>
                  <a:lnTo>
                    <a:pt x="17255" y="10726"/>
                  </a:lnTo>
                  <a:lnTo>
                    <a:pt x="17214" y="6989"/>
                  </a:lnTo>
                  <a:lnTo>
                    <a:pt x="17144" y="4002"/>
                  </a:lnTo>
                  <a:lnTo>
                    <a:pt x="17089" y="1806"/>
                  </a:lnTo>
                  <a:lnTo>
                    <a:pt x="17033" y="0"/>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3211725" y="3136575"/>
              <a:ext cx="927375" cy="2086775"/>
            </a:xfrm>
            <a:custGeom>
              <a:rect b="b" l="l" r="r" t="t"/>
              <a:pathLst>
                <a:path extrusionOk="0" h="83471" w="37095">
                  <a:moveTo>
                    <a:pt x="2640" y="0"/>
                  </a:moveTo>
                  <a:lnTo>
                    <a:pt x="2515" y="1278"/>
                  </a:lnTo>
                  <a:lnTo>
                    <a:pt x="2195" y="4738"/>
                  </a:lnTo>
                  <a:lnTo>
                    <a:pt x="1723" y="9836"/>
                  </a:lnTo>
                  <a:lnTo>
                    <a:pt x="1473" y="12810"/>
                  </a:lnTo>
                  <a:lnTo>
                    <a:pt x="1209" y="15991"/>
                  </a:lnTo>
                  <a:lnTo>
                    <a:pt x="959" y="19298"/>
                  </a:lnTo>
                  <a:lnTo>
                    <a:pt x="709" y="22660"/>
                  </a:lnTo>
                  <a:lnTo>
                    <a:pt x="487" y="26022"/>
                  </a:lnTo>
                  <a:lnTo>
                    <a:pt x="292" y="29287"/>
                  </a:lnTo>
                  <a:lnTo>
                    <a:pt x="209" y="30871"/>
                  </a:lnTo>
                  <a:lnTo>
                    <a:pt x="139" y="32413"/>
                  </a:lnTo>
                  <a:lnTo>
                    <a:pt x="84" y="33885"/>
                  </a:lnTo>
                  <a:lnTo>
                    <a:pt x="42" y="35303"/>
                  </a:lnTo>
                  <a:lnTo>
                    <a:pt x="14" y="36650"/>
                  </a:lnTo>
                  <a:lnTo>
                    <a:pt x="0" y="37914"/>
                  </a:lnTo>
                  <a:lnTo>
                    <a:pt x="0" y="39095"/>
                  </a:lnTo>
                  <a:lnTo>
                    <a:pt x="28" y="40165"/>
                  </a:lnTo>
                  <a:lnTo>
                    <a:pt x="56" y="41068"/>
                  </a:lnTo>
                  <a:lnTo>
                    <a:pt x="111" y="42055"/>
                  </a:lnTo>
                  <a:lnTo>
                    <a:pt x="181" y="43124"/>
                  </a:lnTo>
                  <a:lnTo>
                    <a:pt x="264" y="44264"/>
                  </a:lnTo>
                  <a:lnTo>
                    <a:pt x="362" y="45472"/>
                  </a:lnTo>
                  <a:lnTo>
                    <a:pt x="473" y="46723"/>
                  </a:lnTo>
                  <a:lnTo>
                    <a:pt x="723" y="49404"/>
                  </a:lnTo>
                  <a:lnTo>
                    <a:pt x="1028" y="52252"/>
                  </a:lnTo>
                  <a:lnTo>
                    <a:pt x="1362" y="55211"/>
                  </a:lnTo>
                  <a:lnTo>
                    <a:pt x="1723" y="58254"/>
                  </a:lnTo>
                  <a:lnTo>
                    <a:pt x="2098" y="61310"/>
                  </a:lnTo>
                  <a:lnTo>
                    <a:pt x="2487" y="64353"/>
                  </a:lnTo>
                  <a:lnTo>
                    <a:pt x="2862" y="67326"/>
                  </a:lnTo>
                  <a:lnTo>
                    <a:pt x="3612" y="72883"/>
                  </a:lnTo>
                  <a:lnTo>
                    <a:pt x="4265" y="77593"/>
                  </a:lnTo>
                  <a:lnTo>
                    <a:pt x="4766" y="81094"/>
                  </a:lnTo>
                  <a:lnTo>
                    <a:pt x="4821" y="81567"/>
                  </a:lnTo>
                  <a:lnTo>
                    <a:pt x="5071" y="83262"/>
                  </a:lnTo>
                  <a:lnTo>
                    <a:pt x="6002" y="83331"/>
                  </a:lnTo>
                  <a:lnTo>
                    <a:pt x="7030" y="83387"/>
                  </a:lnTo>
                  <a:lnTo>
                    <a:pt x="8336" y="83428"/>
                  </a:lnTo>
                  <a:lnTo>
                    <a:pt x="9850" y="83470"/>
                  </a:lnTo>
                  <a:lnTo>
                    <a:pt x="10656" y="83470"/>
                  </a:lnTo>
                  <a:lnTo>
                    <a:pt x="11476" y="83456"/>
                  </a:lnTo>
                  <a:lnTo>
                    <a:pt x="12310" y="83442"/>
                  </a:lnTo>
                  <a:lnTo>
                    <a:pt x="13143" y="83414"/>
                  </a:lnTo>
                  <a:lnTo>
                    <a:pt x="13977" y="83359"/>
                  </a:lnTo>
                  <a:lnTo>
                    <a:pt x="14782" y="83289"/>
                  </a:lnTo>
                  <a:lnTo>
                    <a:pt x="15227" y="83248"/>
                  </a:lnTo>
                  <a:lnTo>
                    <a:pt x="15963" y="83150"/>
                  </a:lnTo>
                  <a:lnTo>
                    <a:pt x="16658" y="83025"/>
                  </a:lnTo>
                  <a:lnTo>
                    <a:pt x="16561" y="81080"/>
                  </a:lnTo>
                  <a:lnTo>
                    <a:pt x="16533" y="80622"/>
                  </a:lnTo>
                  <a:lnTo>
                    <a:pt x="16033" y="71258"/>
                  </a:lnTo>
                  <a:lnTo>
                    <a:pt x="15699" y="65145"/>
                  </a:lnTo>
                  <a:lnTo>
                    <a:pt x="15380" y="58810"/>
                  </a:lnTo>
                  <a:lnTo>
                    <a:pt x="15088" y="52808"/>
                  </a:lnTo>
                  <a:lnTo>
                    <a:pt x="14866" y="47667"/>
                  </a:lnTo>
                  <a:lnTo>
                    <a:pt x="14782" y="45583"/>
                  </a:lnTo>
                  <a:lnTo>
                    <a:pt x="14741" y="43930"/>
                  </a:lnTo>
                  <a:lnTo>
                    <a:pt x="14713" y="42763"/>
                  </a:lnTo>
                  <a:lnTo>
                    <a:pt x="14727" y="42388"/>
                  </a:lnTo>
                  <a:lnTo>
                    <a:pt x="14741" y="42152"/>
                  </a:lnTo>
                  <a:lnTo>
                    <a:pt x="19117" y="6974"/>
                  </a:lnTo>
                  <a:lnTo>
                    <a:pt x="19798" y="16283"/>
                  </a:lnTo>
                  <a:lnTo>
                    <a:pt x="20492" y="26133"/>
                  </a:lnTo>
                  <a:lnTo>
                    <a:pt x="21312" y="37887"/>
                  </a:lnTo>
                  <a:lnTo>
                    <a:pt x="22160" y="50349"/>
                  </a:lnTo>
                  <a:lnTo>
                    <a:pt x="22576" y="56476"/>
                  </a:lnTo>
                  <a:lnTo>
                    <a:pt x="22952" y="62339"/>
                  </a:lnTo>
                  <a:lnTo>
                    <a:pt x="23285" y="67799"/>
                  </a:lnTo>
                  <a:lnTo>
                    <a:pt x="23577" y="72703"/>
                  </a:lnTo>
                  <a:lnTo>
                    <a:pt x="23799" y="76885"/>
                  </a:lnTo>
                  <a:lnTo>
                    <a:pt x="23896" y="78677"/>
                  </a:lnTo>
                  <a:lnTo>
                    <a:pt x="23966" y="80233"/>
                  </a:lnTo>
                  <a:lnTo>
                    <a:pt x="23980" y="80678"/>
                  </a:lnTo>
                  <a:lnTo>
                    <a:pt x="24021" y="81845"/>
                  </a:lnTo>
                  <a:lnTo>
                    <a:pt x="24035" y="82761"/>
                  </a:lnTo>
                  <a:lnTo>
                    <a:pt x="24827" y="82845"/>
                  </a:lnTo>
                  <a:lnTo>
                    <a:pt x="25702" y="82942"/>
                  </a:lnTo>
                  <a:lnTo>
                    <a:pt x="26814" y="83039"/>
                  </a:lnTo>
                  <a:lnTo>
                    <a:pt x="28078" y="83123"/>
                  </a:lnTo>
                  <a:lnTo>
                    <a:pt x="28745" y="83150"/>
                  </a:lnTo>
                  <a:lnTo>
                    <a:pt x="29426" y="83178"/>
                  </a:lnTo>
                  <a:lnTo>
                    <a:pt x="30120" y="83206"/>
                  </a:lnTo>
                  <a:lnTo>
                    <a:pt x="30801" y="83206"/>
                  </a:lnTo>
                  <a:lnTo>
                    <a:pt x="31468" y="83192"/>
                  </a:lnTo>
                  <a:lnTo>
                    <a:pt x="32107" y="83164"/>
                  </a:lnTo>
                  <a:lnTo>
                    <a:pt x="32566" y="83150"/>
                  </a:lnTo>
                  <a:lnTo>
                    <a:pt x="33163" y="83081"/>
                  </a:lnTo>
                  <a:lnTo>
                    <a:pt x="33705" y="82998"/>
                  </a:lnTo>
                  <a:lnTo>
                    <a:pt x="33955" y="82956"/>
                  </a:lnTo>
                  <a:lnTo>
                    <a:pt x="34191" y="82900"/>
                  </a:lnTo>
                  <a:lnTo>
                    <a:pt x="34413" y="82831"/>
                  </a:lnTo>
                  <a:lnTo>
                    <a:pt x="34622" y="82761"/>
                  </a:lnTo>
                  <a:lnTo>
                    <a:pt x="34733" y="80302"/>
                  </a:lnTo>
                  <a:lnTo>
                    <a:pt x="34761" y="79830"/>
                  </a:lnTo>
                  <a:lnTo>
                    <a:pt x="35080" y="73245"/>
                  </a:lnTo>
                  <a:lnTo>
                    <a:pt x="35511" y="63839"/>
                  </a:lnTo>
                  <a:lnTo>
                    <a:pt x="35733" y="58379"/>
                  </a:lnTo>
                  <a:lnTo>
                    <a:pt x="35983" y="52572"/>
                  </a:lnTo>
                  <a:lnTo>
                    <a:pt x="36205" y="46500"/>
                  </a:lnTo>
                  <a:lnTo>
                    <a:pt x="36428" y="40318"/>
                  </a:lnTo>
                  <a:lnTo>
                    <a:pt x="36636" y="34122"/>
                  </a:lnTo>
                  <a:lnTo>
                    <a:pt x="36803" y="28023"/>
                  </a:lnTo>
                  <a:lnTo>
                    <a:pt x="36886" y="25049"/>
                  </a:lnTo>
                  <a:lnTo>
                    <a:pt x="36942" y="22146"/>
                  </a:lnTo>
                  <a:lnTo>
                    <a:pt x="36997" y="19325"/>
                  </a:lnTo>
                  <a:lnTo>
                    <a:pt x="37039" y="16589"/>
                  </a:lnTo>
                  <a:lnTo>
                    <a:pt x="37067" y="13977"/>
                  </a:lnTo>
                  <a:lnTo>
                    <a:pt x="37081" y="11490"/>
                  </a:lnTo>
                  <a:lnTo>
                    <a:pt x="37095" y="9142"/>
                  </a:lnTo>
                  <a:lnTo>
                    <a:pt x="37067" y="6947"/>
                  </a:lnTo>
                  <a:lnTo>
                    <a:pt x="37039" y="4918"/>
                  </a:lnTo>
                  <a:lnTo>
                    <a:pt x="36997" y="3084"/>
                  </a:lnTo>
                  <a:lnTo>
                    <a:pt x="36928" y="1431"/>
                  </a:lnTo>
                  <a:lnTo>
                    <a:pt x="36886" y="695"/>
                  </a:lnTo>
                  <a:lnTo>
                    <a:pt x="3683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3281175" y="868850"/>
              <a:ext cx="260175" cy="329300"/>
            </a:xfrm>
            <a:custGeom>
              <a:rect b="b" l="l" r="r" t="t"/>
              <a:pathLst>
                <a:path extrusionOk="0" h="13172" w="10407">
                  <a:moveTo>
                    <a:pt x="6531" y="1"/>
                  </a:moveTo>
                  <a:lnTo>
                    <a:pt x="6447" y="15"/>
                  </a:lnTo>
                  <a:lnTo>
                    <a:pt x="6364" y="43"/>
                  </a:lnTo>
                  <a:lnTo>
                    <a:pt x="6294" y="84"/>
                  </a:lnTo>
                  <a:lnTo>
                    <a:pt x="6225" y="168"/>
                  </a:lnTo>
                  <a:lnTo>
                    <a:pt x="6142" y="251"/>
                  </a:lnTo>
                  <a:lnTo>
                    <a:pt x="6072" y="362"/>
                  </a:lnTo>
                  <a:lnTo>
                    <a:pt x="6003" y="487"/>
                  </a:lnTo>
                  <a:lnTo>
                    <a:pt x="5947" y="640"/>
                  </a:lnTo>
                  <a:lnTo>
                    <a:pt x="5822" y="960"/>
                  </a:lnTo>
                  <a:lnTo>
                    <a:pt x="5711" y="1321"/>
                  </a:lnTo>
                  <a:lnTo>
                    <a:pt x="5600" y="1710"/>
                  </a:lnTo>
                  <a:lnTo>
                    <a:pt x="5516" y="2113"/>
                  </a:lnTo>
                  <a:lnTo>
                    <a:pt x="5433" y="2516"/>
                  </a:lnTo>
                  <a:lnTo>
                    <a:pt x="5364" y="2905"/>
                  </a:lnTo>
                  <a:lnTo>
                    <a:pt x="5252" y="3599"/>
                  </a:lnTo>
                  <a:lnTo>
                    <a:pt x="5183" y="4099"/>
                  </a:lnTo>
                  <a:lnTo>
                    <a:pt x="5155" y="4280"/>
                  </a:lnTo>
                  <a:lnTo>
                    <a:pt x="4891" y="3669"/>
                  </a:lnTo>
                  <a:lnTo>
                    <a:pt x="4599" y="3044"/>
                  </a:lnTo>
                  <a:lnTo>
                    <a:pt x="4238" y="2349"/>
                  </a:lnTo>
                  <a:lnTo>
                    <a:pt x="4044" y="1988"/>
                  </a:lnTo>
                  <a:lnTo>
                    <a:pt x="3849" y="1654"/>
                  </a:lnTo>
                  <a:lnTo>
                    <a:pt x="3669" y="1335"/>
                  </a:lnTo>
                  <a:lnTo>
                    <a:pt x="3474" y="1071"/>
                  </a:lnTo>
                  <a:lnTo>
                    <a:pt x="3294" y="848"/>
                  </a:lnTo>
                  <a:lnTo>
                    <a:pt x="3210" y="751"/>
                  </a:lnTo>
                  <a:lnTo>
                    <a:pt x="3127" y="682"/>
                  </a:lnTo>
                  <a:lnTo>
                    <a:pt x="3057" y="626"/>
                  </a:lnTo>
                  <a:lnTo>
                    <a:pt x="2988" y="598"/>
                  </a:lnTo>
                  <a:lnTo>
                    <a:pt x="2918" y="584"/>
                  </a:lnTo>
                  <a:lnTo>
                    <a:pt x="2863" y="598"/>
                  </a:lnTo>
                  <a:lnTo>
                    <a:pt x="2807" y="640"/>
                  </a:lnTo>
                  <a:lnTo>
                    <a:pt x="2766" y="696"/>
                  </a:lnTo>
                  <a:lnTo>
                    <a:pt x="2738" y="765"/>
                  </a:lnTo>
                  <a:lnTo>
                    <a:pt x="2724" y="848"/>
                  </a:lnTo>
                  <a:lnTo>
                    <a:pt x="2710" y="960"/>
                  </a:lnTo>
                  <a:lnTo>
                    <a:pt x="2696" y="1071"/>
                  </a:lnTo>
                  <a:lnTo>
                    <a:pt x="2710" y="1349"/>
                  </a:lnTo>
                  <a:lnTo>
                    <a:pt x="2752" y="1654"/>
                  </a:lnTo>
                  <a:lnTo>
                    <a:pt x="2821" y="2002"/>
                  </a:lnTo>
                  <a:lnTo>
                    <a:pt x="2891" y="2363"/>
                  </a:lnTo>
                  <a:lnTo>
                    <a:pt x="2988" y="2724"/>
                  </a:lnTo>
                  <a:lnTo>
                    <a:pt x="3182" y="3433"/>
                  </a:lnTo>
                  <a:lnTo>
                    <a:pt x="3377" y="4058"/>
                  </a:lnTo>
                  <a:lnTo>
                    <a:pt x="3571" y="4655"/>
                  </a:lnTo>
                  <a:lnTo>
                    <a:pt x="3127" y="4252"/>
                  </a:lnTo>
                  <a:lnTo>
                    <a:pt x="2654" y="3849"/>
                  </a:lnTo>
                  <a:lnTo>
                    <a:pt x="2127" y="3405"/>
                  </a:lnTo>
                  <a:lnTo>
                    <a:pt x="1849" y="3196"/>
                  </a:lnTo>
                  <a:lnTo>
                    <a:pt x="1571" y="3002"/>
                  </a:lnTo>
                  <a:lnTo>
                    <a:pt x="1307" y="2835"/>
                  </a:lnTo>
                  <a:lnTo>
                    <a:pt x="1071" y="2696"/>
                  </a:lnTo>
                  <a:lnTo>
                    <a:pt x="862" y="2613"/>
                  </a:lnTo>
                  <a:lnTo>
                    <a:pt x="765" y="2585"/>
                  </a:lnTo>
                  <a:lnTo>
                    <a:pt x="682" y="2571"/>
                  </a:lnTo>
                  <a:lnTo>
                    <a:pt x="612" y="2571"/>
                  </a:lnTo>
                  <a:lnTo>
                    <a:pt x="557" y="2599"/>
                  </a:lnTo>
                  <a:lnTo>
                    <a:pt x="501" y="2641"/>
                  </a:lnTo>
                  <a:lnTo>
                    <a:pt x="473" y="2696"/>
                  </a:lnTo>
                  <a:lnTo>
                    <a:pt x="445" y="2766"/>
                  </a:lnTo>
                  <a:lnTo>
                    <a:pt x="445" y="2849"/>
                  </a:lnTo>
                  <a:lnTo>
                    <a:pt x="445" y="2932"/>
                  </a:lnTo>
                  <a:lnTo>
                    <a:pt x="473" y="3030"/>
                  </a:lnTo>
                  <a:lnTo>
                    <a:pt x="543" y="3252"/>
                  </a:lnTo>
                  <a:lnTo>
                    <a:pt x="654" y="3502"/>
                  </a:lnTo>
                  <a:lnTo>
                    <a:pt x="793" y="3766"/>
                  </a:lnTo>
                  <a:lnTo>
                    <a:pt x="960" y="4044"/>
                  </a:lnTo>
                  <a:lnTo>
                    <a:pt x="1140" y="4322"/>
                  </a:lnTo>
                  <a:lnTo>
                    <a:pt x="1335" y="4613"/>
                  </a:lnTo>
                  <a:lnTo>
                    <a:pt x="1724" y="5127"/>
                  </a:lnTo>
                  <a:lnTo>
                    <a:pt x="2071" y="5572"/>
                  </a:lnTo>
                  <a:lnTo>
                    <a:pt x="2418" y="5989"/>
                  </a:lnTo>
                  <a:lnTo>
                    <a:pt x="2349" y="6017"/>
                  </a:lnTo>
                  <a:lnTo>
                    <a:pt x="2154" y="6114"/>
                  </a:lnTo>
                  <a:lnTo>
                    <a:pt x="2015" y="6197"/>
                  </a:lnTo>
                  <a:lnTo>
                    <a:pt x="1863" y="6295"/>
                  </a:lnTo>
                  <a:lnTo>
                    <a:pt x="1696" y="6420"/>
                  </a:lnTo>
                  <a:lnTo>
                    <a:pt x="1529" y="6558"/>
                  </a:lnTo>
                  <a:lnTo>
                    <a:pt x="1335" y="6725"/>
                  </a:lnTo>
                  <a:lnTo>
                    <a:pt x="1154" y="6920"/>
                  </a:lnTo>
                  <a:lnTo>
                    <a:pt x="960" y="7142"/>
                  </a:lnTo>
                  <a:lnTo>
                    <a:pt x="779" y="7406"/>
                  </a:lnTo>
                  <a:lnTo>
                    <a:pt x="598" y="7684"/>
                  </a:lnTo>
                  <a:lnTo>
                    <a:pt x="432" y="8003"/>
                  </a:lnTo>
                  <a:lnTo>
                    <a:pt x="279" y="8351"/>
                  </a:lnTo>
                  <a:lnTo>
                    <a:pt x="154" y="8726"/>
                  </a:lnTo>
                  <a:lnTo>
                    <a:pt x="98" y="8934"/>
                  </a:lnTo>
                  <a:lnTo>
                    <a:pt x="56" y="9129"/>
                  </a:lnTo>
                  <a:lnTo>
                    <a:pt x="29" y="9323"/>
                  </a:lnTo>
                  <a:lnTo>
                    <a:pt x="15" y="9518"/>
                  </a:lnTo>
                  <a:lnTo>
                    <a:pt x="1" y="9712"/>
                  </a:lnTo>
                  <a:lnTo>
                    <a:pt x="15" y="9907"/>
                  </a:lnTo>
                  <a:lnTo>
                    <a:pt x="29" y="10087"/>
                  </a:lnTo>
                  <a:lnTo>
                    <a:pt x="56" y="10268"/>
                  </a:lnTo>
                  <a:lnTo>
                    <a:pt x="126" y="10615"/>
                  </a:lnTo>
                  <a:lnTo>
                    <a:pt x="223" y="10949"/>
                  </a:lnTo>
                  <a:lnTo>
                    <a:pt x="334" y="11268"/>
                  </a:lnTo>
                  <a:lnTo>
                    <a:pt x="473" y="11546"/>
                  </a:lnTo>
                  <a:lnTo>
                    <a:pt x="612" y="11810"/>
                  </a:lnTo>
                  <a:lnTo>
                    <a:pt x="751" y="12046"/>
                  </a:lnTo>
                  <a:lnTo>
                    <a:pt x="890" y="12255"/>
                  </a:lnTo>
                  <a:lnTo>
                    <a:pt x="1015" y="12421"/>
                  </a:lnTo>
                  <a:lnTo>
                    <a:pt x="1210" y="12658"/>
                  </a:lnTo>
                  <a:lnTo>
                    <a:pt x="1293" y="12741"/>
                  </a:lnTo>
                  <a:lnTo>
                    <a:pt x="1418" y="12838"/>
                  </a:lnTo>
                  <a:lnTo>
                    <a:pt x="1543" y="12922"/>
                  </a:lnTo>
                  <a:lnTo>
                    <a:pt x="1696" y="12991"/>
                  </a:lnTo>
                  <a:lnTo>
                    <a:pt x="1835" y="13047"/>
                  </a:lnTo>
                  <a:lnTo>
                    <a:pt x="1988" y="13088"/>
                  </a:lnTo>
                  <a:lnTo>
                    <a:pt x="2140" y="13130"/>
                  </a:lnTo>
                  <a:lnTo>
                    <a:pt x="2307" y="13144"/>
                  </a:lnTo>
                  <a:lnTo>
                    <a:pt x="2474" y="13172"/>
                  </a:lnTo>
                  <a:lnTo>
                    <a:pt x="2807" y="13172"/>
                  </a:lnTo>
                  <a:lnTo>
                    <a:pt x="3155" y="13158"/>
                  </a:lnTo>
                  <a:lnTo>
                    <a:pt x="3488" y="13116"/>
                  </a:lnTo>
                  <a:lnTo>
                    <a:pt x="3835" y="13047"/>
                  </a:lnTo>
                  <a:lnTo>
                    <a:pt x="4169" y="12963"/>
                  </a:lnTo>
                  <a:lnTo>
                    <a:pt x="4502" y="12880"/>
                  </a:lnTo>
                  <a:lnTo>
                    <a:pt x="5100" y="12685"/>
                  </a:lnTo>
                  <a:lnTo>
                    <a:pt x="5600" y="12519"/>
                  </a:lnTo>
                  <a:lnTo>
                    <a:pt x="5947" y="12394"/>
                  </a:lnTo>
                  <a:lnTo>
                    <a:pt x="6100" y="12366"/>
                  </a:lnTo>
                  <a:lnTo>
                    <a:pt x="6253" y="12338"/>
                  </a:lnTo>
                  <a:lnTo>
                    <a:pt x="6545" y="12296"/>
                  </a:lnTo>
                  <a:lnTo>
                    <a:pt x="6822" y="12296"/>
                  </a:lnTo>
                  <a:lnTo>
                    <a:pt x="7100" y="12324"/>
                  </a:lnTo>
                  <a:lnTo>
                    <a:pt x="7364" y="12366"/>
                  </a:lnTo>
                  <a:lnTo>
                    <a:pt x="7614" y="12407"/>
                  </a:lnTo>
                  <a:lnTo>
                    <a:pt x="8101" y="12505"/>
                  </a:lnTo>
                  <a:lnTo>
                    <a:pt x="8309" y="12533"/>
                  </a:lnTo>
                  <a:lnTo>
                    <a:pt x="8517" y="12560"/>
                  </a:lnTo>
                  <a:lnTo>
                    <a:pt x="8712" y="12546"/>
                  </a:lnTo>
                  <a:lnTo>
                    <a:pt x="8795" y="12546"/>
                  </a:lnTo>
                  <a:lnTo>
                    <a:pt x="8879" y="12519"/>
                  </a:lnTo>
                  <a:lnTo>
                    <a:pt x="8962" y="12491"/>
                  </a:lnTo>
                  <a:lnTo>
                    <a:pt x="9045" y="12449"/>
                  </a:lnTo>
                  <a:lnTo>
                    <a:pt x="9115" y="12407"/>
                  </a:lnTo>
                  <a:lnTo>
                    <a:pt x="9170" y="12338"/>
                  </a:lnTo>
                  <a:lnTo>
                    <a:pt x="9240" y="12269"/>
                  </a:lnTo>
                  <a:lnTo>
                    <a:pt x="9295" y="12185"/>
                  </a:lnTo>
                  <a:lnTo>
                    <a:pt x="9351" y="12074"/>
                  </a:lnTo>
                  <a:lnTo>
                    <a:pt x="9393" y="11963"/>
                  </a:lnTo>
                  <a:lnTo>
                    <a:pt x="9420" y="11838"/>
                  </a:lnTo>
                  <a:lnTo>
                    <a:pt x="9434" y="11727"/>
                  </a:lnTo>
                  <a:lnTo>
                    <a:pt x="9434" y="11602"/>
                  </a:lnTo>
                  <a:lnTo>
                    <a:pt x="9406" y="11491"/>
                  </a:lnTo>
                  <a:lnTo>
                    <a:pt x="9351" y="11393"/>
                  </a:lnTo>
                  <a:lnTo>
                    <a:pt x="9295" y="11282"/>
                  </a:lnTo>
                  <a:lnTo>
                    <a:pt x="9212" y="11185"/>
                  </a:lnTo>
                  <a:lnTo>
                    <a:pt x="9129" y="11102"/>
                  </a:lnTo>
                  <a:lnTo>
                    <a:pt x="9017" y="11004"/>
                  </a:lnTo>
                  <a:lnTo>
                    <a:pt x="8906" y="10921"/>
                  </a:lnTo>
                  <a:lnTo>
                    <a:pt x="8642" y="10768"/>
                  </a:lnTo>
                  <a:lnTo>
                    <a:pt x="8364" y="10615"/>
                  </a:lnTo>
                  <a:lnTo>
                    <a:pt x="8059" y="10490"/>
                  </a:lnTo>
                  <a:lnTo>
                    <a:pt x="7753" y="10379"/>
                  </a:lnTo>
                  <a:lnTo>
                    <a:pt x="7448" y="10282"/>
                  </a:lnTo>
                  <a:lnTo>
                    <a:pt x="6892" y="10129"/>
                  </a:lnTo>
                  <a:lnTo>
                    <a:pt x="6489" y="10046"/>
                  </a:lnTo>
                  <a:lnTo>
                    <a:pt x="6322" y="10004"/>
                  </a:lnTo>
                  <a:lnTo>
                    <a:pt x="6364" y="9921"/>
                  </a:lnTo>
                  <a:lnTo>
                    <a:pt x="6503" y="9740"/>
                  </a:lnTo>
                  <a:lnTo>
                    <a:pt x="7017" y="9101"/>
                  </a:lnTo>
                  <a:lnTo>
                    <a:pt x="7767" y="8170"/>
                  </a:lnTo>
                  <a:lnTo>
                    <a:pt x="8170" y="7642"/>
                  </a:lnTo>
                  <a:lnTo>
                    <a:pt x="8587" y="7100"/>
                  </a:lnTo>
                  <a:lnTo>
                    <a:pt x="9004" y="6531"/>
                  </a:lnTo>
                  <a:lnTo>
                    <a:pt x="9379" y="5975"/>
                  </a:lnTo>
                  <a:lnTo>
                    <a:pt x="9726" y="5447"/>
                  </a:lnTo>
                  <a:lnTo>
                    <a:pt x="9879" y="5183"/>
                  </a:lnTo>
                  <a:lnTo>
                    <a:pt x="10018" y="4947"/>
                  </a:lnTo>
                  <a:lnTo>
                    <a:pt x="10143" y="4711"/>
                  </a:lnTo>
                  <a:lnTo>
                    <a:pt x="10240" y="4488"/>
                  </a:lnTo>
                  <a:lnTo>
                    <a:pt x="10323" y="4280"/>
                  </a:lnTo>
                  <a:lnTo>
                    <a:pt x="10379" y="4099"/>
                  </a:lnTo>
                  <a:lnTo>
                    <a:pt x="10407" y="3933"/>
                  </a:lnTo>
                  <a:lnTo>
                    <a:pt x="10407" y="3794"/>
                  </a:lnTo>
                  <a:lnTo>
                    <a:pt x="10393" y="3724"/>
                  </a:lnTo>
                  <a:lnTo>
                    <a:pt x="10379" y="3669"/>
                  </a:lnTo>
                  <a:lnTo>
                    <a:pt x="10351" y="3627"/>
                  </a:lnTo>
                  <a:lnTo>
                    <a:pt x="10323" y="3571"/>
                  </a:lnTo>
                  <a:lnTo>
                    <a:pt x="10268" y="3530"/>
                  </a:lnTo>
                  <a:lnTo>
                    <a:pt x="10198" y="3502"/>
                  </a:lnTo>
                  <a:lnTo>
                    <a:pt x="10115" y="3488"/>
                  </a:lnTo>
                  <a:lnTo>
                    <a:pt x="10018" y="3488"/>
                  </a:lnTo>
                  <a:lnTo>
                    <a:pt x="9907" y="3502"/>
                  </a:lnTo>
                  <a:lnTo>
                    <a:pt x="9795" y="3530"/>
                  </a:lnTo>
                  <a:lnTo>
                    <a:pt x="9545" y="3627"/>
                  </a:lnTo>
                  <a:lnTo>
                    <a:pt x="9268" y="3752"/>
                  </a:lnTo>
                  <a:lnTo>
                    <a:pt x="8976" y="3919"/>
                  </a:lnTo>
                  <a:lnTo>
                    <a:pt x="8684" y="4113"/>
                  </a:lnTo>
                  <a:lnTo>
                    <a:pt x="8378" y="4308"/>
                  </a:lnTo>
                  <a:lnTo>
                    <a:pt x="7795" y="4738"/>
                  </a:lnTo>
                  <a:lnTo>
                    <a:pt x="7309" y="5114"/>
                  </a:lnTo>
                  <a:lnTo>
                    <a:pt x="6850" y="5503"/>
                  </a:lnTo>
                  <a:lnTo>
                    <a:pt x="6864" y="5280"/>
                  </a:lnTo>
                  <a:lnTo>
                    <a:pt x="6920" y="4655"/>
                  </a:lnTo>
                  <a:lnTo>
                    <a:pt x="6975" y="3794"/>
                  </a:lnTo>
                  <a:lnTo>
                    <a:pt x="7003" y="3294"/>
                  </a:lnTo>
                  <a:lnTo>
                    <a:pt x="7017" y="2793"/>
                  </a:lnTo>
                  <a:lnTo>
                    <a:pt x="7031" y="2279"/>
                  </a:lnTo>
                  <a:lnTo>
                    <a:pt x="7017" y="1793"/>
                  </a:lnTo>
                  <a:lnTo>
                    <a:pt x="7003" y="1321"/>
                  </a:lnTo>
                  <a:lnTo>
                    <a:pt x="6961" y="904"/>
                  </a:lnTo>
                  <a:lnTo>
                    <a:pt x="6934" y="723"/>
                  </a:lnTo>
                  <a:lnTo>
                    <a:pt x="6892" y="543"/>
                  </a:lnTo>
                  <a:lnTo>
                    <a:pt x="6850" y="404"/>
                  </a:lnTo>
                  <a:lnTo>
                    <a:pt x="6808" y="265"/>
                  </a:lnTo>
                  <a:lnTo>
                    <a:pt x="6753" y="168"/>
                  </a:lnTo>
                  <a:lnTo>
                    <a:pt x="6683" y="84"/>
                  </a:lnTo>
                  <a:lnTo>
                    <a:pt x="6614" y="29"/>
                  </a:lnTo>
                  <a:lnTo>
                    <a:pt x="6531" y="1"/>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3267650" y="1081425"/>
              <a:ext cx="131300" cy="129575"/>
            </a:xfrm>
            <a:custGeom>
              <a:rect b="b" l="l" r="r" t="t"/>
              <a:pathLst>
                <a:path extrusionOk="0" h="5183" w="5252">
                  <a:moveTo>
                    <a:pt x="639" y="1"/>
                  </a:moveTo>
                  <a:lnTo>
                    <a:pt x="556" y="28"/>
                  </a:lnTo>
                  <a:lnTo>
                    <a:pt x="472" y="70"/>
                  </a:lnTo>
                  <a:lnTo>
                    <a:pt x="403" y="126"/>
                  </a:lnTo>
                  <a:lnTo>
                    <a:pt x="334" y="195"/>
                  </a:lnTo>
                  <a:lnTo>
                    <a:pt x="278" y="264"/>
                  </a:lnTo>
                  <a:lnTo>
                    <a:pt x="181" y="417"/>
                  </a:lnTo>
                  <a:lnTo>
                    <a:pt x="97" y="584"/>
                  </a:lnTo>
                  <a:lnTo>
                    <a:pt x="42" y="723"/>
                  </a:lnTo>
                  <a:lnTo>
                    <a:pt x="0" y="862"/>
                  </a:lnTo>
                  <a:lnTo>
                    <a:pt x="4154" y="5183"/>
                  </a:lnTo>
                  <a:lnTo>
                    <a:pt x="4307" y="5141"/>
                  </a:lnTo>
                  <a:lnTo>
                    <a:pt x="4460" y="5085"/>
                  </a:lnTo>
                  <a:lnTo>
                    <a:pt x="4640" y="5002"/>
                  </a:lnTo>
                  <a:lnTo>
                    <a:pt x="4821" y="4905"/>
                  </a:lnTo>
                  <a:lnTo>
                    <a:pt x="4918" y="4849"/>
                  </a:lnTo>
                  <a:lnTo>
                    <a:pt x="5002" y="4780"/>
                  </a:lnTo>
                  <a:lnTo>
                    <a:pt x="5071" y="4710"/>
                  </a:lnTo>
                  <a:lnTo>
                    <a:pt x="5140" y="4627"/>
                  </a:lnTo>
                  <a:lnTo>
                    <a:pt x="5196" y="4544"/>
                  </a:lnTo>
                  <a:lnTo>
                    <a:pt x="5238" y="4460"/>
                  </a:lnTo>
                  <a:lnTo>
                    <a:pt x="5252" y="4391"/>
                  </a:lnTo>
                  <a:lnTo>
                    <a:pt x="5238" y="4293"/>
                  </a:lnTo>
                  <a:lnTo>
                    <a:pt x="5210" y="4196"/>
                  </a:lnTo>
                  <a:lnTo>
                    <a:pt x="5168" y="4085"/>
                  </a:lnTo>
                  <a:lnTo>
                    <a:pt x="5099" y="3946"/>
                  </a:lnTo>
                  <a:lnTo>
                    <a:pt x="5015" y="3807"/>
                  </a:lnTo>
                  <a:lnTo>
                    <a:pt x="4807" y="3488"/>
                  </a:lnTo>
                  <a:lnTo>
                    <a:pt x="4557" y="3140"/>
                  </a:lnTo>
                  <a:lnTo>
                    <a:pt x="4265" y="2779"/>
                  </a:lnTo>
                  <a:lnTo>
                    <a:pt x="3932" y="2390"/>
                  </a:lnTo>
                  <a:lnTo>
                    <a:pt x="3571" y="2015"/>
                  </a:lnTo>
                  <a:lnTo>
                    <a:pt x="3182" y="1640"/>
                  </a:lnTo>
                  <a:lnTo>
                    <a:pt x="2793" y="1279"/>
                  </a:lnTo>
                  <a:lnTo>
                    <a:pt x="2404" y="931"/>
                  </a:lnTo>
                  <a:lnTo>
                    <a:pt x="2028" y="640"/>
                  </a:lnTo>
                  <a:lnTo>
                    <a:pt x="1667" y="390"/>
                  </a:lnTo>
                  <a:lnTo>
                    <a:pt x="1487" y="278"/>
                  </a:lnTo>
                  <a:lnTo>
                    <a:pt x="1320" y="195"/>
                  </a:lnTo>
                  <a:lnTo>
                    <a:pt x="1153" y="112"/>
                  </a:lnTo>
                  <a:lnTo>
                    <a:pt x="1014" y="56"/>
                  </a:lnTo>
                  <a:lnTo>
                    <a:pt x="861" y="14"/>
                  </a:lnTo>
                  <a:lnTo>
                    <a:pt x="736" y="1"/>
                  </a:lnTo>
                  <a:close/>
                </a:path>
              </a:pathLst>
            </a:custGeom>
            <a:solidFill>
              <a:srgbClr val="3C4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690050" y="1095675"/>
              <a:ext cx="854425" cy="951700"/>
            </a:xfrm>
            <a:custGeom>
              <a:rect b="b" l="l" r="r" t="t"/>
              <a:pathLst>
                <a:path extrusionOk="0" h="38068" w="34177">
                  <a:moveTo>
                    <a:pt x="23465" y="0"/>
                  </a:moveTo>
                  <a:lnTo>
                    <a:pt x="23326" y="14"/>
                  </a:lnTo>
                  <a:lnTo>
                    <a:pt x="23174" y="56"/>
                  </a:lnTo>
                  <a:lnTo>
                    <a:pt x="22979" y="111"/>
                  </a:lnTo>
                  <a:lnTo>
                    <a:pt x="22771" y="209"/>
                  </a:lnTo>
                  <a:lnTo>
                    <a:pt x="22534" y="334"/>
                  </a:lnTo>
                  <a:lnTo>
                    <a:pt x="22257" y="486"/>
                  </a:lnTo>
                  <a:lnTo>
                    <a:pt x="21979" y="667"/>
                  </a:lnTo>
                  <a:lnTo>
                    <a:pt x="21659" y="862"/>
                  </a:lnTo>
                  <a:lnTo>
                    <a:pt x="21326" y="1084"/>
                  </a:lnTo>
                  <a:lnTo>
                    <a:pt x="20603" y="1612"/>
                  </a:lnTo>
                  <a:lnTo>
                    <a:pt x="19811" y="2223"/>
                  </a:lnTo>
                  <a:lnTo>
                    <a:pt x="18950" y="2918"/>
                  </a:lnTo>
                  <a:lnTo>
                    <a:pt x="18033" y="3682"/>
                  </a:lnTo>
                  <a:lnTo>
                    <a:pt x="17061" y="4529"/>
                  </a:lnTo>
                  <a:lnTo>
                    <a:pt x="16046" y="5432"/>
                  </a:lnTo>
                  <a:lnTo>
                    <a:pt x="15004" y="6405"/>
                  </a:lnTo>
                  <a:lnTo>
                    <a:pt x="13949" y="7419"/>
                  </a:lnTo>
                  <a:lnTo>
                    <a:pt x="12865" y="8475"/>
                  </a:lnTo>
                  <a:lnTo>
                    <a:pt x="11781" y="9586"/>
                  </a:lnTo>
                  <a:lnTo>
                    <a:pt x="10684" y="10712"/>
                  </a:lnTo>
                  <a:lnTo>
                    <a:pt x="9614" y="11879"/>
                  </a:lnTo>
                  <a:lnTo>
                    <a:pt x="8544" y="13060"/>
                  </a:lnTo>
                  <a:lnTo>
                    <a:pt x="7502" y="14268"/>
                  </a:lnTo>
                  <a:lnTo>
                    <a:pt x="6502" y="15477"/>
                  </a:lnTo>
                  <a:lnTo>
                    <a:pt x="6016" y="16074"/>
                  </a:lnTo>
                  <a:lnTo>
                    <a:pt x="5543" y="16686"/>
                  </a:lnTo>
                  <a:lnTo>
                    <a:pt x="5071" y="17283"/>
                  </a:lnTo>
                  <a:lnTo>
                    <a:pt x="4626" y="17894"/>
                  </a:lnTo>
                  <a:lnTo>
                    <a:pt x="4196" y="18492"/>
                  </a:lnTo>
                  <a:lnTo>
                    <a:pt x="3779" y="19089"/>
                  </a:lnTo>
                  <a:lnTo>
                    <a:pt x="3376" y="19687"/>
                  </a:lnTo>
                  <a:lnTo>
                    <a:pt x="2987" y="20270"/>
                  </a:lnTo>
                  <a:lnTo>
                    <a:pt x="2612" y="20854"/>
                  </a:lnTo>
                  <a:lnTo>
                    <a:pt x="2265" y="21437"/>
                  </a:lnTo>
                  <a:lnTo>
                    <a:pt x="1945" y="22007"/>
                  </a:lnTo>
                  <a:lnTo>
                    <a:pt x="1639" y="22563"/>
                  </a:lnTo>
                  <a:lnTo>
                    <a:pt x="1362" y="23118"/>
                  </a:lnTo>
                  <a:lnTo>
                    <a:pt x="1098" y="23674"/>
                  </a:lnTo>
                  <a:lnTo>
                    <a:pt x="861" y="24202"/>
                  </a:lnTo>
                  <a:lnTo>
                    <a:pt x="653" y="24730"/>
                  </a:lnTo>
                  <a:lnTo>
                    <a:pt x="472" y="25244"/>
                  </a:lnTo>
                  <a:lnTo>
                    <a:pt x="320" y="25744"/>
                  </a:lnTo>
                  <a:lnTo>
                    <a:pt x="195" y="26230"/>
                  </a:lnTo>
                  <a:lnTo>
                    <a:pt x="97" y="26703"/>
                  </a:lnTo>
                  <a:lnTo>
                    <a:pt x="42" y="27161"/>
                  </a:lnTo>
                  <a:lnTo>
                    <a:pt x="0" y="27606"/>
                  </a:lnTo>
                  <a:lnTo>
                    <a:pt x="0" y="27814"/>
                  </a:lnTo>
                  <a:lnTo>
                    <a:pt x="0" y="28036"/>
                  </a:lnTo>
                  <a:lnTo>
                    <a:pt x="14" y="28245"/>
                  </a:lnTo>
                  <a:lnTo>
                    <a:pt x="42" y="28439"/>
                  </a:lnTo>
                  <a:lnTo>
                    <a:pt x="69" y="28648"/>
                  </a:lnTo>
                  <a:lnTo>
                    <a:pt x="111" y="28842"/>
                  </a:lnTo>
                  <a:lnTo>
                    <a:pt x="153" y="29023"/>
                  </a:lnTo>
                  <a:lnTo>
                    <a:pt x="208" y="29203"/>
                  </a:lnTo>
                  <a:lnTo>
                    <a:pt x="306" y="29454"/>
                  </a:lnTo>
                  <a:lnTo>
                    <a:pt x="431" y="29676"/>
                  </a:lnTo>
                  <a:lnTo>
                    <a:pt x="570" y="29912"/>
                  </a:lnTo>
                  <a:lnTo>
                    <a:pt x="722" y="30148"/>
                  </a:lnTo>
                  <a:lnTo>
                    <a:pt x="917" y="30370"/>
                  </a:lnTo>
                  <a:lnTo>
                    <a:pt x="1125" y="30593"/>
                  </a:lnTo>
                  <a:lnTo>
                    <a:pt x="1348" y="30815"/>
                  </a:lnTo>
                  <a:lnTo>
                    <a:pt x="1584" y="31023"/>
                  </a:lnTo>
                  <a:lnTo>
                    <a:pt x="1862" y="31232"/>
                  </a:lnTo>
                  <a:lnTo>
                    <a:pt x="2140" y="31440"/>
                  </a:lnTo>
                  <a:lnTo>
                    <a:pt x="2445" y="31649"/>
                  </a:lnTo>
                  <a:lnTo>
                    <a:pt x="2751" y="31857"/>
                  </a:lnTo>
                  <a:lnTo>
                    <a:pt x="3084" y="32052"/>
                  </a:lnTo>
                  <a:lnTo>
                    <a:pt x="3432" y="32246"/>
                  </a:lnTo>
                  <a:lnTo>
                    <a:pt x="3807" y="32441"/>
                  </a:lnTo>
                  <a:lnTo>
                    <a:pt x="4182" y="32635"/>
                  </a:lnTo>
                  <a:lnTo>
                    <a:pt x="4571" y="32816"/>
                  </a:lnTo>
                  <a:lnTo>
                    <a:pt x="4974" y="33010"/>
                  </a:lnTo>
                  <a:lnTo>
                    <a:pt x="5821" y="33358"/>
                  </a:lnTo>
                  <a:lnTo>
                    <a:pt x="6696" y="33705"/>
                  </a:lnTo>
                  <a:lnTo>
                    <a:pt x="7627" y="34038"/>
                  </a:lnTo>
                  <a:lnTo>
                    <a:pt x="8572" y="34358"/>
                  </a:lnTo>
                  <a:lnTo>
                    <a:pt x="9558" y="34663"/>
                  </a:lnTo>
                  <a:lnTo>
                    <a:pt x="10559" y="34955"/>
                  </a:lnTo>
                  <a:lnTo>
                    <a:pt x="11573" y="35233"/>
                  </a:lnTo>
                  <a:lnTo>
                    <a:pt x="12462" y="35469"/>
                  </a:lnTo>
                  <a:lnTo>
                    <a:pt x="13365" y="35692"/>
                  </a:lnTo>
                  <a:lnTo>
                    <a:pt x="14629" y="35983"/>
                  </a:lnTo>
                  <a:lnTo>
                    <a:pt x="15880" y="36261"/>
                  </a:lnTo>
                  <a:lnTo>
                    <a:pt x="16783" y="36456"/>
                  </a:lnTo>
                  <a:lnTo>
                    <a:pt x="17672" y="36636"/>
                  </a:lnTo>
                  <a:lnTo>
                    <a:pt x="19409" y="36970"/>
                  </a:lnTo>
                  <a:lnTo>
                    <a:pt x="21034" y="37261"/>
                  </a:lnTo>
                  <a:lnTo>
                    <a:pt x="22507" y="37512"/>
                  </a:lnTo>
                  <a:lnTo>
                    <a:pt x="23785" y="37706"/>
                  </a:lnTo>
                  <a:lnTo>
                    <a:pt x="24841" y="37873"/>
                  </a:lnTo>
                  <a:lnTo>
                    <a:pt x="25633" y="37984"/>
                  </a:lnTo>
                  <a:lnTo>
                    <a:pt x="26313" y="38067"/>
                  </a:lnTo>
                  <a:lnTo>
                    <a:pt x="34177" y="24383"/>
                  </a:lnTo>
                  <a:lnTo>
                    <a:pt x="32301" y="24396"/>
                  </a:lnTo>
                  <a:lnTo>
                    <a:pt x="30440" y="24396"/>
                  </a:lnTo>
                  <a:lnTo>
                    <a:pt x="28606" y="24369"/>
                  </a:lnTo>
                  <a:lnTo>
                    <a:pt x="26800" y="24327"/>
                  </a:lnTo>
                  <a:lnTo>
                    <a:pt x="25049" y="24244"/>
                  </a:lnTo>
                  <a:lnTo>
                    <a:pt x="23368" y="24160"/>
                  </a:lnTo>
                  <a:lnTo>
                    <a:pt x="21756" y="24063"/>
                  </a:lnTo>
                  <a:lnTo>
                    <a:pt x="20256" y="23952"/>
                  </a:lnTo>
                  <a:lnTo>
                    <a:pt x="19325" y="23869"/>
                  </a:lnTo>
                  <a:lnTo>
                    <a:pt x="18450" y="23785"/>
                  </a:lnTo>
                  <a:lnTo>
                    <a:pt x="17630" y="23702"/>
                  </a:lnTo>
                  <a:lnTo>
                    <a:pt x="16880" y="23618"/>
                  </a:lnTo>
                  <a:lnTo>
                    <a:pt x="15907" y="23507"/>
                  </a:lnTo>
                  <a:lnTo>
                    <a:pt x="15088" y="23382"/>
                  </a:lnTo>
                  <a:lnTo>
                    <a:pt x="14421" y="23271"/>
                  </a:lnTo>
                  <a:lnTo>
                    <a:pt x="13907" y="23174"/>
                  </a:lnTo>
                  <a:lnTo>
                    <a:pt x="13726" y="23118"/>
                  </a:lnTo>
                  <a:lnTo>
                    <a:pt x="13587" y="23077"/>
                  </a:lnTo>
                  <a:lnTo>
                    <a:pt x="13490" y="23035"/>
                  </a:lnTo>
                  <a:lnTo>
                    <a:pt x="13448" y="22993"/>
                  </a:lnTo>
                  <a:lnTo>
                    <a:pt x="13435" y="22938"/>
                  </a:lnTo>
                  <a:lnTo>
                    <a:pt x="13448" y="22854"/>
                  </a:lnTo>
                  <a:lnTo>
                    <a:pt x="13476" y="22771"/>
                  </a:lnTo>
                  <a:lnTo>
                    <a:pt x="13532" y="22660"/>
                  </a:lnTo>
                  <a:lnTo>
                    <a:pt x="13685" y="22396"/>
                  </a:lnTo>
                  <a:lnTo>
                    <a:pt x="13907" y="22062"/>
                  </a:lnTo>
                  <a:lnTo>
                    <a:pt x="14199" y="21673"/>
                  </a:lnTo>
                  <a:lnTo>
                    <a:pt x="14546" y="21243"/>
                  </a:lnTo>
                  <a:lnTo>
                    <a:pt x="14949" y="20743"/>
                  </a:lnTo>
                  <a:lnTo>
                    <a:pt x="15393" y="20215"/>
                  </a:lnTo>
                  <a:lnTo>
                    <a:pt x="16422" y="19034"/>
                  </a:lnTo>
                  <a:lnTo>
                    <a:pt x="17589" y="17714"/>
                  </a:lnTo>
                  <a:lnTo>
                    <a:pt x="20145" y="14824"/>
                  </a:lnTo>
                  <a:lnTo>
                    <a:pt x="21465" y="13324"/>
                  </a:lnTo>
                  <a:lnTo>
                    <a:pt x="22757" y="11823"/>
                  </a:lnTo>
                  <a:lnTo>
                    <a:pt x="23368" y="11087"/>
                  </a:lnTo>
                  <a:lnTo>
                    <a:pt x="23965" y="10378"/>
                  </a:lnTo>
                  <a:lnTo>
                    <a:pt x="24535" y="9670"/>
                  </a:lnTo>
                  <a:lnTo>
                    <a:pt x="25077" y="8989"/>
                  </a:lnTo>
                  <a:lnTo>
                    <a:pt x="25563" y="8336"/>
                  </a:lnTo>
                  <a:lnTo>
                    <a:pt x="26022" y="7711"/>
                  </a:lnTo>
                  <a:lnTo>
                    <a:pt x="26425" y="7113"/>
                  </a:lnTo>
                  <a:lnTo>
                    <a:pt x="26772" y="6572"/>
                  </a:lnTo>
                  <a:lnTo>
                    <a:pt x="27077" y="6071"/>
                  </a:lnTo>
                  <a:lnTo>
                    <a:pt x="27189" y="5835"/>
                  </a:lnTo>
                  <a:lnTo>
                    <a:pt x="27300" y="5613"/>
                  </a:lnTo>
                  <a:lnTo>
                    <a:pt x="27383" y="5391"/>
                  </a:lnTo>
                  <a:lnTo>
                    <a:pt x="27453" y="5196"/>
                  </a:lnTo>
                  <a:lnTo>
                    <a:pt x="27508" y="5016"/>
                  </a:lnTo>
                  <a:lnTo>
                    <a:pt x="27550" y="4849"/>
                  </a:lnTo>
                  <a:lnTo>
                    <a:pt x="27564" y="4696"/>
                  </a:lnTo>
                  <a:lnTo>
                    <a:pt x="27550" y="4529"/>
                  </a:lnTo>
                  <a:lnTo>
                    <a:pt x="27522" y="4363"/>
                  </a:lnTo>
                  <a:lnTo>
                    <a:pt x="27494" y="4182"/>
                  </a:lnTo>
                  <a:lnTo>
                    <a:pt x="27439" y="3987"/>
                  </a:lnTo>
                  <a:lnTo>
                    <a:pt x="27369" y="3793"/>
                  </a:lnTo>
                  <a:lnTo>
                    <a:pt x="27286" y="3598"/>
                  </a:lnTo>
                  <a:lnTo>
                    <a:pt x="27189" y="3390"/>
                  </a:lnTo>
                  <a:lnTo>
                    <a:pt x="27077" y="3182"/>
                  </a:lnTo>
                  <a:lnTo>
                    <a:pt x="26966" y="2973"/>
                  </a:lnTo>
                  <a:lnTo>
                    <a:pt x="26702" y="2556"/>
                  </a:lnTo>
                  <a:lnTo>
                    <a:pt x="26397" y="2154"/>
                  </a:lnTo>
                  <a:lnTo>
                    <a:pt x="26063" y="1751"/>
                  </a:lnTo>
                  <a:lnTo>
                    <a:pt x="25716" y="1376"/>
                  </a:lnTo>
                  <a:lnTo>
                    <a:pt x="25355" y="1028"/>
                  </a:lnTo>
                  <a:lnTo>
                    <a:pt x="25174" y="862"/>
                  </a:lnTo>
                  <a:lnTo>
                    <a:pt x="24994" y="709"/>
                  </a:lnTo>
                  <a:lnTo>
                    <a:pt x="24813" y="570"/>
                  </a:lnTo>
                  <a:lnTo>
                    <a:pt x="24632" y="445"/>
                  </a:lnTo>
                  <a:lnTo>
                    <a:pt x="24452" y="334"/>
                  </a:lnTo>
                  <a:lnTo>
                    <a:pt x="24271" y="236"/>
                  </a:lnTo>
                  <a:lnTo>
                    <a:pt x="24104" y="153"/>
                  </a:lnTo>
                  <a:lnTo>
                    <a:pt x="23938" y="83"/>
                  </a:lnTo>
                  <a:lnTo>
                    <a:pt x="23771" y="42"/>
                  </a:lnTo>
                  <a:lnTo>
                    <a:pt x="23618" y="14"/>
                  </a:lnTo>
                  <a:lnTo>
                    <a:pt x="234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87025" y="1690300"/>
              <a:ext cx="109425" cy="321300"/>
            </a:xfrm>
            <a:custGeom>
              <a:rect b="b" l="l" r="r" t="t"/>
              <a:pathLst>
                <a:path extrusionOk="0" h="12852" w="4377">
                  <a:moveTo>
                    <a:pt x="2571" y="0"/>
                  </a:moveTo>
                  <a:lnTo>
                    <a:pt x="2557" y="806"/>
                  </a:lnTo>
                  <a:lnTo>
                    <a:pt x="2515" y="1612"/>
                  </a:lnTo>
                  <a:lnTo>
                    <a:pt x="2460" y="2404"/>
                  </a:lnTo>
                  <a:lnTo>
                    <a:pt x="2390" y="3209"/>
                  </a:lnTo>
                  <a:lnTo>
                    <a:pt x="2293" y="4001"/>
                  </a:lnTo>
                  <a:lnTo>
                    <a:pt x="2182" y="4793"/>
                  </a:lnTo>
                  <a:lnTo>
                    <a:pt x="2043" y="5585"/>
                  </a:lnTo>
                  <a:lnTo>
                    <a:pt x="1890" y="6363"/>
                  </a:lnTo>
                  <a:lnTo>
                    <a:pt x="1723" y="7155"/>
                  </a:lnTo>
                  <a:lnTo>
                    <a:pt x="1529" y="7933"/>
                  </a:lnTo>
                  <a:lnTo>
                    <a:pt x="1321" y="8697"/>
                  </a:lnTo>
                  <a:lnTo>
                    <a:pt x="1098" y="9475"/>
                  </a:lnTo>
                  <a:lnTo>
                    <a:pt x="848" y="10225"/>
                  </a:lnTo>
                  <a:lnTo>
                    <a:pt x="584" y="10990"/>
                  </a:lnTo>
                  <a:lnTo>
                    <a:pt x="306" y="11740"/>
                  </a:lnTo>
                  <a:lnTo>
                    <a:pt x="1" y="12476"/>
                  </a:lnTo>
                  <a:lnTo>
                    <a:pt x="904" y="12671"/>
                  </a:lnTo>
                  <a:lnTo>
                    <a:pt x="1793" y="12851"/>
                  </a:lnTo>
                  <a:lnTo>
                    <a:pt x="2085" y="12087"/>
                  </a:lnTo>
                  <a:lnTo>
                    <a:pt x="2376" y="11323"/>
                  </a:lnTo>
                  <a:lnTo>
                    <a:pt x="2626" y="10559"/>
                  </a:lnTo>
                  <a:lnTo>
                    <a:pt x="2877" y="9781"/>
                  </a:lnTo>
                  <a:lnTo>
                    <a:pt x="3099" y="9003"/>
                  </a:lnTo>
                  <a:lnTo>
                    <a:pt x="3307" y="8211"/>
                  </a:lnTo>
                  <a:lnTo>
                    <a:pt x="3502" y="7419"/>
                  </a:lnTo>
                  <a:lnTo>
                    <a:pt x="3668" y="6627"/>
                  </a:lnTo>
                  <a:lnTo>
                    <a:pt x="3821" y="5835"/>
                  </a:lnTo>
                  <a:lnTo>
                    <a:pt x="3960" y="5029"/>
                  </a:lnTo>
                  <a:lnTo>
                    <a:pt x="4071" y="4224"/>
                  </a:lnTo>
                  <a:lnTo>
                    <a:pt x="4169" y="3418"/>
                  </a:lnTo>
                  <a:lnTo>
                    <a:pt x="4252" y="2612"/>
                  </a:lnTo>
                  <a:lnTo>
                    <a:pt x="4308" y="1792"/>
                  </a:lnTo>
                  <a:lnTo>
                    <a:pt x="4349" y="973"/>
                  </a:lnTo>
                  <a:lnTo>
                    <a:pt x="4377" y="167"/>
                  </a:lnTo>
                  <a:lnTo>
                    <a:pt x="3446" y="84"/>
                  </a:lnTo>
                  <a:lnTo>
                    <a:pt x="25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979350" y="1680225"/>
              <a:ext cx="132700" cy="307750"/>
            </a:xfrm>
            <a:custGeom>
              <a:rect b="b" l="l" r="r" t="t"/>
              <a:pathLst>
                <a:path extrusionOk="0" h="12310" w="5308">
                  <a:moveTo>
                    <a:pt x="3516" y="0"/>
                  </a:moveTo>
                  <a:lnTo>
                    <a:pt x="3432" y="778"/>
                  </a:lnTo>
                  <a:lnTo>
                    <a:pt x="3335" y="1556"/>
                  </a:lnTo>
                  <a:lnTo>
                    <a:pt x="3210" y="2320"/>
                  </a:lnTo>
                  <a:lnTo>
                    <a:pt x="3071" y="3085"/>
                  </a:lnTo>
                  <a:lnTo>
                    <a:pt x="2918" y="3849"/>
                  </a:lnTo>
                  <a:lnTo>
                    <a:pt x="2738" y="4599"/>
                  </a:lnTo>
                  <a:lnTo>
                    <a:pt x="2543" y="5349"/>
                  </a:lnTo>
                  <a:lnTo>
                    <a:pt x="2335" y="6099"/>
                  </a:lnTo>
                  <a:lnTo>
                    <a:pt x="2099" y="6836"/>
                  </a:lnTo>
                  <a:lnTo>
                    <a:pt x="1849" y="7572"/>
                  </a:lnTo>
                  <a:lnTo>
                    <a:pt x="1585" y="8308"/>
                  </a:lnTo>
                  <a:lnTo>
                    <a:pt x="1307" y="9031"/>
                  </a:lnTo>
                  <a:lnTo>
                    <a:pt x="1001" y="9739"/>
                  </a:lnTo>
                  <a:lnTo>
                    <a:pt x="682" y="10448"/>
                  </a:lnTo>
                  <a:lnTo>
                    <a:pt x="348" y="11156"/>
                  </a:lnTo>
                  <a:lnTo>
                    <a:pt x="1" y="11851"/>
                  </a:lnTo>
                  <a:lnTo>
                    <a:pt x="890" y="12087"/>
                  </a:lnTo>
                  <a:lnTo>
                    <a:pt x="1793" y="12310"/>
                  </a:lnTo>
                  <a:lnTo>
                    <a:pt x="2140" y="11601"/>
                  </a:lnTo>
                  <a:lnTo>
                    <a:pt x="2474" y="10879"/>
                  </a:lnTo>
                  <a:lnTo>
                    <a:pt x="2779" y="10156"/>
                  </a:lnTo>
                  <a:lnTo>
                    <a:pt x="3085" y="9420"/>
                  </a:lnTo>
                  <a:lnTo>
                    <a:pt x="3363" y="8683"/>
                  </a:lnTo>
                  <a:lnTo>
                    <a:pt x="3627" y="7933"/>
                  </a:lnTo>
                  <a:lnTo>
                    <a:pt x="3877" y="7197"/>
                  </a:lnTo>
                  <a:lnTo>
                    <a:pt x="4099" y="6433"/>
                  </a:lnTo>
                  <a:lnTo>
                    <a:pt x="4322" y="5669"/>
                  </a:lnTo>
                  <a:lnTo>
                    <a:pt x="4516" y="4905"/>
                  </a:lnTo>
                  <a:lnTo>
                    <a:pt x="4683" y="4140"/>
                  </a:lnTo>
                  <a:lnTo>
                    <a:pt x="4850" y="3362"/>
                  </a:lnTo>
                  <a:lnTo>
                    <a:pt x="4988" y="2584"/>
                  </a:lnTo>
                  <a:lnTo>
                    <a:pt x="5114" y="1806"/>
                  </a:lnTo>
                  <a:lnTo>
                    <a:pt x="5211" y="1028"/>
                  </a:lnTo>
                  <a:lnTo>
                    <a:pt x="5308" y="236"/>
                  </a:lnTo>
                  <a:lnTo>
                    <a:pt x="4335" y="125"/>
                  </a:lnTo>
                  <a:lnTo>
                    <a:pt x="35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3248875" y="3152200"/>
              <a:ext cx="913150" cy="235150"/>
            </a:xfrm>
            <a:custGeom>
              <a:rect b="b" l="l" r="r" t="t"/>
              <a:pathLst>
                <a:path extrusionOk="0" h="9406" w="36526">
                  <a:moveTo>
                    <a:pt x="35609" y="0"/>
                  </a:moveTo>
                  <a:lnTo>
                    <a:pt x="1098" y="653"/>
                  </a:lnTo>
                  <a:lnTo>
                    <a:pt x="876" y="1667"/>
                  </a:lnTo>
                  <a:lnTo>
                    <a:pt x="654" y="2696"/>
                  </a:lnTo>
                  <a:lnTo>
                    <a:pt x="418" y="3877"/>
                  </a:lnTo>
                  <a:lnTo>
                    <a:pt x="306" y="4488"/>
                  </a:lnTo>
                  <a:lnTo>
                    <a:pt x="209" y="5071"/>
                  </a:lnTo>
                  <a:lnTo>
                    <a:pt x="112" y="5627"/>
                  </a:lnTo>
                  <a:lnTo>
                    <a:pt x="56" y="6141"/>
                  </a:lnTo>
                  <a:lnTo>
                    <a:pt x="15" y="6558"/>
                  </a:lnTo>
                  <a:lnTo>
                    <a:pt x="1" y="6905"/>
                  </a:lnTo>
                  <a:lnTo>
                    <a:pt x="15" y="7030"/>
                  </a:lnTo>
                  <a:lnTo>
                    <a:pt x="43" y="7127"/>
                  </a:lnTo>
                  <a:lnTo>
                    <a:pt x="70" y="7197"/>
                  </a:lnTo>
                  <a:lnTo>
                    <a:pt x="84" y="7225"/>
                  </a:lnTo>
                  <a:lnTo>
                    <a:pt x="112" y="7239"/>
                  </a:lnTo>
                  <a:lnTo>
                    <a:pt x="848" y="7489"/>
                  </a:lnTo>
                  <a:lnTo>
                    <a:pt x="1612" y="7725"/>
                  </a:lnTo>
                  <a:lnTo>
                    <a:pt x="2363" y="7947"/>
                  </a:lnTo>
                  <a:lnTo>
                    <a:pt x="3127" y="8142"/>
                  </a:lnTo>
                  <a:lnTo>
                    <a:pt x="3891" y="8322"/>
                  </a:lnTo>
                  <a:lnTo>
                    <a:pt x="4655" y="8503"/>
                  </a:lnTo>
                  <a:lnTo>
                    <a:pt x="5419" y="8656"/>
                  </a:lnTo>
                  <a:lnTo>
                    <a:pt x="6197" y="8781"/>
                  </a:lnTo>
                  <a:lnTo>
                    <a:pt x="6961" y="8906"/>
                  </a:lnTo>
                  <a:lnTo>
                    <a:pt x="7739" y="9017"/>
                  </a:lnTo>
                  <a:lnTo>
                    <a:pt x="8517" y="9114"/>
                  </a:lnTo>
                  <a:lnTo>
                    <a:pt x="9281" y="9184"/>
                  </a:lnTo>
                  <a:lnTo>
                    <a:pt x="10059" y="9253"/>
                  </a:lnTo>
                  <a:lnTo>
                    <a:pt x="10824" y="9309"/>
                  </a:lnTo>
                  <a:lnTo>
                    <a:pt x="11588" y="9350"/>
                  </a:lnTo>
                  <a:lnTo>
                    <a:pt x="12352" y="9378"/>
                  </a:lnTo>
                  <a:lnTo>
                    <a:pt x="13116" y="9392"/>
                  </a:lnTo>
                  <a:lnTo>
                    <a:pt x="13880" y="9406"/>
                  </a:lnTo>
                  <a:lnTo>
                    <a:pt x="14630" y="9392"/>
                  </a:lnTo>
                  <a:lnTo>
                    <a:pt x="15380" y="9378"/>
                  </a:lnTo>
                  <a:lnTo>
                    <a:pt x="16131" y="9350"/>
                  </a:lnTo>
                  <a:lnTo>
                    <a:pt x="16867" y="9323"/>
                  </a:lnTo>
                  <a:lnTo>
                    <a:pt x="17603" y="9281"/>
                  </a:lnTo>
                  <a:lnTo>
                    <a:pt x="18340" y="9225"/>
                  </a:lnTo>
                  <a:lnTo>
                    <a:pt x="19062" y="9170"/>
                  </a:lnTo>
                  <a:lnTo>
                    <a:pt x="19771" y="9100"/>
                  </a:lnTo>
                  <a:lnTo>
                    <a:pt x="21174" y="8934"/>
                  </a:lnTo>
                  <a:lnTo>
                    <a:pt x="22535" y="8753"/>
                  </a:lnTo>
                  <a:lnTo>
                    <a:pt x="23869" y="8545"/>
                  </a:lnTo>
                  <a:lnTo>
                    <a:pt x="25147" y="8322"/>
                  </a:lnTo>
                  <a:lnTo>
                    <a:pt x="26384" y="8072"/>
                  </a:lnTo>
                  <a:lnTo>
                    <a:pt x="27578" y="7808"/>
                  </a:lnTo>
                  <a:lnTo>
                    <a:pt x="28704" y="7544"/>
                  </a:lnTo>
                  <a:lnTo>
                    <a:pt x="29774" y="7266"/>
                  </a:lnTo>
                  <a:lnTo>
                    <a:pt x="30774" y="6989"/>
                  </a:lnTo>
                  <a:lnTo>
                    <a:pt x="31719" y="6725"/>
                  </a:lnTo>
                  <a:lnTo>
                    <a:pt x="32580" y="6447"/>
                  </a:lnTo>
                  <a:lnTo>
                    <a:pt x="33372" y="6183"/>
                  </a:lnTo>
                  <a:lnTo>
                    <a:pt x="34080" y="5919"/>
                  </a:lnTo>
                  <a:lnTo>
                    <a:pt x="34706" y="5683"/>
                  </a:lnTo>
                  <a:lnTo>
                    <a:pt x="35247" y="5460"/>
                  </a:lnTo>
                  <a:lnTo>
                    <a:pt x="35692" y="5252"/>
                  </a:lnTo>
                  <a:lnTo>
                    <a:pt x="36053" y="5071"/>
                  </a:lnTo>
                  <a:lnTo>
                    <a:pt x="36303" y="4918"/>
                  </a:lnTo>
                  <a:lnTo>
                    <a:pt x="36387" y="4863"/>
                  </a:lnTo>
                  <a:lnTo>
                    <a:pt x="36442" y="4793"/>
                  </a:lnTo>
                  <a:lnTo>
                    <a:pt x="36484" y="4738"/>
                  </a:lnTo>
                  <a:lnTo>
                    <a:pt x="36512" y="4668"/>
                  </a:lnTo>
                  <a:lnTo>
                    <a:pt x="36526" y="4571"/>
                  </a:lnTo>
                  <a:lnTo>
                    <a:pt x="36526" y="4460"/>
                  </a:lnTo>
                  <a:lnTo>
                    <a:pt x="36526" y="4182"/>
                  </a:lnTo>
                  <a:lnTo>
                    <a:pt x="36498" y="3849"/>
                  </a:lnTo>
                  <a:lnTo>
                    <a:pt x="36442" y="3474"/>
                  </a:lnTo>
                  <a:lnTo>
                    <a:pt x="36359" y="3071"/>
                  </a:lnTo>
                  <a:lnTo>
                    <a:pt x="36178" y="2223"/>
                  </a:lnTo>
                  <a:lnTo>
                    <a:pt x="35984" y="1390"/>
                  </a:lnTo>
                  <a:lnTo>
                    <a:pt x="35789" y="681"/>
                  </a:lnTo>
                  <a:lnTo>
                    <a:pt x="3560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3258600" y="1695150"/>
              <a:ext cx="905850" cy="1565100"/>
            </a:xfrm>
            <a:custGeom>
              <a:rect b="b" l="l" r="r" t="t"/>
              <a:pathLst>
                <a:path extrusionOk="0" h="62604" w="36234">
                  <a:moveTo>
                    <a:pt x="11504" y="1"/>
                  </a:moveTo>
                  <a:lnTo>
                    <a:pt x="9823" y="84"/>
                  </a:lnTo>
                  <a:lnTo>
                    <a:pt x="8920" y="126"/>
                  </a:lnTo>
                  <a:lnTo>
                    <a:pt x="4613" y="362"/>
                  </a:lnTo>
                  <a:lnTo>
                    <a:pt x="3821" y="9642"/>
                  </a:lnTo>
                  <a:lnTo>
                    <a:pt x="3016" y="19159"/>
                  </a:lnTo>
                  <a:lnTo>
                    <a:pt x="2099" y="30079"/>
                  </a:lnTo>
                  <a:lnTo>
                    <a:pt x="1654" y="35637"/>
                  </a:lnTo>
                  <a:lnTo>
                    <a:pt x="1223" y="41013"/>
                  </a:lnTo>
                  <a:lnTo>
                    <a:pt x="834" y="46042"/>
                  </a:lnTo>
                  <a:lnTo>
                    <a:pt x="501" y="50558"/>
                  </a:lnTo>
                  <a:lnTo>
                    <a:pt x="237" y="54378"/>
                  </a:lnTo>
                  <a:lnTo>
                    <a:pt x="140" y="55976"/>
                  </a:lnTo>
                  <a:lnTo>
                    <a:pt x="70" y="57324"/>
                  </a:lnTo>
                  <a:lnTo>
                    <a:pt x="15" y="58421"/>
                  </a:lnTo>
                  <a:lnTo>
                    <a:pt x="1" y="59241"/>
                  </a:lnTo>
                  <a:lnTo>
                    <a:pt x="1" y="59533"/>
                  </a:lnTo>
                  <a:lnTo>
                    <a:pt x="15" y="59755"/>
                  </a:lnTo>
                  <a:lnTo>
                    <a:pt x="29" y="59894"/>
                  </a:lnTo>
                  <a:lnTo>
                    <a:pt x="43" y="59922"/>
                  </a:lnTo>
                  <a:lnTo>
                    <a:pt x="56" y="59936"/>
                  </a:lnTo>
                  <a:lnTo>
                    <a:pt x="959" y="60200"/>
                  </a:lnTo>
                  <a:lnTo>
                    <a:pt x="1849" y="60450"/>
                  </a:lnTo>
                  <a:lnTo>
                    <a:pt x="2738" y="60686"/>
                  </a:lnTo>
                  <a:lnTo>
                    <a:pt x="3627" y="60894"/>
                  </a:lnTo>
                  <a:lnTo>
                    <a:pt x="4502" y="61103"/>
                  </a:lnTo>
                  <a:lnTo>
                    <a:pt x="5377" y="61283"/>
                  </a:lnTo>
                  <a:lnTo>
                    <a:pt x="6253" y="61464"/>
                  </a:lnTo>
                  <a:lnTo>
                    <a:pt x="7114" y="61617"/>
                  </a:lnTo>
                  <a:lnTo>
                    <a:pt x="7962" y="61769"/>
                  </a:lnTo>
                  <a:lnTo>
                    <a:pt x="8809" y="61895"/>
                  </a:lnTo>
                  <a:lnTo>
                    <a:pt x="9656" y="62020"/>
                  </a:lnTo>
                  <a:lnTo>
                    <a:pt x="10476" y="62131"/>
                  </a:lnTo>
                  <a:lnTo>
                    <a:pt x="11310" y="62228"/>
                  </a:lnTo>
                  <a:lnTo>
                    <a:pt x="12116" y="62311"/>
                  </a:lnTo>
                  <a:lnTo>
                    <a:pt x="12921" y="62381"/>
                  </a:lnTo>
                  <a:lnTo>
                    <a:pt x="13727" y="62450"/>
                  </a:lnTo>
                  <a:lnTo>
                    <a:pt x="14505" y="62492"/>
                  </a:lnTo>
                  <a:lnTo>
                    <a:pt x="15283" y="62534"/>
                  </a:lnTo>
                  <a:lnTo>
                    <a:pt x="16047" y="62561"/>
                  </a:lnTo>
                  <a:lnTo>
                    <a:pt x="16811" y="62589"/>
                  </a:lnTo>
                  <a:lnTo>
                    <a:pt x="17562" y="62603"/>
                  </a:lnTo>
                  <a:lnTo>
                    <a:pt x="19020" y="62603"/>
                  </a:lnTo>
                  <a:lnTo>
                    <a:pt x="19743" y="62589"/>
                  </a:lnTo>
                  <a:lnTo>
                    <a:pt x="21132" y="62534"/>
                  </a:lnTo>
                  <a:lnTo>
                    <a:pt x="22480" y="62464"/>
                  </a:lnTo>
                  <a:lnTo>
                    <a:pt x="23786" y="62353"/>
                  </a:lnTo>
                  <a:lnTo>
                    <a:pt x="25036" y="62228"/>
                  </a:lnTo>
                  <a:lnTo>
                    <a:pt x="26231" y="62075"/>
                  </a:lnTo>
                  <a:lnTo>
                    <a:pt x="27370" y="61908"/>
                  </a:lnTo>
                  <a:lnTo>
                    <a:pt x="28440" y="61728"/>
                  </a:lnTo>
                  <a:lnTo>
                    <a:pt x="29468" y="61533"/>
                  </a:lnTo>
                  <a:lnTo>
                    <a:pt x="30413" y="61339"/>
                  </a:lnTo>
                  <a:lnTo>
                    <a:pt x="31316" y="61130"/>
                  </a:lnTo>
                  <a:lnTo>
                    <a:pt x="32135" y="60908"/>
                  </a:lnTo>
                  <a:lnTo>
                    <a:pt x="32886" y="60700"/>
                  </a:lnTo>
                  <a:lnTo>
                    <a:pt x="33580" y="60477"/>
                  </a:lnTo>
                  <a:lnTo>
                    <a:pt x="34192" y="60269"/>
                  </a:lnTo>
                  <a:lnTo>
                    <a:pt x="34719" y="60075"/>
                  </a:lnTo>
                  <a:lnTo>
                    <a:pt x="35178" y="59880"/>
                  </a:lnTo>
                  <a:lnTo>
                    <a:pt x="35567" y="59699"/>
                  </a:lnTo>
                  <a:lnTo>
                    <a:pt x="35859" y="59533"/>
                  </a:lnTo>
                  <a:lnTo>
                    <a:pt x="36067" y="59394"/>
                  </a:lnTo>
                  <a:lnTo>
                    <a:pt x="36150" y="59324"/>
                  </a:lnTo>
                  <a:lnTo>
                    <a:pt x="36192" y="59269"/>
                  </a:lnTo>
                  <a:lnTo>
                    <a:pt x="36206" y="59227"/>
                  </a:lnTo>
                  <a:lnTo>
                    <a:pt x="36220" y="59171"/>
                  </a:lnTo>
                  <a:lnTo>
                    <a:pt x="36234" y="59019"/>
                  </a:lnTo>
                  <a:lnTo>
                    <a:pt x="36220" y="58782"/>
                  </a:lnTo>
                  <a:lnTo>
                    <a:pt x="36192" y="58463"/>
                  </a:lnTo>
                  <a:lnTo>
                    <a:pt x="36095" y="57629"/>
                  </a:lnTo>
                  <a:lnTo>
                    <a:pt x="35928" y="56532"/>
                  </a:lnTo>
                  <a:lnTo>
                    <a:pt x="35720" y="55184"/>
                  </a:lnTo>
                  <a:lnTo>
                    <a:pt x="35456" y="53614"/>
                  </a:lnTo>
                  <a:lnTo>
                    <a:pt x="35150" y="51850"/>
                  </a:lnTo>
                  <a:lnTo>
                    <a:pt x="34803" y="49905"/>
                  </a:lnTo>
                  <a:lnTo>
                    <a:pt x="34011" y="45542"/>
                  </a:lnTo>
                  <a:lnTo>
                    <a:pt x="33094" y="40694"/>
                  </a:lnTo>
                  <a:lnTo>
                    <a:pt x="32108" y="35525"/>
                  </a:lnTo>
                  <a:lnTo>
                    <a:pt x="31066" y="30218"/>
                  </a:lnTo>
                  <a:lnTo>
                    <a:pt x="30038" y="24911"/>
                  </a:lnTo>
                  <a:lnTo>
                    <a:pt x="29023" y="19784"/>
                  </a:lnTo>
                  <a:lnTo>
                    <a:pt x="27203" y="10712"/>
                  </a:lnTo>
                  <a:lnTo>
                    <a:pt x="25425" y="1876"/>
                  </a:lnTo>
                  <a:lnTo>
                    <a:pt x="20688" y="626"/>
                  </a:lnTo>
                  <a:lnTo>
                    <a:pt x="19812" y="390"/>
                  </a:lnTo>
                  <a:lnTo>
                    <a:pt x="18326" y="1"/>
                  </a:lnTo>
                  <a:close/>
                </a:path>
              </a:pathLst>
            </a:custGeom>
            <a:solidFill>
              <a:srgbClr val="3C4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3745550" y="2021650"/>
              <a:ext cx="127500" cy="175425"/>
            </a:xfrm>
            <a:custGeom>
              <a:rect b="b" l="l" r="r" t="t"/>
              <a:pathLst>
                <a:path extrusionOk="0" h="7017" w="5100">
                  <a:moveTo>
                    <a:pt x="2543" y="0"/>
                  </a:moveTo>
                  <a:lnTo>
                    <a:pt x="2418" y="14"/>
                  </a:lnTo>
                  <a:lnTo>
                    <a:pt x="2279" y="28"/>
                  </a:lnTo>
                  <a:lnTo>
                    <a:pt x="2154" y="42"/>
                  </a:lnTo>
                  <a:lnTo>
                    <a:pt x="2029" y="70"/>
                  </a:lnTo>
                  <a:lnTo>
                    <a:pt x="1904" y="111"/>
                  </a:lnTo>
                  <a:lnTo>
                    <a:pt x="1793" y="167"/>
                  </a:lnTo>
                  <a:lnTo>
                    <a:pt x="1557" y="278"/>
                  </a:lnTo>
                  <a:lnTo>
                    <a:pt x="1335" y="431"/>
                  </a:lnTo>
                  <a:lnTo>
                    <a:pt x="1126" y="598"/>
                  </a:lnTo>
                  <a:lnTo>
                    <a:pt x="918" y="806"/>
                  </a:lnTo>
                  <a:lnTo>
                    <a:pt x="737" y="1028"/>
                  </a:lnTo>
                  <a:lnTo>
                    <a:pt x="584" y="1278"/>
                  </a:lnTo>
                  <a:lnTo>
                    <a:pt x="432" y="1556"/>
                  </a:lnTo>
                  <a:lnTo>
                    <a:pt x="307" y="1834"/>
                  </a:lnTo>
                  <a:lnTo>
                    <a:pt x="195" y="2140"/>
                  </a:lnTo>
                  <a:lnTo>
                    <a:pt x="112" y="2473"/>
                  </a:lnTo>
                  <a:lnTo>
                    <a:pt x="43" y="2807"/>
                  </a:lnTo>
                  <a:lnTo>
                    <a:pt x="15" y="3154"/>
                  </a:lnTo>
                  <a:lnTo>
                    <a:pt x="1" y="3515"/>
                  </a:lnTo>
                  <a:lnTo>
                    <a:pt x="15" y="3862"/>
                  </a:lnTo>
                  <a:lnTo>
                    <a:pt x="43" y="4210"/>
                  </a:lnTo>
                  <a:lnTo>
                    <a:pt x="112" y="4557"/>
                  </a:lnTo>
                  <a:lnTo>
                    <a:pt x="195" y="4877"/>
                  </a:lnTo>
                  <a:lnTo>
                    <a:pt x="307" y="5182"/>
                  </a:lnTo>
                  <a:lnTo>
                    <a:pt x="432" y="5474"/>
                  </a:lnTo>
                  <a:lnTo>
                    <a:pt x="584" y="5738"/>
                  </a:lnTo>
                  <a:lnTo>
                    <a:pt x="737" y="5988"/>
                  </a:lnTo>
                  <a:lnTo>
                    <a:pt x="918" y="6210"/>
                  </a:lnTo>
                  <a:lnTo>
                    <a:pt x="1126" y="6419"/>
                  </a:lnTo>
                  <a:lnTo>
                    <a:pt x="1335" y="6586"/>
                  </a:lnTo>
                  <a:lnTo>
                    <a:pt x="1557" y="6738"/>
                  </a:lnTo>
                  <a:lnTo>
                    <a:pt x="1793" y="6850"/>
                  </a:lnTo>
                  <a:lnTo>
                    <a:pt x="1904" y="6905"/>
                  </a:lnTo>
                  <a:lnTo>
                    <a:pt x="2029" y="6947"/>
                  </a:lnTo>
                  <a:lnTo>
                    <a:pt x="2154" y="6975"/>
                  </a:lnTo>
                  <a:lnTo>
                    <a:pt x="2279" y="7002"/>
                  </a:lnTo>
                  <a:lnTo>
                    <a:pt x="2418" y="7016"/>
                  </a:lnTo>
                  <a:lnTo>
                    <a:pt x="2682" y="7016"/>
                  </a:lnTo>
                  <a:lnTo>
                    <a:pt x="2807" y="7002"/>
                  </a:lnTo>
                  <a:lnTo>
                    <a:pt x="2932" y="6975"/>
                  </a:lnTo>
                  <a:lnTo>
                    <a:pt x="3057" y="6947"/>
                  </a:lnTo>
                  <a:lnTo>
                    <a:pt x="3182" y="6905"/>
                  </a:lnTo>
                  <a:lnTo>
                    <a:pt x="3307" y="6850"/>
                  </a:lnTo>
                  <a:lnTo>
                    <a:pt x="3544" y="6738"/>
                  </a:lnTo>
                  <a:lnTo>
                    <a:pt x="3766" y="6586"/>
                  </a:lnTo>
                  <a:lnTo>
                    <a:pt x="3974" y="6419"/>
                  </a:lnTo>
                  <a:lnTo>
                    <a:pt x="4169" y="6210"/>
                  </a:lnTo>
                  <a:lnTo>
                    <a:pt x="4349" y="5988"/>
                  </a:lnTo>
                  <a:lnTo>
                    <a:pt x="4516" y="5738"/>
                  </a:lnTo>
                  <a:lnTo>
                    <a:pt x="4655" y="5474"/>
                  </a:lnTo>
                  <a:lnTo>
                    <a:pt x="4780" y="5182"/>
                  </a:lnTo>
                  <a:lnTo>
                    <a:pt x="4891" y="4877"/>
                  </a:lnTo>
                  <a:lnTo>
                    <a:pt x="4975" y="4557"/>
                  </a:lnTo>
                  <a:lnTo>
                    <a:pt x="5044" y="4210"/>
                  </a:lnTo>
                  <a:lnTo>
                    <a:pt x="5086" y="3862"/>
                  </a:lnTo>
                  <a:lnTo>
                    <a:pt x="5100" y="3515"/>
                  </a:lnTo>
                  <a:lnTo>
                    <a:pt x="5086" y="3154"/>
                  </a:lnTo>
                  <a:lnTo>
                    <a:pt x="5044" y="2807"/>
                  </a:lnTo>
                  <a:lnTo>
                    <a:pt x="4975" y="2473"/>
                  </a:lnTo>
                  <a:lnTo>
                    <a:pt x="4891" y="2140"/>
                  </a:lnTo>
                  <a:lnTo>
                    <a:pt x="4780" y="1834"/>
                  </a:lnTo>
                  <a:lnTo>
                    <a:pt x="4655" y="1556"/>
                  </a:lnTo>
                  <a:lnTo>
                    <a:pt x="4516" y="1278"/>
                  </a:lnTo>
                  <a:lnTo>
                    <a:pt x="4349" y="1028"/>
                  </a:lnTo>
                  <a:lnTo>
                    <a:pt x="4169" y="806"/>
                  </a:lnTo>
                  <a:lnTo>
                    <a:pt x="3974" y="598"/>
                  </a:lnTo>
                  <a:lnTo>
                    <a:pt x="3766" y="431"/>
                  </a:lnTo>
                  <a:lnTo>
                    <a:pt x="3544" y="278"/>
                  </a:lnTo>
                  <a:lnTo>
                    <a:pt x="3307" y="167"/>
                  </a:lnTo>
                  <a:lnTo>
                    <a:pt x="3182" y="111"/>
                  </a:lnTo>
                  <a:lnTo>
                    <a:pt x="3057" y="70"/>
                  </a:lnTo>
                  <a:lnTo>
                    <a:pt x="2932" y="42"/>
                  </a:lnTo>
                  <a:lnTo>
                    <a:pt x="2807" y="28"/>
                  </a:lnTo>
                  <a:lnTo>
                    <a:pt x="2682" y="14"/>
                  </a:lnTo>
                  <a:lnTo>
                    <a:pt x="25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3293350" y="886925"/>
              <a:ext cx="617900" cy="605750"/>
            </a:xfrm>
            <a:custGeom>
              <a:rect b="b" l="l" r="r" t="t"/>
              <a:pathLst>
                <a:path extrusionOk="0" h="24230" w="24716">
                  <a:moveTo>
                    <a:pt x="5585" y="0"/>
                  </a:moveTo>
                  <a:lnTo>
                    <a:pt x="5293" y="14"/>
                  </a:lnTo>
                  <a:lnTo>
                    <a:pt x="5002" y="42"/>
                  </a:lnTo>
                  <a:lnTo>
                    <a:pt x="4710" y="84"/>
                  </a:lnTo>
                  <a:lnTo>
                    <a:pt x="4418" y="139"/>
                  </a:lnTo>
                  <a:lnTo>
                    <a:pt x="4140" y="209"/>
                  </a:lnTo>
                  <a:lnTo>
                    <a:pt x="3849" y="292"/>
                  </a:lnTo>
                  <a:lnTo>
                    <a:pt x="3585" y="389"/>
                  </a:lnTo>
                  <a:lnTo>
                    <a:pt x="3307" y="501"/>
                  </a:lnTo>
                  <a:lnTo>
                    <a:pt x="3043" y="626"/>
                  </a:lnTo>
                  <a:lnTo>
                    <a:pt x="2793" y="778"/>
                  </a:lnTo>
                  <a:lnTo>
                    <a:pt x="2543" y="931"/>
                  </a:lnTo>
                  <a:lnTo>
                    <a:pt x="2293" y="1084"/>
                  </a:lnTo>
                  <a:lnTo>
                    <a:pt x="2070" y="1265"/>
                  </a:lnTo>
                  <a:lnTo>
                    <a:pt x="1848" y="1459"/>
                  </a:lnTo>
                  <a:lnTo>
                    <a:pt x="1640" y="1668"/>
                  </a:lnTo>
                  <a:lnTo>
                    <a:pt x="1445" y="1876"/>
                  </a:lnTo>
                  <a:lnTo>
                    <a:pt x="1251" y="2112"/>
                  </a:lnTo>
                  <a:lnTo>
                    <a:pt x="1084" y="2348"/>
                  </a:lnTo>
                  <a:lnTo>
                    <a:pt x="931" y="2598"/>
                  </a:lnTo>
                  <a:lnTo>
                    <a:pt x="806" y="2862"/>
                  </a:lnTo>
                  <a:lnTo>
                    <a:pt x="695" y="3126"/>
                  </a:lnTo>
                  <a:lnTo>
                    <a:pt x="611" y="3404"/>
                  </a:lnTo>
                  <a:lnTo>
                    <a:pt x="556" y="3696"/>
                  </a:lnTo>
                  <a:lnTo>
                    <a:pt x="514" y="3974"/>
                  </a:lnTo>
                  <a:lnTo>
                    <a:pt x="514" y="4266"/>
                  </a:lnTo>
                  <a:lnTo>
                    <a:pt x="542" y="4557"/>
                  </a:lnTo>
                  <a:lnTo>
                    <a:pt x="598" y="4835"/>
                  </a:lnTo>
                  <a:lnTo>
                    <a:pt x="681" y="5113"/>
                  </a:lnTo>
                  <a:lnTo>
                    <a:pt x="723" y="5252"/>
                  </a:lnTo>
                  <a:lnTo>
                    <a:pt x="792" y="5377"/>
                  </a:lnTo>
                  <a:lnTo>
                    <a:pt x="862" y="5516"/>
                  </a:lnTo>
                  <a:lnTo>
                    <a:pt x="931" y="5641"/>
                  </a:lnTo>
                  <a:lnTo>
                    <a:pt x="806" y="5738"/>
                  </a:lnTo>
                  <a:lnTo>
                    <a:pt x="695" y="5849"/>
                  </a:lnTo>
                  <a:lnTo>
                    <a:pt x="584" y="5974"/>
                  </a:lnTo>
                  <a:lnTo>
                    <a:pt x="473" y="6099"/>
                  </a:lnTo>
                  <a:lnTo>
                    <a:pt x="389" y="6238"/>
                  </a:lnTo>
                  <a:lnTo>
                    <a:pt x="306" y="6377"/>
                  </a:lnTo>
                  <a:lnTo>
                    <a:pt x="222" y="6516"/>
                  </a:lnTo>
                  <a:lnTo>
                    <a:pt x="167" y="6669"/>
                  </a:lnTo>
                  <a:lnTo>
                    <a:pt x="111" y="6822"/>
                  </a:lnTo>
                  <a:lnTo>
                    <a:pt x="70" y="6975"/>
                  </a:lnTo>
                  <a:lnTo>
                    <a:pt x="28" y="7128"/>
                  </a:lnTo>
                  <a:lnTo>
                    <a:pt x="14" y="7294"/>
                  </a:lnTo>
                  <a:lnTo>
                    <a:pt x="0" y="7447"/>
                  </a:lnTo>
                  <a:lnTo>
                    <a:pt x="0" y="7614"/>
                  </a:lnTo>
                  <a:lnTo>
                    <a:pt x="0" y="7781"/>
                  </a:lnTo>
                  <a:lnTo>
                    <a:pt x="14" y="7933"/>
                  </a:lnTo>
                  <a:lnTo>
                    <a:pt x="42" y="8100"/>
                  </a:lnTo>
                  <a:lnTo>
                    <a:pt x="84" y="8253"/>
                  </a:lnTo>
                  <a:lnTo>
                    <a:pt x="139" y="8420"/>
                  </a:lnTo>
                  <a:lnTo>
                    <a:pt x="195" y="8572"/>
                  </a:lnTo>
                  <a:lnTo>
                    <a:pt x="264" y="8711"/>
                  </a:lnTo>
                  <a:lnTo>
                    <a:pt x="347" y="8864"/>
                  </a:lnTo>
                  <a:lnTo>
                    <a:pt x="445" y="9003"/>
                  </a:lnTo>
                  <a:lnTo>
                    <a:pt x="542" y="9142"/>
                  </a:lnTo>
                  <a:lnTo>
                    <a:pt x="639" y="9267"/>
                  </a:lnTo>
                  <a:lnTo>
                    <a:pt x="764" y="9378"/>
                  </a:lnTo>
                  <a:lnTo>
                    <a:pt x="889" y="9503"/>
                  </a:lnTo>
                  <a:lnTo>
                    <a:pt x="1014" y="9601"/>
                  </a:lnTo>
                  <a:lnTo>
                    <a:pt x="1153" y="9698"/>
                  </a:lnTo>
                  <a:lnTo>
                    <a:pt x="1292" y="9795"/>
                  </a:lnTo>
                  <a:lnTo>
                    <a:pt x="1445" y="9864"/>
                  </a:lnTo>
                  <a:lnTo>
                    <a:pt x="1598" y="9934"/>
                  </a:lnTo>
                  <a:lnTo>
                    <a:pt x="1473" y="10073"/>
                  </a:lnTo>
                  <a:lnTo>
                    <a:pt x="1376" y="10212"/>
                  </a:lnTo>
                  <a:lnTo>
                    <a:pt x="1278" y="10351"/>
                  </a:lnTo>
                  <a:lnTo>
                    <a:pt x="1181" y="10504"/>
                  </a:lnTo>
                  <a:lnTo>
                    <a:pt x="1112" y="10670"/>
                  </a:lnTo>
                  <a:lnTo>
                    <a:pt x="1042" y="10823"/>
                  </a:lnTo>
                  <a:lnTo>
                    <a:pt x="987" y="10990"/>
                  </a:lnTo>
                  <a:lnTo>
                    <a:pt x="931" y="11170"/>
                  </a:lnTo>
                  <a:lnTo>
                    <a:pt x="889" y="11337"/>
                  </a:lnTo>
                  <a:lnTo>
                    <a:pt x="862" y="11518"/>
                  </a:lnTo>
                  <a:lnTo>
                    <a:pt x="848" y="11684"/>
                  </a:lnTo>
                  <a:lnTo>
                    <a:pt x="834" y="11865"/>
                  </a:lnTo>
                  <a:lnTo>
                    <a:pt x="834" y="12032"/>
                  </a:lnTo>
                  <a:lnTo>
                    <a:pt x="848" y="12212"/>
                  </a:lnTo>
                  <a:lnTo>
                    <a:pt x="862" y="12393"/>
                  </a:lnTo>
                  <a:lnTo>
                    <a:pt x="903" y="12560"/>
                  </a:lnTo>
                  <a:lnTo>
                    <a:pt x="945" y="12726"/>
                  </a:lnTo>
                  <a:lnTo>
                    <a:pt x="987" y="12893"/>
                  </a:lnTo>
                  <a:lnTo>
                    <a:pt x="1056" y="13060"/>
                  </a:lnTo>
                  <a:lnTo>
                    <a:pt x="1125" y="13213"/>
                  </a:lnTo>
                  <a:lnTo>
                    <a:pt x="1209" y="13366"/>
                  </a:lnTo>
                  <a:lnTo>
                    <a:pt x="1306" y="13518"/>
                  </a:lnTo>
                  <a:lnTo>
                    <a:pt x="1403" y="13657"/>
                  </a:lnTo>
                  <a:lnTo>
                    <a:pt x="1514" y="13796"/>
                  </a:lnTo>
                  <a:lnTo>
                    <a:pt x="1626" y="13935"/>
                  </a:lnTo>
                  <a:lnTo>
                    <a:pt x="1751" y="14060"/>
                  </a:lnTo>
                  <a:lnTo>
                    <a:pt x="1876" y="14185"/>
                  </a:lnTo>
                  <a:lnTo>
                    <a:pt x="2015" y="14296"/>
                  </a:lnTo>
                  <a:lnTo>
                    <a:pt x="2154" y="14394"/>
                  </a:lnTo>
                  <a:lnTo>
                    <a:pt x="2306" y="14491"/>
                  </a:lnTo>
                  <a:lnTo>
                    <a:pt x="2459" y="14574"/>
                  </a:lnTo>
                  <a:lnTo>
                    <a:pt x="2626" y="14658"/>
                  </a:lnTo>
                  <a:lnTo>
                    <a:pt x="2501" y="14797"/>
                  </a:lnTo>
                  <a:lnTo>
                    <a:pt x="2390" y="14949"/>
                  </a:lnTo>
                  <a:lnTo>
                    <a:pt x="2293" y="15102"/>
                  </a:lnTo>
                  <a:lnTo>
                    <a:pt x="2223" y="15269"/>
                  </a:lnTo>
                  <a:lnTo>
                    <a:pt x="2167" y="15450"/>
                  </a:lnTo>
                  <a:lnTo>
                    <a:pt x="2112" y="15630"/>
                  </a:lnTo>
                  <a:lnTo>
                    <a:pt x="2098" y="15811"/>
                  </a:lnTo>
                  <a:lnTo>
                    <a:pt x="2084" y="16005"/>
                  </a:lnTo>
                  <a:lnTo>
                    <a:pt x="2084" y="16200"/>
                  </a:lnTo>
                  <a:lnTo>
                    <a:pt x="2098" y="16394"/>
                  </a:lnTo>
                  <a:lnTo>
                    <a:pt x="2112" y="16589"/>
                  </a:lnTo>
                  <a:lnTo>
                    <a:pt x="2154" y="16783"/>
                  </a:lnTo>
                  <a:lnTo>
                    <a:pt x="2209" y="16964"/>
                  </a:lnTo>
                  <a:lnTo>
                    <a:pt x="2265" y="17158"/>
                  </a:lnTo>
                  <a:lnTo>
                    <a:pt x="2334" y="17339"/>
                  </a:lnTo>
                  <a:lnTo>
                    <a:pt x="2404" y="17520"/>
                  </a:lnTo>
                  <a:lnTo>
                    <a:pt x="2529" y="17770"/>
                  </a:lnTo>
                  <a:lnTo>
                    <a:pt x="2654" y="18006"/>
                  </a:lnTo>
                  <a:lnTo>
                    <a:pt x="2807" y="18242"/>
                  </a:lnTo>
                  <a:lnTo>
                    <a:pt x="2959" y="18478"/>
                  </a:lnTo>
                  <a:lnTo>
                    <a:pt x="3126" y="18701"/>
                  </a:lnTo>
                  <a:lnTo>
                    <a:pt x="3307" y="18909"/>
                  </a:lnTo>
                  <a:lnTo>
                    <a:pt x="3487" y="19117"/>
                  </a:lnTo>
                  <a:lnTo>
                    <a:pt x="3682" y="19312"/>
                  </a:lnTo>
                  <a:lnTo>
                    <a:pt x="3890" y="19506"/>
                  </a:lnTo>
                  <a:lnTo>
                    <a:pt x="4099" y="19701"/>
                  </a:lnTo>
                  <a:lnTo>
                    <a:pt x="4321" y="19881"/>
                  </a:lnTo>
                  <a:lnTo>
                    <a:pt x="4543" y="20048"/>
                  </a:lnTo>
                  <a:lnTo>
                    <a:pt x="4779" y="20215"/>
                  </a:lnTo>
                  <a:lnTo>
                    <a:pt x="5016" y="20368"/>
                  </a:lnTo>
                  <a:lnTo>
                    <a:pt x="5252" y="20521"/>
                  </a:lnTo>
                  <a:lnTo>
                    <a:pt x="5488" y="20659"/>
                  </a:lnTo>
                  <a:lnTo>
                    <a:pt x="5988" y="20923"/>
                  </a:lnTo>
                  <a:lnTo>
                    <a:pt x="6502" y="21173"/>
                  </a:lnTo>
                  <a:lnTo>
                    <a:pt x="7030" y="21382"/>
                  </a:lnTo>
                  <a:lnTo>
                    <a:pt x="7558" y="21590"/>
                  </a:lnTo>
                  <a:lnTo>
                    <a:pt x="8086" y="21771"/>
                  </a:lnTo>
                  <a:lnTo>
                    <a:pt x="8628" y="21951"/>
                  </a:lnTo>
                  <a:lnTo>
                    <a:pt x="9183" y="22104"/>
                  </a:lnTo>
                  <a:lnTo>
                    <a:pt x="9725" y="22271"/>
                  </a:lnTo>
                  <a:lnTo>
                    <a:pt x="10267" y="22410"/>
                  </a:lnTo>
                  <a:lnTo>
                    <a:pt x="10823" y="22549"/>
                  </a:lnTo>
                  <a:lnTo>
                    <a:pt x="11365" y="22674"/>
                  </a:lnTo>
                  <a:lnTo>
                    <a:pt x="11920" y="22785"/>
                  </a:lnTo>
                  <a:lnTo>
                    <a:pt x="13018" y="23007"/>
                  </a:lnTo>
                  <a:lnTo>
                    <a:pt x="14115" y="23216"/>
                  </a:lnTo>
                  <a:lnTo>
                    <a:pt x="15227" y="23424"/>
                  </a:lnTo>
                  <a:lnTo>
                    <a:pt x="16324" y="23633"/>
                  </a:lnTo>
                  <a:lnTo>
                    <a:pt x="17422" y="23869"/>
                  </a:lnTo>
                  <a:lnTo>
                    <a:pt x="17964" y="23994"/>
                  </a:lnTo>
                  <a:lnTo>
                    <a:pt x="18520" y="24147"/>
                  </a:lnTo>
                  <a:lnTo>
                    <a:pt x="18700" y="24174"/>
                  </a:lnTo>
                  <a:lnTo>
                    <a:pt x="18881" y="24202"/>
                  </a:lnTo>
                  <a:lnTo>
                    <a:pt x="19061" y="24216"/>
                  </a:lnTo>
                  <a:lnTo>
                    <a:pt x="19242" y="24230"/>
                  </a:lnTo>
                  <a:lnTo>
                    <a:pt x="19423" y="24216"/>
                  </a:lnTo>
                  <a:lnTo>
                    <a:pt x="19603" y="24188"/>
                  </a:lnTo>
                  <a:lnTo>
                    <a:pt x="19784" y="24161"/>
                  </a:lnTo>
                  <a:lnTo>
                    <a:pt x="19964" y="24105"/>
                  </a:lnTo>
                  <a:lnTo>
                    <a:pt x="20131" y="24049"/>
                  </a:lnTo>
                  <a:lnTo>
                    <a:pt x="20298" y="23980"/>
                  </a:lnTo>
                  <a:lnTo>
                    <a:pt x="20465" y="23897"/>
                  </a:lnTo>
                  <a:lnTo>
                    <a:pt x="20617" y="23799"/>
                  </a:lnTo>
                  <a:lnTo>
                    <a:pt x="20770" y="23702"/>
                  </a:lnTo>
                  <a:lnTo>
                    <a:pt x="20909" y="23591"/>
                  </a:lnTo>
                  <a:lnTo>
                    <a:pt x="21048" y="23466"/>
                  </a:lnTo>
                  <a:lnTo>
                    <a:pt x="21159" y="23341"/>
                  </a:lnTo>
                  <a:lnTo>
                    <a:pt x="21270" y="23202"/>
                  </a:lnTo>
                  <a:lnTo>
                    <a:pt x="21381" y="23049"/>
                  </a:lnTo>
                  <a:lnTo>
                    <a:pt x="21465" y="22896"/>
                  </a:lnTo>
                  <a:lnTo>
                    <a:pt x="21534" y="22730"/>
                  </a:lnTo>
                  <a:lnTo>
                    <a:pt x="21604" y="22563"/>
                  </a:lnTo>
                  <a:lnTo>
                    <a:pt x="21659" y="22396"/>
                  </a:lnTo>
                  <a:lnTo>
                    <a:pt x="21701" y="22229"/>
                  </a:lnTo>
                  <a:lnTo>
                    <a:pt x="21729" y="22049"/>
                  </a:lnTo>
                  <a:lnTo>
                    <a:pt x="21743" y="21882"/>
                  </a:lnTo>
                  <a:lnTo>
                    <a:pt x="21743" y="21701"/>
                  </a:lnTo>
                  <a:lnTo>
                    <a:pt x="21743" y="21521"/>
                  </a:lnTo>
                  <a:lnTo>
                    <a:pt x="21715" y="21340"/>
                  </a:lnTo>
                  <a:lnTo>
                    <a:pt x="21687" y="21173"/>
                  </a:lnTo>
                  <a:lnTo>
                    <a:pt x="21632" y="21007"/>
                  </a:lnTo>
                  <a:lnTo>
                    <a:pt x="21576" y="20840"/>
                  </a:lnTo>
                  <a:lnTo>
                    <a:pt x="21507" y="20673"/>
                  </a:lnTo>
                  <a:lnTo>
                    <a:pt x="21771" y="20534"/>
                  </a:lnTo>
                  <a:lnTo>
                    <a:pt x="22034" y="20382"/>
                  </a:lnTo>
                  <a:lnTo>
                    <a:pt x="22285" y="20229"/>
                  </a:lnTo>
                  <a:lnTo>
                    <a:pt x="22535" y="20048"/>
                  </a:lnTo>
                  <a:lnTo>
                    <a:pt x="22771" y="19854"/>
                  </a:lnTo>
                  <a:lnTo>
                    <a:pt x="22993" y="19659"/>
                  </a:lnTo>
                  <a:lnTo>
                    <a:pt x="23201" y="19451"/>
                  </a:lnTo>
                  <a:lnTo>
                    <a:pt x="23410" y="19228"/>
                  </a:lnTo>
                  <a:lnTo>
                    <a:pt x="23590" y="18992"/>
                  </a:lnTo>
                  <a:lnTo>
                    <a:pt x="23771" y="18742"/>
                  </a:lnTo>
                  <a:lnTo>
                    <a:pt x="23938" y="18492"/>
                  </a:lnTo>
                  <a:lnTo>
                    <a:pt x="24077" y="18242"/>
                  </a:lnTo>
                  <a:lnTo>
                    <a:pt x="24216" y="17978"/>
                  </a:lnTo>
                  <a:lnTo>
                    <a:pt x="24327" y="17700"/>
                  </a:lnTo>
                  <a:lnTo>
                    <a:pt x="24438" y="17422"/>
                  </a:lnTo>
                  <a:lnTo>
                    <a:pt x="24521" y="17144"/>
                  </a:lnTo>
                  <a:lnTo>
                    <a:pt x="24591" y="16853"/>
                  </a:lnTo>
                  <a:lnTo>
                    <a:pt x="24646" y="16561"/>
                  </a:lnTo>
                  <a:lnTo>
                    <a:pt x="24688" y="16269"/>
                  </a:lnTo>
                  <a:lnTo>
                    <a:pt x="24702" y="15977"/>
                  </a:lnTo>
                  <a:lnTo>
                    <a:pt x="24716" y="15686"/>
                  </a:lnTo>
                  <a:lnTo>
                    <a:pt x="24702" y="15380"/>
                  </a:lnTo>
                  <a:lnTo>
                    <a:pt x="24674" y="15088"/>
                  </a:lnTo>
                  <a:lnTo>
                    <a:pt x="24632" y="14797"/>
                  </a:lnTo>
                  <a:lnTo>
                    <a:pt x="24563" y="14505"/>
                  </a:lnTo>
                  <a:lnTo>
                    <a:pt x="24494" y="14227"/>
                  </a:lnTo>
                  <a:lnTo>
                    <a:pt x="24396" y="13935"/>
                  </a:lnTo>
                  <a:lnTo>
                    <a:pt x="24299" y="13671"/>
                  </a:lnTo>
                  <a:lnTo>
                    <a:pt x="24174" y="13393"/>
                  </a:lnTo>
                  <a:lnTo>
                    <a:pt x="24035" y="13129"/>
                  </a:lnTo>
                  <a:lnTo>
                    <a:pt x="23896" y="12865"/>
                  </a:lnTo>
                  <a:lnTo>
                    <a:pt x="23729" y="12629"/>
                  </a:lnTo>
                  <a:lnTo>
                    <a:pt x="23868" y="12546"/>
                  </a:lnTo>
                  <a:lnTo>
                    <a:pt x="24007" y="12449"/>
                  </a:lnTo>
                  <a:lnTo>
                    <a:pt x="24132" y="12337"/>
                  </a:lnTo>
                  <a:lnTo>
                    <a:pt x="24243" y="12212"/>
                  </a:lnTo>
                  <a:lnTo>
                    <a:pt x="24341" y="12087"/>
                  </a:lnTo>
                  <a:lnTo>
                    <a:pt x="24424" y="11948"/>
                  </a:lnTo>
                  <a:lnTo>
                    <a:pt x="24507" y="11810"/>
                  </a:lnTo>
                  <a:lnTo>
                    <a:pt x="24577" y="11657"/>
                  </a:lnTo>
                  <a:lnTo>
                    <a:pt x="24619" y="11504"/>
                  </a:lnTo>
                  <a:lnTo>
                    <a:pt x="24660" y="11351"/>
                  </a:lnTo>
                  <a:lnTo>
                    <a:pt x="24688" y="11184"/>
                  </a:lnTo>
                  <a:lnTo>
                    <a:pt x="24716" y="11018"/>
                  </a:lnTo>
                  <a:lnTo>
                    <a:pt x="24716" y="10851"/>
                  </a:lnTo>
                  <a:lnTo>
                    <a:pt x="24716" y="10684"/>
                  </a:lnTo>
                  <a:lnTo>
                    <a:pt x="24702" y="10517"/>
                  </a:lnTo>
                  <a:lnTo>
                    <a:pt x="24674" y="10351"/>
                  </a:lnTo>
                  <a:lnTo>
                    <a:pt x="24646" y="10184"/>
                  </a:lnTo>
                  <a:lnTo>
                    <a:pt x="24591" y="10031"/>
                  </a:lnTo>
                  <a:lnTo>
                    <a:pt x="24521" y="9864"/>
                  </a:lnTo>
                  <a:lnTo>
                    <a:pt x="24452" y="9726"/>
                  </a:lnTo>
                  <a:lnTo>
                    <a:pt x="24355" y="9573"/>
                  </a:lnTo>
                  <a:lnTo>
                    <a:pt x="24257" y="9434"/>
                  </a:lnTo>
                  <a:lnTo>
                    <a:pt x="24146" y="9309"/>
                  </a:lnTo>
                  <a:lnTo>
                    <a:pt x="24021" y="9184"/>
                  </a:lnTo>
                  <a:lnTo>
                    <a:pt x="23896" y="9073"/>
                  </a:lnTo>
                  <a:lnTo>
                    <a:pt x="23757" y="8975"/>
                  </a:lnTo>
                  <a:lnTo>
                    <a:pt x="23618" y="8878"/>
                  </a:lnTo>
                  <a:lnTo>
                    <a:pt x="23465" y="8809"/>
                  </a:lnTo>
                  <a:lnTo>
                    <a:pt x="23299" y="8739"/>
                  </a:lnTo>
                  <a:lnTo>
                    <a:pt x="23146" y="8684"/>
                  </a:lnTo>
                  <a:lnTo>
                    <a:pt x="22979" y="8642"/>
                  </a:lnTo>
                  <a:lnTo>
                    <a:pt x="22799" y="8600"/>
                  </a:lnTo>
                  <a:lnTo>
                    <a:pt x="22868" y="8239"/>
                  </a:lnTo>
                  <a:lnTo>
                    <a:pt x="22910" y="7878"/>
                  </a:lnTo>
                  <a:lnTo>
                    <a:pt x="22924" y="7503"/>
                  </a:lnTo>
                  <a:lnTo>
                    <a:pt x="22910" y="7141"/>
                  </a:lnTo>
                  <a:lnTo>
                    <a:pt x="22868" y="6766"/>
                  </a:lnTo>
                  <a:lnTo>
                    <a:pt x="22799" y="6405"/>
                  </a:lnTo>
                  <a:lnTo>
                    <a:pt x="22715" y="6044"/>
                  </a:lnTo>
                  <a:lnTo>
                    <a:pt x="22590" y="5697"/>
                  </a:lnTo>
                  <a:lnTo>
                    <a:pt x="22451" y="5349"/>
                  </a:lnTo>
                  <a:lnTo>
                    <a:pt x="22285" y="5016"/>
                  </a:lnTo>
                  <a:lnTo>
                    <a:pt x="22090" y="4696"/>
                  </a:lnTo>
                  <a:lnTo>
                    <a:pt x="21882" y="4391"/>
                  </a:lnTo>
                  <a:lnTo>
                    <a:pt x="21645" y="4099"/>
                  </a:lnTo>
                  <a:lnTo>
                    <a:pt x="21395" y="3821"/>
                  </a:lnTo>
                  <a:lnTo>
                    <a:pt x="21118" y="3557"/>
                  </a:lnTo>
                  <a:lnTo>
                    <a:pt x="20826" y="3335"/>
                  </a:lnTo>
                  <a:lnTo>
                    <a:pt x="20506" y="3112"/>
                  </a:lnTo>
                  <a:lnTo>
                    <a:pt x="20173" y="2932"/>
                  </a:lnTo>
                  <a:lnTo>
                    <a:pt x="19839" y="2765"/>
                  </a:lnTo>
                  <a:lnTo>
                    <a:pt x="19478" y="2626"/>
                  </a:lnTo>
                  <a:lnTo>
                    <a:pt x="19117" y="2515"/>
                  </a:lnTo>
                  <a:lnTo>
                    <a:pt x="18742" y="2418"/>
                  </a:lnTo>
                  <a:lnTo>
                    <a:pt x="18367" y="2362"/>
                  </a:lnTo>
                  <a:lnTo>
                    <a:pt x="17992" y="2321"/>
                  </a:lnTo>
                  <a:lnTo>
                    <a:pt x="17603" y="2307"/>
                  </a:lnTo>
                  <a:lnTo>
                    <a:pt x="17227" y="2321"/>
                  </a:lnTo>
                  <a:lnTo>
                    <a:pt x="16838" y="2348"/>
                  </a:lnTo>
                  <a:lnTo>
                    <a:pt x="16463" y="2418"/>
                  </a:lnTo>
                  <a:lnTo>
                    <a:pt x="16102" y="2501"/>
                  </a:lnTo>
                  <a:lnTo>
                    <a:pt x="15741" y="2612"/>
                  </a:lnTo>
                  <a:lnTo>
                    <a:pt x="15380" y="2751"/>
                  </a:lnTo>
                  <a:lnTo>
                    <a:pt x="15032" y="2918"/>
                  </a:lnTo>
                  <a:lnTo>
                    <a:pt x="14949" y="2765"/>
                  </a:lnTo>
                  <a:lnTo>
                    <a:pt x="14852" y="2612"/>
                  </a:lnTo>
                  <a:lnTo>
                    <a:pt x="14755" y="2473"/>
                  </a:lnTo>
                  <a:lnTo>
                    <a:pt x="14643" y="2348"/>
                  </a:lnTo>
                  <a:lnTo>
                    <a:pt x="14518" y="2223"/>
                  </a:lnTo>
                  <a:lnTo>
                    <a:pt x="14393" y="2112"/>
                  </a:lnTo>
                  <a:lnTo>
                    <a:pt x="14254" y="2001"/>
                  </a:lnTo>
                  <a:lnTo>
                    <a:pt x="14115" y="1904"/>
                  </a:lnTo>
                  <a:lnTo>
                    <a:pt x="13977" y="1806"/>
                  </a:lnTo>
                  <a:lnTo>
                    <a:pt x="13824" y="1723"/>
                  </a:lnTo>
                  <a:lnTo>
                    <a:pt x="13671" y="1654"/>
                  </a:lnTo>
                  <a:lnTo>
                    <a:pt x="13504" y="1584"/>
                  </a:lnTo>
                  <a:lnTo>
                    <a:pt x="13337" y="1515"/>
                  </a:lnTo>
                  <a:lnTo>
                    <a:pt x="13171" y="1473"/>
                  </a:lnTo>
                  <a:lnTo>
                    <a:pt x="13004" y="1431"/>
                  </a:lnTo>
                  <a:lnTo>
                    <a:pt x="12823" y="1404"/>
                  </a:lnTo>
                  <a:lnTo>
                    <a:pt x="12643" y="1376"/>
                  </a:lnTo>
                  <a:lnTo>
                    <a:pt x="12462" y="1362"/>
                  </a:lnTo>
                  <a:lnTo>
                    <a:pt x="12268" y="1362"/>
                  </a:lnTo>
                  <a:lnTo>
                    <a:pt x="12087" y="1376"/>
                  </a:lnTo>
                  <a:lnTo>
                    <a:pt x="11906" y="1390"/>
                  </a:lnTo>
                  <a:lnTo>
                    <a:pt x="11726" y="1431"/>
                  </a:lnTo>
                  <a:lnTo>
                    <a:pt x="11559" y="1459"/>
                  </a:lnTo>
                  <a:lnTo>
                    <a:pt x="11379" y="1515"/>
                  </a:lnTo>
                  <a:lnTo>
                    <a:pt x="11198" y="1570"/>
                  </a:lnTo>
                  <a:lnTo>
                    <a:pt x="11031" y="1640"/>
                  </a:lnTo>
                  <a:lnTo>
                    <a:pt x="10878" y="1723"/>
                  </a:lnTo>
                  <a:lnTo>
                    <a:pt x="10712" y="1806"/>
                  </a:lnTo>
                  <a:lnTo>
                    <a:pt x="10559" y="1904"/>
                  </a:lnTo>
                  <a:lnTo>
                    <a:pt x="10406" y="2001"/>
                  </a:lnTo>
                  <a:lnTo>
                    <a:pt x="10267" y="2112"/>
                  </a:lnTo>
                  <a:lnTo>
                    <a:pt x="10142" y="2237"/>
                  </a:lnTo>
                  <a:lnTo>
                    <a:pt x="9961" y="2015"/>
                  </a:lnTo>
                  <a:lnTo>
                    <a:pt x="9767" y="1793"/>
                  </a:lnTo>
                  <a:lnTo>
                    <a:pt x="9572" y="1584"/>
                  </a:lnTo>
                  <a:lnTo>
                    <a:pt x="9350" y="1390"/>
                  </a:lnTo>
                  <a:lnTo>
                    <a:pt x="9128" y="1209"/>
                  </a:lnTo>
                  <a:lnTo>
                    <a:pt x="8892" y="1028"/>
                  </a:lnTo>
                  <a:lnTo>
                    <a:pt x="8656" y="876"/>
                  </a:lnTo>
                  <a:lnTo>
                    <a:pt x="8405" y="723"/>
                  </a:lnTo>
                  <a:lnTo>
                    <a:pt x="8141" y="584"/>
                  </a:lnTo>
                  <a:lnTo>
                    <a:pt x="7877" y="459"/>
                  </a:lnTo>
                  <a:lnTo>
                    <a:pt x="7600" y="348"/>
                  </a:lnTo>
                  <a:lnTo>
                    <a:pt x="7322" y="250"/>
                  </a:lnTo>
                  <a:lnTo>
                    <a:pt x="7044" y="167"/>
                  </a:lnTo>
                  <a:lnTo>
                    <a:pt x="6766" y="112"/>
                  </a:lnTo>
                  <a:lnTo>
                    <a:pt x="6474" y="56"/>
                  </a:lnTo>
                  <a:lnTo>
                    <a:pt x="6183" y="14"/>
                  </a:lnTo>
                  <a:lnTo>
                    <a:pt x="587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373925" y="1051550"/>
              <a:ext cx="415775" cy="723525"/>
            </a:xfrm>
            <a:custGeom>
              <a:rect b="b" l="l" r="r" t="t"/>
              <a:pathLst>
                <a:path extrusionOk="0" h="28941" w="16631">
                  <a:moveTo>
                    <a:pt x="8503" y="1"/>
                  </a:moveTo>
                  <a:lnTo>
                    <a:pt x="7905" y="15"/>
                  </a:lnTo>
                  <a:lnTo>
                    <a:pt x="7322" y="56"/>
                  </a:lnTo>
                  <a:lnTo>
                    <a:pt x="6738" y="126"/>
                  </a:lnTo>
                  <a:lnTo>
                    <a:pt x="6155" y="223"/>
                  </a:lnTo>
                  <a:lnTo>
                    <a:pt x="5599" y="348"/>
                  </a:lnTo>
                  <a:lnTo>
                    <a:pt x="5071" y="501"/>
                  </a:lnTo>
                  <a:lnTo>
                    <a:pt x="4543" y="681"/>
                  </a:lnTo>
                  <a:lnTo>
                    <a:pt x="4057" y="890"/>
                  </a:lnTo>
                  <a:lnTo>
                    <a:pt x="3821" y="1001"/>
                  </a:lnTo>
                  <a:lnTo>
                    <a:pt x="3585" y="1112"/>
                  </a:lnTo>
                  <a:lnTo>
                    <a:pt x="3362" y="1237"/>
                  </a:lnTo>
                  <a:lnTo>
                    <a:pt x="3154" y="1376"/>
                  </a:lnTo>
                  <a:lnTo>
                    <a:pt x="2946" y="1501"/>
                  </a:lnTo>
                  <a:lnTo>
                    <a:pt x="2751" y="1640"/>
                  </a:lnTo>
                  <a:lnTo>
                    <a:pt x="2557" y="1793"/>
                  </a:lnTo>
                  <a:lnTo>
                    <a:pt x="2390" y="1946"/>
                  </a:lnTo>
                  <a:lnTo>
                    <a:pt x="2209" y="2099"/>
                  </a:lnTo>
                  <a:lnTo>
                    <a:pt x="2057" y="2265"/>
                  </a:lnTo>
                  <a:lnTo>
                    <a:pt x="1918" y="2432"/>
                  </a:lnTo>
                  <a:lnTo>
                    <a:pt x="1779" y="2613"/>
                  </a:lnTo>
                  <a:lnTo>
                    <a:pt x="1654" y="2779"/>
                  </a:lnTo>
                  <a:lnTo>
                    <a:pt x="1542" y="2974"/>
                  </a:lnTo>
                  <a:lnTo>
                    <a:pt x="1445" y="3154"/>
                  </a:lnTo>
                  <a:lnTo>
                    <a:pt x="1362" y="3349"/>
                  </a:lnTo>
                  <a:lnTo>
                    <a:pt x="1292" y="3543"/>
                  </a:lnTo>
                  <a:lnTo>
                    <a:pt x="1237" y="3752"/>
                  </a:lnTo>
                  <a:lnTo>
                    <a:pt x="1042" y="4530"/>
                  </a:lnTo>
                  <a:lnTo>
                    <a:pt x="876" y="5280"/>
                  </a:lnTo>
                  <a:lnTo>
                    <a:pt x="723" y="6003"/>
                  </a:lnTo>
                  <a:lnTo>
                    <a:pt x="584" y="6697"/>
                  </a:lnTo>
                  <a:lnTo>
                    <a:pt x="459" y="7378"/>
                  </a:lnTo>
                  <a:lnTo>
                    <a:pt x="348" y="8031"/>
                  </a:lnTo>
                  <a:lnTo>
                    <a:pt x="250" y="8656"/>
                  </a:lnTo>
                  <a:lnTo>
                    <a:pt x="181" y="9254"/>
                  </a:lnTo>
                  <a:lnTo>
                    <a:pt x="111" y="9837"/>
                  </a:lnTo>
                  <a:lnTo>
                    <a:pt x="70" y="10407"/>
                  </a:lnTo>
                  <a:lnTo>
                    <a:pt x="28" y="10948"/>
                  </a:lnTo>
                  <a:lnTo>
                    <a:pt x="14" y="11463"/>
                  </a:lnTo>
                  <a:lnTo>
                    <a:pt x="0" y="11963"/>
                  </a:lnTo>
                  <a:lnTo>
                    <a:pt x="14" y="12435"/>
                  </a:lnTo>
                  <a:lnTo>
                    <a:pt x="28" y="12907"/>
                  </a:lnTo>
                  <a:lnTo>
                    <a:pt x="56" y="13338"/>
                  </a:lnTo>
                  <a:lnTo>
                    <a:pt x="70" y="13421"/>
                  </a:lnTo>
                  <a:lnTo>
                    <a:pt x="84" y="13602"/>
                  </a:lnTo>
                  <a:lnTo>
                    <a:pt x="98" y="13713"/>
                  </a:lnTo>
                  <a:lnTo>
                    <a:pt x="153" y="14144"/>
                  </a:lnTo>
                  <a:lnTo>
                    <a:pt x="223" y="14575"/>
                  </a:lnTo>
                  <a:lnTo>
                    <a:pt x="306" y="14977"/>
                  </a:lnTo>
                  <a:lnTo>
                    <a:pt x="403" y="15366"/>
                  </a:lnTo>
                  <a:lnTo>
                    <a:pt x="514" y="15742"/>
                  </a:lnTo>
                  <a:lnTo>
                    <a:pt x="639" y="16089"/>
                  </a:lnTo>
                  <a:lnTo>
                    <a:pt x="778" y="16422"/>
                  </a:lnTo>
                  <a:lnTo>
                    <a:pt x="917" y="16742"/>
                  </a:lnTo>
                  <a:lnTo>
                    <a:pt x="1084" y="17048"/>
                  </a:lnTo>
                  <a:lnTo>
                    <a:pt x="1251" y="17339"/>
                  </a:lnTo>
                  <a:lnTo>
                    <a:pt x="1431" y="17617"/>
                  </a:lnTo>
                  <a:lnTo>
                    <a:pt x="1612" y="17895"/>
                  </a:lnTo>
                  <a:lnTo>
                    <a:pt x="1820" y="18145"/>
                  </a:lnTo>
                  <a:lnTo>
                    <a:pt x="2015" y="18381"/>
                  </a:lnTo>
                  <a:lnTo>
                    <a:pt x="2237" y="18617"/>
                  </a:lnTo>
                  <a:lnTo>
                    <a:pt x="2459" y="18840"/>
                  </a:lnTo>
                  <a:lnTo>
                    <a:pt x="2848" y="19187"/>
                  </a:lnTo>
                  <a:lnTo>
                    <a:pt x="3210" y="19507"/>
                  </a:lnTo>
                  <a:lnTo>
                    <a:pt x="3571" y="19812"/>
                  </a:lnTo>
                  <a:lnTo>
                    <a:pt x="3918" y="20076"/>
                  </a:lnTo>
                  <a:lnTo>
                    <a:pt x="4557" y="20576"/>
                  </a:lnTo>
                  <a:lnTo>
                    <a:pt x="4849" y="20813"/>
                  </a:lnTo>
                  <a:lnTo>
                    <a:pt x="5141" y="21049"/>
                  </a:lnTo>
                  <a:lnTo>
                    <a:pt x="5294" y="21188"/>
                  </a:lnTo>
                  <a:lnTo>
                    <a:pt x="5446" y="21327"/>
                  </a:lnTo>
                  <a:lnTo>
                    <a:pt x="5599" y="21479"/>
                  </a:lnTo>
                  <a:lnTo>
                    <a:pt x="5794" y="21702"/>
                  </a:lnTo>
                  <a:lnTo>
                    <a:pt x="5947" y="21868"/>
                  </a:lnTo>
                  <a:lnTo>
                    <a:pt x="6072" y="22063"/>
                  </a:lnTo>
                  <a:lnTo>
                    <a:pt x="6211" y="22257"/>
                  </a:lnTo>
                  <a:lnTo>
                    <a:pt x="6322" y="22466"/>
                  </a:lnTo>
                  <a:lnTo>
                    <a:pt x="6433" y="22702"/>
                  </a:lnTo>
                  <a:lnTo>
                    <a:pt x="6530" y="22938"/>
                  </a:lnTo>
                  <a:lnTo>
                    <a:pt x="6613" y="23188"/>
                  </a:lnTo>
                  <a:lnTo>
                    <a:pt x="6683" y="23466"/>
                  </a:lnTo>
                  <a:lnTo>
                    <a:pt x="6752" y="23758"/>
                  </a:lnTo>
                  <a:lnTo>
                    <a:pt x="6808" y="24077"/>
                  </a:lnTo>
                  <a:lnTo>
                    <a:pt x="6850" y="24411"/>
                  </a:lnTo>
                  <a:lnTo>
                    <a:pt x="6877" y="24772"/>
                  </a:lnTo>
                  <a:lnTo>
                    <a:pt x="6891" y="25161"/>
                  </a:lnTo>
                  <a:lnTo>
                    <a:pt x="6891" y="25578"/>
                  </a:lnTo>
                  <a:lnTo>
                    <a:pt x="6877" y="26036"/>
                  </a:lnTo>
                  <a:lnTo>
                    <a:pt x="6863" y="26509"/>
                  </a:lnTo>
                  <a:lnTo>
                    <a:pt x="6961" y="26773"/>
                  </a:lnTo>
                  <a:lnTo>
                    <a:pt x="7072" y="27009"/>
                  </a:lnTo>
                  <a:lnTo>
                    <a:pt x="7211" y="27245"/>
                  </a:lnTo>
                  <a:lnTo>
                    <a:pt x="7350" y="27467"/>
                  </a:lnTo>
                  <a:lnTo>
                    <a:pt x="7516" y="27676"/>
                  </a:lnTo>
                  <a:lnTo>
                    <a:pt x="7697" y="27870"/>
                  </a:lnTo>
                  <a:lnTo>
                    <a:pt x="7892" y="28037"/>
                  </a:lnTo>
                  <a:lnTo>
                    <a:pt x="8086" y="28204"/>
                  </a:lnTo>
                  <a:lnTo>
                    <a:pt x="8294" y="28357"/>
                  </a:lnTo>
                  <a:lnTo>
                    <a:pt x="8517" y="28482"/>
                  </a:lnTo>
                  <a:lnTo>
                    <a:pt x="8753" y="28593"/>
                  </a:lnTo>
                  <a:lnTo>
                    <a:pt x="8989" y="28690"/>
                  </a:lnTo>
                  <a:lnTo>
                    <a:pt x="9225" y="28773"/>
                  </a:lnTo>
                  <a:lnTo>
                    <a:pt x="9475" y="28843"/>
                  </a:lnTo>
                  <a:lnTo>
                    <a:pt x="9725" y="28898"/>
                  </a:lnTo>
                  <a:lnTo>
                    <a:pt x="9989" y="28926"/>
                  </a:lnTo>
                  <a:lnTo>
                    <a:pt x="10239" y="28940"/>
                  </a:lnTo>
                  <a:lnTo>
                    <a:pt x="10503" y="28940"/>
                  </a:lnTo>
                  <a:lnTo>
                    <a:pt x="10754" y="28926"/>
                  </a:lnTo>
                  <a:lnTo>
                    <a:pt x="11017" y="28885"/>
                  </a:lnTo>
                  <a:lnTo>
                    <a:pt x="11268" y="28829"/>
                  </a:lnTo>
                  <a:lnTo>
                    <a:pt x="11518" y="28746"/>
                  </a:lnTo>
                  <a:lnTo>
                    <a:pt x="11754" y="28648"/>
                  </a:lnTo>
                  <a:lnTo>
                    <a:pt x="11990" y="28537"/>
                  </a:lnTo>
                  <a:lnTo>
                    <a:pt x="12226" y="28412"/>
                  </a:lnTo>
                  <a:lnTo>
                    <a:pt x="12448" y="28259"/>
                  </a:lnTo>
                  <a:lnTo>
                    <a:pt x="12671" y="28079"/>
                  </a:lnTo>
                  <a:lnTo>
                    <a:pt x="12879" y="27884"/>
                  </a:lnTo>
                  <a:lnTo>
                    <a:pt x="13060" y="27676"/>
                  </a:lnTo>
                  <a:lnTo>
                    <a:pt x="13254" y="27440"/>
                  </a:lnTo>
                  <a:lnTo>
                    <a:pt x="13421" y="27176"/>
                  </a:lnTo>
                  <a:lnTo>
                    <a:pt x="13574" y="26898"/>
                  </a:lnTo>
                  <a:lnTo>
                    <a:pt x="13602" y="26259"/>
                  </a:lnTo>
                  <a:lnTo>
                    <a:pt x="13657" y="25634"/>
                  </a:lnTo>
                  <a:lnTo>
                    <a:pt x="13713" y="25008"/>
                  </a:lnTo>
                  <a:lnTo>
                    <a:pt x="13796" y="24397"/>
                  </a:lnTo>
                  <a:lnTo>
                    <a:pt x="13879" y="23814"/>
                  </a:lnTo>
                  <a:lnTo>
                    <a:pt x="13963" y="23230"/>
                  </a:lnTo>
                  <a:lnTo>
                    <a:pt x="14060" y="22660"/>
                  </a:lnTo>
                  <a:lnTo>
                    <a:pt x="14171" y="22105"/>
                  </a:lnTo>
                  <a:lnTo>
                    <a:pt x="14282" y="21577"/>
                  </a:lnTo>
                  <a:lnTo>
                    <a:pt x="14407" y="21049"/>
                  </a:lnTo>
                  <a:lnTo>
                    <a:pt x="14657" y="20062"/>
                  </a:lnTo>
                  <a:lnTo>
                    <a:pt x="14921" y="19145"/>
                  </a:lnTo>
                  <a:lnTo>
                    <a:pt x="15185" y="18298"/>
                  </a:lnTo>
                  <a:lnTo>
                    <a:pt x="15449" y="17548"/>
                  </a:lnTo>
                  <a:lnTo>
                    <a:pt x="15713" y="16867"/>
                  </a:lnTo>
                  <a:lnTo>
                    <a:pt x="15950" y="16283"/>
                  </a:lnTo>
                  <a:lnTo>
                    <a:pt x="16158" y="15797"/>
                  </a:lnTo>
                  <a:lnTo>
                    <a:pt x="16325" y="15408"/>
                  </a:lnTo>
                  <a:lnTo>
                    <a:pt x="16464" y="15130"/>
                  </a:lnTo>
                  <a:lnTo>
                    <a:pt x="16575" y="14894"/>
                  </a:lnTo>
                  <a:lnTo>
                    <a:pt x="16589" y="14519"/>
                  </a:lnTo>
                  <a:lnTo>
                    <a:pt x="16616" y="13505"/>
                  </a:lnTo>
                  <a:lnTo>
                    <a:pt x="16630" y="12018"/>
                  </a:lnTo>
                  <a:lnTo>
                    <a:pt x="16616" y="11171"/>
                  </a:lnTo>
                  <a:lnTo>
                    <a:pt x="16602" y="10254"/>
                  </a:lnTo>
                  <a:lnTo>
                    <a:pt x="16575" y="9323"/>
                  </a:lnTo>
                  <a:lnTo>
                    <a:pt x="16533" y="8392"/>
                  </a:lnTo>
                  <a:lnTo>
                    <a:pt x="16477" y="7461"/>
                  </a:lnTo>
                  <a:lnTo>
                    <a:pt x="16394" y="6572"/>
                  </a:lnTo>
                  <a:lnTo>
                    <a:pt x="16339" y="6155"/>
                  </a:lnTo>
                  <a:lnTo>
                    <a:pt x="16283" y="5752"/>
                  </a:lnTo>
                  <a:lnTo>
                    <a:pt x="16227" y="5363"/>
                  </a:lnTo>
                  <a:lnTo>
                    <a:pt x="16158" y="5002"/>
                  </a:lnTo>
                  <a:lnTo>
                    <a:pt x="16075" y="4669"/>
                  </a:lnTo>
                  <a:lnTo>
                    <a:pt x="15991" y="4363"/>
                  </a:lnTo>
                  <a:lnTo>
                    <a:pt x="15894" y="4085"/>
                  </a:lnTo>
                  <a:lnTo>
                    <a:pt x="15797" y="3849"/>
                  </a:lnTo>
                  <a:lnTo>
                    <a:pt x="15672" y="3585"/>
                  </a:lnTo>
                  <a:lnTo>
                    <a:pt x="15519" y="3335"/>
                  </a:lnTo>
                  <a:lnTo>
                    <a:pt x="15366" y="3085"/>
                  </a:lnTo>
                  <a:lnTo>
                    <a:pt x="15199" y="2863"/>
                  </a:lnTo>
                  <a:lnTo>
                    <a:pt x="15019" y="2627"/>
                  </a:lnTo>
                  <a:lnTo>
                    <a:pt x="14838" y="2418"/>
                  </a:lnTo>
                  <a:lnTo>
                    <a:pt x="14644" y="2210"/>
                  </a:lnTo>
                  <a:lnTo>
                    <a:pt x="14435" y="2015"/>
                  </a:lnTo>
                  <a:lnTo>
                    <a:pt x="14227" y="1835"/>
                  </a:lnTo>
                  <a:lnTo>
                    <a:pt x="14004" y="1654"/>
                  </a:lnTo>
                  <a:lnTo>
                    <a:pt x="13782" y="1487"/>
                  </a:lnTo>
                  <a:lnTo>
                    <a:pt x="13546" y="1334"/>
                  </a:lnTo>
                  <a:lnTo>
                    <a:pt x="13296" y="1196"/>
                  </a:lnTo>
                  <a:lnTo>
                    <a:pt x="13046" y="1057"/>
                  </a:lnTo>
                  <a:lnTo>
                    <a:pt x="12796" y="918"/>
                  </a:lnTo>
                  <a:lnTo>
                    <a:pt x="12532" y="807"/>
                  </a:lnTo>
                  <a:lnTo>
                    <a:pt x="12268" y="695"/>
                  </a:lnTo>
                  <a:lnTo>
                    <a:pt x="11990" y="584"/>
                  </a:lnTo>
                  <a:lnTo>
                    <a:pt x="11712" y="487"/>
                  </a:lnTo>
                  <a:lnTo>
                    <a:pt x="11434" y="404"/>
                  </a:lnTo>
                  <a:lnTo>
                    <a:pt x="11156" y="334"/>
                  </a:lnTo>
                  <a:lnTo>
                    <a:pt x="10865" y="265"/>
                  </a:lnTo>
                  <a:lnTo>
                    <a:pt x="10573" y="195"/>
                  </a:lnTo>
                  <a:lnTo>
                    <a:pt x="10281" y="140"/>
                  </a:lnTo>
                  <a:lnTo>
                    <a:pt x="9698" y="70"/>
                  </a:lnTo>
                  <a:lnTo>
                    <a:pt x="9100" y="15"/>
                  </a:lnTo>
                  <a:lnTo>
                    <a:pt x="8503" y="1"/>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382600" y="983475"/>
              <a:ext cx="461275" cy="387650"/>
            </a:xfrm>
            <a:custGeom>
              <a:rect b="b" l="l" r="r" t="t"/>
              <a:pathLst>
                <a:path extrusionOk="0" h="15506" w="18451">
                  <a:moveTo>
                    <a:pt x="7183" y="1"/>
                  </a:moveTo>
                  <a:lnTo>
                    <a:pt x="6655" y="15"/>
                  </a:lnTo>
                  <a:lnTo>
                    <a:pt x="6127" y="56"/>
                  </a:lnTo>
                  <a:lnTo>
                    <a:pt x="5586" y="98"/>
                  </a:lnTo>
                  <a:lnTo>
                    <a:pt x="5058" y="153"/>
                  </a:lnTo>
                  <a:lnTo>
                    <a:pt x="3988" y="279"/>
                  </a:lnTo>
                  <a:lnTo>
                    <a:pt x="3404" y="348"/>
                  </a:lnTo>
                  <a:lnTo>
                    <a:pt x="3113" y="404"/>
                  </a:lnTo>
                  <a:lnTo>
                    <a:pt x="2821" y="459"/>
                  </a:lnTo>
                  <a:lnTo>
                    <a:pt x="2529" y="529"/>
                  </a:lnTo>
                  <a:lnTo>
                    <a:pt x="2251" y="626"/>
                  </a:lnTo>
                  <a:lnTo>
                    <a:pt x="1987" y="737"/>
                  </a:lnTo>
                  <a:lnTo>
                    <a:pt x="1723" y="876"/>
                  </a:lnTo>
                  <a:lnTo>
                    <a:pt x="1571" y="987"/>
                  </a:lnTo>
                  <a:lnTo>
                    <a:pt x="1418" y="1098"/>
                  </a:lnTo>
                  <a:lnTo>
                    <a:pt x="1279" y="1223"/>
                  </a:lnTo>
                  <a:lnTo>
                    <a:pt x="1140" y="1348"/>
                  </a:lnTo>
                  <a:lnTo>
                    <a:pt x="1015" y="1487"/>
                  </a:lnTo>
                  <a:lnTo>
                    <a:pt x="904" y="1640"/>
                  </a:lnTo>
                  <a:lnTo>
                    <a:pt x="793" y="1793"/>
                  </a:lnTo>
                  <a:lnTo>
                    <a:pt x="681" y="1946"/>
                  </a:lnTo>
                  <a:lnTo>
                    <a:pt x="598" y="2112"/>
                  </a:lnTo>
                  <a:lnTo>
                    <a:pt x="515" y="2279"/>
                  </a:lnTo>
                  <a:lnTo>
                    <a:pt x="431" y="2460"/>
                  </a:lnTo>
                  <a:lnTo>
                    <a:pt x="362" y="2626"/>
                  </a:lnTo>
                  <a:lnTo>
                    <a:pt x="237" y="2988"/>
                  </a:lnTo>
                  <a:lnTo>
                    <a:pt x="153" y="3363"/>
                  </a:lnTo>
                  <a:lnTo>
                    <a:pt x="84" y="3738"/>
                  </a:lnTo>
                  <a:lnTo>
                    <a:pt x="42" y="4127"/>
                  </a:lnTo>
                  <a:lnTo>
                    <a:pt x="15" y="4530"/>
                  </a:lnTo>
                  <a:lnTo>
                    <a:pt x="1" y="4933"/>
                  </a:lnTo>
                  <a:lnTo>
                    <a:pt x="15" y="5350"/>
                  </a:lnTo>
                  <a:lnTo>
                    <a:pt x="28" y="5752"/>
                  </a:lnTo>
                  <a:lnTo>
                    <a:pt x="84" y="6141"/>
                  </a:lnTo>
                  <a:lnTo>
                    <a:pt x="140" y="6517"/>
                  </a:lnTo>
                  <a:lnTo>
                    <a:pt x="167" y="6600"/>
                  </a:lnTo>
                  <a:lnTo>
                    <a:pt x="195" y="6683"/>
                  </a:lnTo>
                  <a:lnTo>
                    <a:pt x="237" y="6753"/>
                  </a:lnTo>
                  <a:lnTo>
                    <a:pt x="279" y="6822"/>
                  </a:lnTo>
                  <a:lnTo>
                    <a:pt x="334" y="6892"/>
                  </a:lnTo>
                  <a:lnTo>
                    <a:pt x="404" y="6961"/>
                  </a:lnTo>
                  <a:lnTo>
                    <a:pt x="542" y="7058"/>
                  </a:lnTo>
                  <a:lnTo>
                    <a:pt x="695" y="7142"/>
                  </a:lnTo>
                  <a:lnTo>
                    <a:pt x="862" y="7211"/>
                  </a:lnTo>
                  <a:lnTo>
                    <a:pt x="1043" y="7253"/>
                  </a:lnTo>
                  <a:lnTo>
                    <a:pt x="1223" y="7267"/>
                  </a:lnTo>
                  <a:lnTo>
                    <a:pt x="1418" y="7267"/>
                  </a:lnTo>
                  <a:lnTo>
                    <a:pt x="1598" y="7239"/>
                  </a:lnTo>
                  <a:lnTo>
                    <a:pt x="1779" y="7211"/>
                  </a:lnTo>
                  <a:lnTo>
                    <a:pt x="1946" y="7156"/>
                  </a:lnTo>
                  <a:lnTo>
                    <a:pt x="2126" y="7086"/>
                  </a:lnTo>
                  <a:lnTo>
                    <a:pt x="2293" y="7003"/>
                  </a:lnTo>
                  <a:lnTo>
                    <a:pt x="2446" y="6906"/>
                  </a:lnTo>
                  <a:lnTo>
                    <a:pt x="2585" y="6794"/>
                  </a:lnTo>
                  <a:lnTo>
                    <a:pt x="2724" y="6683"/>
                  </a:lnTo>
                  <a:lnTo>
                    <a:pt x="2849" y="6586"/>
                  </a:lnTo>
                  <a:lnTo>
                    <a:pt x="2918" y="6530"/>
                  </a:lnTo>
                  <a:lnTo>
                    <a:pt x="2988" y="6503"/>
                  </a:lnTo>
                  <a:lnTo>
                    <a:pt x="3071" y="6475"/>
                  </a:lnTo>
                  <a:lnTo>
                    <a:pt x="3252" y="6475"/>
                  </a:lnTo>
                  <a:lnTo>
                    <a:pt x="3363" y="6503"/>
                  </a:lnTo>
                  <a:lnTo>
                    <a:pt x="3557" y="6586"/>
                  </a:lnTo>
                  <a:lnTo>
                    <a:pt x="3668" y="6628"/>
                  </a:lnTo>
                  <a:lnTo>
                    <a:pt x="3780" y="6655"/>
                  </a:lnTo>
                  <a:lnTo>
                    <a:pt x="3891" y="6669"/>
                  </a:lnTo>
                  <a:lnTo>
                    <a:pt x="4127" y="6669"/>
                  </a:lnTo>
                  <a:lnTo>
                    <a:pt x="4238" y="6655"/>
                  </a:lnTo>
                  <a:lnTo>
                    <a:pt x="4363" y="6642"/>
                  </a:lnTo>
                  <a:lnTo>
                    <a:pt x="4474" y="6614"/>
                  </a:lnTo>
                  <a:lnTo>
                    <a:pt x="4585" y="6572"/>
                  </a:lnTo>
                  <a:lnTo>
                    <a:pt x="4683" y="6530"/>
                  </a:lnTo>
                  <a:lnTo>
                    <a:pt x="4794" y="6475"/>
                  </a:lnTo>
                  <a:lnTo>
                    <a:pt x="4891" y="6405"/>
                  </a:lnTo>
                  <a:lnTo>
                    <a:pt x="4988" y="6336"/>
                  </a:lnTo>
                  <a:lnTo>
                    <a:pt x="5072" y="6266"/>
                  </a:lnTo>
                  <a:lnTo>
                    <a:pt x="5155" y="6183"/>
                  </a:lnTo>
                  <a:lnTo>
                    <a:pt x="5224" y="6086"/>
                  </a:lnTo>
                  <a:lnTo>
                    <a:pt x="5336" y="6239"/>
                  </a:lnTo>
                  <a:lnTo>
                    <a:pt x="5447" y="6378"/>
                  </a:lnTo>
                  <a:lnTo>
                    <a:pt x="5586" y="6503"/>
                  </a:lnTo>
                  <a:lnTo>
                    <a:pt x="5711" y="6642"/>
                  </a:lnTo>
                  <a:lnTo>
                    <a:pt x="5864" y="6753"/>
                  </a:lnTo>
                  <a:lnTo>
                    <a:pt x="6002" y="6864"/>
                  </a:lnTo>
                  <a:lnTo>
                    <a:pt x="6155" y="6975"/>
                  </a:lnTo>
                  <a:lnTo>
                    <a:pt x="6322" y="7072"/>
                  </a:lnTo>
                  <a:lnTo>
                    <a:pt x="6475" y="7156"/>
                  </a:lnTo>
                  <a:lnTo>
                    <a:pt x="6655" y="7225"/>
                  </a:lnTo>
                  <a:lnTo>
                    <a:pt x="6822" y="7295"/>
                  </a:lnTo>
                  <a:lnTo>
                    <a:pt x="6989" y="7364"/>
                  </a:lnTo>
                  <a:lnTo>
                    <a:pt x="7169" y="7406"/>
                  </a:lnTo>
                  <a:lnTo>
                    <a:pt x="7350" y="7447"/>
                  </a:lnTo>
                  <a:lnTo>
                    <a:pt x="7531" y="7489"/>
                  </a:lnTo>
                  <a:lnTo>
                    <a:pt x="7725" y="7503"/>
                  </a:lnTo>
                  <a:lnTo>
                    <a:pt x="7906" y="7517"/>
                  </a:lnTo>
                  <a:lnTo>
                    <a:pt x="8086" y="7517"/>
                  </a:lnTo>
                  <a:lnTo>
                    <a:pt x="8281" y="7503"/>
                  </a:lnTo>
                  <a:lnTo>
                    <a:pt x="8462" y="7489"/>
                  </a:lnTo>
                  <a:lnTo>
                    <a:pt x="8642" y="7447"/>
                  </a:lnTo>
                  <a:lnTo>
                    <a:pt x="8823" y="7420"/>
                  </a:lnTo>
                  <a:lnTo>
                    <a:pt x="9003" y="7364"/>
                  </a:lnTo>
                  <a:lnTo>
                    <a:pt x="9184" y="7308"/>
                  </a:lnTo>
                  <a:lnTo>
                    <a:pt x="9351" y="7239"/>
                  </a:lnTo>
                  <a:lnTo>
                    <a:pt x="9517" y="7156"/>
                  </a:lnTo>
                  <a:lnTo>
                    <a:pt x="9684" y="7072"/>
                  </a:lnTo>
                  <a:lnTo>
                    <a:pt x="9837" y="6975"/>
                  </a:lnTo>
                  <a:lnTo>
                    <a:pt x="10004" y="6878"/>
                  </a:lnTo>
                  <a:lnTo>
                    <a:pt x="10143" y="6767"/>
                  </a:lnTo>
                  <a:lnTo>
                    <a:pt x="10281" y="6655"/>
                  </a:lnTo>
                  <a:lnTo>
                    <a:pt x="10420" y="6517"/>
                  </a:lnTo>
                  <a:lnTo>
                    <a:pt x="10407" y="6655"/>
                  </a:lnTo>
                  <a:lnTo>
                    <a:pt x="10407" y="6794"/>
                  </a:lnTo>
                  <a:lnTo>
                    <a:pt x="10420" y="7058"/>
                  </a:lnTo>
                  <a:lnTo>
                    <a:pt x="10462" y="7322"/>
                  </a:lnTo>
                  <a:lnTo>
                    <a:pt x="10532" y="7572"/>
                  </a:lnTo>
                  <a:lnTo>
                    <a:pt x="10629" y="7822"/>
                  </a:lnTo>
                  <a:lnTo>
                    <a:pt x="10768" y="8045"/>
                  </a:lnTo>
                  <a:lnTo>
                    <a:pt x="10921" y="8267"/>
                  </a:lnTo>
                  <a:lnTo>
                    <a:pt x="11004" y="8364"/>
                  </a:lnTo>
                  <a:lnTo>
                    <a:pt x="11101" y="8462"/>
                  </a:lnTo>
                  <a:lnTo>
                    <a:pt x="11198" y="8545"/>
                  </a:lnTo>
                  <a:lnTo>
                    <a:pt x="11310" y="8628"/>
                  </a:lnTo>
                  <a:lnTo>
                    <a:pt x="11532" y="8781"/>
                  </a:lnTo>
                  <a:lnTo>
                    <a:pt x="11768" y="8892"/>
                  </a:lnTo>
                  <a:lnTo>
                    <a:pt x="12018" y="8976"/>
                  </a:lnTo>
                  <a:lnTo>
                    <a:pt x="12282" y="9031"/>
                  </a:lnTo>
                  <a:lnTo>
                    <a:pt x="12546" y="9059"/>
                  </a:lnTo>
                  <a:lnTo>
                    <a:pt x="12810" y="9059"/>
                  </a:lnTo>
                  <a:lnTo>
                    <a:pt x="12949" y="9045"/>
                  </a:lnTo>
                  <a:lnTo>
                    <a:pt x="13074" y="9031"/>
                  </a:lnTo>
                  <a:lnTo>
                    <a:pt x="13005" y="9142"/>
                  </a:lnTo>
                  <a:lnTo>
                    <a:pt x="12935" y="9267"/>
                  </a:lnTo>
                  <a:lnTo>
                    <a:pt x="12893" y="9392"/>
                  </a:lnTo>
                  <a:lnTo>
                    <a:pt x="12852" y="9531"/>
                  </a:lnTo>
                  <a:lnTo>
                    <a:pt x="12824" y="9670"/>
                  </a:lnTo>
                  <a:lnTo>
                    <a:pt x="12796" y="9809"/>
                  </a:lnTo>
                  <a:lnTo>
                    <a:pt x="12782" y="9948"/>
                  </a:lnTo>
                  <a:lnTo>
                    <a:pt x="12782" y="10087"/>
                  </a:lnTo>
                  <a:lnTo>
                    <a:pt x="12796" y="10379"/>
                  </a:lnTo>
                  <a:lnTo>
                    <a:pt x="12838" y="10657"/>
                  </a:lnTo>
                  <a:lnTo>
                    <a:pt x="12921" y="10935"/>
                  </a:lnTo>
                  <a:lnTo>
                    <a:pt x="13018" y="11199"/>
                  </a:lnTo>
                  <a:lnTo>
                    <a:pt x="13074" y="11324"/>
                  </a:lnTo>
                  <a:lnTo>
                    <a:pt x="13143" y="11449"/>
                  </a:lnTo>
                  <a:lnTo>
                    <a:pt x="13227" y="11560"/>
                  </a:lnTo>
                  <a:lnTo>
                    <a:pt x="13310" y="11671"/>
                  </a:lnTo>
                  <a:lnTo>
                    <a:pt x="13394" y="11782"/>
                  </a:lnTo>
                  <a:lnTo>
                    <a:pt x="13491" y="11879"/>
                  </a:lnTo>
                  <a:lnTo>
                    <a:pt x="13602" y="11977"/>
                  </a:lnTo>
                  <a:lnTo>
                    <a:pt x="13699" y="12060"/>
                  </a:lnTo>
                  <a:lnTo>
                    <a:pt x="13824" y="12143"/>
                  </a:lnTo>
                  <a:lnTo>
                    <a:pt x="13935" y="12227"/>
                  </a:lnTo>
                  <a:lnTo>
                    <a:pt x="14060" y="12282"/>
                  </a:lnTo>
                  <a:lnTo>
                    <a:pt x="14185" y="12352"/>
                  </a:lnTo>
                  <a:lnTo>
                    <a:pt x="14310" y="12393"/>
                  </a:lnTo>
                  <a:lnTo>
                    <a:pt x="14449" y="12449"/>
                  </a:lnTo>
                  <a:lnTo>
                    <a:pt x="14588" y="12477"/>
                  </a:lnTo>
                  <a:lnTo>
                    <a:pt x="14713" y="12504"/>
                  </a:lnTo>
                  <a:lnTo>
                    <a:pt x="14686" y="12643"/>
                  </a:lnTo>
                  <a:lnTo>
                    <a:pt x="14658" y="12796"/>
                  </a:lnTo>
                  <a:lnTo>
                    <a:pt x="14644" y="12935"/>
                  </a:lnTo>
                  <a:lnTo>
                    <a:pt x="14630" y="13088"/>
                  </a:lnTo>
                  <a:lnTo>
                    <a:pt x="14630" y="13227"/>
                  </a:lnTo>
                  <a:lnTo>
                    <a:pt x="14644" y="13380"/>
                  </a:lnTo>
                  <a:lnTo>
                    <a:pt x="14658" y="13519"/>
                  </a:lnTo>
                  <a:lnTo>
                    <a:pt x="14686" y="13671"/>
                  </a:lnTo>
                  <a:lnTo>
                    <a:pt x="14727" y="13810"/>
                  </a:lnTo>
                  <a:lnTo>
                    <a:pt x="14769" y="13949"/>
                  </a:lnTo>
                  <a:lnTo>
                    <a:pt x="14825" y="14088"/>
                  </a:lnTo>
                  <a:lnTo>
                    <a:pt x="14894" y="14227"/>
                  </a:lnTo>
                  <a:lnTo>
                    <a:pt x="14963" y="14352"/>
                  </a:lnTo>
                  <a:lnTo>
                    <a:pt x="15033" y="14477"/>
                  </a:lnTo>
                  <a:lnTo>
                    <a:pt x="15116" y="14602"/>
                  </a:lnTo>
                  <a:lnTo>
                    <a:pt x="15214" y="14713"/>
                  </a:lnTo>
                  <a:lnTo>
                    <a:pt x="15311" y="14811"/>
                  </a:lnTo>
                  <a:lnTo>
                    <a:pt x="15422" y="14922"/>
                  </a:lnTo>
                  <a:lnTo>
                    <a:pt x="15533" y="15005"/>
                  </a:lnTo>
                  <a:lnTo>
                    <a:pt x="15658" y="15102"/>
                  </a:lnTo>
                  <a:lnTo>
                    <a:pt x="15783" y="15172"/>
                  </a:lnTo>
                  <a:lnTo>
                    <a:pt x="15908" y="15241"/>
                  </a:lnTo>
                  <a:lnTo>
                    <a:pt x="16047" y="15311"/>
                  </a:lnTo>
                  <a:lnTo>
                    <a:pt x="16186" y="15366"/>
                  </a:lnTo>
                  <a:lnTo>
                    <a:pt x="16325" y="15408"/>
                  </a:lnTo>
                  <a:lnTo>
                    <a:pt x="16464" y="15450"/>
                  </a:lnTo>
                  <a:lnTo>
                    <a:pt x="16603" y="15478"/>
                  </a:lnTo>
                  <a:lnTo>
                    <a:pt x="16756" y="15491"/>
                  </a:lnTo>
                  <a:lnTo>
                    <a:pt x="16908" y="15505"/>
                  </a:lnTo>
                  <a:lnTo>
                    <a:pt x="17047" y="15505"/>
                  </a:lnTo>
                  <a:lnTo>
                    <a:pt x="17200" y="15491"/>
                  </a:lnTo>
                  <a:lnTo>
                    <a:pt x="17339" y="15478"/>
                  </a:lnTo>
                  <a:lnTo>
                    <a:pt x="17575" y="14700"/>
                  </a:lnTo>
                  <a:lnTo>
                    <a:pt x="17798" y="13922"/>
                  </a:lnTo>
                  <a:lnTo>
                    <a:pt x="17978" y="13144"/>
                  </a:lnTo>
                  <a:lnTo>
                    <a:pt x="18131" y="12366"/>
                  </a:lnTo>
                  <a:lnTo>
                    <a:pt x="18256" y="11574"/>
                  </a:lnTo>
                  <a:lnTo>
                    <a:pt x="18353" y="10782"/>
                  </a:lnTo>
                  <a:lnTo>
                    <a:pt x="18409" y="9976"/>
                  </a:lnTo>
                  <a:lnTo>
                    <a:pt x="18437" y="9156"/>
                  </a:lnTo>
                  <a:lnTo>
                    <a:pt x="18451" y="8642"/>
                  </a:lnTo>
                  <a:lnTo>
                    <a:pt x="18437" y="8114"/>
                  </a:lnTo>
                  <a:lnTo>
                    <a:pt x="18409" y="7586"/>
                  </a:lnTo>
                  <a:lnTo>
                    <a:pt x="18353" y="7058"/>
                  </a:lnTo>
                  <a:lnTo>
                    <a:pt x="18270" y="6544"/>
                  </a:lnTo>
                  <a:lnTo>
                    <a:pt x="18173" y="6016"/>
                  </a:lnTo>
                  <a:lnTo>
                    <a:pt x="18048" y="5516"/>
                  </a:lnTo>
                  <a:lnTo>
                    <a:pt x="17964" y="5266"/>
                  </a:lnTo>
                  <a:lnTo>
                    <a:pt x="17881" y="5016"/>
                  </a:lnTo>
                  <a:lnTo>
                    <a:pt x="17756" y="4697"/>
                  </a:lnTo>
                  <a:lnTo>
                    <a:pt x="17603" y="4391"/>
                  </a:lnTo>
                  <a:lnTo>
                    <a:pt x="17436" y="4099"/>
                  </a:lnTo>
                  <a:lnTo>
                    <a:pt x="17256" y="3807"/>
                  </a:lnTo>
                  <a:lnTo>
                    <a:pt x="17061" y="3543"/>
                  </a:lnTo>
                  <a:lnTo>
                    <a:pt x="16839" y="3279"/>
                  </a:lnTo>
                  <a:lnTo>
                    <a:pt x="16617" y="3029"/>
                  </a:lnTo>
                  <a:lnTo>
                    <a:pt x="16367" y="2793"/>
                  </a:lnTo>
                  <a:lnTo>
                    <a:pt x="16103" y="2571"/>
                  </a:lnTo>
                  <a:lnTo>
                    <a:pt x="15839" y="2362"/>
                  </a:lnTo>
                  <a:lnTo>
                    <a:pt x="15547" y="2154"/>
                  </a:lnTo>
                  <a:lnTo>
                    <a:pt x="15255" y="1960"/>
                  </a:lnTo>
                  <a:lnTo>
                    <a:pt x="14950" y="1779"/>
                  </a:lnTo>
                  <a:lnTo>
                    <a:pt x="14630" y="1598"/>
                  </a:lnTo>
                  <a:lnTo>
                    <a:pt x="14310" y="1432"/>
                  </a:lnTo>
                  <a:lnTo>
                    <a:pt x="13977" y="1279"/>
                  </a:lnTo>
                  <a:lnTo>
                    <a:pt x="13644" y="1140"/>
                  </a:lnTo>
                  <a:lnTo>
                    <a:pt x="13296" y="1001"/>
                  </a:lnTo>
                  <a:lnTo>
                    <a:pt x="12949" y="876"/>
                  </a:lnTo>
                  <a:lnTo>
                    <a:pt x="12588" y="765"/>
                  </a:lnTo>
                  <a:lnTo>
                    <a:pt x="12227" y="654"/>
                  </a:lnTo>
                  <a:lnTo>
                    <a:pt x="11865" y="556"/>
                  </a:lnTo>
                  <a:lnTo>
                    <a:pt x="11504" y="459"/>
                  </a:lnTo>
                  <a:lnTo>
                    <a:pt x="11143" y="390"/>
                  </a:lnTo>
                  <a:lnTo>
                    <a:pt x="10407" y="251"/>
                  </a:lnTo>
                  <a:lnTo>
                    <a:pt x="9670" y="140"/>
                  </a:lnTo>
                  <a:lnTo>
                    <a:pt x="8962" y="56"/>
                  </a:lnTo>
                  <a:lnTo>
                    <a:pt x="8253" y="15"/>
                  </a:lnTo>
                  <a:lnTo>
                    <a:pt x="77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559050" y="1334275"/>
              <a:ext cx="34400" cy="34075"/>
            </a:xfrm>
            <a:custGeom>
              <a:rect b="b" l="l" r="r" t="t"/>
              <a:pathLst>
                <a:path extrusionOk="0" h="1363" w="1376">
                  <a:moveTo>
                    <a:pt x="584" y="1"/>
                  </a:moveTo>
                  <a:lnTo>
                    <a:pt x="459" y="42"/>
                  </a:lnTo>
                  <a:lnTo>
                    <a:pt x="334" y="98"/>
                  </a:lnTo>
                  <a:lnTo>
                    <a:pt x="236" y="167"/>
                  </a:lnTo>
                  <a:lnTo>
                    <a:pt x="139" y="265"/>
                  </a:lnTo>
                  <a:lnTo>
                    <a:pt x="70" y="376"/>
                  </a:lnTo>
                  <a:lnTo>
                    <a:pt x="28" y="501"/>
                  </a:lnTo>
                  <a:lnTo>
                    <a:pt x="0" y="640"/>
                  </a:lnTo>
                  <a:lnTo>
                    <a:pt x="14" y="779"/>
                  </a:lnTo>
                  <a:lnTo>
                    <a:pt x="42" y="918"/>
                  </a:lnTo>
                  <a:lnTo>
                    <a:pt x="98" y="1029"/>
                  </a:lnTo>
                  <a:lnTo>
                    <a:pt x="181" y="1140"/>
                  </a:lnTo>
                  <a:lnTo>
                    <a:pt x="278" y="1223"/>
                  </a:lnTo>
                  <a:lnTo>
                    <a:pt x="389" y="1293"/>
                  </a:lnTo>
                  <a:lnTo>
                    <a:pt x="514" y="1348"/>
                  </a:lnTo>
                  <a:lnTo>
                    <a:pt x="653" y="1362"/>
                  </a:lnTo>
                  <a:lnTo>
                    <a:pt x="792" y="1362"/>
                  </a:lnTo>
                  <a:lnTo>
                    <a:pt x="917" y="1334"/>
                  </a:lnTo>
                  <a:lnTo>
                    <a:pt x="1042" y="1279"/>
                  </a:lnTo>
                  <a:lnTo>
                    <a:pt x="1140" y="1196"/>
                  </a:lnTo>
                  <a:lnTo>
                    <a:pt x="1237" y="1098"/>
                  </a:lnTo>
                  <a:lnTo>
                    <a:pt x="1306" y="987"/>
                  </a:lnTo>
                  <a:lnTo>
                    <a:pt x="1348" y="862"/>
                  </a:lnTo>
                  <a:lnTo>
                    <a:pt x="1376" y="723"/>
                  </a:lnTo>
                  <a:lnTo>
                    <a:pt x="1362" y="584"/>
                  </a:lnTo>
                  <a:lnTo>
                    <a:pt x="1334" y="459"/>
                  </a:lnTo>
                  <a:lnTo>
                    <a:pt x="1278" y="334"/>
                  </a:lnTo>
                  <a:lnTo>
                    <a:pt x="1195" y="223"/>
                  </a:lnTo>
                  <a:lnTo>
                    <a:pt x="1098" y="140"/>
                  </a:lnTo>
                  <a:lnTo>
                    <a:pt x="987" y="70"/>
                  </a:lnTo>
                  <a:lnTo>
                    <a:pt x="862" y="28"/>
                  </a:lnTo>
                  <a:lnTo>
                    <a:pt x="72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563900" y="1340175"/>
              <a:ext cx="12525" cy="12550"/>
            </a:xfrm>
            <a:custGeom>
              <a:rect b="b" l="l" r="r" t="t"/>
              <a:pathLst>
                <a:path extrusionOk="0" h="502" w="501">
                  <a:moveTo>
                    <a:pt x="223" y="1"/>
                  </a:moveTo>
                  <a:lnTo>
                    <a:pt x="168" y="15"/>
                  </a:lnTo>
                  <a:lnTo>
                    <a:pt x="126" y="29"/>
                  </a:lnTo>
                  <a:lnTo>
                    <a:pt x="84" y="56"/>
                  </a:lnTo>
                  <a:lnTo>
                    <a:pt x="56" y="98"/>
                  </a:lnTo>
                  <a:lnTo>
                    <a:pt x="29" y="140"/>
                  </a:lnTo>
                  <a:lnTo>
                    <a:pt x="15" y="181"/>
                  </a:lnTo>
                  <a:lnTo>
                    <a:pt x="1" y="237"/>
                  </a:lnTo>
                  <a:lnTo>
                    <a:pt x="1" y="279"/>
                  </a:lnTo>
                  <a:lnTo>
                    <a:pt x="15" y="334"/>
                  </a:lnTo>
                  <a:lnTo>
                    <a:pt x="42" y="376"/>
                  </a:lnTo>
                  <a:lnTo>
                    <a:pt x="70" y="418"/>
                  </a:lnTo>
                  <a:lnTo>
                    <a:pt x="98" y="445"/>
                  </a:lnTo>
                  <a:lnTo>
                    <a:pt x="140" y="473"/>
                  </a:lnTo>
                  <a:lnTo>
                    <a:pt x="195" y="487"/>
                  </a:lnTo>
                  <a:lnTo>
                    <a:pt x="237" y="501"/>
                  </a:lnTo>
                  <a:lnTo>
                    <a:pt x="293" y="487"/>
                  </a:lnTo>
                  <a:lnTo>
                    <a:pt x="334" y="487"/>
                  </a:lnTo>
                  <a:lnTo>
                    <a:pt x="376" y="459"/>
                  </a:lnTo>
                  <a:lnTo>
                    <a:pt x="418" y="432"/>
                  </a:lnTo>
                  <a:lnTo>
                    <a:pt x="459" y="404"/>
                  </a:lnTo>
                  <a:lnTo>
                    <a:pt x="473" y="362"/>
                  </a:lnTo>
                  <a:lnTo>
                    <a:pt x="501" y="307"/>
                  </a:lnTo>
                  <a:lnTo>
                    <a:pt x="501" y="265"/>
                  </a:lnTo>
                  <a:lnTo>
                    <a:pt x="501" y="209"/>
                  </a:lnTo>
                  <a:lnTo>
                    <a:pt x="487" y="168"/>
                  </a:lnTo>
                  <a:lnTo>
                    <a:pt x="473" y="112"/>
                  </a:lnTo>
                  <a:lnTo>
                    <a:pt x="445" y="84"/>
                  </a:lnTo>
                  <a:lnTo>
                    <a:pt x="404" y="43"/>
                  </a:lnTo>
                  <a:lnTo>
                    <a:pt x="362" y="15"/>
                  </a:lnTo>
                  <a:lnTo>
                    <a:pt x="3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427050" y="1326650"/>
              <a:ext cx="34075" cy="34050"/>
            </a:xfrm>
            <a:custGeom>
              <a:rect b="b" l="l" r="r" t="t"/>
              <a:pathLst>
                <a:path extrusionOk="0" h="1362" w="1363">
                  <a:moveTo>
                    <a:pt x="584" y="0"/>
                  </a:moveTo>
                  <a:lnTo>
                    <a:pt x="446" y="28"/>
                  </a:lnTo>
                  <a:lnTo>
                    <a:pt x="334" y="83"/>
                  </a:lnTo>
                  <a:lnTo>
                    <a:pt x="223" y="167"/>
                  </a:lnTo>
                  <a:lnTo>
                    <a:pt x="140" y="264"/>
                  </a:lnTo>
                  <a:lnTo>
                    <a:pt x="70" y="375"/>
                  </a:lnTo>
                  <a:lnTo>
                    <a:pt x="15" y="500"/>
                  </a:lnTo>
                  <a:lnTo>
                    <a:pt x="1" y="639"/>
                  </a:lnTo>
                  <a:lnTo>
                    <a:pt x="1" y="778"/>
                  </a:lnTo>
                  <a:lnTo>
                    <a:pt x="29" y="903"/>
                  </a:lnTo>
                  <a:lnTo>
                    <a:pt x="98" y="1028"/>
                  </a:lnTo>
                  <a:lnTo>
                    <a:pt x="168" y="1125"/>
                  </a:lnTo>
                  <a:lnTo>
                    <a:pt x="265" y="1223"/>
                  </a:lnTo>
                  <a:lnTo>
                    <a:pt x="376" y="1292"/>
                  </a:lnTo>
                  <a:lnTo>
                    <a:pt x="501" y="1334"/>
                  </a:lnTo>
                  <a:lnTo>
                    <a:pt x="640" y="1362"/>
                  </a:lnTo>
                  <a:lnTo>
                    <a:pt x="779" y="1348"/>
                  </a:lnTo>
                  <a:lnTo>
                    <a:pt x="904" y="1320"/>
                  </a:lnTo>
                  <a:lnTo>
                    <a:pt x="1029" y="1264"/>
                  </a:lnTo>
                  <a:lnTo>
                    <a:pt x="1140" y="1195"/>
                  </a:lnTo>
                  <a:lnTo>
                    <a:pt x="1224" y="1098"/>
                  </a:lnTo>
                  <a:lnTo>
                    <a:pt x="1293" y="986"/>
                  </a:lnTo>
                  <a:lnTo>
                    <a:pt x="1349" y="848"/>
                  </a:lnTo>
                  <a:lnTo>
                    <a:pt x="1362" y="722"/>
                  </a:lnTo>
                  <a:lnTo>
                    <a:pt x="1362" y="584"/>
                  </a:lnTo>
                  <a:lnTo>
                    <a:pt x="1321" y="445"/>
                  </a:lnTo>
                  <a:lnTo>
                    <a:pt x="1265" y="333"/>
                  </a:lnTo>
                  <a:lnTo>
                    <a:pt x="1196" y="222"/>
                  </a:lnTo>
                  <a:lnTo>
                    <a:pt x="1099" y="139"/>
                  </a:lnTo>
                  <a:lnTo>
                    <a:pt x="987" y="56"/>
                  </a:lnTo>
                  <a:lnTo>
                    <a:pt x="862" y="14"/>
                  </a:lnTo>
                  <a:lnTo>
                    <a:pt x="7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3431925" y="1332200"/>
              <a:ext cx="12525" cy="12525"/>
            </a:xfrm>
            <a:custGeom>
              <a:rect b="b" l="l" r="r" t="t"/>
              <a:pathLst>
                <a:path extrusionOk="0" h="501" w="501">
                  <a:moveTo>
                    <a:pt x="209" y="0"/>
                  </a:moveTo>
                  <a:lnTo>
                    <a:pt x="167" y="14"/>
                  </a:lnTo>
                  <a:lnTo>
                    <a:pt x="126" y="42"/>
                  </a:lnTo>
                  <a:lnTo>
                    <a:pt x="84" y="70"/>
                  </a:lnTo>
                  <a:lnTo>
                    <a:pt x="42" y="98"/>
                  </a:lnTo>
                  <a:lnTo>
                    <a:pt x="28" y="139"/>
                  </a:lnTo>
                  <a:lnTo>
                    <a:pt x="0" y="195"/>
                  </a:lnTo>
                  <a:lnTo>
                    <a:pt x="0" y="237"/>
                  </a:lnTo>
                  <a:lnTo>
                    <a:pt x="0" y="292"/>
                  </a:lnTo>
                  <a:lnTo>
                    <a:pt x="14" y="334"/>
                  </a:lnTo>
                  <a:lnTo>
                    <a:pt x="28" y="375"/>
                  </a:lnTo>
                  <a:lnTo>
                    <a:pt x="56" y="417"/>
                  </a:lnTo>
                  <a:lnTo>
                    <a:pt x="98" y="459"/>
                  </a:lnTo>
                  <a:lnTo>
                    <a:pt x="139" y="473"/>
                  </a:lnTo>
                  <a:lnTo>
                    <a:pt x="181" y="500"/>
                  </a:lnTo>
                  <a:lnTo>
                    <a:pt x="278" y="500"/>
                  </a:lnTo>
                  <a:lnTo>
                    <a:pt x="334" y="487"/>
                  </a:lnTo>
                  <a:lnTo>
                    <a:pt x="376" y="473"/>
                  </a:lnTo>
                  <a:lnTo>
                    <a:pt x="417" y="445"/>
                  </a:lnTo>
                  <a:lnTo>
                    <a:pt x="445" y="403"/>
                  </a:lnTo>
                  <a:lnTo>
                    <a:pt x="473" y="362"/>
                  </a:lnTo>
                  <a:lnTo>
                    <a:pt x="487" y="320"/>
                  </a:lnTo>
                  <a:lnTo>
                    <a:pt x="501" y="264"/>
                  </a:lnTo>
                  <a:lnTo>
                    <a:pt x="501" y="223"/>
                  </a:lnTo>
                  <a:lnTo>
                    <a:pt x="487" y="167"/>
                  </a:lnTo>
                  <a:lnTo>
                    <a:pt x="459" y="125"/>
                  </a:lnTo>
                  <a:lnTo>
                    <a:pt x="431" y="84"/>
                  </a:lnTo>
                  <a:lnTo>
                    <a:pt x="403" y="56"/>
                  </a:lnTo>
                  <a:lnTo>
                    <a:pt x="362" y="28"/>
                  </a:lnTo>
                  <a:lnTo>
                    <a:pt x="306" y="14"/>
                  </a:lnTo>
                  <a:lnTo>
                    <a:pt x="2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402750" y="1272450"/>
              <a:ext cx="76775" cy="29900"/>
            </a:xfrm>
            <a:custGeom>
              <a:rect b="b" l="l" r="r" t="t"/>
              <a:pathLst>
                <a:path extrusionOk="0" h="1196" w="3071">
                  <a:moveTo>
                    <a:pt x="1376" y="1"/>
                  </a:moveTo>
                  <a:lnTo>
                    <a:pt x="1195" y="15"/>
                  </a:lnTo>
                  <a:lnTo>
                    <a:pt x="1015" y="56"/>
                  </a:lnTo>
                  <a:lnTo>
                    <a:pt x="834" y="112"/>
                  </a:lnTo>
                  <a:lnTo>
                    <a:pt x="667" y="167"/>
                  </a:lnTo>
                  <a:lnTo>
                    <a:pt x="487" y="251"/>
                  </a:lnTo>
                  <a:lnTo>
                    <a:pt x="320" y="348"/>
                  </a:lnTo>
                  <a:lnTo>
                    <a:pt x="153" y="473"/>
                  </a:lnTo>
                  <a:lnTo>
                    <a:pt x="112" y="515"/>
                  </a:lnTo>
                  <a:lnTo>
                    <a:pt x="70" y="584"/>
                  </a:lnTo>
                  <a:lnTo>
                    <a:pt x="28" y="654"/>
                  </a:lnTo>
                  <a:lnTo>
                    <a:pt x="14" y="723"/>
                  </a:lnTo>
                  <a:lnTo>
                    <a:pt x="0" y="807"/>
                  </a:lnTo>
                  <a:lnTo>
                    <a:pt x="14" y="890"/>
                  </a:lnTo>
                  <a:lnTo>
                    <a:pt x="28" y="959"/>
                  </a:lnTo>
                  <a:lnTo>
                    <a:pt x="70" y="1029"/>
                  </a:lnTo>
                  <a:lnTo>
                    <a:pt x="112" y="1098"/>
                  </a:lnTo>
                  <a:lnTo>
                    <a:pt x="167" y="1140"/>
                  </a:lnTo>
                  <a:lnTo>
                    <a:pt x="223" y="1168"/>
                  </a:lnTo>
                  <a:lnTo>
                    <a:pt x="292" y="1196"/>
                  </a:lnTo>
                  <a:lnTo>
                    <a:pt x="417" y="1196"/>
                  </a:lnTo>
                  <a:lnTo>
                    <a:pt x="487" y="1168"/>
                  </a:lnTo>
                  <a:lnTo>
                    <a:pt x="556" y="1126"/>
                  </a:lnTo>
                  <a:lnTo>
                    <a:pt x="681" y="1043"/>
                  </a:lnTo>
                  <a:lnTo>
                    <a:pt x="834" y="959"/>
                  </a:lnTo>
                  <a:lnTo>
                    <a:pt x="973" y="904"/>
                  </a:lnTo>
                  <a:lnTo>
                    <a:pt x="1126" y="848"/>
                  </a:lnTo>
                  <a:lnTo>
                    <a:pt x="1279" y="820"/>
                  </a:lnTo>
                  <a:lnTo>
                    <a:pt x="1431" y="807"/>
                  </a:lnTo>
                  <a:lnTo>
                    <a:pt x="1584" y="807"/>
                  </a:lnTo>
                  <a:lnTo>
                    <a:pt x="1737" y="820"/>
                  </a:lnTo>
                  <a:lnTo>
                    <a:pt x="1904" y="848"/>
                  </a:lnTo>
                  <a:lnTo>
                    <a:pt x="2057" y="890"/>
                  </a:lnTo>
                  <a:lnTo>
                    <a:pt x="2196" y="945"/>
                  </a:lnTo>
                  <a:lnTo>
                    <a:pt x="2334" y="1015"/>
                  </a:lnTo>
                  <a:lnTo>
                    <a:pt x="2460" y="1098"/>
                  </a:lnTo>
                  <a:lnTo>
                    <a:pt x="2585" y="1168"/>
                  </a:lnTo>
                  <a:lnTo>
                    <a:pt x="2654" y="1196"/>
                  </a:lnTo>
                  <a:lnTo>
                    <a:pt x="2793" y="1196"/>
                  </a:lnTo>
                  <a:lnTo>
                    <a:pt x="2862" y="1168"/>
                  </a:lnTo>
                  <a:lnTo>
                    <a:pt x="2932" y="1126"/>
                  </a:lnTo>
                  <a:lnTo>
                    <a:pt x="2987" y="1070"/>
                  </a:lnTo>
                  <a:lnTo>
                    <a:pt x="3015" y="1001"/>
                  </a:lnTo>
                  <a:lnTo>
                    <a:pt x="3043" y="932"/>
                  </a:lnTo>
                  <a:lnTo>
                    <a:pt x="3071" y="848"/>
                  </a:lnTo>
                  <a:lnTo>
                    <a:pt x="3071" y="765"/>
                  </a:lnTo>
                  <a:lnTo>
                    <a:pt x="3057" y="695"/>
                  </a:lnTo>
                  <a:lnTo>
                    <a:pt x="3043" y="612"/>
                  </a:lnTo>
                  <a:lnTo>
                    <a:pt x="3001" y="556"/>
                  </a:lnTo>
                  <a:lnTo>
                    <a:pt x="2946" y="501"/>
                  </a:lnTo>
                  <a:lnTo>
                    <a:pt x="2793" y="376"/>
                  </a:lnTo>
                  <a:lnTo>
                    <a:pt x="2626" y="279"/>
                  </a:lnTo>
                  <a:lnTo>
                    <a:pt x="2460" y="195"/>
                  </a:lnTo>
                  <a:lnTo>
                    <a:pt x="2293" y="126"/>
                  </a:lnTo>
                  <a:lnTo>
                    <a:pt x="2112" y="70"/>
                  </a:lnTo>
                  <a:lnTo>
                    <a:pt x="1932" y="29"/>
                  </a:lnTo>
                  <a:lnTo>
                    <a:pt x="17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541325" y="1263775"/>
              <a:ext cx="87550" cy="34050"/>
            </a:xfrm>
            <a:custGeom>
              <a:rect b="b" l="l" r="r" t="t"/>
              <a:pathLst>
                <a:path extrusionOk="0" h="1362" w="3502">
                  <a:moveTo>
                    <a:pt x="1404" y="0"/>
                  </a:moveTo>
                  <a:lnTo>
                    <a:pt x="1196" y="28"/>
                  </a:lnTo>
                  <a:lnTo>
                    <a:pt x="987" y="56"/>
                  </a:lnTo>
                  <a:lnTo>
                    <a:pt x="779" y="98"/>
                  </a:lnTo>
                  <a:lnTo>
                    <a:pt x="570" y="167"/>
                  </a:lnTo>
                  <a:lnTo>
                    <a:pt x="376" y="250"/>
                  </a:lnTo>
                  <a:lnTo>
                    <a:pt x="181" y="334"/>
                  </a:lnTo>
                  <a:lnTo>
                    <a:pt x="112" y="389"/>
                  </a:lnTo>
                  <a:lnTo>
                    <a:pt x="70" y="445"/>
                  </a:lnTo>
                  <a:lnTo>
                    <a:pt x="29" y="514"/>
                  </a:lnTo>
                  <a:lnTo>
                    <a:pt x="15" y="598"/>
                  </a:lnTo>
                  <a:lnTo>
                    <a:pt x="1" y="681"/>
                  </a:lnTo>
                  <a:lnTo>
                    <a:pt x="15" y="751"/>
                  </a:lnTo>
                  <a:lnTo>
                    <a:pt x="42" y="834"/>
                  </a:lnTo>
                  <a:lnTo>
                    <a:pt x="70" y="903"/>
                  </a:lnTo>
                  <a:lnTo>
                    <a:pt x="126" y="959"/>
                  </a:lnTo>
                  <a:lnTo>
                    <a:pt x="195" y="1015"/>
                  </a:lnTo>
                  <a:lnTo>
                    <a:pt x="279" y="1056"/>
                  </a:lnTo>
                  <a:lnTo>
                    <a:pt x="348" y="1070"/>
                  </a:lnTo>
                  <a:lnTo>
                    <a:pt x="431" y="1056"/>
                  </a:lnTo>
                  <a:lnTo>
                    <a:pt x="501" y="1042"/>
                  </a:lnTo>
                  <a:lnTo>
                    <a:pt x="654" y="1001"/>
                  </a:lnTo>
                  <a:lnTo>
                    <a:pt x="807" y="931"/>
                  </a:lnTo>
                  <a:lnTo>
                    <a:pt x="973" y="876"/>
                  </a:lnTo>
                  <a:lnTo>
                    <a:pt x="1154" y="848"/>
                  </a:lnTo>
                  <a:lnTo>
                    <a:pt x="1334" y="820"/>
                  </a:lnTo>
                  <a:lnTo>
                    <a:pt x="1515" y="806"/>
                  </a:lnTo>
                  <a:lnTo>
                    <a:pt x="1696" y="820"/>
                  </a:lnTo>
                  <a:lnTo>
                    <a:pt x="1862" y="834"/>
                  </a:lnTo>
                  <a:lnTo>
                    <a:pt x="2043" y="876"/>
                  </a:lnTo>
                  <a:lnTo>
                    <a:pt x="2210" y="917"/>
                  </a:lnTo>
                  <a:lnTo>
                    <a:pt x="2376" y="987"/>
                  </a:lnTo>
                  <a:lnTo>
                    <a:pt x="2543" y="1070"/>
                  </a:lnTo>
                  <a:lnTo>
                    <a:pt x="2696" y="1167"/>
                  </a:lnTo>
                  <a:lnTo>
                    <a:pt x="2835" y="1265"/>
                  </a:lnTo>
                  <a:lnTo>
                    <a:pt x="2891" y="1320"/>
                  </a:lnTo>
                  <a:lnTo>
                    <a:pt x="2974" y="1348"/>
                  </a:lnTo>
                  <a:lnTo>
                    <a:pt x="3043" y="1362"/>
                  </a:lnTo>
                  <a:lnTo>
                    <a:pt x="3127" y="1362"/>
                  </a:lnTo>
                  <a:lnTo>
                    <a:pt x="3196" y="1348"/>
                  </a:lnTo>
                  <a:lnTo>
                    <a:pt x="3280" y="1334"/>
                  </a:lnTo>
                  <a:lnTo>
                    <a:pt x="3335" y="1292"/>
                  </a:lnTo>
                  <a:lnTo>
                    <a:pt x="3405" y="1237"/>
                  </a:lnTo>
                  <a:lnTo>
                    <a:pt x="3446" y="1167"/>
                  </a:lnTo>
                  <a:lnTo>
                    <a:pt x="3474" y="1098"/>
                  </a:lnTo>
                  <a:lnTo>
                    <a:pt x="3488" y="1015"/>
                  </a:lnTo>
                  <a:lnTo>
                    <a:pt x="3502" y="945"/>
                  </a:lnTo>
                  <a:lnTo>
                    <a:pt x="3488" y="862"/>
                  </a:lnTo>
                  <a:lnTo>
                    <a:pt x="3460" y="792"/>
                  </a:lnTo>
                  <a:lnTo>
                    <a:pt x="3418" y="723"/>
                  </a:lnTo>
                  <a:lnTo>
                    <a:pt x="3363" y="667"/>
                  </a:lnTo>
                  <a:lnTo>
                    <a:pt x="3196" y="528"/>
                  </a:lnTo>
                  <a:lnTo>
                    <a:pt x="3016" y="403"/>
                  </a:lnTo>
                  <a:lnTo>
                    <a:pt x="2821" y="306"/>
                  </a:lnTo>
                  <a:lnTo>
                    <a:pt x="2627" y="223"/>
                  </a:lnTo>
                  <a:lnTo>
                    <a:pt x="2432" y="139"/>
                  </a:lnTo>
                  <a:lnTo>
                    <a:pt x="2238" y="84"/>
                  </a:lnTo>
                  <a:lnTo>
                    <a:pt x="2029" y="42"/>
                  </a:lnTo>
                  <a:lnTo>
                    <a:pt x="1821" y="14"/>
                  </a:lnTo>
                  <a:lnTo>
                    <a:pt x="16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3476375" y="1369350"/>
              <a:ext cx="26425" cy="22950"/>
            </a:xfrm>
            <a:custGeom>
              <a:rect b="b" l="l" r="r" t="t"/>
              <a:pathLst>
                <a:path extrusionOk="0" h="918" w="1057">
                  <a:moveTo>
                    <a:pt x="404" y="1"/>
                  </a:moveTo>
                  <a:lnTo>
                    <a:pt x="320" y="15"/>
                  </a:lnTo>
                  <a:lnTo>
                    <a:pt x="251" y="43"/>
                  </a:lnTo>
                  <a:lnTo>
                    <a:pt x="181" y="84"/>
                  </a:lnTo>
                  <a:lnTo>
                    <a:pt x="112" y="140"/>
                  </a:lnTo>
                  <a:lnTo>
                    <a:pt x="56" y="223"/>
                  </a:lnTo>
                  <a:lnTo>
                    <a:pt x="29" y="334"/>
                  </a:lnTo>
                  <a:lnTo>
                    <a:pt x="1" y="473"/>
                  </a:lnTo>
                  <a:lnTo>
                    <a:pt x="15" y="640"/>
                  </a:lnTo>
                  <a:lnTo>
                    <a:pt x="42" y="848"/>
                  </a:lnTo>
                  <a:lnTo>
                    <a:pt x="56" y="876"/>
                  </a:lnTo>
                  <a:lnTo>
                    <a:pt x="84" y="890"/>
                  </a:lnTo>
                  <a:lnTo>
                    <a:pt x="98" y="904"/>
                  </a:lnTo>
                  <a:lnTo>
                    <a:pt x="126" y="918"/>
                  </a:lnTo>
                  <a:lnTo>
                    <a:pt x="154" y="904"/>
                  </a:lnTo>
                  <a:lnTo>
                    <a:pt x="195" y="890"/>
                  </a:lnTo>
                  <a:lnTo>
                    <a:pt x="209" y="876"/>
                  </a:lnTo>
                  <a:lnTo>
                    <a:pt x="223" y="834"/>
                  </a:lnTo>
                  <a:lnTo>
                    <a:pt x="223" y="807"/>
                  </a:lnTo>
                  <a:lnTo>
                    <a:pt x="195" y="668"/>
                  </a:lnTo>
                  <a:lnTo>
                    <a:pt x="181" y="557"/>
                  </a:lnTo>
                  <a:lnTo>
                    <a:pt x="181" y="459"/>
                  </a:lnTo>
                  <a:lnTo>
                    <a:pt x="195" y="376"/>
                  </a:lnTo>
                  <a:lnTo>
                    <a:pt x="223" y="307"/>
                  </a:lnTo>
                  <a:lnTo>
                    <a:pt x="265" y="251"/>
                  </a:lnTo>
                  <a:lnTo>
                    <a:pt x="306" y="209"/>
                  </a:lnTo>
                  <a:lnTo>
                    <a:pt x="376" y="182"/>
                  </a:lnTo>
                  <a:lnTo>
                    <a:pt x="431" y="182"/>
                  </a:lnTo>
                  <a:lnTo>
                    <a:pt x="487" y="168"/>
                  </a:lnTo>
                  <a:lnTo>
                    <a:pt x="626" y="195"/>
                  </a:lnTo>
                  <a:lnTo>
                    <a:pt x="765" y="265"/>
                  </a:lnTo>
                  <a:lnTo>
                    <a:pt x="918" y="348"/>
                  </a:lnTo>
                  <a:lnTo>
                    <a:pt x="945" y="362"/>
                  </a:lnTo>
                  <a:lnTo>
                    <a:pt x="987" y="376"/>
                  </a:lnTo>
                  <a:lnTo>
                    <a:pt x="1015" y="362"/>
                  </a:lnTo>
                  <a:lnTo>
                    <a:pt x="1043" y="334"/>
                  </a:lnTo>
                  <a:lnTo>
                    <a:pt x="1057" y="307"/>
                  </a:lnTo>
                  <a:lnTo>
                    <a:pt x="1057" y="265"/>
                  </a:lnTo>
                  <a:lnTo>
                    <a:pt x="1043" y="237"/>
                  </a:lnTo>
                  <a:lnTo>
                    <a:pt x="1029" y="209"/>
                  </a:lnTo>
                  <a:lnTo>
                    <a:pt x="834" y="98"/>
                  </a:lnTo>
                  <a:lnTo>
                    <a:pt x="737" y="56"/>
                  </a:lnTo>
                  <a:lnTo>
                    <a:pt x="654" y="29"/>
                  </a:lnTo>
                  <a:lnTo>
                    <a:pt x="570" y="1"/>
                  </a:lnTo>
                  <a:close/>
                </a:path>
              </a:pathLst>
            </a:custGeom>
            <a:solidFill>
              <a:srgbClr val="662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3465950" y="1413475"/>
              <a:ext cx="80975" cy="31625"/>
            </a:xfrm>
            <a:custGeom>
              <a:rect b="b" l="l" r="r" t="t"/>
              <a:pathLst>
                <a:path extrusionOk="0" h="1265" w="3239">
                  <a:moveTo>
                    <a:pt x="2543" y="0"/>
                  </a:moveTo>
                  <a:lnTo>
                    <a:pt x="2196" y="28"/>
                  </a:lnTo>
                  <a:lnTo>
                    <a:pt x="1849" y="84"/>
                  </a:lnTo>
                  <a:lnTo>
                    <a:pt x="1501" y="139"/>
                  </a:lnTo>
                  <a:lnTo>
                    <a:pt x="1168" y="223"/>
                  </a:lnTo>
                  <a:lnTo>
                    <a:pt x="835" y="334"/>
                  </a:lnTo>
                  <a:lnTo>
                    <a:pt x="501" y="459"/>
                  </a:lnTo>
                  <a:lnTo>
                    <a:pt x="182" y="598"/>
                  </a:lnTo>
                  <a:lnTo>
                    <a:pt x="126" y="639"/>
                  </a:lnTo>
                  <a:lnTo>
                    <a:pt x="70" y="681"/>
                  </a:lnTo>
                  <a:lnTo>
                    <a:pt x="43" y="737"/>
                  </a:lnTo>
                  <a:lnTo>
                    <a:pt x="15" y="806"/>
                  </a:lnTo>
                  <a:lnTo>
                    <a:pt x="1" y="876"/>
                  </a:lnTo>
                  <a:lnTo>
                    <a:pt x="1" y="959"/>
                  </a:lnTo>
                  <a:lnTo>
                    <a:pt x="15" y="1028"/>
                  </a:lnTo>
                  <a:lnTo>
                    <a:pt x="43" y="1084"/>
                  </a:lnTo>
                  <a:lnTo>
                    <a:pt x="98" y="1167"/>
                  </a:lnTo>
                  <a:lnTo>
                    <a:pt x="168" y="1223"/>
                  </a:lnTo>
                  <a:lnTo>
                    <a:pt x="251" y="1251"/>
                  </a:lnTo>
                  <a:lnTo>
                    <a:pt x="348" y="1265"/>
                  </a:lnTo>
                  <a:lnTo>
                    <a:pt x="432" y="1251"/>
                  </a:lnTo>
                  <a:lnTo>
                    <a:pt x="515" y="1223"/>
                  </a:lnTo>
                  <a:lnTo>
                    <a:pt x="793" y="1098"/>
                  </a:lnTo>
                  <a:lnTo>
                    <a:pt x="1071" y="987"/>
                  </a:lnTo>
                  <a:lnTo>
                    <a:pt x="1362" y="903"/>
                  </a:lnTo>
                  <a:lnTo>
                    <a:pt x="1654" y="820"/>
                  </a:lnTo>
                  <a:lnTo>
                    <a:pt x="1960" y="764"/>
                  </a:lnTo>
                  <a:lnTo>
                    <a:pt x="2266" y="723"/>
                  </a:lnTo>
                  <a:lnTo>
                    <a:pt x="2571" y="709"/>
                  </a:lnTo>
                  <a:lnTo>
                    <a:pt x="2891" y="695"/>
                  </a:lnTo>
                  <a:lnTo>
                    <a:pt x="2974" y="695"/>
                  </a:lnTo>
                  <a:lnTo>
                    <a:pt x="3057" y="667"/>
                  </a:lnTo>
                  <a:lnTo>
                    <a:pt x="3127" y="612"/>
                  </a:lnTo>
                  <a:lnTo>
                    <a:pt x="3182" y="542"/>
                  </a:lnTo>
                  <a:lnTo>
                    <a:pt x="3224" y="445"/>
                  </a:lnTo>
                  <a:lnTo>
                    <a:pt x="3238" y="348"/>
                  </a:lnTo>
                  <a:lnTo>
                    <a:pt x="3224" y="250"/>
                  </a:lnTo>
                  <a:lnTo>
                    <a:pt x="3182" y="167"/>
                  </a:lnTo>
                  <a:lnTo>
                    <a:pt x="3127" y="98"/>
                  </a:lnTo>
                  <a:lnTo>
                    <a:pt x="3057" y="42"/>
                  </a:lnTo>
                  <a:lnTo>
                    <a:pt x="29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3751475" y="1338450"/>
              <a:ext cx="115675" cy="117075"/>
            </a:xfrm>
            <a:custGeom>
              <a:rect b="b" l="l" r="r" t="t"/>
              <a:pathLst>
                <a:path extrusionOk="0" h="4683" w="4627">
                  <a:moveTo>
                    <a:pt x="2723" y="0"/>
                  </a:moveTo>
                  <a:lnTo>
                    <a:pt x="2515" y="28"/>
                  </a:lnTo>
                  <a:lnTo>
                    <a:pt x="2292" y="70"/>
                  </a:lnTo>
                  <a:lnTo>
                    <a:pt x="2070" y="125"/>
                  </a:lnTo>
                  <a:lnTo>
                    <a:pt x="1848" y="209"/>
                  </a:lnTo>
                  <a:lnTo>
                    <a:pt x="1626" y="320"/>
                  </a:lnTo>
                  <a:lnTo>
                    <a:pt x="1417" y="445"/>
                  </a:lnTo>
                  <a:lnTo>
                    <a:pt x="1209" y="584"/>
                  </a:lnTo>
                  <a:lnTo>
                    <a:pt x="1014" y="751"/>
                  </a:lnTo>
                  <a:lnTo>
                    <a:pt x="820" y="945"/>
                  </a:lnTo>
                  <a:lnTo>
                    <a:pt x="653" y="1140"/>
                  </a:lnTo>
                  <a:lnTo>
                    <a:pt x="486" y="1348"/>
                  </a:lnTo>
                  <a:lnTo>
                    <a:pt x="361" y="1556"/>
                  </a:lnTo>
                  <a:lnTo>
                    <a:pt x="250" y="1779"/>
                  </a:lnTo>
                  <a:lnTo>
                    <a:pt x="153" y="2001"/>
                  </a:lnTo>
                  <a:lnTo>
                    <a:pt x="83" y="2223"/>
                  </a:lnTo>
                  <a:lnTo>
                    <a:pt x="28" y="2460"/>
                  </a:lnTo>
                  <a:lnTo>
                    <a:pt x="0" y="2682"/>
                  </a:lnTo>
                  <a:lnTo>
                    <a:pt x="0" y="2904"/>
                  </a:lnTo>
                  <a:lnTo>
                    <a:pt x="14" y="3112"/>
                  </a:lnTo>
                  <a:lnTo>
                    <a:pt x="42" y="3321"/>
                  </a:lnTo>
                  <a:lnTo>
                    <a:pt x="97" y="3529"/>
                  </a:lnTo>
                  <a:lnTo>
                    <a:pt x="181" y="3724"/>
                  </a:lnTo>
                  <a:lnTo>
                    <a:pt x="278" y="3904"/>
                  </a:lnTo>
                  <a:lnTo>
                    <a:pt x="389" y="4071"/>
                  </a:lnTo>
                  <a:lnTo>
                    <a:pt x="542" y="4224"/>
                  </a:lnTo>
                  <a:lnTo>
                    <a:pt x="695" y="4349"/>
                  </a:lnTo>
                  <a:lnTo>
                    <a:pt x="875" y="4460"/>
                  </a:lnTo>
                  <a:lnTo>
                    <a:pt x="1056" y="4557"/>
                  </a:lnTo>
                  <a:lnTo>
                    <a:pt x="1250" y="4627"/>
                  </a:lnTo>
                  <a:lnTo>
                    <a:pt x="1459" y="4669"/>
                  </a:lnTo>
                  <a:lnTo>
                    <a:pt x="1667" y="4682"/>
                  </a:lnTo>
                  <a:lnTo>
                    <a:pt x="1889" y="4682"/>
                  </a:lnTo>
                  <a:lnTo>
                    <a:pt x="2112" y="4669"/>
                  </a:lnTo>
                  <a:lnTo>
                    <a:pt x="2334" y="4627"/>
                  </a:lnTo>
                  <a:lnTo>
                    <a:pt x="2556" y="4557"/>
                  </a:lnTo>
                  <a:lnTo>
                    <a:pt x="2779" y="4474"/>
                  </a:lnTo>
                  <a:lnTo>
                    <a:pt x="2987" y="4377"/>
                  </a:lnTo>
                  <a:lnTo>
                    <a:pt x="3209" y="4252"/>
                  </a:lnTo>
                  <a:lnTo>
                    <a:pt x="3404" y="4099"/>
                  </a:lnTo>
                  <a:lnTo>
                    <a:pt x="3612" y="3932"/>
                  </a:lnTo>
                  <a:lnTo>
                    <a:pt x="3793" y="3752"/>
                  </a:lnTo>
                  <a:lnTo>
                    <a:pt x="3973" y="3557"/>
                  </a:lnTo>
                  <a:lnTo>
                    <a:pt x="4126" y="3349"/>
                  </a:lnTo>
                  <a:lnTo>
                    <a:pt x="4251" y="3126"/>
                  </a:lnTo>
                  <a:lnTo>
                    <a:pt x="4376" y="2904"/>
                  </a:lnTo>
                  <a:lnTo>
                    <a:pt x="4460" y="2682"/>
                  </a:lnTo>
                  <a:lnTo>
                    <a:pt x="4529" y="2460"/>
                  </a:lnTo>
                  <a:lnTo>
                    <a:pt x="4585" y="2237"/>
                  </a:lnTo>
                  <a:lnTo>
                    <a:pt x="4613" y="2015"/>
                  </a:lnTo>
                  <a:lnTo>
                    <a:pt x="4626" y="1793"/>
                  </a:lnTo>
                  <a:lnTo>
                    <a:pt x="4613" y="1570"/>
                  </a:lnTo>
                  <a:lnTo>
                    <a:pt x="4571" y="1362"/>
                  </a:lnTo>
                  <a:lnTo>
                    <a:pt x="4515" y="1167"/>
                  </a:lnTo>
                  <a:lnTo>
                    <a:pt x="4446" y="973"/>
                  </a:lnTo>
                  <a:lnTo>
                    <a:pt x="4349" y="792"/>
                  </a:lnTo>
                  <a:lnTo>
                    <a:pt x="4224" y="626"/>
                  </a:lnTo>
                  <a:lnTo>
                    <a:pt x="4085" y="473"/>
                  </a:lnTo>
                  <a:lnTo>
                    <a:pt x="3918" y="334"/>
                  </a:lnTo>
                  <a:lnTo>
                    <a:pt x="3737" y="223"/>
                  </a:lnTo>
                  <a:lnTo>
                    <a:pt x="3557" y="139"/>
                  </a:lnTo>
                  <a:lnTo>
                    <a:pt x="3362" y="70"/>
                  </a:lnTo>
                  <a:lnTo>
                    <a:pt x="3154" y="28"/>
                  </a:lnTo>
                  <a:lnTo>
                    <a:pt x="2945" y="0"/>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779950" y="1357900"/>
              <a:ext cx="70875" cy="72950"/>
            </a:xfrm>
            <a:custGeom>
              <a:rect b="b" l="l" r="r" t="t"/>
              <a:pathLst>
                <a:path extrusionOk="0" h="2918" w="2835">
                  <a:moveTo>
                    <a:pt x="1487" y="0"/>
                  </a:moveTo>
                  <a:lnTo>
                    <a:pt x="1292" y="28"/>
                  </a:lnTo>
                  <a:lnTo>
                    <a:pt x="1112" y="70"/>
                  </a:lnTo>
                  <a:lnTo>
                    <a:pt x="931" y="139"/>
                  </a:lnTo>
                  <a:lnTo>
                    <a:pt x="750" y="209"/>
                  </a:lnTo>
                  <a:lnTo>
                    <a:pt x="612" y="306"/>
                  </a:lnTo>
                  <a:lnTo>
                    <a:pt x="473" y="403"/>
                  </a:lnTo>
                  <a:lnTo>
                    <a:pt x="375" y="514"/>
                  </a:lnTo>
                  <a:lnTo>
                    <a:pt x="320" y="598"/>
                  </a:lnTo>
                  <a:lnTo>
                    <a:pt x="264" y="681"/>
                  </a:lnTo>
                  <a:lnTo>
                    <a:pt x="223" y="778"/>
                  </a:lnTo>
                  <a:lnTo>
                    <a:pt x="209" y="862"/>
                  </a:lnTo>
                  <a:lnTo>
                    <a:pt x="195" y="959"/>
                  </a:lnTo>
                  <a:lnTo>
                    <a:pt x="181" y="1056"/>
                  </a:lnTo>
                  <a:lnTo>
                    <a:pt x="195" y="1140"/>
                  </a:lnTo>
                  <a:lnTo>
                    <a:pt x="223" y="1237"/>
                  </a:lnTo>
                  <a:lnTo>
                    <a:pt x="250" y="1306"/>
                  </a:lnTo>
                  <a:lnTo>
                    <a:pt x="278" y="1376"/>
                  </a:lnTo>
                  <a:lnTo>
                    <a:pt x="361" y="1501"/>
                  </a:lnTo>
                  <a:lnTo>
                    <a:pt x="473" y="1612"/>
                  </a:lnTo>
                  <a:lnTo>
                    <a:pt x="570" y="1709"/>
                  </a:lnTo>
                  <a:lnTo>
                    <a:pt x="709" y="1834"/>
                  </a:lnTo>
                  <a:lnTo>
                    <a:pt x="764" y="1904"/>
                  </a:lnTo>
                  <a:lnTo>
                    <a:pt x="806" y="1973"/>
                  </a:lnTo>
                  <a:lnTo>
                    <a:pt x="834" y="2029"/>
                  </a:lnTo>
                  <a:lnTo>
                    <a:pt x="848" y="2098"/>
                  </a:lnTo>
                  <a:lnTo>
                    <a:pt x="848" y="2154"/>
                  </a:lnTo>
                  <a:lnTo>
                    <a:pt x="848" y="2223"/>
                  </a:lnTo>
                  <a:lnTo>
                    <a:pt x="834" y="2279"/>
                  </a:lnTo>
                  <a:lnTo>
                    <a:pt x="806" y="2348"/>
                  </a:lnTo>
                  <a:lnTo>
                    <a:pt x="778" y="2404"/>
                  </a:lnTo>
                  <a:lnTo>
                    <a:pt x="737" y="2446"/>
                  </a:lnTo>
                  <a:lnTo>
                    <a:pt x="681" y="2487"/>
                  </a:lnTo>
                  <a:lnTo>
                    <a:pt x="625" y="2515"/>
                  </a:lnTo>
                  <a:lnTo>
                    <a:pt x="570" y="2543"/>
                  </a:lnTo>
                  <a:lnTo>
                    <a:pt x="514" y="2557"/>
                  </a:lnTo>
                  <a:lnTo>
                    <a:pt x="375" y="2557"/>
                  </a:lnTo>
                  <a:lnTo>
                    <a:pt x="320" y="2543"/>
                  </a:lnTo>
                  <a:lnTo>
                    <a:pt x="264" y="2515"/>
                  </a:lnTo>
                  <a:lnTo>
                    <a:pt x="195" y="2487"/>
                  </a:lnTo>
                  <a:lnTo>
                    <a:pt x="125" y="2501"/>
                  </a:lnTo>
                  <a:lnTo>
                    <a:pt x="70" y="2529"/>
                  </a:lnTo>
                  <a:lnTo>
                    <a:pt x="14" y="2585"/>
                  </a:lnTo>
                  <a:lnTo>
                    <a:pt x="0" y="2654"/>
                  </a:lnTo>
                  <a:lnTo>
                    <a:pt x="0" y="2723"/>
                  </a:lnTo>
                  <a:lnTo>
                    <a:pt x="42" y="2779"/>
                  </a:lnTo>
                  <a:lnTo>
                    <a:pt x="98" y="2821"/>
                  </a:lnTo>
                  <a:lnTo>
                    <a:pt x="167" y="2862"/>
                  </a:lnTo>
                  <a:lnTo>
                    <a:pt x="236" y="2890"/>
                  </a:lnTo>
                  <a:lnTo>
                    <a:pt x="320" y="2904"/>
                  </a:lnTo>
                  <a:lnTo>
                    <a:pt x="403" y="2918"/>
                  </a:lnTo>
                  <a:lnTo>
                    <a:pt x="556" y="2904"/>
                  </a:lnTo>
                  <a:lnTo>
                    <a:pt x="709" y="2862"/>
                  </a:lnTo>
                  <a:lnTo>
                    <a:pt x="792" y="2835"/>
                  </a:lnTo>
                  <a:lnTo>
                    <a:pt x="862" y="2793"/>
                  </a:lnTo>
                  <a:lnTo>
                    <a:pt x="917" y="2751"/>
                  </a:lnTo>
                  <a:lnTo>
                    <a:pt x="987" y="2696"/>
                  </a:lnTo>
                  <a:lnTo>
                    <a:pt x="1056" y="2612"/>
                  </a:lnTo>
                  <a:lnTo>
                    <a:pt x="1126" y="2501"/>
                  </a:lnTo>
                  <a:lnTo>
                    <a:pt x="1167" y="2390"/>
                  </a:lnTo>
                  <a:lnTo>
                    <a:pt x="1195" y="2279"/>
                  </a:lnTo>
                  <a:lnTo>
                    <a:pt x="1209" y="2168"/>
                  </a:lnTo>
                  <a:lnTo>
                    <a:pt x="1195" y="2043"/>
                  </a:lnTo>
                  <a:lnTo>
                    <a:pt x="1181" y="1932"/>
                  </a:lnTo>
                  <a:lnTo>
                    <a:pt x="1126" y="1807"/>
                  </a:lnTo>
                  <a:lnTo>
                    <a:pt x="1056" y="1709"/>
                  </a:lnTo>
                  <a:lnTo>
                    <a:pt x="987" y="1612"/>
                  </a:lnTo>
                  <a:lnTo>
                    <a:pt x="806" y="1445"/>
                  </a:lnTo>
                  <a:lnTo>
                    <a:pt x="653" y="1292"/>
                  </a:lnTo>
                  <a:lnTo>
                    <a:pt x="598" y="1209"/>
                  </a:lnTo>
                  <a:lnTo>
                    <a:pt x="556" y="1126"/>
                  </a:lnTo>
                  <a:lnTo>
                    <a:pt x="542" y="1029"/>
                  </a:lnTo>
                  <a:lnTo>
                    <a:pt x="556" y="931"/>
                  </a:lnTo>
                  <a:lnTo>
                    <a:pt x="598" y="834"/>
                  </a:lnTo>
                  <a:lnTo>
                    <a:pt x="653" y="737"/>
                  </a:lnTo>
                  <a:lnTo>
                    <a:pt x="723" y="667"/>
                  </a:lnTo>
                  <a:lnTo>
                    <a:pt x="792" y="612"/>
                  </a:lnTo>
                  <a:lnTo>
                    <a:pt x="931" y="626"/>
                  </a:lnTo>
                  <a:lnTo>
                    <a:pt x="1070" y="667"/>
                  </a:lnTo>
                  <a:lnTo>
                    <a:pt x="1195" y="737"/>
                  </a:lnTo>
                  <a:lnTo>
                    <a:pt x="1251" y="765"/>
                  </a:lnTo>
                  <a:lnTo>
                    <a:pt x="1292" y="820"/>
                  </a:lnTo>
                  <a:lnTo>
                    <a:pt x="1376" y="931"/>
                  </a:lnTo>
                  <a:lnTo>
                    <a:pt x="1417" y="1070"/>
                  </a:lnTo>
                  <a:lnTo>
                    <a:pt x="1431" y="1209"/>
                  </a:lnTo>
                  <a:lnTo>
                    <a:pt x="1417" y="1348"/>
                  </a:lnTo>
                  <a:lnTo>
                    <a:pt x="1417" y="1418"/>
                  </a:lnTo>
                  <a:lnTo>
                    <a:pt x="1445" y="1487"/>
                  </a:lnTo>
                  <a:lnTo>
                    <a:pt x="1487" y="1529"/>
                  </a:lnTo>
                  <a:lnTo>
                    <a:pt x="1556" y="1556"/>
                  </a:lnTo>
                  <a:lnTo>
                    <a:pt x="1584" y="1570"/>
                  </a:lnTo>
                  <a:lnTo>
                    <a:pt x="1654" y="1556"/>
                  </a:lnTo>
                  <a:lnTo>
                    <a:pt x="1695" y="1529"/>
                  </a:lnTo>
                  <a:lnTo>
                    <a:pt x="1751" y="1487"/>
                  </a:lnTo>
                  <a:lnTo>
                    <a:pt x="1765" y="1431"/>
                  </a:lnTo>
                  <a:lnTo>
                    <a:pt x="1792" y="1320"/>
                  </a:lnTo>
                  <a:lnTo>
                    <a:pt x="1792" y="1209"/>
                  </a:lnTo>
                  <a:lnTo>
                    <a:pt x="1792" y="1098"/>
                  </a:lnTo>
                  <a:lnTo>
                    <a:pt x="1765" y="987"/>
                  </a:lnTo>
                  <a:lnTo>
                    <a:pt x="1737" y="876"/>
                  </a:lnTo>
                  <a:lnTo>
                    <a:pt x="1695" y="778"/>
                  </a:lnTo>
                  <a:lnTo>
                    <a:pt x="1640" y="681"/>
                  </a:lnTo>
                  <a:lnTo>
                    <a:pt x="1570" y="584"/>
                  </a:lnTo>
                  <a:lnTo>
                    <a:pt x="1515" y="528"/>
                  </a:lnTo>
                  <a:lnTo>
                    <a:pt x="1459" y="473"/>
                  </a:lnTo>
                  <a:lnTo>
                    <a:pt x="1320" y="389"/>
                  </a:lnTo>
                  <a:lnTo>
                    <a:pt x="1431" y="376"/>
                  </a:lnTo>
                  <a:lnTo>
                    <a:pt x="1542" y="362"/>
                  </a:lnTo>
                  <a:lnTo>
                    <a:pt x="1654" y="362"/>
                  </a:lnTo>
                  <a:lnTo>
                    <a:pt x="1751" y="376"/>
                  </a:lnTo>
                  <a:lnTo>
                    <a:pt x="1848" y="389"/>
                  </a:lnTo>
                  <a:lnTo>
                    <a:pt x="1945" y="417"/>
                  </a:lnTo>
                  <a:lnTo>
                    <a:pt x="2043" y="445"/>
                  </a:lnTo>
                  <a:lnTo>
                    <a:pt x="2126" y="501"/>
                  </a:lnTo>
                  <a:lnTo>
                    <a:pt x="2223" y="570"/>
                  </a:lnTo>
                  <a:lnTo>
                    <a:pt x="2307" y="653"/>
                  </a:lnTo>
                  <a:lnTo>
                    <a:pt x="2376" y="765"/>
                  </a:lnTo>
                  <a:lnTo>
                    <a:pt x="2432" y="876"/>
                  </a:lnTo>
                  <a:lnTo>
                    <a:pt x="2473" y="1001"/>
                  </a:lnTo>
                  <a:lnTo>
                    <a:pt x="2487" y="1112"/>
                  </a:lnTo>
                  <a:lnTo>
                    <a:pt x="2473" y="1237"/>
                  </a:lnTo>
                  <a:lnTo>
                    <a:pt x="2418" y="1362"/>
                  </a:lnTo>
                  <a:lnTo>
                    <a:pt x="2404" y="1418"/>
                  </a:lnTo>
                  <a:lnTo>
                    <a:pt x="2418" y="1487"/>
                  </a:lnTo>
                  <a:lnTo>
                    <a:pt x="2445" y="1556"/>
                  </a:lnTo>
                  <a:lnTo>
                    <a:pt x="2501" y="1598"/>
                  </a:lnTo>
                  <a:lnTo>
                    <a:pt x="2570" y="1612"/>
                  </a:lnTo>
                  <a:lnTo>
                    <a:pt x="2640" y="1612"/>
                  </a:lnTo>
                  <a:lnTo>
                    <a:pt x="2696" y="1584"/>
                  </a:lnTo>
                  <a:lnTo>
                    <a:pt x="2737" y="1529"/>
                  </a:lnTo>
                  <a:lnTo>
                    <a:pt x="2779" y="1445"/>
                  </a:lnTo>
                  <a:lnTo>
                    <a:pt x="2807" y="1348"/>
                  </a:lnTo>
                  <a:lnTo>
                    <a:pt x="2834" y="1265"/>
                  </a:lnTo>
                  <a:lnTo>
                    <a:pt x="2834" y="1167"/>
                  </a:lnTo>
                  <a:lnTo>
                    <a:pt x="2834" y="1070"/>
                  </a:lnTo>
                  <a:lnTo>
                    <a:pt x="2834" y="987"/>
                  </a:lnTo>
                  <a:lnTo>
                    <a:pt x="2821" y="890"/>
                  </a:lnTo>
                  <a:lnTo>
                    <a:pt x="2793" y="792"/>
                  </a:lnTo>
                  <a:lnTo>
                    <a:pt x="2751" y="709"/>
                  </a:lnTo>
                  <a:lnTo>
                    <a:pt x="2709" y="626"/>
                  </a:lnTo>
                  <a:lnTo>
                    <a:pt x="2668" y="542"/>
                  </a:lnTo>
                  <a:lnTo>
                    <a:pt x="2612" y="459"/>
                  </a:lnTo>
                  <a:lnTo>
                    <a:pt x="2543" y="376"/>
                  </a:lnTo>
                  <a:lnTo>
                    <a:pt x="2473" y="306"/>
                  </a:lnTo>
                  <a:lnTo>
                    <a:pt x="2404" y="251"/>
                  </a:lnTo>
                  <a:lnTo>
                    <a:pt x="2307" y="195"/>
                  </a:lnTo>
                  <a:lnTo>
                    <a:pt x="2168" y="112"/>
                  </a:lnTo>
                  <a:lnTo>
                    <a:pt x="2001" y="56"/>
                  </a:lnTo>
                  <a:lnTo>
                    <a:pt x="1834" y="14"/>
                  </a:lnTo>
                  <a:lnTo>
                    <a:pt x="1667" y="0"/>
                  </a:lnTo>
                  <a:close/>
                </a:path>
              </a:pathLst>
            </a:custGeom>
            <a:solidFill>
              <a:srgbClr val="662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4607275" y="1446475"/>
              <a:ext cx="322675" cy="286900"/>
            </a:xfrm>
            <a:custGeom>
              <a:rect b="b" l="l" r="r" t="t"/>
              <a:pathLst>
                <a:path extrusionOk="0" h="11476" w="12907">
                  <a:moveTo>
                    <a:pt x="8225" y="0"/>
                  </a:moveTo>
                  <a:lnTo>
                    <a:pt x="8086" y="42"/>
                  </a:lnTo>
                  <a:lnTo>
                    <a:pt x="7933" y="97"/>
                  </a:lnTo>
                  <a:lnTo>
                    <a:pt x="7767" y="195"/>
                  </a:lnTo>
                  <a:lnTo>
                    <a:pt x="7572" y="320"/>
                  </a:lnTo>
                  <a:lnTo>
                    <a:pt x="7391" y="459"/>
                  </a:lnTo>
                  <a:lnTo>
                    <a:pt x="7183" y="625"/>
                  </a:lnTo>
                  <a:lnTo>
                    <a:pt x="6975" y="806"/>
                  </a:lnTo>
                  <a:lnTo>
                    <a:pt x="6752" y="1014"/>
                  </a:lnTo>
                  <a:lnTo>
                    <a:pt x="6294" y="1459"/>
                  </a:lnTo>
                  <a:lnTo>
                    <a:pt x="5835" y="1959"/>
                  </a:lnTo>
                  <a:lnTo>
                    <a:pt x="5377" y="2473"/>
                  </a:lnTo>
                  <a:lnTo>
                    <a:pt x="4919" y="2987"/>
                  </a:lnTo>
                  <a:lnTo>
                    <a:pt x="4488" y="3501"/>
                  </a:lnTo>
                  <a:lnTo>
                    <a:pt x="3738" y="4418"/>
                  </a:lnTo>
                  <a:lnTo>
                    <a:pt x="3210" y="5057"/>
                  </a:lnTo>
                  <a:lnTo>
                    <a:pt x="3057" y="5238"/>
                  </a:lnTo>
                  <a:lnTo>
                    <a:pt x="3001" y="5293"/>
                  </a:lnTo>
                  <a:lnTo>
                    <a:pt x="2918" y="5141"/>
                  </a:lnTo>
                  <a:lnTo>
                    <a:pt x="2751" y="4752"/>
                  </a:lnTo>
                  <a:lnTo>
                    <a:pt x="2487" y="4251"/>
                  </a:lnTo>
                  <a:lnTo>
                    <a:pt x="2334" y="3974"/>
                  </a:lnTo>
                  <a:lnTo>
                    <a:pt x="2154" y="3696"/>
                  </a:lnTo>
                  <a:lnTo>
                    <a:pt x="1973" y="3418"/>
                  </a:lnTo>
                  <a:lnTo>
                    <a:pt x="1765" y="3168"/>
                  </a:lnTo>
                  <a:lnTo>
                    <a:pt x="1556" y="2959"/>
                  </a:lnTo>
                  <a:lnTo>
                    <a:pt x="1459" y="2862"/>
                  </a:lnTo>
                  <a:lnTo>
                    <a:pt x="1348" y="2779"/>
                  </a:lnTo>
                  <a:lnTo>
                    <a:pt x="1237" y="2709"/>
                  </a:lnTo>
                  <a:lnTo>
                    <a:pt x="1126" y="2654"/>
                  </a:lnTo>
                  <a:lnTo>
                    <a:pt x="1015" y="2612"/>
                  </a:lnTo>
                  <a:lnTo>
                    <a:pt x="903" y="2584"/>
                  </a:lnTo>
                  <a:lnTo>
                    <a:pt x="778" y="2584"/>
                  </a:lnTo>
                  <a:lnTo>
                    <a:pt x="667" y="2598"/>
                  </a:lnTo>
                  <a:lnTo>
                    <a:pt x="556" y="2640"/>
                  </a:lnTo>
                  <a:lnTo>
                    <a:pt x="445" y="2695"/>
                  </a:lnTo>
                  <a:lnTo>
                    <a:pt x="334" y="2765"/>
                  </a:lnTo>
                  <a:lnTo>
                    <a:pt x="250" y="2834"/>
                  </a:lnTo>
                  <a:lnTo>
                    <a:pt x="181" y="2904"/>
                  </a:lnTo>
                  <a:lnTo>
                    <a:pt x="125" y="2987"/>
                  </a:lnTo>
                  <a:lnTo>
                    <a:pt x="70" y="3057"/>
                  </a:lnTo>
                  <a:lnTo>
                    <a:pt x="42" y="3140"/>
                  </a:lnTo>
                  <a:lnTo>
                    <a:pt x="14" y="3223"/>
                  </a:lnTo>
                  <a:lnTo>
                    <a:pt x="0" y="3307"/>
                  </a:lnTo>
                  <a:lnTo>
                    <a:pt x="0" y="3390"/>
                  </a:lnTo>
                  <a:lnTo>
                    <a:pt x="0" y="3487"/>
                  </a:lnTo>
                  <a:lnTo>
                    <a:pt x="42" y="3668"/>
                  </a:lnTo>
                  <a:lnTo>
                    <a:pt x="98" y="3862"/>
                  </a:lnTo>
                  <a:lnTo>
                    <a:pt x="181" y="4071"/>
                  </a:lnTo>
                  <a:lnTo>
                    <a:pt x="376" y="4515"/>
                  </a:lnTo>
                  <a:lnTo>
                    <a:pt x="473" y="4766"/>
                  </a:lnTo>
                  <a:lnTo>
                    <a:pt x="570" y="5016"/>
                  </a:lnTo>
                  <a:lnTo>
                    <a:pt x="639" y="5280"/>
                  </a:lnTo>
                  <a:lnTo>
                    <a:pt x="695" y="5557"/>
                  </a:lnTo>
                  <a:lnTo>
                    <a:pt x="737" y="5849"/>
                  </a:lnTo>
                  <a:lnTo>
                    <a:pt x="737" y="5988"/>
                  </a:lnTo>
                  <a:lnTo>
                    <a:pt x="737" y="6141"/>
                  </a:lnTo>
                  <a:lnTo>
                    <a:pt x="695" y="6516"/>
                  </a:lnTo>
                  <a:lnTo>
                    <a:pt x="626" y="7044"/>
                  </a:lnTo>
                  <a:lnTo>
                    <a:pt x="556" y="7669"/>
                  </a:lnTo>
                  <a:lnTo>
                    <a:pt x="542" y="8003"/>
                  </a:lnTo>
                  <a:lnTo>
                    <a:pt x="528" y="8350"/>
                  </a:lnTo>
                  <a:lnTo>
                    <a:pt x="542" y="8697"/>
                  </a:lnTo>
                  <a:lnTo>
                    <a:pt x="570" y="9045"/>
                  </a:lnTo>
                  <a:lnTo>
                    <a:pt x="626" y="9392"/>
                  </a:lnTo>
                  <a:lnTo>
                    <a:pt x="695" y="9711"/>
                  </a:lnTo>
                  <a:lnTo>
                    <a:pt x="751" y="9878"/>
                  </a:lnTo>
                  <a:lnTo>
                    <a:pt x="806" y="10031"/>
                  </a:lnTo>
                  <a:lnTo>
                    <a:pt x="876" y="10170"/>
                  </a:lnTo>
                  <a:lnTo>
                    <a:pt x="945" y="10309"/>
                  </a:lnTo>
                  <a:lnTo>
                    <a:pt x="1042" y="10434"/>
                  </a:lnTo>
                  <a:lnTo>
                    <a:pt x="1140" y="10559"/>
                  </a:lnTo>
                  <a:lnTo>
                    <a:pt x="1237" y="10684"/>
                  </a:lnTo>
                  <a:lnTo>
                    <a:pt x="1362" y="10781"/>
                  </a:lnTo>
                  <a:lnTo>
                    <a:pt x="1459" y="10837"/>
                  </a:lnTo>
                  <a:lnTo>
                    <a:pt x="1723" y="10976"/>
                  </a:lnTo>
                  <a:lnTo>
                    <a:pt x="1918" y="11073"/>
                  </a:lnTo>
                  <a:lnTo>
                    <a:pt x="2154" y="11156"/>
                  </a:lnTo>
                  <a:lnTo>
                    <a:pt x="2404" y="11254"/>
                  </a:lnTo>
                  <a:lnTo>
                    <a:pt x="2696" y="11337"/>
                  </a:lnTo>
                  <a:lnTo>
                    <a:pt x="3001" y="11406"/>
                  </a:lnTo>
                  <a:lnTo>
                    <a:pt x="3335" y="11448"/>
                  </a:lnTo>
                  <a:lnTo>
                    <a:pt x="3682" y="11476"/>
                  </a:lnTo>
                  <a:lnTo>
                    <a:pt x="4029" y="11476"/>
                  </a:lnTo>
                  <a:lnTo>
                    <a:pt x="4210" y="11462"/>
                  </a:lnTo>
                  <a:lnTo>
                    <a:pt x="4404" y="11448"/>
                  </a:lnTo>
                  <a:lnTo>
                    <a:pt x="4585" y="11406"/>
                  </a:lnTo>
                  <a:lnTo>
                    <a:pt x="4766" y="11365"/>
                  </a:lnTo>
                  <a:lnTo>
                    <a:pt x="4960" y="11309"/>
                  </a:lnTo>
                  <a:lnTo>
                    <a:pt x="5141" y="11240"/>
                  </a:lnTo>
                  <a:lnTo>
                    <a:pt x="5335" y="11156"/>
                  </a:lnTo>
                  <a:lnTo>
                    <a:pt x="5516" y="11073"/>
                  </a:lnTo>
                  <a:lnTo>
                    <a:pt x="5863" y="10865"/>
                  </a:lnTo>
                  <a:lnTo>
                    <a:pt x="6183" y="10642"/>
                  </a:lnTo>
                  <a:lnTo>
                    <a:pt x="6447" y="10420"/>
                  </a:lnTo>
                  <a:lnTo>
                    <a:pt x="6697" y="10184"/>
                  </a:lnTo>
                  <a:lnTo>
                    <a:pt x="6905" y="9948"/>
                  </a:lnTo>
                  <a:lnTo>
                    <a:pt x="7072" y="9711"/>
                  </a:lnTo>
                  <a:lnTo>
                    <a:pt x="7225" y="9489"/>
                  </a:lnTo>
                  <a:lnTo>
                    <a:pt x="7364" y="9267"/>
                  </a:lnTo>
                  <a:lnTo>
                    <a:pt x="7461" y="9072"/>
                  </a:lnTo>
                  <a:lnTo>
                    <a:pt x="7544" y="8878"/>
                  </a:lnTo>
                  <a:lnTo>
                    <a:pt x="7614" y="8711"/>
                  </a:lnTo>
                  <a:lnTo>
                    <a:pt x="7655" y="8558"/>
                  </a:lnTo>
                  <a:lnTo>
                    <a:pt x="7711" y="8350"/>
                  </a:lnTo>
                  <a:lnTo>
                    <a:pt x="7725" y="8280"/>
                  </a:lnTo>
                  <a:lnTo>
                    <a:pt x="8211" y="8531"/>
                  </a:lnTo>
                  <a:lnTo>
                    <a:pt x="8711" y="8781"/>
                  </a:lnTo>
                  <a:lnTo>
                    <a:pt x="9309" y="9045"/>
                  </a:lnTo>
                  <a:lnTo>
                    <a:pt x="9614" y="9184"/>
                  </a:lnTo>
                  <a:lnTo>
                    <a:pt x="9934" y="9295"/>
                  </a:lnTo>
                  <a:lnTo>
                    <a:pt x="10240" y="9406"/>
                  </a:lnTo>
                  <a:lnTo>
                    <a:pt x="10531" y="9489"/>
                  </a:lnTo>
                  <a:lnTo>
                    <a:pt x="10795" y="9545"/>
                  </a:lnTo>
                  <a:lnTo>
                    <a:pt x="11018" y="9573"/>
                  </a:lnTo>
                  <a:lnTo>
                    <a:pt x="11129" y="9573"/>
                  </a:lnTo>
                  <a:lnTo>
                    <a:pt x="11212" y="9559"/>
                  </a:lnTo>
                  <a:lnTo>
                    <a:pt x="11295" y="9531"/>
                  </a:lnTo>
                  <a:lnTo>
                    <a:pt x="11365" y="9503"/>
                  </a:lnTo>
                  <a:lnTo>
                    <a:pt x="11407" y="9461"/>
                  </a:lnTo>
                  <a:lnTo>
                    <a:pt x="11434" y="9406"/>
                  </a:lnTo>
                  <a:lnTo>
                    <a:pt x="11448" y="9336"/>
                  </a:lnTo>
                  <a:lnTo>
                    <a:pt x="11434" y="9267"/>
                  </a:lnTo>
                  <a:lnTo>
                    <a:pt x="11407" y="9184"/>
                  </a:lnTo>
                  <a:lnTo>
                    <a:pt x="11365" y="9100"/>
                  </a:lnTo>
                  <a:lnTo>
                    <a:pt x="11226" y="8920"/>
                  </a:lnTo>
                  <a:lnTo>
                    <a:pt x="11045" y="8711"/>
                  </a:lnTo>
                  <a:lnTo>
                    <a:pt x="10823" y="8489"/>
                  </a:lnTo>
                  <a:lnTo>
                    <a:pt x="10587" y="8267"/>
                  </a:lnTo>
                  <a:lnTo>
                    <a:pt x="10323" y="8030"/>
                  </a:lnTo>
                  <a:lnTo>
                    <a:pt x="9781" y="7600"/>
                  </a:lnTo>
                  <a:lnTo>
                    <a:pt x="9295" y="7225"/>
                  </a:lnTo>
                  <a:lnTo>
                    <a:pt x="8809" y="6877"/>
                  </a:lnTo>
                  <a:lnTo>
                    <a:pt x="9420" y="6947"/>
                  </a:lnTo>
                  <a:lnTo>
                    <a:pt x="10073" y="7002"/>
                  </a:lnTo>
                  <a:lnTo>
                    <a:pt x="10809" y="7044"/>
                  </a:lnTo>
                  <a:lnTo>
                    <a:pt x="11184" y="7058"/>
                  </a:lnTo>
                  <a:lnTo>
                    <a:pt x="11559" y="7058"/>
                  </a:lnTo>
                  <a:lnTo>
                    <a:pt x="11907" y="7044"/>
                  </a:lnTo>
                  <a:lnTo>
                    <a:pt x="12212" y="7030"/>
                  </a:lnTo>
                  <a:lnTo>
                    <a:pt x="12490" y="6988"/>
                  </a:lnTo>
                  <a:lnTo>
                    <a:pt x="12601" y="6961"/>
                  </a:lnTo>
                  <a:lnTo>
                    <a:pt x="12699" y="6919"/>
                  </a:lnTo>
                  <a:lnTo>
                    <a:pt x="12782" y="6877"/>
                  </a:lnTo>
                  <a:lnTo>
                    <a:pt x="12838" y="6836"/>
                  </a:lnTo>
                  <a:lnTo>
                    <a:pt x="12893" y="6780"/>
                  </a:lnTo>
                  <a:lnTo>
                    <a:pt x="12907" y="6724"/>
                  </a:lnTo>
                  <a:lnTo>
                    <a:pt x="12907" y="6669"/>
                  </a:lnTo>
                  <a:lnTo>
                    <a:pt x="12879" y="6599"/>
                  </a:lnTo>
                  <a:lnTo>
                    <a:pt x="12838" y="6544"/>
                  </a:lnTo>
                  <a:lnTo>
                    <a:pt x="12768" y="6474"/>
                  </a:lnTo>
                  <a:lnTo>
                    <a:pt x="12685" y="6419"/>
                  </a:lnTo>
                  <a:lnTo>
                    <a:pt x="12587" y="6349"/>
                  </a:lnTo>
                  <a:lnTo>
                    <a:pt x="12324" y="6224"/>
                  </a:lnTo>
                  <a:lnTo>
                    <a:pt x="12018" y="6099"/>
                  </a:lnTo>
                  <a:lnTo>
                    <a:pt x="11671" y="5974"/>
                  </a:lnTo>
                  <a:lnTo>
                    <a:pt x="11309" y="5849"/>
                  </a:lnTo>
                  <a:lnTo>
                    <a:pt x="10920" y="5738"/>
                  </a:lnTo>
                  <a:lnTo>
                    <a:pt x="10156" y="5544"/>
                  </a:lnTo>
                  <a:lnTo>
                    <a:pt x="9489" y="5377"/>
                  </a:lnTo>
                  <a:lnTo>
                    <a:pt x="8836" y="5238"/>
                  </a:lnTo>
                  <a:lnTo>
                    <a:pt x="9017" y="5182"/>
                  </a:lnTo>
                  <a:lnTo>
                    <a:pt x="9475" y="5016"/>
                  </a:lnTo>
                  <a:lnTo>
                    <a:pt x="10142" y="4766"/>
                  </a:lnTo>
                  <a:lnTo>
                    <a:pt x="10504" y="4613"/>
                  </a:lnTo>
                  <a:lnTo>
                    <a:pt x="10893" y="4446"/>
                  </a:lnTo>
                  <a:lnTo>
                    <a:pt x="11268" y="4279"/>
                  </a:lnTo>
                  <a:lnTo>
                    <a:pt x="11615" y="4099"/>
                  </a:lnTo>
                  <a:lnTo>
                    <a:pt x="11948" y="3904"/>
                  </a:lnTo>
                  <a:lnTo>
                    <a:pt x="12240" y="3724"/>
                  </a:lnTo>
                  <a:lnTo>
                    <a:pt x="12365" y="3626"/>
                  </a:lnTo>
                  <a:lnTo>
                    <a:pt x="12476" y="3529"/>
                  </a:lnTo>
                  <a:lnTo>
                    <a:pt x="12574" y="3446"/>
                  </a:lnTo>
                  <a:lnTo>
                    <a:pt x="12643" y="3348"/>
                  </a:lnTo>
                  <a:lnTo>
                    <a:pt x="12699" y="3265"/>
                  </a:lnTo>
                  <a:lnTo>
                    <a:pt x="12740" y="3182"/>
                  </a:lnTo>
                  <a:lnTo>
                    <a:pt x="12740" y="3098"/>
                  </a:lnTo>
                  <a:lnTo>
                    <a:pt x="12726" y="3015"/>
                  </a:lnTo>
                  <a:lnTo>
                    <a:pt x="12699" y="2946"/>
                  </a:lnTo>
                  <a:lnTo>
                    <a:pt x="12629" y="2876"/>
                  </a:lnTo>
                  <a:lnTo>
                    <a:pt x="12532" y="2834"/>
                  </a:lnTo>
                  <a:lnTo>
                    <a:pt x="12421" y="2807"/>
                  </a:lnTo>
                  <a:lnTo>
                    <a:pt x="12282" y="2779"/>
                  </a:lnTo>
                  <a:lnTo>
                    <a:pt x="11768" y="2779"/>
                  </a:lnTo>
                  <a:lnTo>
                    <a:pt x="11351" y="2834"/>
                  </a:lnTo>
                  <a:lnTo>
                    <a:pt x="10893" y="2904"/>
                  </a:lnTo>
                  <a:lnTo>
                    <a:pt x="10406" y="3001"/>
                  </a:lnTo>
                  <a:lnTo>
                    <a:pt x="9906" y="3112"/>
                  </a:lnTo>
                  <a:lnTo>
                    <a:pt x="9406" y="3237"/>
                  </a:lnTo>
                  <a:lnTo>
                    <a:pt x="8934" y="3362"/>
                  </a:lnTo>
                  <a:lnTo>
                    <a:pt x="8100" y="3599"/>
                  </a:lnTo>
                  <a:lnTo>
                    <a:pt x="7517" y="3779"/>
                  </a:lnTo>
                  <a:lnTo>
                    <a:pt x="7280" y="3849"/>
                  </a:lnTo>
                  <a:lnTo>
                    <a:pt x="7572" y="3307"/>
                  </a:lnTo>
                  <a:lnTo>
                    <a:pt x="7836" y="2751"/>
                  </a:lnTo>
                  <a:lnTo>
                    <a:pt x="8142" y="2098"/>
                  </a:lnTo>
                  <a:lnTo>
                    <a:pt x="8267" y="1765"/>
                  </a:lnTo>
                  <a:lnTo>
                    <a:pt x="8392" y="1431"/>
                  </a:lnTo>
                  <a:lnTo>
                    <a:pt x="8503" y="1112"/>
                  </a:lnTo>
                  <a:lnTo>
                    <a:pt x="8572" y="806"/>
                  </a:lnTo>
                  <a:lnTo>
                    <a:pt x="8614" y="542"/>
                  </a:lnTo>
                  <a:lnTo>
                    <a:pt x="8614" y="431"/>
                  </a:lnTo>
                  <a:lnTo>
                    <a:pt x="8600" y="320"/>
                  </a:lnTo>
                  <a:lnTo>
                    <a:pt x="8586" y="236"/>
                  </a:lnTo>
                  <a:lnTo>
                    <a:pt x="8558" y="153"/>
                  </a:lnTo>
                  <a:lnTo>
                    <a:pt x="8517" y="97"/>
                  </a:lnTo>
                  <a:lnTo>
                    <a:pt x="8447" y="42"/>
                  </a:lnTo>
                  <a:lnTo>
                    <a:pt x="8406" y="28"/>
                  </a:lnTo>
                  <a:lnTo>
                    <a:pt x="8350" y="14"/>
                  </a:lnTo>
                  <a:lnTo>
                    <a:pt x="8295" y="0"/>
                  </a:lnTo>
                  <a:close/>
                </a:path>
              </a:pathLst>
            </a:custGeom>
            <a:solidFill>
              <a:srgbClr val="8A49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4609000" y="1674325"/>
              <a:ext cx="159800" cy="74000"/>
            </a:xfrm>
            <a:custGeom>
              <a:rect b="b" l="l" r="r" t="t"/>
              <a:pathLst>
                <a:path extrusionOk="0" h="2960" w="6392">
                  <a:moveTo>
                    <a:pt x="834" y="0"/>
                  </a:moveTo>
                  <a:lnTo>
                    <a:pt x="668" y="14"/>
                  </a:lnTo>
                  <a:lnTo>
                    <a:pt x="529" y="28"/>
                  </a:lnTo>
                  <a:lnTo>
                    <a:pt x="390" y="56"/>
                  </a:lnTo>
                  <a:lnTo>
                    <a:pt x="279" y="83"/>
                  </a:lnTo>
                  <a:lnTo>
                    <a:pt x="209" y="139"/>
                  </a:lnTo>
                  <a:lnTo>
                    <a:pt x="140" y="195"/>
                  </a:lnTo>
                  <a:lnTo>
                    <a:pt x="84" y="264"/>
                  </a:lnTo>
                  <a:lnTo>
                    <a:pt x="43" y="347"/>
                  </a:lnTo>
                  <a:lnTo>
                    <a:pt x="29" y="445"/>
                  </a:lnTo>
                  <a:lnTo>
                    <a:pt x="1" y="528"/>
                  </a:lnTo>
                  <a:lnTo>
                    <a:pt x="1" y="723"/>
                  </a:lnTo>
                  <a:lnTo>
                    <a:pt x="1" y="903"/>
                  </a:lnTo>
                  <a:lnTo>
                    <a:pt x="29" y="1056"/>
                  </a:lnTo>
                  <a:lnTo>
                    <a:pt x="56" y="1195"/>
                  </a:lnTo>
                  <a:lnTo>
                    <a:pt x="5794" y="2959"/>
                  </a:lnTo>
                  <a:lnTo>
                    <a:pt x="5892" y="2848"/>
                  </a:lnTo>
                  <a:lnTo>
                    <a:pt x="6003" y="2723"/>
                  </a:lnTo>
                  <a:lnTo>
                    <a:pt x="6114" y="2570"/>
                  </a:lnTo>
                  <a:lnTo>
                    <a:pt x="6239" y="2390"/>
                  </a:lnTo>
                  <a:lnTo>
                    <a:pt x="6281" y="2292"/>
                  </a:lnTo>
                  <a:lnTo>
                    <a:pt x="6322" y="2195"/>
                  </a:lnTo>
                  <a:lnTo>
                    <a:pt x="6364" y="2098"/>
                  </a:lnTo>
                  <a:lnTo>
                    <a:pt x="6378" y="2001"/>
                  </a:lnTo>
                  <a:lnTo>
                    <a:pt x="6392" y="1903"/>
                  </a:lnTo>
                  <a:lnTo>
                    <a:pt x="6378" y="1806"/>
                  </a:lnTo>
                  <a:lnTo>
                    <a:pt x="6350" y="1737"/>
                  </a:lnTo>
                  <a:lnTo>
                    <a:pt x="6308" y="1667"/>
                  </a:lnTo>
                  <a:lnTo>
                    <a:pt x="6225" y="1584"/>
                  </a:lnTo>
                  <a:lnTo>
                    <a:pt x="6128" y="1514"/>
                  </a:lnTo>
                  <a:lnTo>
                    <a:pt x="6003" y="1431"/>
                  </a:lnTo>
                  <a:lnTo>
                    <a:pt x="5864" y="1348"/>
                  </a:lnTo>
                  <a:lnTo>
                    <a:pt x="5516" y="1181"/>
                  </a:lnTo>
                  <a:lnTo>
                    <a:pt x="5113" y="1014"/>
                  </a:lnTo>
                  <a:lnTo>
                    <a:pt x="4669" y="834"/>
                  </a:lnTo>
                  <a:lnTo>
                    <a:pt x="4183" y="667"/>
                  </a:lnTo>
                  <a:lnTo>
                    <a:pt x="3669" y="514"/>
                  </a:lnTo>
                  <a:lnTo>
                    <a:pt x="3155" y="375"/>
                  </a:lnTo>
                  <a:lnTo>
                    <a:pt x="2641" y="250"/>
                  </a:lnTo>
                  <a:lnTo>
                    <a:pt x="2126" y="153"/>
                  </a:lnTo>
                  <a:lnTo>
                    <a:pt x="1654" y="70"/>
                  </a:lnTo>
                  <a:lnTo>
                    <a:pt x="1223" y="14"/>
                  </a:lnTo>
                  <a:lnTo>
                    <a:pt x="1029" y="0"/>
                  </a:lnTo>
                  <a:close/>
                </a:path>
              </a:pathLst>
            </a:custGeom>
            <a:solidFill>
              <a:srgbClr val="3C4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3891100" y="1695500"/>
              <a:ext cx="877000" cy="806875"/>
            </a:xfrm>
            <a:custGeom>
              <a:rect b="b" l="l" r="r" t="t"/>
              <a:pathLst>
                <a:path extrusionOk="0" h="32275" w="35080">
                  <a:moveTo>
                    <a:pt x="29467" y="1"/>
                  </a:moveTo>
                  <a:lnTo>
                    <a:pt x="29231" y="14"/>
                  </a:lnTo>
                  <a:lnTo>
                    <a:pt x="29009" y="28"/>
                  </a:lnTo>
                  <a:lnTo>
                    <a:pt x="28814" y="70"/>
                  </a:lnTo>
                  <a:lnTo>
                    <a:pt x="28634" y="112"/>
                  </a:lnTo>
                  <a:lnTo>
                    <a:pt x="28481" y="181"/>
                  </a:lnTo>
                  <a:lnTo>
                    <a:pt x="28342" y="251"/>
                  </a:lnTo>
                  <a:lnTo>
                    <a:pt x="28245" y="348"/>
                  </a:lnTo>
                  <a:lnTo>
                    <a:pt x="28147" y="459"/>
                  </a:lnTo>
                  <a:lnTo>
                    <a:pt x="28036" y="598"/>
                  </a:lnTo>
                  <a:lnTo>
                    <a:pt x="27814" y="931"/>
                  </a:lnTo>
                  <a:lnTo>
                    <a:pt x="27578" y="1348"/>
                  </a:lnTo>
                  <a:lnTo>
                    <a:pt x="27314" y="1834"/>
                  </a:lnTo>
                  <a:lnTo>
                    <a:pt x="27050" y="2376"/>
                  </a:lnTo>
                  <a:lnTo>
                    <a:pt x="26758" y="2988"/>
                  </a:lnTo>
                  <a:lnTo>
                    <a:pt x="26466" y="3654"/>
                  </a:lnTo>
                  <a:lnTo>
                    <a:pt x="26161" y="4349"/>
                  </a:lnTo>
                  <a:lnTo>
                    <a:pt x="25508" y="5891"/>
                  </a:lnTo>
                  <a:lnTo>
                    <a:pt x="24855" y="7545"/>
                  </a:lnTo>
                  <a:lnTo>
                    <a:pt x="24174" y="9267"/>
                  </a:lnTo>
                  <a:lnTo>
                    <a:pt x="23507" y="11004"/>
                  </a:lnTo>
                  <a:lnTo>
                    <a:pt x="22243" y="14366"/>
                  </a:lnTo>
                  <a:lnTo>
                    <a:pt x="21145" y="17256"/>
                  </a:lnTo>
                  <a:lnTo>
                    <a:pt x="20701" y="18395"/>
                  </a:lnTo>
                  <a:lnTo>
                    <a:pt x="20339" y="19270"/>
                  </a:lnTo>
                  <a:lnTo>
                    <a:pt x="20187" y="19590"/>
                  </a:lnTo>
                  <a:lnTo>
                    <a:pt x="20075" y="19826"/>
                  </a:lnTo>
                  <a:lnTo>
                    <a:pt x="19978" y="19979"/>
                  </a:lnTo>
                  <a:lnTo>
                    <a:pt x="19936" y="20021"/>
                  </a:lnTo>
                  <a:lnTo>
                    <a:pt x="19909" y="20034"/>
                  </a:lnTo>
                  <a:lnTo>
                    <a:pt x="19867" y="20021"/>
                  </a:lnTo>
                  <a:lnTo>
                    <a:pt x="19811" y="19993"/>
                  </a:lnTo>
                  <a:lnTo>
                    <a:pt x="19631" y="19854"/>
                  </a:lnTo>
                  <a:lnTo>
                    <a:pt x="19395" y="19618"/>
                  </a:lnTo>
                  <a:lnTo>
                    <a:pt x="19103" y="19312"/>
                  </a:lnTo>
                  <a:lnTo>
                    <a:pt x="18325" y="18478"/>
                  </a:lnTo>
                  <a:lnTo>
                    <a:pt x="17352" y="17381"/>
                  </a:lnTo>
                  <a:lnTo>
                    <a:pt x="16158" y="16033"/>
                  </a:lnTo>
                  <a:lnTo>
                    <a:pt x="14921" y="14644"/>
                  </a:lnTo>
                  <a:lnTo>
                    <a:pt x="13712" y="13310"/>
                  </a:lnTo>
                  <a:lnTo>
                    <a:pt x="12879" y="12407"/>
                  </a:lnTo>
                  <a:lnTo>
                    <a:pt x="12031" y="11490"/>
                  </a:lnTo>
                  <a:lnTo>
                    <a:pt x="11156" y="10573"/>
                  </a:lnTo>
                  <a:lnTo>
                    <a:pt x="10253" y="9642"/>
                  </a:lnTo>
                  <a:lnTo>
                    <a:pt x="9350" y="8739"/>
                  </a:lnTo>
                  <a:lnTo>
                    <a:pt x="8447" y="7850"/>
                  </a:lnTo>
                  <a:lnTo>
                    <a:pt x="7544" y="6989"/>
                  </a:lnTo>
                  <a:lnTo>
                    <a:pt x="6627" y="6155"/>
                  </a:lnTo>
                  <a:lnTo>
                    <a:pt x="5738" y="5377"/>
                  </a:lnTo>
                  <a:lnTo>
                    <a:pt x="5293" y="5002"/>
                  </a:lnTo>
                  <a:lnTo>
                    <a:pt x="4849" y="4655"/>
                  </a:lnTo>
                  <a:lnTo>
                    <a:pt x="4418" y="4307"/>
                  </a:lnTo>
                  <a:lnTo>
                    <a:pt x="3987" y="3988"/>
                  </a:lnTo>
                  <a:lnTo>
                    <a:pt x="3571" y="3682"/>
                  </a:lnTo>
                  <a:lnTo>
                    <a:pt x="3154" y="3390"/>
                  </a:lnTo>
                  <a:lnTo>
                    <a:pt x="2737" y="3113"/>
                  </a:lnTo>
                  <a:lnTo>
                    <a:pt x="2334" y="2863"/>
                  </a:lnTo>
                  <a:lnTo>
                    <a:pt x="1945" y="2640"/>
                  </a:lnTo>
                  <a:lnTo>
                    <a:pt x="1556" y="2432"/>
                  </a:lnTo>
                  <a:lnTo>
                    <a:pt x="1195" y="2251"/>
                  </a:lnTo>
                  <a:lnTo>
                    <a:pt x="820" y="2098"/>
                  </a:lnTo>
                  <a:lnTo>
                    <a:pt x="472" y="1973"/>
                  </a:lnTo>
                  <a:lnTo>
                    <a:pt x="125" y="1862"/>
                  </a:lnTo>
                  <a:lnTo>
                    <a:pt x="83" y="2265"/>
                  </a:lnTo>
                  <a:lnTo>
                    <a:pt x="56" y="2738"/>
                  </a:lnTo>
                  <a:lnTo>
                    <a:pt x="14" y="3390"/>
                  </a:lnTo>
                  <a:lnTo>
                    <a:pt x="0" y="4182"/>
                  </a:lnTo>
                  <a:lnTo>
                    <a:pt x="0" y="5127"/>
                  </a:lnTo>
                  <a:lnTo>
                    <a:pt x="0" y="5641"/>
                  </a:lnTo>
                  <a:lnTo>
                    <a:pt x="28" y="6183"/>
                  </a:lnTo>
                  <a:lnTo>
                    <a:pt x="56" y="6753"/>
                  </a:lnTo>
                  <a:lnTo>
                    <a:pt x="97" y="7364"/>
                  </a:lnTo>
                  <a:lnTo>
                    <a:pt x="153" y="7975"/>
                  </a:lnTo>
                  <a:lnTo>
                    <a:pt x="208" y="8628"/>
                  </a:lnTo>
                  <a:lnTo>
                    <a:pt x="292" y="9295"/>
                  </a:lnTo>
                  <a:lnTo>
                    <a:pt x="389" y="9976"/>
                  </a:lnTo>
                  <a:lnTo>
                    <a:pt x="500" y="10670"/>
                  </a:lnTo>
                  <a:lnTo>
                    <a:pt x="639" y="11393"/>
                  </a:lnTo>
                  <a:lnTo>
                    <a:pt x="792" y="12115"/>
                  </a:lnTo>
                  <a:lnTo>
                    <a:pt x="959" y="12852"/>
                  </a:lnTo>
                  <a:lnTo>
                    <a:pt x="1167" y="13602"/>
                  </a:lnTo>
                  <a:lnTo>
                    <a:pt x="1375" y="14366"/>
                  </a:lnTo>
                  <a:lnTo>
                    <a:pt x="1626" y="15130"/>
                  </a:lnTo>
                  <a:lnTo>
                    <a:pt x="1889" y="15894"/>
                  </a:lnTo>
                  <a:lnTo>
                    <a:pt x="2181" y="16672"/>
                  </a:lnTo>
                  <a:lnTo>
                    <a:pt x="2501" y="17436"/>
                  </a:lnTo>
                  <a:lnTo>
                    <a:pt x="2862" y="18201"/>
                  </a:lnTo>
                  <a:lnTo>
                    <a:pt x="3237" y="18979"/>
                  </a:lnTo>
                  <a:lnTo>
                    <a:pt x="3529" y="19507"/>
                  </a:lnTo>
                  <a:lnTo>
                    <a:pt x="3862" y="20062"/>
                  </a:lnTo>
                  <a:lnTo>
                    <a:pt x="4237" y="20632"/>
                  </a:lnTo>
                  <a:lnTo>
                    <a:pt x="4654" y="21215"/>
                  </a:lnTo>
                  <a:lnTo>
                    <a:pt x="5099" y="21827"/>
                  </a:lnTo>
                  <a:lnTo>
                    <a:pt x="5585" y="22438"/>
                  </a:lnTo>
                  <a:lnTo>
                    <a:pt x="6099" y="23049"/>
                  </a:lnTo>
                  <a:lnTo>
                    <a:pt x="6641" y="23674"/>
                  </a:lnTo>
                  <a:lnTo>
                    <a:pt x="7322" y="24425"/>
                  </a:lnTo>
                  <a:lnTo>
                    <a:pt x="8058" y="25175"/>
                  </a:lnTo>
                  <a:lnTo>
                    <a:pt x="8628" y="25731"/>
                  </a:lnTo>
                  <a:lnTo>
                    <a:pt x="9211" y="26272"/>
                  </a:lnTo>
                  <a:lnTo>
                    <a:pt x="9947" y="26925"/>
                  </a:lnTo>
                  <a:lnTo>
                    <a:pt x="10684" y="27551"/>
                  </a:lnTo>
                  <a:lnTo>
                    <a:pt x="11351" y="28079"/>
                  </a:lnTo>
                  <a:lnTo>
                    <a:pt x="12017" y="28579"/>
                  </a:lnTo>
                  <a:lnTo>
                    <a:pt x="12712" y="29065"/>
                  </a:lnTo>
                  <a:lnTo>
                    <a:pt x="13393" y="29523"/>
                  </a:lnTo>
                  <a:lnTo>
                    <a:pt x="14101" y="29954"/>
                  </a:lnTo>
                  <a:lnTo>
                    <a:pt x="14796" y="30357"/>
                  </a:lnTo>
                  <a:lnTo>
                    <a:pt x="15505" y="30732"/>
                  </a:lnTo>
                  <a:lnTo>
                    <a:pt x="16213" y="31066"/>
                  </a:lnTo>
                  <a:lnTo>
                    <a:pt x="16560" y="31232"/>
                  </a:lnTo>
                  <a:lnTo>
                    <a:pt x="16922" y="31371"/>
                  </a:lnTo>
                  <a:lnTo>
                    <a:pt x="17269" y="31510"/>
                  </a:lnTo>
                  <a:lnTo>
                    <a:pt x="17630" y="31635"/>
                  </a:lnTo>
                  <a:lnTo>
                    <a:pt x="17978" y="31746"/>
                  </a:lnTo>
                  <a:lnTo>
                    <a:pt x="18325" y="31857"/>
                  </a:lnTo>
                  <a:lnTo>
                    <a:pt x="18686" y="31955"/>
                  </a:lnTo>
                  <a:lnTo>
                    <a:pt x="19033" y="32038"/>
                  </a:lnTo>
                  <a:lnTo>
                    <a:pt x="19381" y="32108"/>
                  </a:lnTo>
                  <a:lnTo>
                    <a:pt x="19714" y="32163"/>
                  </a:lnTo>
                  <a:lnTo>
                    <a:pt x="20062" y="32219"/>
                  </a:lnTo>
                  <a:lnTo>
                    <a:pt x="20409" y="32246"/>
                  </a:lnTo>
                  <a:lnTo>
                    <a:pt x="20742" y="32274"/>
                  </a:lnTo>
                  <a:lnTo>
                    <a:pt x="21409" y="32274"/>
                  </a:lnTo>
                  <a:lnTo>
                    <a:pt x="21743" y="32260"/>
                  </a:lnTo>
                  <a:lnTo>
                    <a:pt x="21909" y="32233"/>
                  </a:lnTo>
                  <a:lnTo>
                    <a:pt x="22076" y="32205"/>
                  </a:lnTo>
                  <a:lnTo>
                    <a:pt x="22257" y="32177"/>
                  </a:lnTo>
                  <a:lnTo>
                    <a:pt x="22423" y="32121"/>
                  </a:lnTo>
                  <a:lnTo>
                    <a:pt x="22590" y="32066"/>
                  </a:lnTo>
                  <a:lnTo>
                    <a:pt x="22757" y="32010"/>
                  </a:lnTo>
                  <a:lnTo>
                    <a:pt x="23104" y="31857"/>
                  </a:lnTo>
                  <a:lnTo>
                    <a:pt x="23438" y="31677"/>
                  </a:lnTo>
                  <a:lnTo>
                    <a:pt x="23771" y="31455"/>
                  </a:lnTo>
                  <a:lnTo>
                    <a:pt x="24090" y="31205"/>
                  </a:lnTo>
                  <a:lnTo>
                    <a:pt x="24424" y="30927"/>
                  </a:lnTo>
                  <a:lnTo>
                    <a:pt x="24743" y="30621"/>
                  </a:lnTo>
                  <a:lnTo>
                    <a:pt x="25077" y="30288"/>
                  </a:lnTo>
                  <a:lnTo>
                    <a:pt x="25396" y="29926"/>
                  </a:lnTo>
                  <a:lnTo>
                    <a:pt x="25702" y="29551"/>
                  </a:lnTo>
                  <a:lnTo>
                    <a:pt x="26022" y="29134"/>
                  </a:lnTo>
                  <a:lnTo>
                    <a:pt x="26327" y="28704"/>
                  </a:lnTo>
                  <a:lnTo>
                    <a:pt x="26633" y="28245"/>
                  </a:lnTo>
                  <a:lnTo>
                    <a:pt x="26939" y="27773"/>
                  </a:lnTo>
                  <a:lnTo>
                    <a:pt x="27230" y="27287"/>
                  </a:lnTo>
                  <a:lnTo>
                    <a:pt x="27536" y="26773"/>
                  </a:lnTo>
                  <a:lnTo>
                    <a:pt x="27828" y="26231"/>
                  </a:lnTo>
                  <a:lnTo>
                    <a:pt x="28106" y="25689"/>
                  </a:lnTo>
                  <a:lnTo>
                    <a:pt x="28397" y="25133"/>
                  </a:lnTo>
                  <a:lnTo>
                    <a:pt x="28675" y="24550"/>
                  </a:lnTo>
                  <a:lnTo>
                    <a:pt x="28953" y="23966"/>
                  </a:lnTo>
                  <a:lnTo>
                    <a:pt x="29217" y="23355"/>
                  </a:lnTo>
                  <a:lnTo>
                    <a:pt x="29745" y="22118"/>
                  </a:lnTo>
                  <a:lnTo>
                    <a:pt x="30259" y="20854"/>
                  </a:lnTo>
                  <a:lnTo>
                    <a:pt x="30745" y="19562"/>
                  </a:lnTo>
                  <a:lnTo>
                    <a:pt x="31218" y="18242"/>
                  </a:lnTo>
                  <a:lnTo>
                    <a:pt x="31662" y="16922"/>
                  </a:lnTo>
                  <a:lnTo>
                    <a:pt x="32079" y="15603"/>
                  </a:lnTo>
                  <a:lnTo>
                    <a:pt x="32482" y="14297"/>
                  </a:lnTo>
                  <a:lnTo>
                    <a:pt x="32857" y="13005"/>
                  </a:lnTo>
                  <a:lnTo>
                    <a:pt x="33204" y="11754"/>
                  </a:lnTo>
                  <a:lnTo>
                    <a:pt x="33524" y="10518"/>
                  </a:lnTo>
                  <a:lnTo>
                    <a:pt x="33816" y="9351"/>
                  </a:lnTo>
                  <a:lnTo>
                    <a:pt x="34080" y="8225"/>
                  </a:lnTo>
                  <a:lnTo>
                    <a:pt x="34316" y="7156"/>
                  </a:lnTo>
                  <a:lnTo>
                    <a:pt x="34524" y="6169"/>
                  </a:lnTo>
                  <a:lnTo>
                    <a:pt x="34705" y="5252"/>
                  </a:lnTo>
                  <a:lnTo>
                    <a:pt x="34844" y="4432"/>
                  </a:lnTo>
                  <a:lnTo>
                    <a:pt x="34955" y="3724"/>
                  </a:lnTo>
                  <a:lnTo>
                    <a:pt x="35024" y="3113"/>
                  </a:lnTo>
                  <a:lnTo>
                    <a:pt x="35066" y="2612"/>
                  </a:lnTo>
                  <a:lnTo>
                    <a:pt x="35080" y="2404"/>
                  </a:lnTo>
                  <a:lnTo>
                    <a:pt x="35080" y="2237"/>
                  </a:lnTo>
                  <a:lnTo>
                    <a:pt x="35052" y="2112"/>
                  </a:lnTo>
                  <a:lnTo>
                    <a:pt x="34997" y="1973"/>
                  </a:lnTo>
                  <a:lnTo>
                    <a:pt x="34913" y="1834"/>
                  </a:lnTo>
                  <a:lnTo>
                    <a:pt x="34802" y="1709"/>
                  </a:lnTo>
                  <a:lnTo>
                    <a:pt x="34663" y="1570"/>
                  </a:lnTo>
                  <a:lnTo>
                    <a:pt x="34496" y="1445"/>
                  </a:lnTo>
                  <a:lnTo>
                    <a:pt x="34316" y="1320"/>
                  </a:lnTo>
                  <a:lnTo>
                    <a:pt x="34121" y="1195"/>
                  </a:lnTo>
                  <a:lnTo>
                    <a:pt x="33899" y="1070"/>
                  </a:lnTo>
                  <a:lnTo>
                    <a:pt x="33663" y="959"/>
                  </a:lnTo>
                  <a:lnTo>
                    <a:pt x="33399" y="848"/>
                  </a:lnTo>
                  <a:lnTo>
                    <a:pt x="33135" y="737"/>
                  </a:lnTo>
                  <a:lnTo>
                    <a:pt x="32871" y="640"/>
                  </a:lnTo>
                  <a:lnTo>
                    <a:pt x="32579" y="542"/>
                  </a:lnTo>
                  <a:lnTo>
                    <a:pt x="31996" y="362"/>
                  </a:lnTo>
                  <a:lnTo>
                    <a:pt x="31398" y="223"/>
                  </a:lnTo>
                  <a:lnTo>
                    <a:pt x="30815" y="112"/>
                  </a:lnTo>
                  <a:lnTo>
                    <a:pt x="30523" y="70"/>
                  </a:lnTo>
                  <a:lnTo>
                    <a:pt x="30245" y="28"/>
                  </a:lnTo>
                  <a:lnTo>
                    <a:pt x="29967" y="14"/>
                  </a:lnTo>
                  <a:lnTo>
                    <a:pt x="297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4121375" y="2096325"/>
              <a:ext cx="203550" cy="287950"/>
            </a:xfrm>
            <a:custGeom>
              <a:rect b="b" l="l" r="r" t="t"/>
              <a:pathLst>
                <a:path extrusionOk="0" h="11518" w="8142">
                  <a:moveTo>
                    <a:pt x="6947" y="0"/>
                  </a:moveTo>
                  <a:lnTo>
                    <a:pt x="6405" y="570"/>
                  </a:lnTo>
                  <a:lnTo>
                    <a:pt x="5863" y="1139"/>
                  </a:lnTo>
                  <a:lnTo>
                    <a:pt x="5335" y="1723"/>
                  </a:lnTo>
                  <a:lnTo>
                    <a:pt x="4807" y="2306"/>
                  </a:lnTo>
                  <a:lnTo>
                    <a:pt x="4307" y="2918"/>
                  </a:lnTo>
                  <a:lnTo>
                    <a:pt x="3807" y="3515"/>
                  </a:lnTo>
                  <a:lnTo>
                    <a:pt x="3321" y="4140"/>
                  </a:lnTo>
                  <a:lnTo>
                    <a:pt x="2862" y="4766"/>
                  </a:lnTo>
                  <a:lnTo>
                    <a:pt x="2417" y="5419"/>
                  </a:lnTo>
                  <a:lnTo>
                    <a:pt x="2001" y="6072"/>
                  </a:lnTo>
                  <a:lnTo>
                    <a:pt x="1598" y="6724"/>
                  </a:lnTo>
                  <a:lnTo>
                    <a:pt x="1223" y="7405"/>
                  </a:lnTo>
                  <a:lnTo>
                    <a:pt x="875" y="8100"/>
                  </a:lnTo>
                  <a:lnTo>
                    <a:pt x="556" y="8795"/>
                  </a:lnTo>
                  <a:lnTo>
                    <a:pt x="403" y="9156"/>
                  </a:lnTo>
                  <a:lnTo>
                    <a:pt x="264" y="9517"/>
                  </a:lnTo>
                  <a:lnTo>
                    <a:pt x="125" y="9878"/>
                  </a:lnTo>
                  <a:lnTo>
                    <a:pt x="0" y="10239"/>
                  </a:lnTo>
                  <a:lnTo>
                    <a:pt x="736" y="10892"/>
                  </a:lnTo>
                  <a:lnTo>
                    <a:pt x="1473" y="11518"/>
                  </a:lnTo>
                  <a:lnTo>
                    <a:pt x="1584" y="11143"/>
                  </a:lnTo>
                  <a:lnTo>
                    <a:pt x="1695" y="10781"/>
                  </a:lnTo>
                  <a:lnTo>
                    <a:pt x="1820" y="10420"/>
                  </a:lnTo>
                  <a:lnTo>
                    <a:pt x="1945" y="10073"/>
                  </a:lnTo>
                  <a:lnTo>
                    <a:pt x="2084" y="9712"/>
                  </a:lnTo>
                  <a:lnTo>
                    <a:pt x="2237" y="9364"/>
                  </a:lnTo>
                  <a:lnTo>
                    <a:pt x="2390" y="9017"/>
                  </a:lnTo>
                  <a:lnTo>
                    <a:pt x="2556" y="8683"/>
                  </a:lnTo>
                  <a:lnTo>
                    <a:pt x="2904" y="8003"/>
                  </a:lnTo>
                  <a:lnTo>
                    <a:pt x="3293" y="7336"/>
                  </a:lnTo>
                  <a:lnTo>
                    <a:pt x="3696" y="6697"/>
                  </a:lnTo>
                  <a:lnTo>
                    <a:pt x="4126" y="6058"/>
                  </a:lnTo>
                  <a:lnTo>
                    <a:pt x="4585" y="5432"/>
                  </a:lnTo>
                  <a:lnTo>
                    <a:pt x="5043" y="4807"/>
                  </a:lnTo>
                  <a:lnTo>
                    <a:pt x="5530" y="4210"/>
                  </a:lnTo>
                  <a:lnTo>
                    <a:pt x="6030" y="3612"/>
                  </a:lnTo>
                  <a:lnTo>
                    <a:pt x="6544" y="3029"/>
                  </a:lnTo>
                  <a:lnTo>
                    <a:pt x="7072" y="2459"/>
                  </a:lnTo>
                  <a:lnTo>
                    <a:pt x="7600" y="1904"/>
                  </a:lnTo>
                  <a:lnTo>
                    <a:pt x="8141" y="1348"/>
                  </a:lnTo>
                  <a:lnTo>
                    <a:pt x="69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4057100" y="2028250"/>
              <a:ext cx="207050" cy="296625"/>
            </a:xfrm>
            <a:custGeom>
              <a:rect b="b" l="l" r="r" t="t"/>
              <a:pathLst>
                <a:path extrusionOk="0" h="11865" w="8282">
                  <a:moveTo>
                    <a:pt x="7072" y="0"/>
                  </a:moveTo>
                  <a:lnTo>
                    <a:pt x="6517" y="570"/>
                  </a:lnTo>
                  <a:lnTo>
                    <a:pt x="5975" y="1153"/>
                  </a:lnTo>
                  <a:lnTo>
                    <a:pt x="5433" y="1737"/>
                  </a:lnTo>
                  <a:lnTo>
                    <a:pt x="4905" y="2334"/>
                  </a:lnTo>
                  <a:lnTo>
                    <a:pt x="4377" y="2946"/>
                  </a:lnTo>
                  <a:lnTo>
                    <a:pt x="3877" y="3557"/>
                  </a:lnTo>
                  <a:lnTo>
                    <a:pt x="3391" y="4196"/>
                  </a:lnTo>
                  <a:lnTo>
                    <a:pt x="2918" y="4821"/>
                  </a:lnTo>
                  <a:lnTo>
                    <a:pt x="2460" y="5474"/>
                  </a:lnTo>
                  <a:lnTo>
                    <a:pt x="2029" y="6141"/>
                  </a:lnTo>
                  <a:lnTo>
                    <a:pt x="1626" y="6808"/>
                  </a:lnTo>
                  <a:lnTo>
                    <a:pt x="1237" y="7489"/>
                  </a:lnTo>
                  <a:lnTo>
                    <a:pt x="876" y="8197"/>
                  </a:lnTo>
                  <a:lnTo>
                    <a:pt x="557" y="8906"/>
                  </a:lnTo>
                  <a:lnTo>
                    <a:pt x="404" y="9267"/>
                  </a:lnTo>
                  <a:lnTo>
                    <a:pt x="265" y="9628"/>
                  </a:lnTo>
                  <a:lnTo>
                    <a:pt x="126" y="9989"/>
                  </a:lnTo>
                  <a:lnTo>
                    <a:pt x="1" y="10364"/>
                  </a:lnTo>
                  <a:lnTo>
                    <a:pt x="682" y="11115"/>
                  </a:lnTo>
                  <a:lnTo>
                    <a:pt x="1418" y="11865"/>
                  </a:lnTo>
                  <a:lnTo>
                    <a:pt x="1515" y="11476"/>
                  </a:lnTo>
                  <a:lnTo>
                    <a:pt x="1626" y="11101"/>
                  </a:lnTo>
                  <a:lnTo>
                    <a:pt x="1751" y="10726"/>
                  </a:lnTo>
                  <a:lnTo>
                    <a:pt x="1876" y="10351"/>
                  </a:lnTo>
                  <a:lnTo>
                    <a:pt x="2029" y="9989"/>
                  </a:lnTo>
                  <a:lnTo>
                    <a:pt x="2168" y="9628"/>
                  </a:lnTo>
                  <a:lnTo>
                    <a:pt x="2335" y="9267"/>
                  </a:lnTo>
                  <a:lnTo>
                    <a:pt x="2502" y="8920"/>
                  </a:lnTo>
                  <a:lnTo>
                    <a:pt x="2682" y="8558"/>
                  </a:lnTo>
                  <a:lnTo>
                    <a:pt x="2863" y="8211"/>
                  </a:lnTo>
                  <a:lnTo>
                    <a:pt x="3252" y="7530"/>
                  </a:lnTo>
                  <a:lnTo>
                    <a:pt x="3669" y="6849"/>
                  </a:lnTo>
                  <a:lnTo>
                    <a:pt x="4113" y="6197"/>
                  </a:lnTo>
                  <a:lnTo>
                    <a:pt x="4586" y="5544"/>
                  </a:lnTo>
                  <a:lnTo>
                    <a:pt x="5072" y="4918"/>
                  </a:lnTo>
                  <a:lnTo>
                    <a:pt x="5572" y="4293"/>
                  </a:lnTo>
                  <a:lnTo>
                    <a:pt x="6100" y="3682"/>
                  </a:lnTo>
                  <a:lnTo>
                    <a:pt x="6628" y="3084"/>
                  </a:lnTo>
                  <a:lnTo>
                    <a:pt x="7170" y="2487"/>
                  </a:lnTo>
                  <a:lnTo>
                    <a:pt x="7725" y="1904"/>
                  </a:lnTo>
                  <a:lnTo>
                    <a:pt x="8281" y="1334"/>
                  </a:lnTo>
                  <a:lnTo>
                    <a:pt x="70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850450" y="238125"/>
              <a:ext cx="316775" cy="497725"/>
            </a:xfrm>
            <a:custGeom>
              <a:rect b="b" l="l" r="r" t="t"/>
              <a:pathLst>
                <a:path extrusionOk="0" h="19909" w="12671">
                  <a:moveTo>
                    <a:pt x="5349" y="0"/>
                  </a:moveTo>
                  <a:lnTo>
                    <a:pt x="5030" y="14"/>
                  </a:lnTo>
                  <a:lnTo>
                    <a:pt x="4724" y="42"/>
                  </a:lnTo>
                  <a:lnTo>
                    <a:pt x="4419" y="69"/>
                  </a:lnTo>
                  <a:lnTo>
                    <a:pt x="4127" y="125"/>
                  </a:lnTo>
                  <a:lnTo>
                    <a:pt x="3835" y="195"/>
                  </a:lnTo>
                  <a:lnTo>
                    <a:pt x="3557" y="278"/>
                  </a:lnTo>
                  <a:lnTo>
                    <a:pt x="3279" y="361"/>
                  </a:lnTo>
                  <a:lnTo>
                    <a:pt x="3015" y="472"/>
                  </a:lnTo>
                  <a:lnTo>
                    <a:pt x="2765" y="597"/>
                  </a:lnTo>
                  <a:lnTo>
                    <a:pt x="2515" y="736"/>
                  </a:lnTo>
                  <a:lnTo>
                    <a:pt x="2279" y="875"/>
                  </a:lnTo>
                  <a:lnTo>
                    <a:pt x="2057" y="1042"/>
                  </a:lnTo>
                  <a:lnTo>
                    <a:pt x="1834" y="1209"/>
                  </a:lnTo>
                  <a:lnTo>
                    <a:pt x="1626" y="1389"/>
                  </a:lnTo>
                  <a:lnTo>
                    <a:pt x="1432" y="1584"/>
                  </a:lnTo>
                  <a:lnTo>
                    <a:pt x="1251" y="1792"/>
                  </a:lnTo>
                  <a:lnTo>
                    <a:pt x="1084" y="2015"/>
                  </a:lnTo>
                  <a:lnTo>
                    <a:pt x="917" y="2237"/>
                  </a:lnTo>
                  <a:lnTo>
                    <a:pt x="765" y="2487"/>
                  </a:lnTo>
                  <a:lnTo>
                    <a:pt x="626" y="2737"/>
                  </a:lnTo>
                  <a:lnTo>
                    <a:pt x="487" y="3001"/>
                  </a:lnTo>
                  <a:lnTo>
                    <a:pt x="376" y="3279"/>
                  </a:lnTo>
                  <a:lnTo>
                    <a:pt x="265" y="3571"/>
                  </a:lnTo>
                  <a:lnTo>
                    <a:pt x="167" y="3862"/>
                  </a:lnTo>
                  <a:lnTo>
                    <a:pt x="70" y="4182"/>
                  </a:lnTo>
                  <a:lnTo>
                    <a:pt x="1" y="4501"/>
                  </a:lnTo>
                  <a:lnTo>
                    <a:pt x="4460" y="5432"/>
                  </a:lnTo>
                  <a:lnTo>
                    <a:pt x="4530" y="5196"/>
                  </a:lnTo>
                  <a:lnTo>
                    <a:pt x="4613" y="4974"/>
                  </a:lnTo>
                  <a:lnTo>
                    <a:pt x="4696" y="4765"/>
                  </a:lnTo>
                  <a:lnTo>
                    <a:pt x="4794" y="4571"/>
                  </a:lnTo>
                  <a:lnTo>
                    <a:pt x="4905" y="4390"/>
                  </a:lnTo>
                  <a:lnTo>
                    <a:pt x="5030" y="4237"/>
                  </a:lnTo>
                  <a:lnTo>
                    <a:pt x="5169" y="4098"/>
                  </a:lnTo>
                  <a:lnTo>
                    <a:pt x="5308" y="3960"/>
                  </a:lnTo>
                  <a:lnTo>
                    <a:pt x="5460" y="3862"/>
                  </a:lnTo>
                  <a:lnTo>
                    <a:pt x="5627" y="3765"/>
                  </a:lnTo>
                  <a:lnTo>
                    <a:pt x="5794" y="3696"/>
                  </a:lnTo>
                  <a:lnTo>
                    <a:pt x="5961" y="3640"/>
                  </a:lnTo>
                  <a:lnTo>
                    <a:pt x="6141" y="3612"/>
                  </a:lnTo>
                  <a:lnTo>
                    <a:pt x="6516" y="3612"/>
                  </a:lnTo>
                  <a:lnTo>
                    <a:pt x="6711" y="3654"/>
                  </a:lnTo>
                  <a:lnTo>
                    <a:pt x="6919" y="3696"/>
                  </a:lnTo>
                  <a:lnTo>
                    <a:pt x="7114" y="3765"/>
                  </a:lnTo>
                  <a:lnTo>
                    <a:pt x="7280" y="3848"/>
                  </a:lnTo>
                  <a:lnTo>
                    <a:pt x="7433" y="3932"/>
                  </a:lnTo>
                  <a:lnTo>
                    <a:pt x="7572" y="4029"/>
                  </a:lnTo>
                  <a:lnTo>
                    <a:pt x="7697" y="4154"/>
                  </a:lnTo>
                  <a:lnTo>
                    <a:pt x="7808" y="4279"/>
                  </a:lnTo>
                  <a:lnTo>
                    <a:pt x="7892" y="4418"/>
                  </a:lnTo>
                  <a:lnTo>
                    <a:pt x="7975" y="4571"/>
                  </a:lnTo>
                  <a:lnTo>
                    <a:pt x="8031" y="4738"/>
                  </a:lnTo>
                  <a:lnTo>
                    <a:pt x="8072" y="4918"/>
                  </a:lnTo>
                  <a:lnTo>
                    <a:pt x="8086" y="5113"/>
                  </a:lnTo>
                  <a:lnTo>
                    <a:pt x="8100" y="5307"/>
                  </a:lnTo>
                  <a:lnTo>
                    <a:pt x="8086" y="5529"/>
                  </a:lnTo>
                  <a:lnTo>
                    <a:pt x="8058" y="5766"/>
                  </a:lnTo>
                  <a:lnTo>
                    <a:pt x="8017" y="6002"/>
                  </a:lnTo>
                  <a:lnTo>
                    <a:pt x="7961" y="6210"/>
                  </a:lnTo>
                  <a:lnTo>
                    <a:pt x="7906" y="6391"/>
                  </a:lnTo>
                  <a:lnTo>
                    <a:pt x="7822" y="6585"/>
                  </a:lnTo>
                  <a:lnTo>
                    <a:pt x="7725" y="6766"/>
                  </a:lnTo>
                  <a:lnTo>
                    <a:pt x="7614" y="6933"/>
                  </a:lnTo>
                  <a:lnTo>
                    <a:pt x="7489" y="7099"/>
                  </a:lnTo>
                  <a:lnTo>
                    <a:pt x="7350" y="7252"/>
                  </a:lnTo>
                  <a:lnTo>
                    <a:pt x="7197" y="7391"/>
                  </a:lnTo>
                  <a:lnTo>
                    <a:pt x="7030" y="7544"/>
                  </a:lnTo>
                  <a:lnTo>
                    <a:pt x="6836" y="7683"/>
                  </a:lnTo>
                  <a:lnTo>
                    <a:pt x="6419" y="7989"/>
                  </a:lnTo>
                  <a:lnTo>
                    <a:pt x="5947" y="8280"/>
                  </a:lnTo>
                  <a:lnTo>
                    <a:pt x="5391" y="8586"/>
                  </a:lnTo>
                  <a:lnTo>
                    <a:pt x="5113" y="8753"/>
                  </a:lnTo>
                  <a:lnTo>
                    <a:pt x="4849" y="8919"/>
                  </a:lnTo>
                  <a:lnTo>
                    <a:pt x="4599" y="9114"/>
                  </a:lnTo>
                  <a:lnTo>
                    <a:pt x="4363" y="9308"/>
                  </a:lnTo>
                  <a:lnTo>
                    <a:pt x="4155" y="9517"/>
                  </a:lnTo>
                  <a:lnTo>
                    <a:pt x="3946" y="9739"/>
                  </a:lnTo>
                  <a:lnTo>
                    <a:pt x="3752" y="9975"/>
                  </a:lnTo>
                  <a:lnTo>
                    <a:pt x="3585" y="10239"/>
                  </a:lnTo>
                  <a:lnTo>
                    <a:pt x="3418" y="10503"/>
                  </a:lnTo>
                  <a:lnTo>
                    <a:pt x="3265" y="10809"/>
                  </a:lnTo>
                  <a:lnTo>
                    <a:pt x="3113" y="11128"/>
                  </a:lnTo>
                  <a:lnTo>
                    <a:pt x="2974" y="11490"/>
                  </a:lnTo>
                  <a:lnTo>
                    <a:pt x="2849" y="11865"/>
                  </a:lnTo>
                  <a:lnTo>
                    <a:pt x="2724" y="12282"/>
                  </a:lnTo>
                  <a:lnTo>
                    <a:pt x="2612" y="12726"/>
                  </a:lnTo>
                  <a:lnTo>
                    <a:pt x="2515" y="13185"/>
                  </a:lnTo>
                  <a:lnTo>
                    <a:pt x="6294" y="13976"/>
                  </a:lnTo>
                  <a:lnTo>
                    <a:pt x="6419" y="13504"/>
                  </a:lnTo>
                  <a:lnTo>
                    <a:pt x="6489" y="13282"/>
                  </a:lnTo>
                  <a:lnTo>
                    <a:pt x="6572" y="13073"/>
                  </a:lnTo>
                  <a:lnTo>
                    <a:pt x="6641" y="12879"/>
                  </a:lnTo>
                  <a:lnTo>
                    <a:pt x="6725" y="12698"/>
                  </a:lnTo>
                  <a:lnTo>
                    <a:pt x="6822" y="12532"/>
                  </a:lnTo>
                  <a:lnTo>
                    <a:pt x="6919" y="12379"/>
                  </a:lnTo>
                  <a:lnTo>
                    <a:pt x="7017" y="12226"/>
                  </a:lnTo>
                  <a:lnTo>
                    <a:pt x="7128" y="12073"/>
                  </a:lnTo>
                  <a:lnTo>
                    <a:pt x="7253" y="11934"/>
                  </a:lnTo>
                  <a:lnTo>
                    <a:pt x="7406" y="11795"/>
                  </a:lnTo>
                  <a:lnTo>
                    <a:pt x="7544" y="11670"/>
                  </a:lnTo>
                  <a:lnTo>
                    <a:pt x="7711" y="11531"/>
                  </a:lnTo>
                  <a:lnTo>
                    <a:pt x="7892" y="11406"/>
                  </a:lnTo>
                  <a:lnTo>
                    <a:pt x="8072" y="11281"/>
                  </a:lnTo>
                  <a:lnTo>
                    <a:pt x="9892" y="10184"/>
                  </a:lnTo>
                  <a:lnTo>
                    <a:pt x="10170" y="10003"/>
                  </a:lnTo>
                  <a:lnTo>
                    <a:pt x="10434" y="9809"/>
                  </a:lnTo>
                  <a:lnTo>
                    <a:pt x="10684" y="9628"/>
                  </a:lnTo>
                  <a:lnTo>
                    <a:pt x="10920" y="9433"/>
                  </a:lnTo>
                  <a:lnTo>
                    <a:pt x="11129" y="9239"/>
                  </a:lnTo>
                  <a:lnTo>
                    <a:pt x="11323" y="9044"/>
                  </a:lnTo>
                  <a:lnTo>
                    <a:pt x="11504" y="8836"/>
                  </a:lnTo>
                  <a:lnTo>
                    <a:pt x="11671" y="8642"/>
                  </a:lnTo>
                  <a:lnTo>
                    <a:pt x="11823" y="8433"/>
                  </a:lnTo>
                  <a:lnTo>
                    <a:pt x="11962" y="8211"/>
                  </a:lnTo>
                  <a:lnTo>
                    <a:pt x="12087" y="7989"/>
                  </a:lnTo>
                  <a:lnTo>
                    <a:pt x="12199" y="7752"/>
                  </a:lnTo>
                  <a:lnTo>
                    <a:pt x="12296" y="7516"/>
                  </a:lnTo>
                  <a:lnTo>
                    <a:pt x="12393" y="7266"/>
                  </a:lnTo>
                  <a:lnTo>
                    <a:pt x="12463" y="7002"/>
                  </a:lnTo>
                  <a:lnTo>
                    <a:pt x="12532" y="6738"/>
                  </a:lnTo>
                  <a:lnTo>
                    <a:pt x="12588" y="6419"/>
                  </a:lnTo>
                  <a:lnTo>
                    <a:pt x="12629" y="6113"/>
                  </a:lnTo>
                  <a:lnTo>
                    <a:pt x="12657" y="5821"/>
                  </a:lnTo>
                  <a:lnTo>
                    <a:pt x="12671" y="5529"/>
                  </a:lnTo>
                  <a:lnTo>
                    <a:pt x="12671" y="5238"/>
                  </a:lnTo>
                  <a:lnTo>
                    <a:pt x="12657" y="4960"/>
                  </a:lnTo>
                  <a:lnTo>
                    <a:pt x="12629" y="4696"/>
                  </a:lnTo>
                  <a:lnTo>
                    <a:pt x="12588" y="4418"/>
                  </a:lnTo>
                  <a:lnTo>
                    <a:pt x="12518" y="4168"/>
                  </a:lnTo>
                  <a:lnTo>
                    <a:pt x="12449" y="3904"/>
                  </a:lnTo>
                  <a:lnTo>
                    <a:pt x="12365" y="3668"/>
                  </a:lnTo>
                  <a:lnTo>
                    <a:pt x="12268" y="3418"/>
                  </a:lnTo>
                  <a:lnTo>
                    <a:pt x="12143" y="3182"/>
                  </a:lnTo>
                  <a:lnTo>
                    <a:pt x="12018" y="2959"/>
                  </a:lnTo>
                  <a:lnTo>
                    <a:pt x="11865" y="2737"/>
                  </a:lnTo>
                  <a:lnTo>
                    <a:pt x="11712" y="2529"/>
                  </a:lnTo>
                  <a:lnTo>
                    <a:pt x="11532" y="2320"/>
                  </a:lnTo>
                  <a:lnTo>
                    <a:pt x="11351" y="2112"/>
                  </a:lnTo>
                  <a:lnTo>
                    <a:pt x="11157" y="1931"/>
                  </a:lnTo>
                  <a:lnTo>
                    <a:pt x="10948" y="1737"/>
                  </a:lnTo>
                  <a:lnTo>
                    <a:pt x="10712" y="1570"/>
                  </a:lnTo>
                  <a:lnTo>
                    <a:pt x="10476" y="1403"/>
                  </a:lnTo>
                  <a:lnTo>
                    <a:pt x="10226" y="1250"/>
                  </a:lnTo>
                  <a:lnTo>
                    <a:pt x="9976" y="1098"/>
                  </a:lnTo>
                  <a:lnTo>
                    <a:pt x="9698" y="959"/>
                  </a:lnTo>
                  <a:lnTo>
                    <a:pt x="9406" y="820"/>
                  </a:lnTo>
                  <a:lnTo>
                    <a:pt x="9114" y="695"/>
                  </a:lnTo>
                  <a:lnTo>
                    <a:pt x="8795" y="584"/>
                  </a:lnTo>
                  <a:lnTo>
                    <a:pt x="8475" y="486"/>
                  </a:lnTo>
                  <a:lnTo>
                    <a:pt x="8142" y="389"/>
                  </a:lnTo>
                  <a:lnTo>
                    <a:pt x="7795" y="292"/>
                  </a:lnTo>
                  <a:lnTo>
                    <a:pt x="7419" y="208"/>
                  </a:lnTo>
                  <a:lnTo>
                    <a:pt x="7058" y="139"/>
                  </a:lnTo>
                  <a:lnTo>
                    <a:pt x="6697" y="83"/>
                  </a:lnTo>
                  <a:lnTo>
                    <a:pt x="6350" y="42"/>
                  </a:lnTo>
                  <a:lnTo>
                    <a:pt x="6002" y="14"/>
                  </a:lnTo>
                  <a:lnTo>
                    <a:pt x="5669" y="0"/>
                  </a:lnTo>
                  <a:close/>
                  <a:moveTo>
                    <a:pt x="3307" y="15310"/>
                  </a:moveTo>
                  <a:lnTo>
                    <a:pt x="3071" y="15324"/>
                  </a:lnTo>
                  <a:lnTo>
                    <a:pt x="2835" y="15380"/>
                  </a:lnTo>
                  <a:lnTo>
                    <a:pt x="2612" y="15435"/>
                  </a:lnTo>
                  <a:lnTo>
                    <a:pt x="2390" y="15533"/>
                  </a:lnTo>
                  <a:lnTo>
                    <a:pt x="2182" y="15630"/>
                  </a:lnTo>
                  <a:lnTo>
                    <a:pt x="1973" y="15769"/>
                  </a:lnTo>
                  <a:lnTo>
                    <a:pt x="1793" y="15908"/>
                  </a:lnTo>
                  <a:lnTo>
                    <a:pt x="1640" y="16060"/>
                  </a:lnTo>
                  <a:lnTo>
                    <a:pt x="1501" y="16241"/>
                  </a:lnTo>
                  <a:lnTo>
                    <a:pt x="1376" y="16436"/>
                  </a:lnTo>
                  <a:lnTo>
                    <a:pt x="1279" y="16644"/>
                  </a:lnTo>
                  <a:lnTo>
                    <a:pt x="1195" y="16852"/>
                  </a:lnTo>
                  <a:lnTo>
                    <a:pt x="1140" y="17089"/>
                  </a:lnTo>
                  <a:lnTo>
                    <a:pt x="1098" y="17339"/>
                  </a:lnTo>
                  <a:lnTo>
                    <a:pt x="1084" y="17575"/>
                  </a:lnTo>
                  <a:lnTo>
                    <a:pt x="1098" y="17797"/>
                  </a:lnTo>
                  <a:lnTo>
                    <a:pt x="1126" y="18019"/>
                  </a:lnTo>
                  <a:lnTo>
                    <a:pt x="1181" y="18242"/>
                  </a:lnTo>
                  <a:lnTo>
                    <a:pt x="1265" y="18450"/>
                  </a:lnTo>
                  <a:lnTo>
                    <a:pt x="1376" y="18645"/>
                  </a:lnTo>
                  <a:lnTo>
                    <a:pt x="1515" y="18853"/>
                  </a:lnTo>
                  <a:lnTo>
                    <a:pt x="1654" y="19034"/>
                  </a:lnTo>
                  <a:lnTo>
                    <a:pt x="1821" y="19200"/>
                  </a:lnTo>
                  <a:lnTo>
                    <a:pt x="2015" y="19353"/>
                  </a:lnTo>
                  <a:lnTo>
                    <a:pt x="2210" y="19478"/>
                  </a:lnTo>
                  <a:lnTo>
                    <a:pt x="2418" y="19603"/>
                  </a:lnTo>
                  <a:lnTo>
                    <a:pt x="2640" y="19700"/>
                  </a:lnTo>
                  <a:lnTo>
                    <a:pt x="2890" y="19784"/>
                  </a:lnTo>
                  <a:lnTo>
                    <a:pt x="3140" y="19839"/>
                  </a:lnTo>
                  <a:lnTo>
                    <a:pt x="3404" y="19881"/>
                  </a:lnTo>
                  <a:lnTo>
                    <a:pt x="3654" y="19909"/>
                  </a:lnTo>
                  <a:lnTo>
                    <a:pt x="3904" y="19909"/>
                  </a:lnTo>
                  <a:lnTo>
                    <a:pt x="4141" y="19881"/>
                  </a:lnTo>
                  <a:lnTo>
                    <a:pt x="4377" y="19839"/>
                  </a:lnTo>
                  <a:lnTo>
                    <a:pt x="4599" y="19784"/>
                  </a:lnTo>
                  <a:lnTo>
                    <a:pt x="4821" y="19687"/>
                  </a:lnTo>
                  <a:lnTo>
                    <a:pt x="5044" y="19575"/>
                  </a:lnTo>
                  <a:lnTo>
                    <a:pt x="5238" y="19450"/>
                  </a:lnTo>
                  <a:lnTo>
                    <a:pt x="5419" y="19311"/>
                  </a:lnTo>
                  <a:lnTo>
                    <a:pt x="5572" y="19145"/>
                  </a:lnTo>
                  <a:lnTo>
                    <a:pt x="5711" y="18978"/>
                  </a:lnTo>
                  <a:lnTo>
                    <a:pt x="5836" y="18784"/>
                  </a:lnTo>
                  <a:lnTo>
                    <a:pt x="5933" y="18575"/>
                  </a:lnTo>
                  <a:lnTo>
                    <a:pt x="6016" y="18353"/>
                  </a:lnTo>
                  <a:lnTo>
                    <a:pt x="6086" y="18117"/>
                  </a:lnTo>
                  <a:lnTo>
                    <a:pt x="6113" y="17880"/>
                  </a:lnTo>
                  <a:lnTo>
                    <a:pt x="6127" y="17644"/>
                  </a:lnTo>
                  <a:lnTo>
                    <a:pt x="6127" y="17422"/>
                  </a:lnTo>
                  <a:lnTo>
                    <a:pt x="6086" y="17200"/>
                  </a:lnTo>
                  <a:lnTo>
                    <a:pt x="6030" y="16977"/>
                  </a:lnTo>
                  <a:lnTo>
                    <a:pt x="5947" y="16769"/>
                  </a:lnTo>
                  <a:lnTo>
                    <a:pt x="5836" y="16561"/>
                  </a:lnTo>
                  <a:lnTo>
                    <a:pt x="5711" y="16366"/>
                  </a:lnTo>
                  <a:lnTo>
                    <a:pt x="5558" y="16185"/>
                  </a:lnTo>
                  <a:lnTo>
                    <a:pt x="5391" y="16019"/>
                  </a:lnTo>
                  <a:lnTo>
                    <a:pt x="5210" y="15866"/>
                  </a:lnTo>
                  <a:lnTo>
                    <a:pt x="5002" y="15727"/>
                  </a:lnTo>
                  <a:lnTo>
                    <a:pt x="4794" y="15616"/>
                  </a:lnTo>
                  <a:lnTo>
                    <a:pt x="4571" y="15519"/>
                  </a:lnTo>
                  <a:lnTo>
                    <a:pt x="4321" y="15435"/>
                  </a:lnTo>
                  <a:lnTo>
                    <a:pt x="4071" y="15380"/>
                  </a:lnTo>
                  <a:lnTo>
                    <a:pt x="3807" y="15324"/>
                  </a:lnTo>
                  <a:lnTo>
                    <a:pt x="3557" y="1531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918925" y="529875"/>
              <a:ext cx="333800" cy="348050"/>
            </a:xfrm>
            <a:custGeom>
              <a:rect b="b" l="l" r="r" t="t"/>
              <a:pathLst>
                <a:path extrusionOk="0" h="13922" w="13352">
                  <a:moveTo>
                    <a:pt x="5488" y="0"/>
                  </a:moveTo>
                  <a:lnTo>
                    <a:pt x="5266" y="14"/>
                  </a:lnTo>
                  <a:lnTo>
                    <a:pt x="5058" y="28"/>
                  </a:lnTo>
                  <a:lnTo>
                    <a:pt x="4849" y="56"/>
                  </a:lnTo>
                  <a:lnTo>
                    <a:pt x="4641" y="97"/>
                  </a:lnTo>
                  <a:lnTo>
                    <a:pt x="4418" y="153"/>
                  </a:lnTo>
                  <a:lnTo>
                    <a:pt x="4210" y="223"/>
                  </a:lnTo>
                  <a:lnTo>
                    <a:pt x="4002" y="306"/>
                  </a:lnTo>
                  <a:lnTo>
                    <a:pt x="3779" y="389"/>
                  </a:lnTo>
                  <a:lnTo>
                    <a:pt x="3571" y="500"/>
                  </a:lnTo>
                  <a:lnTo>
                    <a:pt x="3363" y="612"/>
                  </a:lnTo>
                  <a:lnTo>
                    <a:pt x="3140" y="737"/>
                  </a:lnTo>
                  <a:lnTo>
                    <a:pt x="2932" y="875"/>
                  </a:lnTo>
                  <a:lnTo>
                    <a:pt x="2710" y="1028"/>
                  </a:lnTo>
                  <a:lnTo>
                    <a:pt x="2501" y="1195"/>
                  </a:lnTo>
                  <a:lnTo>
                    <a:pt x="2293" y="1362"/>
                  </a:lnTo>
                  <a:lnTo>
                    <a:pt x="2071" y="1556"/>
                  </a:lnTo>
                  <a:lnTo>
                    <a:pt x="1862" y="1751"/>
                  </a:lnTo>
                  <a:lnTo>
                    <a:pt x="1654" y="1959"/>
                  </a:lnTo>
                  <a:lnTo>
                    <a:pt x="1459" y="2168"/>
                  </a:lnTo>
                  <a:lnTo>
                    <a:pt x="1265" y="2376"/>
                  </a:lnTo>
                  <a:lnTo>
                    <a:pt x="1098" y="2584"/>
                  </a:lnTo>
                  <a:lnTo>
                    <a:pt x="945" y="2793"/>
                  </a:lnTo>
                  <a:lnTo>
                    <a:pt x="792" y="3001"/>
                  </a:lnTo>
                  <a:lnTo>
                    <a:pt x="653" y="3223"/>
                  </a:lnTo>
                  <a:lnTo>
                    <a:pt x="542" y="3432"/>
                  </a:lnTo>
                  <a:lnTo>
                    <a:pt x="431" y="3640"/>
                  </a:lnTo>
                  <a:lnTo>
                    <a:pt x="334" y="3863"/>
                  </a:lnTo>
                  <a:lnTo>
                    <a:pt x="251" y="4071"/>
                  </a:lnTo>
                  <a:lnTo>
                    <a:pt x="167" y="4293"/>
                  </a:lnTo>
                  <a:lnTo>
                    <a:pt x="112" y="4502"/>
                  </a:lnTo>
                  <a:lnTo>
                    <a:pt x="70" y="4724"/>
                  </a:lnTo>
                  <a:lnTo>
                    <a:pt x="28" y="4946"/>
                  </a:lnTo>
                  <a:lnTo>
                    <a:pt x="0" y="5168"/>
                  </a:lnTo>
                  <a:lnTo>
                    <a:pt x="0" y="5391"/>
                  </a:lnTo>
                  <a:lnTo>
                    <a:pt x="0" y="5599"/>
                  </a:lnTo>
                  <a:lnTo>
                    <a:pt x="14" y="5821"/>
                  </a:lnTo>
                  <a:lnTo>
                    <a:pt x="42" y="6044"/>
                  </a:lnTo>
                  <a:lnTo>
                    <a:pt x="70" y="6252"/>
                  </a:lnTo>
                  <a:lnTo>
                    <a:pt x="126" y="6461"/>
                  </a:lnTo>
                  <a:lnTo>
                    <a:pt x="195" y="6669"/>
                  </a:lnTo>
                  <a:lnTo>
                    <a:pt x="264" y="6877"/>
                  </a:lnTo>
                  <a:lnTo>
                    <a:pt x="362" y="7086"/>
                  </a:lnTo>
                  <a:lnTo>
                    <a:pt x="459" y="7294"/>
                  </a:lnTo>
                  <a:lnTo>
                    <a:pt x="570" y="7489"/>
                  </a:lnTo>
                  <a:lnTo>
                    <a:pt x="695" y="7697"/>
                  </a:lnTo>
                  <a:lnTo>
                    <a:pt x="834" y="7892"/>
                  </a:lnTo>
                  <a:lnTo>
                    <a:pt x="987" y="8100"/>
                  </a:lnTo>
                  <a:lnTo>
                    <a:pt x="1154" y="8294"/>
                  </a:lnTo>
                  <a:lnTo>
                    <a:pt x="1320" y="8489"/>
                  </a:lnTo>
                  <a:lnTo>
                    <a:pt x="3918" y="6002"/>
                  </a:lnTo>
                  <a:lnTo>
                    <a:pt x="3793" y="5849"/>
                  </a:lnTo>
                  <a:lnTo>
                    <a:pt x="3682" y="5710"/>
                  </a:lnTo>
                  <a:lnTo>
                    <a:pt x="3585" y="5557"/>
                  </a:lnTo>
                  <a:lnTo>
                    <a:pt x="3515" y="5405"/>
                  </a:lnTo>
                  <a:lnTo>
                    <a:pt x="3446" y="5252"/>
                  </a:lnTo>
                  <a:lnTo>
                    <a:pt x="3404" y="5113"/>
                  </a:lnTo>
                  <a:lnTo>
                    <a:pt x="3363" y="4960"/>
                  </a:lnTo>
                  <a:lnTo>
                    <a:pt x="3349" y="4807"/>
                  </a:lnTo>
                  <a:lnTo>
                    <a:pt x="3349" y="4654"/>
                  </a:lnTo>
                  <a:lnTo>
                    <a:pt x="3363" y="4502"/>
                  </a:lnTo>
                  <a:lnTo>
                    <a:pt x="3390" y="4363"/>
                  </a:lnTo>
                  <a:lnTo>
                    <a:pt x="3432" y="4238"/>
                  </a:lnTo>
                  <a:lnTo>
                    <a:pt x="3488" y="4113"/>
                  </a:lnTo>
                  <a:lnTo>
                    <a:pt x="3571" y="3988"/>
                  </a:lnTo>
                  <a:lnTo>
                    <a:pt x="3668" y="3863"/>
                  </a:lnTo>
                  <a:lnTo>
                    <a:pt x="3766" y="3751"/>
                  </a:lnTo>
                  <a:lnTo>
                    <a:pt x="3891" y="3640"/>
                  </a:lnTo>
                  <a:lnTo>
                    <a:pt x="4016" y="3543"/>
                  </a:lnTo>
                  <a:lnTo>
                    <a:pt x="4155" y="3474"/>
                  </a:lnTo>
                  <a:lnTo>
                    <a:pt x="4280" y="3404"/>
                  </a:lnTo>
                  <a:lnTo>
                    <a:pt x="4405" y="3362"/>
                  </a:lnTo>
                  <a:lnTo>
                    <a:pt x="4530" y="3335"/>
                  </a:lnTo>
                  <a:lnTo>
                    <a:pt x="4669" y="3321"/>
                  </a:lnTo>
                  <a:lnTo>
                    <a:pt x="4794" y="3321"/>
                  </a:lnTo>
                  <a:lnTo>
                    <a:pt x="4933" y="3348"/>
                  </a:lnTo>
                  <a:lnTo>
                    <a:pt x="5058" y="3390"/>
                  </a:lnTo>
                  <a:lnTo>
                    <a:pt x="5196" y="3446"/>
                  </a:lnTo>
                  <a:lnTo>
                    <a:pt x="5335" y="3515"/>
                  </a:lnTo>
                  <a:lnTo>
                    <a:pt x="5460" y="3599"/>
                  </a:lnTo>
                  <a:lnTo>
                    <a:pt x="5599" y="3696"/>
                  </a:lnTo>
                  <a:lnTo>
                    <a:pt x="5738" y="3821"/>
                  </a:lnTo>
                  <a:lnTo>
                    <a:pt x="5877" y="3960"/>
                  </a:lnTo>
                  <a:lnTo>
                    <a:pt x="5988" y="4085"/>
                  </a:lnTo>
                  <a:lnTo>
                    <a:pt x="6086" y="4210"/>
                  </a:lnTo>
                  <a:lnTo>
                    <a:pt x="6169" y="4349"/>
                  </a:lnTo>
                  <a:lnTo>
                    <a:pt x="6238" y="4488"/>
                  </a:lnTo>
                  <a:lnTo>
                    <a:pt x="6308" y="4627"/>
                  </a:lnTo>
                  <a:lnTo>
                    <a:pt x="6350" y="4779"/>
                  </a:lnTo>
                  <a:lnTo>
                    <a:pt x="6391" y="4946"/>
                  </a:lnTo>
                  <a:lnTo>
                    <a:pt x="6419" y="5113"/>
                  </a:lnTo>
                  <a:lnTo>
                    <a:pt x="6447" y="5474"/>
                  </a:lnTo>
                  <a:lnTo>
                    <a:pt x="6447" y="5877"/>
                  </a:lnTo>
                  <a:lnTo>
                    <a:pt x="6433" y="6322"/>
                  </a:lnTo>
                  <a:lnTo>
                    <a:pt x="6391" y="6808"/>
                  </a:lnTo>
                  <a:lnTo>
                    <a:pt x="6363" y="7058"/>
                  </a:lnTo>
                  <a:lnTo>
                    <a:pt x="6363" y="7308"/>
                  </a:lnTo>
                  <a:lnTo>
                    <a:pt x="6363" y="7558"/>
                  </a:lnTo>
                  <a:lnTo>
                    <a:pt x="6391" y="7794"/>
                  </a:lnTo>
                  <a:lnTo>
                    <a:pt x="6433" y="8030"/>
                  </a:lnTo>
                  <a:lnTo>
                    <a:pt x="6489" y="8267"/>
                  </a:lnTo>
                  <a:lnTo>
                    <a:pt x="6558" y="8503"/>
                  </a:lnTo>
                  <a:lnTo>
                    <a:pt x="6641" y="8725"/>
                  </a:lnTo>
                  <a:lnTo>
                    <a:pt x="6739" y="8947"/>
                  </a:lnTo>
                  <a:lnTo>
                    <a:pt x="6864" y="9184"/>
                  </a:lnTo>
                  <a:lnTo>
                    <a:pt x="7016" y="9420"/>
                  </a:lnTo>
                  <a:lnTo>
                    <a:pt x="7183" y="9670"/>
                  </a:lnTo>
                  <a:lnTo>
                    <a:pt x="7378" y="9934"/>
                  </a:lnTo>
                  <a:lnTo>
                    <a:pt x="7586" y="10184"/>
                  </a:lnTo>
                  <a:lnTo>
                    <a:pt x="7822" y="10462"/>
                  </a:lnTo>
                  <a:lnTo>
                    <a:pt x="8072" y="10740"/>
                  </a:lnTo>
                  <a:lnTo>
                    <a:pt x="10281" y="8642"/>
                  </a:lnTo>
                  <a:lnTo>
                    <a:pt x="10031" y="8336"/>
                  </a:lnTo>
                  <a:lnTo>
                    <a:pt x="9809" y="8058"/>
                  </a:lnTo>
                  <a:lnTo>
                    <a:pt x="9642" y="7780"/>
                  </a:lnTo>
                  <a:lnTo>
                    <a:pt x="9517" y="7516"/>
                  </a:lnTo>
                  <a:lnTo>
                    <a:pt x="9462" y="7377"/>
                  </a:lnTo>
                  <a:lnTo>
                    <a:pt x="9420" y="7239"/>
                  </a:lnTo>
                  <a:lnTo>
                    <a:pt x="9392" y="7100"/>
                  </a:lnTo>
                  <a:lnTo>
                    <a:pt x="9364" y="6947"/>
                  </a:lnTo>
                  <a:lnTo>
                    <a:pt x="9337" y="6794"/>
                  </a:lnTo>
                  <a:lnTo>
                    <a:pt x="9323" y="6627"/>
                  </a:lnTo>
                  <a:lnTo>
                    <a:pt x="9323" y="6280"/>
                  </a:lnTo>
                  <a:lnTo>
                    <a:pt x="9434" y="4613"/>
                  </a:lnTo>
                  <a:lnTo>
                    <a:pt x="9434" y="4349"/>
                  </a:lnTo>
                  <a:lnTo>
                    <a:pt x="9434" y="4085"/>
                  </a:lnTo>
                  <a:lnTo>
                    <a:pt x="9420" y="3849"/>
                  </a:lnTo>
                  <a:lnTo>
                    <a:pt x="9392" y="3612"/>
                  </a:lnTo>
                  <a:lnTo>
                    <a:pt x="9364" y="3376"/>
                  </a:lnTo>
                  <a:lnTo>
                    <a:pt x="9323" y="3168"/>
                  </a:lnTo>
                  <a:lnTo>
                    <a:pt x="9281" y="2959"/>
                  </a:lnTo>
                  <a:lnTo>
                    <a:pt x="9225" y="2765"/>
                  </a:lnTo>
                  <a:lnTo>
                    <a:pt x="9156" y="2570"/>
                  </a:lnTo>
                  <a:lnTo>
                    <a:pt x="9073" y="2390"/>
                  </a:lnTo>
                  <a:lnTo>
                    <a:pt x="8989" y="2209"/>
                  </a:lnTo>
                  <a:lnTo>
                    <a:pt x="8878" y="2029"/>
                  </a:lnTo>
                  <a:lnTo>
                    <a:pt x="8767" y="1862"/>
                  </a:lnTo>
                  <a:lnTo>
                    <a:pt x="8642" y="1681"/>
                  </a:lnTo>
                  <a:lnTo>
                    <a:pt x="8517" y="1528"/>
                  </a:lnTo>
                  <a:lnTo>
                    <a:pt x="8364" y="1362"/>
                  </a:lnTo>
                  <a:lnTo>
                    <a:pt x="8183" y="1181"/>
                  </a:lnTo>
                  <a:lnTo>
                    <a:pt x="8017" y="1014"/>
                  </a:lnTo>
                  <a:lnTo>
                    <a:pt x="7836" y="862"/>
                  </a:lnTo>
                  <a:lnTo>
                    <a:pt x="7656" y="723"/>
                  </a:lnTo>
                  <a:lnTo>
                    <a:pt x="7461" y="598"/>
                  </a:lnTo>
                  <a:lnTo>
                    <a:pt x="7280" y="486"/>
                  </a:lnTo>
                  <a:lnTo>
                    <a:pt x="7086" y="389"/>
                  </a:lnTo>
                  <a:lnTo>
                    <a:pt x="6891" y="292"/>
                  </a:lnTo>
                  <a:lnTo>
                    <a:pt x="6697" y="209"/>
                  </a:lnTo>
                  <a:lnTo>
                    <a:pt x="6502" y="153"/>
                  </a:lnTo>
                  <a:lnTo>
                    <a:pt x="6308" y="97"/>
                  </a:lnTo>
                  <a:lnTo>
                    <a:pt x="6100" y="56"/>
                  </a:lnTo>
                  <a:lnTo>
                    <a:pt x="5905" y="28"/>
                  </a:lnTo>
                  <a:lnTo>
                    <a:pt x="5697" y="0"/>
                  </a:lnTo>
                  <a:close/>
                  <a:moveTo>
                    <a:pt x="11559" y="10087"/>
                  </a:moveTo>
                  <a:lnTo>
                    <a:pt x="11379" y="10101"/>
                  </a:lnTo>
                  <a:lnTo>
                    <a:pt x="11198" y="10128"/>
                  </a:lnTo>
                  <a:lnTo>
                    <a:pt x="11018" y="10184"/>
                  </a:lnTo>
                  <a:lnTo>
                    <a:pt x="10837" y="10253"/>
                  </a:lnTo>
                  <a:lnTo>
                    <a:pt x="10670" y="10337"/>
                  </a:lnTo>
                  <a:lnTo>
                    <a:pt x="10504" y="10448"/>
                  </a:lnTo>
                  <a:lnTo>
                    <a:pt x="10351" y="10559"/>
                  </a:lnTo>
                  <a:lnTo>
                    <a:pt x="10198" y="10698"/>
                  </a:lnTo>
                  <a:lnTo>
                    <a:pt x="10045" y="10851"/>
                  </a:lnTo>
                  <a:lnTo>
                    <a:pt x="9920" y="11004"/>
                  </a:lnTo>
                  <a:lnTo>
                    <a:pt x="9809" y="11170"/>
                  </a:lnTo>
                  <a:lnTo>
                    <a:pt x="9712" y="11337"/>
                  </a:lnTo>
                  <a:lnTo>
                    <a:pt x="9642" y="11504"/>
                  </a:lnTo>
                  <a:lnTo>
                    <a:pt x="9573" y="11684"/>
                  </a:lnTo>
                  <a:lnTo>
                    <a:pt x="9545" y="11865"/>
                  </a:lnTo>
                  <a:lnTo>
                    <a:pt x="9517" y="12046"/>
                  </a:lnTo>
                  <a:lnTo>
                    <a:pt x="9503" y="12240"/>
                  </a:lnTo>
                  <a:lnTo>
                    <a:pt x="9517" y="12421"/>
                  </a:lnTo>
                  <a:lnTo>
                    <a:pt x="9559" y="12587"/>
                  </a:lnTo>
                  <a:lnTo>
                    <a:pt x="9601" y="12754"/>
                  </a:lnTo>
                  <a:lnTo>
                    <a:pt x="9670" y="12921"/>
                  </a:lnTo>
                  <a:lnTo>
                    <a:pt x="9767" y="13074"/>
                  </a:lnTo>
                  <a:lnTo>
                    <a:pt x="9865" y="13226"/>
                  </a:lnTo>
                  <a:lnTo>
                    <a:pt x="9990" y="13379"/>
                  </a:lnTo>
                  <a:lnTo>
                    <a:pt x="10128" y="13504"/>
                  </a:lnTo>
                  <a:lnTo>
                    <a:pt x="10281" y="13615"/>
                  </a:lnTo>
                  <a:lnTo>
                    <a:pt x="10434" y="13713"/>
                  </a:lnTo>
                  <a:lnTo>
                    <a:pt x="10587" y="13796"/>
                  </a:lnTo>
                  <a:lnTo>
                    <a:pt x="10754" y="13852"/>
                  </a:lnTo>
                  <a:lnTo>
                    <a:pt x="10934" y="13893"/>
                  </a:lnTo>
                  <a:lnTo>
                    <a:pt x="11115" y="13907"/>
                  </a:lnTo>
                  <a:lnTo>
                    <a:pt x="11296" y="13921"/>
                  </a:lnTo>
                  <a:lnTo>
                    <a:pt x="11490" y="13893"/>
                  </a:lnTo>
                  <a:lnTo>
                    <a:pt x="11671" y="13866"/>
                  </a:lnTo>
                  <a:lnTo>
                    <a:pt x="11851" y="13810"/>
                  </a:lnTo>
                  <a:lnTo>
                    <a:pt x="12018" y="13741"/>
                  </a:lnTo>
                  <a:lnTo>
                    <a:pt x="12199" y="13657"/>
                  </a:lnTo>
                  <a:lnTo>
                    <a:pt x="12351" y="13560"/>
                  </a:lnTo>
                  <a:lnTo>
                    <a:pt x="12518" y="13435"/>
                  </a:lnTo>
                  <a:lnTo>
                    <a:pt x="12671" y="13296"/>
                  </a:lnTo>
                  <a:lnTo>
                    <a:pt x="12824" y="13143"/>
                  </a:lnTo>
                  <a:lnTo>
                    <a:pt x="12949" y="12990"/>
                  </a:lnTo>
                  <a:lnTo>
                    <a:pt x="13060" y="12837"/>
                  </a:lnTo>
                  <a:lnTo>
                    <a:pt x="13143" y="12671"/>
                  </a:lnTo>
                  <a:lnTo>
                    <a:pt x="13227" y="12504"/>
                  </a:lnTo>
                  <a:lnTo>
                    <a:pt x="13282" y="12323"/>
                  </a:lnTo>
                  <a:lnTo>
                    <a:pt x="13324" y="12143"/>
                  </a:lnTo>
                  <a:lnTo>
                    <a:pt x="13352" y="11948"/>
                  </a:lnTo>
                  <a:lnTo>
                    <a:pt x="13352" y="11768"/>
                  </a:lnTo>
                  <a:lnTo>
                    <a:pt x="13338" y="11587"/>
                  </a:lnTo>
                  <a:lnTo>
                    <a:pt x="13310" y="11406"/>
                  </a:lnTo>
                  <a:lnTo>
                    <a:pt x="13254" y="11240"/>
                  </a:lnTo>
                  <a:lnTo>
                    <a:pt x="13185" y="11087"/>
                  </a:lnTo>
                  <a:lnTo>
                    <a:pt x="13102" y="10920"/>
                  </a:lnTo>
                  <a:lnTo>
                    <a:pt x="12990" y="10767"/>
                  </a:lnTo>
                  <a:lnTo>
                    <a:pt x="12865" y="10628"/>
                  </a:lnTo>
                  <a:lnTo>
                    <a:pt x="12726" y="10490"/>
                  </a:lnTo>
                  <a:lnTo>
                    <a:pt x="12588" y="10378"/>
                  </a:lnTo>
                  <a:lnTo>
                    <a:pt x="12435" y="10281"/>
                  </a:lnTo>
                  <a:lnTo>
                    <a:pt x="12268" y="10212"/>
                  </a:lnTo>
                  <a:lnTo>
                    <a:pt x="12101" y="10156"/>
                  </a:lnTo>
                  <a:lnTo>
                    <a:pt x="11935" y="10114"/>
                  </a:lnTo>
                  <a:lnTo>
                    <a:pt x="11754" y="1008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4107825" y="1077600"/>
              <a:ext cx="191050" cy="218500"/>
            </a:xfrm>
            <a:custGeom>
              <a:rect b="b" l="l" r="r" t="t"/>
              <a:pathLst>
                <a:path extrusionOk="0" h="8740" w="7642">
                  <a:moveTo>
                    <a:pt x="4154" y="1"/>
                  </a:moveTo>
                  <a:lnTo>
                    <a:pt x="3890" y="15"/>
                  </a:lnTo>
                  <a:lnTo>
                    <a:pt x="3626" y="56"/>
                  </a:lnTo>
                  <a:lnTo>
                    <a:pt x="3376" y="140"/>
                  </a:lnTo>
                  <a:lnTo>
                    <a:pt x="3140" y="237"/>
                  </a:lnTo>
                  <a:lnTo>
                    <a:pt x="2904" y="376"/>
                  </a:lnTo>
                  <a:lnTo>
                    <a:pt x="2682" y="529"/>
                  </a:lnTo>
                  <a:lnTo>
                    <a:pt x="2473" y="723"/>
                  </a:lnTo>
                  <a:lnTo>
                    <a:pt x="2265" y="945"/>
                  </a:lnTo>
                  <a:lnTo>
                    <a:pt x="2070" y="1182"/>
                  </a:lnTo>
                  <a:lnTo>
                    <a:pt x="3849" y="2432"/>
                  </a:lnTo>
                  <a:lnTo>
                    <a:pt x="4001" y="2265"/>
                  </a:lnTo>
                  <a:lnTo>
                    <a:pt x="4154" y="2126"/>
                  </a:lnTo>
                  <a:lnTo>
                    <a:pt x="4238" y="2071"/>
                  </a:lnTo>
                  <a:lnTo>
                    <a:pt x="4321" y="2015"/>
                  </a:lnTo>
                  <a:lnTo>
                    <a:pt x="4404" y="1987"/>
                  </a:lnTo>
                  <a:lnTo>
                    <a:pt x="4502" y="1960"/>
                  </a:lnTo>
                  <a:lnTo>
                    <a:pt x="4585" y="1932"/>
                  </a:lnTo>
                  <a:lnTo>
                    <a:pt x="4849" y="1932"/>
                  </a:lnTo>
                  <a:lnTo>
                    <a:pt x="4932" y="1960"/>
                  </a:lnTo>
                  <a:lnTo>
                    <a:pt x="5016" y="1987"/>
                  </a:lnTo>
                  <a:lnTo>
                    <a:pt x="5099" y="2029"/>
                  </a:lnTo>
                  <a:lnTo>
                    <a:pt x="5168" y="2085"/>
                  </a:lnTo>
                  <a:lnTo>
                    <a:pt x="5321" y="2210"/>
                  </a:lnTo>
                  <a:lnTo>
                    <a:pt x="5391" y="2279"/>
                  </a:lnTo>
                  <a:lnTo>
                    <a:pt x="5432" y="2335"/>
                  </a:lnTo>
                  <a:lnTo>
                    <a:pt x="5474" y="2418"/>
                  </a:lnTo>
                  <a:lnTo>
                    <a:pt x="5516" y="2488"/>
                  </a:lnTo>
                  <a:lnTo>
                    <a:pt x="5530" y="2557"/>
                  </a:lnTo>
                  <a:lnTo>
                    <a:pt x="5544" y="2640"/>
                  </a:lnTo>
                  <a:lnTo>
                    <a:pt x="5544" y="2724"/>
                  </a:lnTo>
                  <a:lnTo>
                    <a:pt x="5544" y="2807"/>
                  </a:lnTo>
                  <a:lnTo>
                    <a:pt x="5530" y="2890"/>
                  </a:lnTo>
                  <a:lnTo>
                    <a:pt x="5502" y="2974"/>
                  </a:lnTo>
                  <a:lnTo>
                    <a:pt x="5419" y="3168"/>
                  </a:lnTo>
                  <a:lnTo>
                    <a:pt x="5293" y="3363"/>
                  </a:lnTo>
                  <a:lnTo>
                    <a:pt x="5168" y="3502"/>
                  </a:lnTo>
                  <a:lnTo>
                    <a:pt x="5030" y="3641"/>
                  </a:lnTo>
                  <a:lnTo>
                    <a:pt x="4863" y="3738"/>
                  </a:lnTo>
                  <a:lnTo>
                    <a:pt x="4682" y="3807"/>
                  </a:lnTo>
                  <a:lnTo>
                    <a:pt x="4460" y="3877"/>
                  </a:lnTo>
                  <a:lnTo>
                    <a:pt x="4224" y="3919"/>
                  </a:lnTo>
                  <a:lnTo>
                    <a:pt x="3960" y="3960"/>
                  </a:lnTo>
                  <a:lnTo>
                    <a:pt x="3668" y="3988"/>
                  </a:lnTo>
                  <a:lnTo>
                    <a:pt x="3515" y="4016"/>
                  </a:lnTo>
                  <a:lnTo>
                    <a:pt x="3362" y="4044"/>
                  </a:lnTo>
                  <a:lnTo>
                    <a:pt x="3223" y="4071"/>
                  </a:lnTo>
                  <a:lnTo>
                    <a:pt x="3085" y="4113"/>
                  </a:lnTo>
                  <a:lnTo>
                    <a:pt x="2946" y="4169"/>
                  </a:lnTo>
                  <a:lnTo>
                    <a:pt x="2807" y="4224"/>
                  </a:lnTo>
                  <a:lnTo>
                    <a:pt x="2682" y="4294"/>
                  </a:lnTo>
                  <a:lnTo>
                    <a:pt x="2557" y="4377"/>
                  </a:lnTo>
                  <a:lnTo>
                    <a:pt x="2432" y="4460"/>
                  </a:lnTo>
                  <a:lnTo>
                    <a:pt x="2307" y="4558"/>
                  </a:lnTo>
                  <a:lnTo>
                    <a:pt x="2181" y="4669"/>
                  </a:lnTo>
                  <a:lnTo>
                    <a:pt x="2056" y="4808"/>
                  </a:lnTo>
                  <a:lnTo>
                    <a:pt x="1792" y="5099"/>
                  </a:lnTo>
                  <a:lnTo>
                    <a:pt x="1528" y="5461"/>
                  </a:lnTo>
                  <a:lnTo>
                    <a:pt x="3043" y="6517"/>
                  </a:lnTo>
                  <a:lnTo>
                    <a:pt x="3182" y="6336"/>
                  </a:lnTo>
                  <a:lnTo>
                    <a:pt x="3335" y="6183"/>
                  </a:lnTo>
                  <a:lnTo>
                    <a:pt x="3474" y="6044"/>
                  </a:lnTo>
                  <a:lnTo>
                    <a:pt x="3612" y="5933"/>
                  </a:lnTo>
                  <a:lnTo>
                    <a:pt x="3765" y="5850"/>
                  </a:lnTo>
                  <a:lnTo>
                    <a:pt x="3932" y="5780"/>
                  </a:lnTo>
                  <a:lnTo>
                    <a:pt x="4126" y="5725"/>
                  </a:lnTo>
                  <a:lnTo>
                    <a:pt x="4335" y="5683"/>
                  </a:lnTo>
                  <a:lnTo>
                    <a:pt x="5335" y="5544"/>
                  </a:lnTo>
                  <a:lnTo>
                    <a:pt x="5641" y="5488"/>
                  </a:lnTo>
                  <a:lnTo>
                    <a:pt x="5919" y="5405"/>
                  </a:lnTo>
                  <a:lnTo>
                    <a:pt x="6183" y="5308"/>
                  </a:lnTo>
                  <a:lnTo>
                    <a:pt x="6405" y="5197"/>
                  </a:lnTo>
                  <a:lnTo>
                    <a:pt x="6613" y="5072"/>
                  </a:lnTo>
                  <a:lnTo>
                    <a:pt x="6794" y="4919"/>
                  </a:lnTo>
                  <a:lnTo>
                    <a:pt x="6975" y="4738"/>
                  </a:lnTo>
                  <a:lnTo>
                    <a:pt x="7141" y="4530"/>
                  </a:lnTo>
                  <a:lnTo>
                    <a:pt x="7294" y="4280"/>
                  </a:lnTo>
                  <a:lnTo>
                    <a:pt x="7419" y="4030"/>
                  </a:lnTo>
                  <a:lnTo>
                    <a:pt x="7530" y="3780"/>
                  </a:lnTo>
                  <a:lnTo>
                    <a:pt x="7600" y="3530"/>
                  </a:lnTo>
                  <a:lnTo>
                    <a:pt x="7641" y="3279"/>
                  </a:lnTo>
                  <a:lnTo>
                    <a:pt x="7641" y="3029"/>
                  </a:lnTo>
                  <a:lnTo>
                    <a:pt x="7628" y="2779"/>
                  </a:lnTo>
                  <a:lnTo>
                    <a:pt x="7572" y="2529"/>
                  </a:lnTo>
                  <a:lnTo>
                    <a:pt x="7489" y="2293"/>
                  </a:lnTo>
                  <a:lnTo>
                    <a:pt x="7391" y="2043"/>
                  </a:lnTo>
                  <a:lnTo>
                    <a:pt x="7252" y="1807"/>
                  </a:lnTo>
                  <a:lnTo>
                    <a:pt x="7086" y="1585"/>
                  </a:lnTo>
                  <a:lnTo>
                    <a:pt x="6891" y="1348"/>
                  </a:lnTo>
                  <a:lnTo>
                    <a:pt x="6669" y="1140"/>
                  </a:lnTo>
                  <a:lnTo>
                    <a:pt x="6419" y="918"/>
                  </a:lnTo>
                  <a:lnTo>
                    <a:pt x="6141" y="709"/>
                  </a:lnTo>
                  <a:lnTo>
                    <a:pt x="5835" y="515"/>
                  </a:lnTo>
                  <a:lnTo>
                    <a:pt x="5557" y="362"/>
                  </a:lnTo>
                  <a:lnTo>
                    <a:pt x="5266" y="223"/>
                  </a:lnTo>
                  <a:lnTo>
                    <a:pt x="4988" y="126"/>
                  </a:lnTo>
                  <a:lnTo>
                    <a:pt x="4710" y="56"/>
                  </a:lnTo>
                  <a:lnTo>
                    <a:pt x="4432" y="1"/>
                  </a:lnTo>
                  <a:close/>
                  <a:moveTo>
                    <a:pt x="1042" y="6461"/>
                  </a:moveTo>
                  <a:lnTo>
                    <a:pt x="917" y="6475"/>
                  </a:lnTo>
                  <a:lnTo>
                    <a:pt x="806" y="6489"/>
                  </a:lnTo>
                  <a:lnTo>
                    <a:pt x="709" y="6517"/>
                  </a:lnTo>
                  <a:lnTo>
                    <a:pt x="612" y="6558"/>
                  </a:lnTo>
                  <a:lnTo>
                    <a:pt x="514" y="6614"/>
                  </a:lnTo>
                  <a:lnTo>
                    <a:pt x="417" y="6669"/>
                  </a:lnTo>
                  <a:lnTo>
                    <a:pt x="334" y="6739"/>
                  </a:lnTo>
                  <a:lnTo>
                    <a:pt x="264" y="6822"/>
                  </a:lnTo>
                  <a:lnTo>
                    <a:pt x="195" y="6906"/>
                  </a:lnTo>
                  <a:lnTo>
                    <a:pt x="125" y="7017"/>
                  </a:lnTo>
                  <a:lnTo>
                    <a:pt x="84" y="7114"/>
                  </a:lnTo>
                  <a:lnTo>
                    <a:pt x="42" y="7211"/>
                  </a:lnTo>
                  <a:lnTo>
                    <a:pt x="14" y="7322"/>
                  </a:lnTo>
                  <a:lnTo>
                    <a:pt x="0" y="7420"/>
                  </a:lnTo>
                  <a:lnTo>
                    <a:pt x="0" y="7531"/>
                  </a:lnTo>
                  <a:lnTo>
                    <a:pt x="0" y="7642"/>
                  </a:lnTo>
                  <a:lnTo>
                    <a:pt x="28" y="7753"/>
                  </a:lnTo>
                  <a:lnTo>
                    <a:pt x="56" y="7864"/>
                  </a:lnTo>
                  <a:lnTo>
                    <a:pt x="98" y="7961"/>
                  </a:lnTo>
                  <a:lnTo>
                    <a:pt x="153" y="8059"/>
                  </a:lnTo>
                  <a:lnTo>
                    <a:pt x="209" y="8156"/>
                  </a:lnTo>
                  <a:lnTo>
                    <a:pt x="278" y="8253"/>
                  </a:lnTo>
                  <a:lnTo>
                    <a:pt x="361" y="8337"/>
                  </a:lnTo>
                  <a:lnTo>
                    <a:pt x="445" y="8420"/>
                  </a:lnTo>
                  <a:lnTo>
                    <a:pt x="556" y="8489"/>
                  </a:lnTo>
                  <a:lnTo>
                    <a:pt x="653" y="8559"/>
                  </a:lnTo>
                  <a:lnTo>
                    <a:pt x="764" y="8614"/>
                  </a:lnTo>
                  <a:lnTo>
                    <a:pt x="876" y="8670"/>
                  </a:lnTo>
                  <a:lnTo>
                    <a:pt x="987" y="8698"/>
                  </a:lnTo>
                  <a:lnTo>
                    <a:pt x="1098" y="8726"/>
                  </a:lnTo>
                  <a:lnTo>
                    <a:pt x="1209" y="8739"/>
                  </a:lnTo>
                  <a:lnTo>
                    <a:pt x="1431" y="8739"/>
                  </a:lnTo>
                  <a:lnTo>
                    <a:pt x="1542" y="8726"/>
                  </a:lnTo>
                  <a:lnTo>
                    <a:pt x="1654" y="8684"/>
                  </a:lnTo>
                  <a:lnTo>
                    <a:pt x="1751" y="8656"/>
                  </a:lnTo>
                  <a:lnTo>
                    <a:pt x="1848" y="8601"/>
                  </a:lnTo>
                  <a:lnTo>
                    <a:pt x="1931" y="8545"/>
                  </a:lnTo>
                  <a:lnTo>
                    <a:pt x="2015" y="8475"/>
                  </a:lnTo>
                  <a:lnTo>
                    <a:pt x="2084" y="8392"/>
                  </a:lnTo>
                  <a:lnTo>
                    <a:pt x="2168" y="8295"/>
                  </a:lnTo>
                  <a:lnTo>
                    <a:pt x="2223" y="8198"/>
                  </a:lnTo>
                  <a:lnTo>
                    <a:pt x="2279" y="8100"/>
                  </a:lnTo>
                  <a:lnTo>
                    <a:pt x="2320" y="7989"/>
                  </a:lnTo>
                  <a:lnTo>
                    <a:pt x="2334" y="7892"/>
                  </a:lnTo>
                  <a:lnTo>
                    <a:pt x="2362" y="7781"/>
                  </a:lnTo>
                  <a:lnTo>
                    <a:pt x="2362" y="7684"/>
                  </a:lnTo>
                  <a:lnTo>
                    <a:pt x="2348" y="7572"/>
                  </a:lnTo>
                  <a:lnTo>
                    <a:pt x="2334" y="7461"/>
                  </a:lnTo>
                  <a:lnTo>
                    <a:pt x="2293" y="7350"/>
                  </a:lnTo>
                  <a:lnTo>
                    <a:pt x="2251" y="7239"/>
                  </a:lnTo>
                  <a:lnTo>
                    <a:pt x="2209" y="7142"/>
                  </a:lnTo>
                  <a:lnTo>
                    <a:pt x="2140" y="7044"/>
                  </a:lnTo>
                  <a:lnTo>
                    <a:pt x="2070" y="6961"/>
                  </a:lnTo>
                  <a:lnTo>
                    <a:pt x="1987" y="6878"/>
                  </a:lnTo>
                  <a:lnTo>
                    <a:pt x="1904" y="6794"/>
                  </a:lnTo>
                  <a:lnTo>
                    <a:pt x="1806" y="6711"/>
                  </a:lnTo>
                  <a:lnTo>
                    <a:pt x="1695" y="6642"/>
                  </a:lnTo>
                  <a:lnTo>
                    <a:pt x="1584" y="6586"/>
                  </a:lnTo>
                  <a:lnTo>
                    <a:pt x="1487" y="6544"/>
                  </a:lnTo>
                  <a:lnTo>
                    <a:pt x="1376" y="6503"/>
                  </a:lnTo>
                  <a:lnTo>
                    <a:pt x="1265" y="6475"/>
                  </a:lnTo>
                  <a:lnTo>
                    <a:pt x="1153" y="646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2"/>
          <p:cNvSpPr txBox="1"/>
          <p:nvPr>
            <p:ph type="title"/>
          </p:nvPr>
        </p:nvSpPr>
        <p:spPr>
          <a:xfrm>
            <a:off x="311700" y="1262375"/>
            <a:ext cx="8520600" cy="256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Thank You </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aphicFrame>
        <p:nvGraphicFramePr>
          <p:cNvPr id="94" name="Google Shape;94;p14"/>
          <p:cNvGraphicFramePr/>
          <p:nvPr/>
        </p:nvGraphicFramePr>
        <p:xfrm>
          <a:off x="1205350" y="741013"/>
          <a:ext cx="3000000" cy="3000000"/>
        </p:xfrm>
        <a:graphic>
          <a:graphicData uri="http://schemas.openxmlformats.org/drawingml/2006/table">
            <a:tbl>
              <a:tblPr>
                <a:noFill/>
                <a:tableStyleId>{E45C509E-5821-4F7D-AA0C-746CCF85887E}</a:tableStyleId>
              </a:tblPr>
              <a:tblGrid>
                <a:gridCol w="682725"/>
                <a:gridCol w="6050575"/>
              </a:tblGrid>
              <a:tr h="742875">
                <a:tc gridSpan="2">
                  <a:txBody>
                    <a:bodyPr/>
                    <a:lstStyle/>
                    <a:p>
                      <a:pPr indent="0" lvl="0" marL="0" rtl="0" algn="ctr">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Guide - Prof. Suja Jayachandran</a:t>
                      </a:r>
                      <a:endParaRPr b="1" sz="22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hMerge="1"/>
              </a:tr>
              <a:tr h="72965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600">
                          <a:latin typeface="Roboto"/>
                          <a:ea typeface="Roboto"/>
                          <a:cs typeface="Roboto"/>
                          <a:sym typeface="Roboto"/>
                        </a:rPr>
                        <a:t>Vaidehi Bhamare 19101B0002</a:t>
                      </a:r>
                      <a:endParaRPr sz="16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7AA49">
                        <a:alpha val="12549"/>
                      </a:srgbClr>
                    </a:solidFill>
                  </a:tcPr>
                </a:tc>
              </a:tr>
              <a:tr h="72965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A1DD56">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600">
                          <a:latin typeface="Roboto"/>
                          <a:ea typeface="Roboto"/>
                          <a:cs typeface="Roboto"/>
                          <a:sym typeface="Roboto"/>
                        </a:rPr>
                        <a:t>Eshika Purohit 19102B0007</a:t>
                      </a:r>
                      <a:endParaRPr sz="16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2564E">
                        <a:alpha val="12549"/>
                      </a:srgbClr>
                    </a:solidFill>
                  </a:tcPr>
                </a:tc>
              </a:tr>
              <a:tr h="72965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A1DD56">
                          <a:alpha val="0"/>
                        </a:srgbClr>
                      </a:solidFill>
                      <a:prstDash val="solid"/>
                      <a:round/>
                      <a:headEnd len="sm" w="sm" type="none"/>
                      <a:tailEnd len="sm" w="sm" type="none"/>
                    </a:lnL>
                    <a:lnR cap="flat" cmpd="sng" w="9525">
                      <a:solidFill>
                        <a:srgbClr val="A1DD56">
                          <a:alpha val="0"/>
                        </a:srgbClr>
                      </a:solidFill>
                      <a:prstDash val="solid"/>
                      <a:round/>
                      <a:headEnd len="sm" w="sm" type="none"/>
                      <a:tailEnd len="sm" w="sm" type="none"/>
                    </a:lnR>
                    <a:lnT cap="flat" cmpd="sng" w="9525">
                      <a:solidFill>
                        <a:srgbClr val="A1DD56">
                          <a:alpha val="0"/>
                        </a:srgbClr>
                      </a:solidFill>
                      <a:prstDash val="solid"/>
                      <a:round/>
                      <a:headEnd len="sm" w="sm" type="none"/>
                      <a:tailEnd len="sm" w="sm" type="none"/>
                    </a:lnT>
                    <a:lnB cap="flat" cmpd="sng" w="9525">
                      <a:solidFill>
                        <a:srgbClr val="A1DD56">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latin typeface="Roboto"/>
                          <a:ea typeface="Roboto"/>
                          <a:cs typeface="Roboto"/>
                          <a:sym typeface="Roboto"/>
                        </a:rPr>
                        <a:t>Khyati Maru 19102B0015</a:t>
                      </a:r>
                      <a:endParaRPr sz="1600">
                        <a:latin typeface="Roboto"/>
                        <a:ea typeface="Roboto"/>
                        <a:cs typeface="Roboto"/>
                        <a:sym typeface="Roboto"/>
                      </a:endParaRPr>
                    </a:p>
                  </a:txBody>
                  <a:tcPr marT="91425" marB="91425" marR="91425" marL="91425" anchor="ctr">
                    <a:lnL cap="flat" cmpd="sng" w="9525">
                      <a:solidFill>
                        <a:srgbClr val="A1DD56">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223064">
                        <a:alpha val="12549"/>
                      </a:srgbClr>
                    </a:solidFill>
                  </a:tcPr>
                </a:tc>
              </a:tr>
              <a:tr h="729650">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A1DD5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600">
                          <a:latin typeface="Roboto"/>
                          <a:ea typeface="Roboto"/>
                          <a:cs typeface="Roboto"/>
                          <a:sym typeface="Roboto"/>
                        </a:rPr>
                        <a:t>Shital Bokade 19102B0034</a:t>
                      </a:r>
                      <a:endParaRPr sz="16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2ABE4">
                        <a:alpha val="12549"/>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nvSpPr>
        <p:spPr>
          <a:xfrm>
            <a:off x="3752982" y="4013260"/>
            <a:ext cx="1140900" cy="2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Fira Sans Extra Condensed"/>
              <a:ea typeface="Fira Sans Extra Condensed"/>
              <a:cs typeface="Fira Sans Extra Condensed"/>
              <a:sym typeface="Fira Sans Extra Condensed"/>
            </a:endParaRPr>
          </a:p>
        </p:txBody>
      </p:sp>
      <p:sp>
        <p:nvSpPr>
          <p:cNvPr id="100" name="Google Shape;100;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2286000" rtl="0" algn="l">
              <a:spcBef>
                <a:spcPts val="0"/>
              </a:spcBef>
              <a:spcAft>
                <a:spcPts val="0"/>
              </a:spcAft>
              <a:buNone/>
            </a:pPr>
            <a:r>
              <a:rPr lang="en" sz="3000"/>
              <a:t>               ABSTRACT</a:t>
            </a:r>
            <a:endParaRPr sz="3000"/>
          </a:p>
        </p:txBody>
      </p:sp>
      <p:grpSp>
        <p:nvGrpSpPr>
          <p:cNvPr id="101" name="Google Shape;101;p15"/>
          <p:cNvGrpSpPr/>
          <p:nvPr/>
        </p:nvGrpSpPr>
        <p:grpSpPr>
          <a:xfrm>
            <a:off x="6712050" y="848287"/>
            <a:ext cx="1824318" cy="3868739"/>
            <a:chOff x="6685275" y="848287"/>
            <a:chExt cx="1824318" cy="3868739"/>
          </a:xfrm>
        </p:grpSpPr>
        <p:sp>
          <p:nvSpPr>
            <p:cNvPr id="102" name="Google Shape;102;p15"/>
            <p:cNvSpPr/>
            <p:nvPr/>
          </p:nvSpPr>
          <p:spPr>
            <a:xfrm>
              <a:off x="6685275" y="3011162"/>
              <a:ext cx="261976" cy="391633"/>
            </a:xfrm>
            <a:custGeom>
              <a:rect b="b" l="l" r="r" t="t"/>
              <a:pathLst>
                <a:path extrusionOk="0" h="24276" w="16239">
                  <a:moveTo>
                    <a:pt x="11496" y="0"/>
                  </a:moveTo>
                  <a:lnTo>
                    <a:pt x="11314" y="16"/>
                  </a:lnTo>
                  <a:lnTo>
                    <a:pt x="11118" y="16"/>
                  </a:lnTo>
                  <a:lnTo>
                    <a:pt x="10937" y="46"/>
                  </a:lnTo>
                  <a:lnTo>
                    <a:pt x="10740" y="76"/>
                  </a:lnTo>
                  <a:lnTo>
                    <a:pt x="10559" y="106"/>
                  </a:lnTo>
                  <a:lnTo>
                    <a:pt x="10196" y="212"/>
                  </a:lnTo>
                  <a:lnTo>
                    <a:pt x="9834" y="363"/>
                  </a:lnTo>
                  <a:lnTo>
                    <a:pt x="9471" y="529"/>
                  </a:lnTo>
                  <a:lnTo>
                    <a:pt x="9124" y="726"/>
                  </a:lnTo>
                  <a:lnTo>
                    <a:pt x="8777" y="967"/>
                  </a:lnTo>
                  <a:lnTo>
                    <a:pt x="8429" y="1209"/>
                  </a:lnTo>
                  <a:lnTo>
                    <a:pt x="8097" y="1496"/>
                  </a:lnTo>
                  <a:lnTo>
                    <a:pt x="7780" y="1783"/>
                  </a:lnTo>
                  <a:lnTo>
                    <a:pt x="7447" y="2100"/>
                  </a:lnTo>
                  <a:lnTo>
                    <a:pt x="7145" y="2433"/>
                  </a:lnTo>
                  <a:lnTo>
                    <a:pt x="6843" y="2780"/>
                  </a:lnTo>
                  <a:lnTo>
                    <a:pt x="6511" y="3188"/>
                  </a:lnTo>
                  <a:lnTo>
                    <a:pt x="6133" y="3717"/>
                  </a:lnTo>
                  <a:lnTo>
                    <a:pt x="5695" y="4366"/>
                  </a:lnTo>
                  <a:lnTo>
                    <a:pt x="5242" y="5091"/>
                  </a:lnTo>
                  <a:lnTo>
                    <a:pt x="4743" y="5907"/>
                  </a:lnTo>
                  <a:lnTo>
                    <a:pt x="4245" y="6783"/>
                  </a:lnTo>
                  <a:lnTo>
                    <a:pt x="3716" y="7689"/>
                  </a:lnTo>
                  <a:lnTo>
                    <a:pt x="3202" y="8641"/>
                  </a:lnTo>
                  <a:lnTo>
                    <a:pt x="2704" y="9608"/>
                  </a:lnTo>
                  <a:lnTo>
                    <a:pt x="2205" y="10575"/>
                  </a:lnTo>
                  <a:lnTo>
                    <a:pt x="1752" y="11526"/>
                  </a:lnTo>
                  <a:lnTo>
                    <a:pt x="1329" y="12448"/>
                  </a:lnTo>
                  <a:lnTo>
                    <a:pt x="967" y="13339"/>
                  </a:lnTo>
                  <a:lnTo>
                    <a:pt x="650" y="14155"/>
                  </a:lnTo>
                  <a:lnTo>
                    <a:pt x="514" y="14532"/>
                  </a:lnTo>
                  <a:lnTo>
                    <a:pt x="393" y="14895"/>
                  </a:lnTo>
                  <a:lnTo>
                    <a:pt x="302" y="15227"/>
                  </a:lnTo>
                  <a:lnTo>
                    <a:pt x="227" y="15545"/>
                  </a:lnTo>
                  <a:lnTo>
                    <a:pt x="181" y="15741"/>
                  </a:lnTo>
                  <a:lnTo>
                    <a:pt x="121" y="16119"/>
                  </a:lnTo>
                  <a:lnTo>
                    <a:pt x="76" y="16511"/>
                  </a:lnTo>
                  <a:lnTo>
                    <a:pt x="30" y="16889"/>
                  </a:lnTo>
                  <a:lnTo>
                    <a:pt x="15" y="17282"/>
                  </a:lnTo>
                  <a:lnTo>
                    <a:pt x="0" y="17659"/>
                  </a:lnTo>
                  <a:lnTo>
                    <a:pt x="0" y="18052"/>
                  </a:lnTo>
                  <a:lnTo>
                    <a:pt x="0" y="18430"/>
                  </a:lnTo>
                  <a:lnTo>
                    <a:pt x="30" y="18807"/>
                  </a:lnTo>
                  <a:lnTo>
                    <a:pt x="60" y="19185"/>
                  </a:lnTo>
                  <a:lnTo>
                    <a:pt x="106" y="19548"/>
                  </a:lnTo>
                  <a:lnTo>
                    <a:pt x="166" y="19910"/>
                  </a:lnTo>
                  <a:lnTo>
                    <a:pt x="242" y="20273"/>
                  </a:lnTo>
                  <a:lnTo>
                    <a:pt x="317" y="20620"/>
                  </a:lnTo>
                  <a:lnTo>
                    <a:pt x="423" y="20952"/>
                  </a:lnTo>
                  <a:lnTo>
                    <a:pt x="529" y="21285"/>
                  </a:lnTo>
                  <a:lnTo>
                    <a:pt x="634" y="21602"/>
                  </a:lnTo>
                  <a:lnTo>
                    <a:pt x="770" y="21904"/>
                  </a:lnTo>
                  <a:lnTo>
                    <a:pt x="906" y="22191"/>
                  </a:lnTo>
                  <a:lnTo>
                    <a:pt x="1057" y="22463"/>
                  </a:lnTo>
                  <a:lnTo>
                    <a:pt x="1224" y="22720"/>
                  </a:lnTo>
                  <a:lnTo>
                    <a:pt x="1405" y="22977"/>
                  </a:lnTo>
                  <a:lnTo>
                    <a:pt x="1586" y="23203"/>
                  </a:lnTo>
                  <a:lnTo>
                    <a:pt x="1798" y="23400"/>
                  </a:lnTo>
                  <a:lnTo>
                    <a:pt x="2009" y="23596"/>
                  </a:lnTo>
                  <a:lnTo>
                    <a:pt x="2221" y="23762"/>
                  </a:lnTo>
                  <a:lnTo>
                    <a:pt x="2462" y="23913"/>
                  </a:lnTo>
                  <a:lnTo>
                    <a:pt x="2704" y="24034"/>
                  </a:lnTo>
                  <a:lnTo>
                    <a:pt x="2961" y="24140"/>
                  </a:lnTo>
                  <a:lnTo>
                    <a:pt x="3218" y="24215"/>
                  </a:lnTo>
                  <a:lnTo>
                    <a:pt x="3505" y="24261"/>
                  </a:lnTo>
                  <a:lnTo>
                    <a:pt x="3792" y="24276"/>
                  </a:lnTo>
                  <a:lnTo>
                    <a:pt x="4094" y="24276"/>
                  </a:lnTo>
                  <a:lnTo>
                    <a:pt x="4275" y="24261"/>
                  </a:lnTo>
                  <a:lnTo>
                    <a:pt x="4456" y="24246"/>
                  </a:lnTo>
                  <a:lnTo>
                    <a:pt x="4638" y="24200"/>
                  </a:lnTo>
                  <a:lnTo>
                    <a:pt x="4804" y="24155"/>
                  </a:lnTo>
                  <a:lnTo>
                    <a:pt x="4970" y="24110"/>
                  </a:lnTo>
                  <a:lnTo>
                    <a:pt x="5136" y="24034"/>
                  </a:lnTo>
                  <a:lnTo>
                    <a:pt x="5453" y="23883"/>
                  </a:lnTo>
                  <a:lnTo>
                    <a:pt x="5755" y="23702"/>
                  </a:lnTo>
                  <a:lnTo>
                    <a:pt x="6042" y="23490"/>
                  </a:lnTo>
                  <a:lnTo>
                    <a:pt x="6329" y="23249"/>
                  </a:lnTo>
                  <a:lnTo>
                    <a:pt x="6601" y="22992"/>
                  </a:lnTo>
                  <a:lnTo>
                    <a:pt x="6662" y="22916"/>
                  </a:lnTo>
                  <a:lnTo>
                    <a:pt x="6888" y="22659"/>
                  </a:lnTo>
                  <a:lnTo>
                    <a:pt x="7100" y="22403"/>
                  </a:lnTo>
                  <a:lnTo>
                    <a:pt x="7311" y="22116"/>
                  </a:lnTo>
                  <a:lnTo>
                    <a:pt x="7523" y="21829"/>
                  </a:lnTo>
                  <a:lnTo>
                    <a:pt x="7719" y="21526"/>
                  </a:lnTo>
                  <a:lnTo>
                    <a:pt x="7900" y="21209"/>
                  </a:lnTo>
                  <a:lnTo>
                    <a:pt x="8278" y="20590"/>
                  </a:lnTo>
                  <a:lnTo>
                    <a:pt x="8625" y="19940"/>
                  </a:lnTo>
                  <a:lnTo>
                    <a:pt x="8973" y="19306"/>
                  </a:lnTo>
                  <a:lnTo>
                    <a:pt x="9290" y="18687"/>
                  </a:lnTo>
                  <a:lnTo>
                    <a:pt x="9622" y="18113"/>
                  </a:lnTo>
                  <a:lnTo>
                    <a:pt x="9804" y="17780"/>
                  </a:lnTo>
                  <a:lnTo>
                    <a:pt x="10000" y="17478"/>
                  </a:lnTo>
                  <a:lnTo>
                    <a:pt x="10196" y="17191"/>
                  </a:lnTo>
                  <a:lnTo>
                    <a:pt x="10393" y="16934"/>
                  </a:lnTo>
                  <a:lnTo>
                    <a:pt x="10544" y="16723"/>
                  </a:lnTo>
                  <a:lnTo>
                    <a:pt x="10725" y="16481"/>
                  </a:lnTo>
                  <a:lnTo>
                    <a:pt x="11103" y="15877"/>
                  </a:lnTo>
                  <a:lnTo>
                    <a:pt x="11526" y="15182"/>
                  </a:lnTo>
                  <a:lnTo>
                    <a:pt x="11964" y="14381"/>
                  </a:lnTo>
                  <a:lnTo>
                    <a:pt x="12432" y="13505"/>
                  </a:lnTo>
                  <a:lnTo>
                    <a:pt x="12916" y="12599"/>
                  </a:lnTo>
                  <a:lnTo>
                    <a:pt x="13867" y="10711"/>
                  </a:lnTo>
                  <a:lnTo>
                    <a:pt x="14048" y="10333"/>
                  </a:lnTo>
                  <a:lnTo>
                    <a:pt x="14910" y="8596"/>
                  </a:lnTo>
                  <a:lnTo>
                    <a:pt x="15604" y="7130"/>
                  </a:lnTo>
                  <a:lnTo>
                    <a:pt x="16239" y="5756"/>
                  </a:lnTo>
                  <a:lnTo>
                    <a:pt x="16163" y="5529"/>
                  </a:lnTo>
                  <a:lnTo>
                    <a:pt x="15922" y="4925"/>
                  </a:lnTo>
                  <a:lnTo>
                    <a:pt x="15755" y="4502"/>
                  </a:lnTo>
                  <a:lnTo>
                    <a:pt x="15544" y="4049"/>
                  </a:lnTo>
                  <a:lnTo>
                    <a:pt x="15317" y="3550"/>
                  </a:lnTo>
                  <a:lnTo>
                    <a:pt x="15061" y="3052"/>
                  </a:lnTo>
                  <a:lnTo>
                    <a:pt x="14879" y="2735"/>
                  </a:lnTo>
                  <a:lnTo>
                    <a:pt x="14698" y="2417"/>
                  </a:lnTo>
                  <a:lnTo>
                    <a:pt x="14502" y="2100"/>
                  </a:lnTo>
                  <a:lnTo>
                    <a:pt x="14305" y="1813"/>
                  </a:lnTo>
                  <a:lnTo>
                    <a:pt x="14094" y="1526"/>
                  </a:lnTo>
                  <a:lnTo>
                    <a:pt x="13882" y="1254"/>
                  </a:lnTo>
                  <a:lnTo>
                    <a:pt x="13671" y="997"/>
                  </a:lnTo>
                  <a:lnTo>
                    <a:pt x="13429" y="771"/>
                  </a:lnTo>
                  <a:lnTo>
                    <a:pt x="13203" y="575"/>
                  </a:lnTo>
                  <a:lnTo>
                    <a:pt x="12961" y="393"/>
                  </a:lnTo>
                  <a:lnTo>
                    <a:pt x="12719" y="257"/>
                  </a:lnTo>
                  <a:lnTo>
                    <a:pt x="12598" y="212"/>
                  </a:lnTo>
                  <a:lnTo>
                    <a:pt x="12462" y="167"/>
                  </a:lnTo>
                  <a:lnTo>
                    <a:pt x="12266" y="106"/>
                  </a:lnTo>
                  <a:lnTo>
                    <a:pt x="12085" y="76"/>
                  </a:lnTo>
                  <a:lnTo>
                    <a:pt x="11888" y="31"/>
                  </a:lnTo>
                  <a:lnTo>
                    <a:pt x="11692" y="16"/>
                  </a:lnTo>
                  <a:lnTo>
                    <a:pt x="114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6685275" y="3011162"/>
              <a:ext cx="230792" cy="391633"/>
            </a:xfrm>
            <a:custGeom>
              <a:rect b="b" l="l" r="r" t="t"/>
              <a:pathLst>
                <a:path extrusionOk="0" h="24276" w="14306">
                  <a:moveTo>
                    <a:pt x="11496" y="0"/>
                  </a:moveTo>
                  <a:lnTo>
                    <a:pt x="11314" y="16"/>
                  </a:lnTo>
                  <a:lnTo>
                    <a:pt x="11118" y="16"/>
                  </a:lnTo>
                  <a:lnTo>
                    <a:pt x="10937" y="46"/>
                  </a:lnTo>
                  <a:lnTo>
                    <a:pt x="10740" y="76"/>
                  </a:lnTo>
                  <a:lnTo>
                    <a:pt x="10559" y="106"/>
                  </a:lnTo>
                  <a:lnTo>
                    <a:pt x="10196" y="212"/>
                  </a:lnTo>
                  <a:lnTo>
                    <a:pt x="9834" y="363"/>
                  </a:lnTo>
                  <a:lnTo>
                    <a:pt x="9471" y="529"/>
                  </a:lnTo>
                  <a:lnTo>
                    <a:pt x="9124" y="726"/>
                  </a:lnTo>
                  <a:lnTo>
                    <a:pt x="8777" y="967"/>
                  </a:lnTo>
                  <a:lnTo>
                    <a:pt x="8429" y="1209"/>
                  </a:lnTo>
                  <a:lnTo>
                    <a:pt x="8097" y="1496"/>
                  </a:lnTo>
                  <a:lnTo>
                    <a:pt x="7780" y="1783"/>
                  </a:lnTo>
                  <a:lnTo>
                    <a:pt x="7447" y="2100"/>
                  </a:lnTo>
                  <a:lnTo>
                    <a:pt x="7145" y="2433"/>
                  </a:lnTo>
                  <a:lnTo>
                    <a:pt x="6843" y="2780"/>
                  </a:lnTo>
                  <a:lnTo>
                    <a:pt x="6496" y="3203"/>
                  </a:lnTo>
                  <a:lnTo>
                    <a:pt x="6118" y="3747"/>
                  </a:lnTo>
                  <a:lnTo>
                    <a:pt x="5680" y="4411"/>
                  </a:lnTo>
                  <a:lnTo>
                    <a:pt x="5196" y="5167"/>
                  </a:lnTo>
                  <a:lnTo>
                    <a:pt x="4698" y="5998"/>
                  </a:lnTo>
                  <a:lnTo>
                    <a:pt x="4169" y="6889"/>
                  </a:lnTo>
                  <a:lnTo>
                    <a:pt x="3641" y="7840"/>
                  </a:lnTo>
                  <a:lnTo>
                    <a:pt x="3112" y="8807"/>
                  </a:lnTo>
                  <a:lnTo>
                    <a:pt x="2598" y="9804"/>
                  </a:lnTo>
                  <a:lnTo>
                    <a:pt x="2115" y="10786"/>
                  </a:lnTo>
                  <a:lnTo>
                    <a:pt x="1647" y="11753"/>
                  </a:lnTo>
                  <a:lnTo>
                    <a:pt x="1239" y="12689"/>
                  </a:lnTo>
                  <a:lnTo>
                    <a:pt x="876" y="13566"/>
                  </a:lnTo>
                  <a:lnTo>
                    <a:pt x="710" y="13989"/>
                  </a:lnTo>
                  <a:lnTo>
                    <a:pt x="574" y="14381"/>
                  </a:lnTo>
                  <a:lnTo>
                    <a:pt x="438" y="14759"/>
                  </a:lnTo>
                  <a:lnTo>
                    <a:pt x="332" y="15106"/>
                  </a:lnTo>
                  <a:lnTo>
                    <a:pt x="257" y="15439"/>
                  </a:lnTo>
                  <a:lnTo>
                    <a:pt x="181" y="15741"/>
                  </a:lnTo>
                  <a:lnTo>
                    <a:pt x="121" y="16119"/>
                  </a:lnTo>
                  <a:lnTo>
                    <a:pt x="76" y="16511"/>
                  </a:lnTo>
                  <a:lnTo>
                    <a:pt x="30" y="16889"/>
                  </a:lnTo>
                  <a:lnTo>
                    <a:pt x="15" y="17282"/>
                  </a:lnTo>
                  <a:lnTo>
                    <a:pt x="0" y="17659"/>
                  </a:lnTo>
                  <a:lnTo>
                    <a:pt x="0" y="18052"/>
                  </a:lnTo>
                  <a:lnTo>
                    <a:pt x="0" y="18430"/>
                  </a:lnTo>
                  <a:lnTo>
                    <a:pt x="30" y="18807"/>
                  </a:lnTo>
                  <a:lnTo>
                    <a:pt x="60" y="19185"/>
                  </a:lnTo>
                  <a:lnTo>
                    <a:pt x="106" y="19548"/>
                  </a:lnTo>
                  <a:lnTo>
                    <a:pt x="166" y="19910"/>
                  </a:lnTo>
                  <a:lnTo>
                    <a:pt x="242" y="20273"/>
                  </a:lnTo>
                  <a:lnTo>
                    <a:pt x="317" y="20620"/>
                  </a:lnTo>
                  <a:lnTo>
                    <a:pt x="423" y="20952"/>
                  </a:lnTo>
                  <a:lnTo>
                    <a:pt x="529" y="21285"/>
                  </a:lnTo>
                  <a:lnTo>
                    <a:pt x="634" y="21602"/>
                  </a:lnTo>
                  <a:lnTo>
                    <a:pt x="770" y="21904"/>
                  </a:lnTo>
                  <a:lnTo>
                    <a:pt x="906" y="22191"/>
                  </a:lnTo>
                  <a:lnTo>
                    <a:pt x="1057" y="22463"/>
                  </a:lnTo>
                  <a:lnTo>
                    <a:pt x="1224" y="22720"/>
                  </a:lnTo>
                  <a:lnTo>
                    <a:pt x="1405" y="22977"/>
                  </a:lnTo>
                  <a:lnTo>
                    <a:pt x="1586" y="23203"/>
                  </a:lnTo>
                  <a:lnTo>
                    <a:pt x="1798" y="23400"/>
                  </a:lnTo>
                  <a:lnTo>
                    <a:pt x="2009" y="23596"/>
                  </a:lnTo>
                  <a:lnTo>
                    <a:pt x="2221" y="23762"/>
                  </a:lnTo>
                  <a:lnTo>
                    <a:pt x="2462" y="23913"/>
                  </a:lnTo>
                  <a:lnTo>
                    <a:pt x="2704" y="24034"/>
                  </a:lnTo>
                  <a:lnTo>
                    <a:pt x="2961" y="24140"/>
                  </a:lnTo>
                  <a:lnTo>
                    <a:pt x="3218" y="24215"/>
                  </a:lnTo>
                  <a:lnTo>
                    <a:pt x="3505" y="24261"/>
                  </a:lnTo>
                  <a:lnTo>
                    <a:pt x="3792" y="24276"/>
                  </a:lnTo>
                  <a:lnTo>
                    <a:pt x="4094" y="24276"/>
                  </a:lnTo>
                  <a:lnTo>
                    <a:pt x="4275" y="24261"/>
                  </a:lnTo>
                  <a:lnTo>
                    <a:pt x="4471" y="24230"/>
                  </a:lnTo>
                  <a:lnTo>
                    <a:pt x="4653" y="24200"/>
                  </a:lnTo>
                  <a:lnTo>
                    <a:pt x="4819" y="24155"/>
                  </a:lnTo>
                  <a:lnTo>
                    <a:pt x="5000" y="24095"/>
                  </a:lnTo>
                  <a:lnTo>
                    <a:pt x="5166" y="24034"/>
                  </a:lnTo>
                  <a:lnTo>
                    <a:pt x="5332" y="23943"/>
                  </a:lnTo>
                  <a:lnTo>
                    <a:pt x="5483" y="23868"/>
                  </a:lnTo>
                  <a:lnTo>
                    <a:pt x="5801" y="23672"/>
                  </a:lnTo>
                  <a:lnTo>
                    <a:pt x="6103" y="23445"/>
                  </a:lnTo>
                  <a:lnTo>
                    <a:pt x="6390" y="23203"/>
                  </a:lnTo>
                  <a:lnTo>
                    <a:pt x="6662" y="22916"/>
                  </a:lnTo>
                  <a:lnTo>
                    <a:pt x="6239" y="23098"/>
                  </a:lnTo>
                  <a:lnTo>
                    <a:pt x="5846" y="23249"/>
                  </a:lnTo>
                  <a:lnTo>
                    <a:pt x="5468" y="23354"/>
                  </a:lnTo>
                  <a:lnTo>
                    <a:pt x="5121" y="23430"/>
                  </a:lnTo>
                  <a:lnTo>
                    <a:pt x="4773" y="23475"/>
                  </a:lnTo>
                  <a:lnTo>
                    <a:pt x="4456" y="23490"/>
                  </a:lnTo>
                  <a:lnTo>
                    <a:pt x="4169" y="23475"/>
                  </a:lnTo>
                  <a:lnTo>
                    <a:pt x="3882" y="23430"/>
                  </a:lnTo>
                  <a:lnTo>
                    <a:pt x="3610" y="23369"/>
                  </a:lnTo>
                  <a:lnTo>
                    <a:pt x="3369" y="23279"/>
                  </a:lnTo>
                  <a:lnTo>
                    <a:pt x="3127" y="23173"/>
                  </a:lnTo>
                  <a:lnTo>
                    <a:pt x="2915" y="23052"/>
                  </a:lnTo>
                  <a:lnTo>
                    <a:pt x="2719" y="22916"/>
                  </a:lnTo>
                  <a:lnTo>
                    <a:pt x="2538" y="22765"/>
                  </a:lnTo>
                  <a:lnTo>
                    <a:pt x="2357" y="22614"/>
                  </a:lnTo>
                  <a:lnTo>
                    <a:pt x="2205" y="22448"/>
                  </a:lnTo>
                  <a:lnTo>
                    <a:pt x="2115" y="22342"/>
                  </a:lnTo>
                  <a:lnTo>
                    <a:pt x="2024" y="22221"/>
                  </a:lnTo>
                  <a:lnTo>
                    <a:pt x="1858" y="21934"/>
                  </a:lnTo>
                  <a:lnTo>
                    <a:pt x="1707" y="21632"/>
                  </a:lnTo>
                  <a:lnTo>
                    <a:pt x="1571" y="21300"/>
                  </a:lnTo>
                  <a:lnTo>
                    <a:pt x="1450" y="20937"/>
                  </a:lnTo>
                  <a:lnTo>
                    <a:pt x="1344" y="20545"/>
                  </a:lnTo>
                  <a:lnTo>
                    <a:pt x="1254" y="20152"/>
                  </a:lnTo>
                  <a:lnTo>
                    <a:pt x="1178" y="19759"/>
                  </a:lnTo>
                  <a:lnTo>
                    <a:pt x="1118" y="19351"/>
                  </a:lnTo>
                  <a:lnTo>
                    <a:pt x="1073" y="18943"/>
                  </a:lnTo>
                  <a:lnTo>
                    <a:pt x="1042" y="18551"/>
                  </a:lnTo>
                  <a:lnTo>
                    <a:pt x="1012" y="18173"/>
                  </a:lnTo>
                  <a:lnTo>
                    <a:pt x="1012" y="17826"/>
                  </a:lnTo>
                  <a:lnTo>
                    <a:pt x="1027" y="17493"/>
                  </a:lnTo>
                  <a:lnTo>
                    <a:pt x="1057" y="17191"/>
                  </a:lnTo>
                  <a:lnTo>
                    <a:pt x="1088" y="16919"/>
                  </a:lnTo>
                  <a:lnTo>
                    <a:pt x="1239" y="16300"/>
                  </a:lnTo>
                  <a:lnTo>
                    <a:pt x="1405" y="15650"/>
                  </a:lnTo>
                  <a:lnTo>
                    <a:pt x="1616" y="14970"/>
                  </a:lnTo>
                  <a:lnTo>
                    <a:pt x="1843" y="14276"/>
                  </a:lnTo>
                  <a:lnTo>
                    <a:pt x="2100" y="13551"/>
                  </a:lnTo>
                  <a:lnTo>
                    <a:pt x="2387" y="12841"/>
                  </a:lnTo>
                  <a:lnTo>
                    <a:pt x="2674" y="12115"/>
                  </a:lnTo>
                  <a:lnTo>
                    <a:pt x="2976" y="11390"/>
                  </a:lnTo>
                  <a:lnTo>
                    <a:pt x="3278" y="10696"/>
                  </a:lnTo>
                  <a:lnTo>
                    <a:pt x="3595" y="10016"/>
                  </a:lnTo>
                  <a:lnTo>
                    <a:pt x="3912" y="9366"/>
                  </a:lnTo>
                  <a:lnTo>
                    <a:pt x="4215" y="8747"/>
                  </a:lnTo>
                  <a:lnTo>
                    <a:pt x="4502" y="8173"/>
                  </a:lnTo>
                  <a:lnTo>
                    <a:pt x="4789" y="7644"/>
                  </a:lnTo>
                  <a:lnTo>
                    <a:pt x="5045" y="7176"/>
                  </a:lnTo>
                  <a:lnTo>
                    <a:pt x="5287" y="6768"/>
                  </a:lnTo>
                  <a:lnTo>
                    <a:pt x="5514" y="6375"/>
                  </a:lnTo>
                  <a:lnTo>
                    <a:pt x="5786" y="5967"/>
                  </a:lnTo>
                  <a:lnTo>
                    <a:pt x="6073" y="5544"/>
                  </a:lnTo>
                  <a:lnTo>
                    <a:pt x="6375" y="5106"/>
                  </a:lnTo>
                  <a:lnTo>
                    <a:pt x="6707" y="4653"/>
                  </a:lnTo>
                  <a:lnTo>
                    <a:pt x="7054" y="4215"/>
                  </a:lnTo>
                  <a:lnTo>
                    <a:pt x="7417" y="3777"/>
                  </a:lnTo>
                  <a:lnTo>
                    <a:pt x="7810" y="3354"/>
                  </a:lnTo>
                  <a:lnTo>
                    <a:pt x="8203" y="2946"/>
                  </a:lnTo>
                  <a:lnTo>
                    <a:pt x="8595" y="2568"/>
                  </a:lnTo>
                  <a:lnTo>
                    <a:pt x="9018" y="2221"/>
                  </a:lnTo>
                  <a:lnTo>
                    <a:pt x="9230" y="2055"/>
                  </a:lnTo>
                  <a:lnTo>
                    <a:pt x="9441" y="1904"/>
                  </a:lnTo>
                  <a:lnTo>
                    <a:pt x="9653" y="1768"/>
                  </a:lnTo>
                  <a:lnTo>
                    <a:pt x="9864" y="1647"/>
                  </a:lnTo>
                  <a:lnTo>
                    <a:pt x="10076" y="1526"/>
                  </a:lnTo>
                  <a:lnTo>
                    <a:pt x="10287" y="1436"/>
                  </a:lnTo>
                  <a:lnTo>
                    <a:pt x="10514" y="1345"/>
                  </a:lnTo>
                  <a:lnTo>
                    <a:pt x="10725" y="1269"/>
                  </a:lnTo>
                  <a:lnTo>
                    <a:pt x="10937" y="1224"/>
                  </a:lnTo>
                  <a:lnTo>
                    <a:pt x="11163" y="1179"/>
                  </a:lnTo>
                  <a:lnTo>
                    <a:pt x="11405" y="1149"/>
                  </a:lnTo>
                  <a:lnTo>
                    <a:pt x="11647" y="1133"/>
                  </a:lnTo>
                  <a:lnTo>
                    <a:pt x="11873" y="1133"/>
                  </a:lnTo>
                  <a:lnTo>
                    <a:pt x="12115" y="1149"/>
                  </a:lnTo>
                  <a:lnTo>
                    <a:pt x="12326" y="1164"/>
                  </a:lnTo>
                  <a:lnTo>
                    <a:pt x="12553" y="1194"/>
                  </a:lnTo>
                  <a:lnTo>
                    <a:pt x="12764" y="1239"/>
                  </a:lnTo>
                  <a:lnTo>
                    <a:pt x="12961" y="1284"/>
                  </a:lnTo>
                  <a:lnTo>
                    <a:pt x="13354" y="1390"/>
                  </a:lnTo>
                  <a:lnTo>
                    <a:pt x="13701" y="1526"/>
                  </a:lnTo>
                  <a:lnTo>
                    <a:pt x="14018" y="1662"/>
                  </a:lnTo>
                  <a:lnTo>
                    <a:pt x="14305" y="1813"/>
                  </a:lnTo>
                  <a:lnTo>
                    <a:pt x="14305" y="1813"/>
                  </a:lnTo>
                  <a:lnTo>
                    <a:pt x="14094" y="1526"/>
                  </a:lnTo>
                  <a:lnTo>
                    <a:pt x="13882" y="1254"/>
                  </a:lnTo>
                  <a:lnTo>
                    <a:pt x="13671" y="997"/>
                  </a:lnTo>
                  <a:lnTo>
                    <a:pt x="13429" y="771"/>
                  </a:lnTo>
                  <a:lnTo>
                    <a:pt x="13203" y="575"/>
                  </a:lnTo>
                  <a:lnTo>
                    <a:pt x="12961" y="393"/>
                  </a:lnTo>
                  <a:lnTo>
                    <a:pt x="12719" y="257"/>
                  </a:lnTo>
                  <a:lnTo>
                    <a:pt x="12598" y="212"/>
                  </a:lnTo>
                  <a:lnTo>
                    <a:pt x="12462" y="167"/>
                  </a:lnTo>
                  <a:lnTo>
                    <a:pt x="12266" y="106"/>
                  </a:lnTo>
                  <a:lnTo>
                    <a:pt x="12085" y="76"/>
                  </a:lnTo>
                  <a:lnTo>
                    <a:pt x="11888" y="31"/>
                  </a:lnTo>
                  <a:lnTo>
                    <a:pt x="11692" y="16"/>
                  </a:lnTo>
                  <a:lnTo>
                    <a:pt x="114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7567964" y="3613844"/>
              <a:ext cx="220806" cy="511787"/>
            </a:xfrm>
            <a:custGeom>
              <a:rect b="b" l="l" r="r" t="t"/>
              <a:pathLst>
                <a:path extrusionOk="0" h="31724" w="13687">
                  <a:moveTo>
                    <a:pt x="9381" y="1"/>
                  </a:moveTo>
                  <a:lnTo>
                    <a:pt x="8958" y="16"/>
                  </a:lnTo>
                  <a:lnTo>
                    <a:pt x="7886" y="46"/>
                  </a:lnTo>
                  <a:lnTo>
                    <a:pt x="7206" y="76"/>
                  </a:lnTo>
                  <a:lnTo>
                    <a:pt x="6496" y="106"/>
                  </a:lnTo>
                  <a:lnTo>
                    <a:pt x="5801" y="167"/>
                  </a:lnTo>
                  <a:lnTo>
                    <a:pt x="5152" y="242"/>
                  </a:lnTo>
                  <a:lnTo>
                    <a:pt x="4865" y="272"/>
                  </a:lnTo>
                  <a:lnTo>
                    <a:pt x="4578" y="303"/>
                  </a:lnTo>
                  <a:lnTo>
                    <a:pt x="3943" y="333"/>
                  </a:lnTo>
                  <a:lnTo>
                    <a:pt x="3611" y="363"/>
                  </a:lnTo>
                  <a:lnTo>
                    <a:pt x="3263" y="408"/>
                  </a:lnTo>
                  <a:lnTo>
                    <a:pt x="2931" y="469"/>
                  </a:lnTo>
                  <a:lnTo>
                    <a:pt x="2599" y="544"/>
                  </a:lnTo>
                  <a:lnTo>
                    <a:pt x="2372" y="620"/>
                  </a:lnTo>
                  <a:lnTo>
                    <a:pt x="2161" y="695"/>
                  </a:lnTo>
                  <a:lnTo>
                    <a:pt x="1949" y="786"/>
                  </a:lnTo>
                  <a:lnTo>
                    <a:pt x="1753" y="892"/>
                  </a:lnTo>
                  <a:lnTo>
                    <a:pt x="1541" y="1013"/>
                  </a:lnTo>
                  <a:lnTo>
                    <a:pt x="1360" y="1149"/>
                  </a:lnTo>
                  <a:lnTo>
                    <a:pt x="1179" y="1315"/>
                  </a:lnTo>
                  <a:lnTo>
                    <a:pt x="998" y="1496"/>
                  </a:lnTo>
                  <a:lnTo>
                    <a:pt x="831" y="1692"/>
                  </a:lnTo>
                  <a:lnTo>
                    <a:pt x="680" y="1919"/>
                  </a:lnTo>
                  <a:lnTo>
                    <a:pt x="544" y="2176"/>
                  </a:lnTo>
                  <a:lnTo>
                    <a:pt x="424" y="2448"/>
                  </a:lnTo>
                  <a:lnTo>
                    <a:pt x="318" y="2750"/>
                  </a:lnTo>
                  <a:lnTo>
                    <a:pt x="212" y="3082"/>
                  </a:lnTo>
                  <a:lnTo>
                    <a:pt x="137" y="3445"/>
                  </a:lnTo>
                  <a:lnTo>
                    <a:pt x="76" y="3837"/>
                  </a:lnTo>
                  <a:lnTo>
                    <a:pt x="31" y="4200"/>
                  </a:lnTo>
                  <a:lnTo>
                    <a:pt x="16" y="4578"/>
                  </a:lnTo>
                  <a:lnTo>
                    <a:pt x="1" y="4955"/>
                  </a:lnTo>
                  <a:lnTo>
                    <a:pt x="1" y="5348"/>
                  </a:lnTo>
                  <a:lnTo>
                    <a:pt x="1" y="5741"/>
                  </a:lnTo>
                  <a:lnTo>
                    <a:pt x="31" y="6149"/>
                  </a:lnTo>
                  <a:lnTo>
                    <a:pt x="91" y="6980"/>
                  </a:lnTo>
                  <a:lnTo>
                    <a:pt x="182" y="7810"/>
                  </a:lnTo>
                  <a:lnTo>
                    <a:pt x="303" y="8641"/>
                  </a:lnTo>
                  <a:lnTo>
                    <a:pt x="454" y="9472"/>
                  </a:lnTo>
                  <a:lnTo>
                    <a:pt x="605" y="10288"/>
                  </a:lnTo>
                  <a:lnTo>
                    <a:pt x="922" y="11844"/>
                  </a:lnTo>
                  <a:lnTo>
                    <a:pt x="1209" y="13218"/>
                  </a:lnTo>
                  <a:lnTo>
                    <a:pt x="1330" y="13823"/>
                  </a:lnTo>
                  <a:lnTo>
                    <a:pt x="1421" y="14351"/>
                  </a:lnTo>
                  <a:lnTo>
                    <a:pt x="1496" y="14819"/>
                  </a:lnTo>
                  <a:lnTo>
                    <a:pt x="1526" y="15182"/>
                  </a:lnTo>
                  <a:lnTo>
                    <a:pt x="1541" y="15620"/>
                  </a:lnTo>
                  <a:lnTo>
                    <a:pt x="1602" y="16270"/>
                  </a:lnTo>
                  <a:lnTo>
                    <a:pt x="1692" y="17085"/>
                  </a:lnTo>
                  <a:lnTo>
                    <a:pt x="1813" y="18037"/>
                  </a:lnTo>
                  <a:lnTo>
                    <a:pt x="1979" y="19125"/>
                  </a:lnTo>
                  <a:lnTo>
                    <a:pt x="2176" y="20288"/>
                  </a:lnTo>
                  <a:lnTo>
                    <a:pt x="2418" y="21527"/>
                  </a:lnTo>
                  <a:lnTo>
                    <a:pt x="2554" y="22146"/>
                  </a:lnTo>
                  <a:lnTo>
                    <a:pt x="2705" y="22780"/>
                  </a:lnTo>
                  <a:lnTo>
                    <a:pt x="2871" y="23430"/>
                  </a:lnTo>
                  <a:lnTo>
                    <a:pt x="3037" y="24064"/>
                  </a:lnTo>
                  <a:lnTo>
                    <a:pt x="3218" y="24699"/>
                  </a:lnTo>
                  <a:lnTo>
                    <a:pt x="3415" y="25318"/>
                  </a:lnTo>
                  <a:lnTo>
                    <a:pt x="3611" y="25922"/>
                  </a:lnTo>
                  <a:lnTo>
                    <a:pt x="3838" y="26512"/>
                  </a:lnTo>
                  <a:lnTo>
                    <a:pt x="4064" y="27086"/>
                  </a:lnTo>
                  <a:lnTo>
                    <a:pt x="4306" y="27644"/>
                  </a:lnTo>
                  <a:lnTo>
                    <a:pt x="4547" y="28173"/>
                  </a:lnTo>
                  <a:lnTo>
                    <a:pt x="4819" y="28672"/>
                  </a:lnTo>
                  <a:lnTo>
                    <a:pt x="5106" y="29125"/>
                  </a:lnTo>
                  <a:lnTo>
                    <a:pt x="5393" y="29563"/>
                  </a:lnTo>
                  <a:lnTo>
                    <a:pt x="5544" y="29759"/>
                  </a:lnTo>
                  <a:lnTo>
                    <a:pt x="5696" y="29941"/>
                  </a:lnTo>
                  <a:lnTo>
                    <a:pt x="5862" y="30122"/>
                  </a:lnTo>
                  <a:lnTo>
                    <a:pt x="6013" y="30288"/>
                  </a:lnTo>
                  <a:lnTo>
                    <a:pt x="6179" y="30439"/>
                  </a:lnTo>
                  <a:lnTo>
                    <a:pt x="6345" y="30590"/>
                  </a:lnTo>
                  <a:lnTo>
                    <a:pt x="6526" y="30711"/>
                  </a:lnTo>
                  <a:lnTo>
                    <a:pt x="6693" y="30832"/>
                  </a:lnTo>
                  <a:lnTo>
                    <a:pt x="7040" y="31043"/>
                  </a:lnTo>
                  <a:lnTo>
                    <a:pt x="7372" y="31209"/>
                  </a:lnTo>
                  <a:lnTo>
                    <a:pt x="7674" y="31361"/>
                  </a:lnTo>
                  <a:lnTo>
                    <a:pt x="7977" y="31496"/>
                  </a:lnTo>
                  <a:lnTo>
                    <a:pt x="8248" y="31587"/>
                  </a:lnTo>
                  <a:lnTo>
                    <a:pt x="8505" y="31663"/>
                  </a:lnTo>
                  <a:lnTo>
                    <a:pt x="8747" y="31708"/>
                  </a:lnTo>
                  <a:lnTo>
                    <a:pt x="8974" y="31723"/>
                  </a:lnTo>
                  <a:lnTo>
                    <a:pt x="9185" y="31723"/>
                  </a:lnTo>
                  <a:lnTo>
                    <a:pt x="9381" y="31693"/>
                  </a:lnTo>
                  <a:lnTo>
                    <a:pt x="9563" y="31648"/>
                  </a:lnTo>
                  <a:lnTo>
                    <a:pt x="9714" y="31587"/>
                  </a:lnTo>
                  <a:lnTo>
                    <a:pt x="9865" y="31481"/>
                  </a:lnTo>
                  <a:lnTo>
                    <a:pt x="10001" y="31376"/>
                  </a:lnTo>
                  <a:lnTo>
                    <a:pt x="10122" y="31240"/>
                  </a:lnTo>
                  <a:lnTo>
                    <a:pt x="10242" y="31074"/>
                  </a:lnTo>
                  <a:lnTo>
                    <a:pt x="10348" y="30877"/>
                  </a:lnTo>
                  <a:lnTo>
                    <a:pt x="10439" y="30651"/>
                  </a:lnTo>
                  <a:lnTo>
                    <a:pt x="10514" y="30409"/>
                  </a:lnTo>
                  <a:lnTo>
                    <a:pt x="10575" y="30137"/>
                  </a:lnTo>
                  <a:lnTo>
                    <a:pt x="10635" y="29835"/>
                  </a:lnTo>
                  <a:lnTo>
                    <a:pt x="10665" y="29518"/>
                  </a:lnTo>
                  <a:lnTo>
                    <a:pt x="10680" y="29185"/>
                  </a:lnTo>
                  <a:lnTo>
                    <a:pt x="10696" y="28823"/>
                  </a:lnTo>
                  <a:lnTo>
                    <a:pt x="10680" y="28279"/>
                  </a:lnTo>
                  <a:lnTo>
                    <a:pt x="10665" y="27705"/>
                  </a:lnTo>
                  <a:lnTo>
                    <a:pt x="10605" y="27101"/>
                  </a:lnTo>
                  <a:lnTo>
                    <a:pt x="10529" y="26451"/>
                  </a:lnTo>
                  <a:lnTo>
                    <a:pt x="10439" y="25605"/>
                  </a:lnTo>
                  <a:lnTo>
                    <a:pt x="10363" y="24638"/>
                  </a:lnTo>
                  <a:lnTo>
                    <a:pt x="10318" y="23581"/>
                  </a:lnTo>
                  <a:lnTo>
                    <a:pt x="10288" y="22448"/>
                  </a:lnTo>
                  <a:lnTo>
                    <a:pt x="10288" y="21255"/>
                  </a:lnTo>
                  <a:lnTo>
                    <a:pt x="10303" y="20650"/>
                  </a:lnTo>
                  <a:lnTo>
                    <a:pt x="10318" y="20046"/>
                  </a:lnTo>
                  <a:lnTo>
                    <a:pt x="10348" y="19427"/>
                  </a:lnTo>
                  <a:lnTo>
                    <a:pt x="10393" y="18807"/>
                  </a:lnTo>
                  <a:lnTo>
                    <a:pt x="10454" y="18188"/>
                  </a:lnTo>
                  <a:lnTo>
                    <a:pt x="10514" y="17584"/>
                  </a:lnTo>
                  <a:lnTo>
                    <a:pt x="10590" y="16980"/>
                  </a:lnTo>
                  <a:lnTo>
                    <a:pt x="10696" y="16375"/>
                  </a:lnTo>
                  <a:lnTo>
                    <a:pt x="10786" y="15786"/>
                  </a:lnTo>
                  <a:lnTo>
                    <a:pt x="10907" y="15212"/>
                  </a:lnTo>
                  <a:lnTo>
                    <a:pt x="11043" y="14668"/>
                  </a:lnTo>
                  <a:lnTo>
                    <a:pt x="11194" y="14125"/>
                  </a:lnTo>
                  <a:lnTo>
                    <a:pt x="11360" y="13611"/>
                  </a:lnTo>
                  <a:lnTo>
                    <a:pt x="11542" y="13113"/>
                  </a:lnTo>
                  <a:lnTo>
                    <a:pt x="11753" y="12644"/>
                  </a:lnTo>
                  <a:lnTo>
                    <a:pt x="11964" y="12206"/>
                  </a:lnTo>
                  <a:lnTo>
                    <a:pt x="12206" y="11798"/>
                  </a:lnTo>
                  <a:lnTo>
                    <a:pt x="12463" y="11421"/>
                  </a:lnTo>
                  <a:lnTo>
                    <a:pt x="12584" y="11239"/>
                  </a:lnTo>
                  <a:lnTo>
                    <a:pt x="12735" y="11073"/>
                  </a:lnTo>
                  <a:lnTo>
                    <a:pt x="12871" y="10922"/>
                  </a:lnTo>
                  <a:lnTo>
                    <a:pt x="13022" y="10771"/>
                  </a:lnTo>
                  <a:lnTo>
                    <a:pt x="13188" y="10635"/>
                  </a:lnTo>
                  <a:lnTo>
                    <a:pt x="13339" y="10499"/>
                  </a:lnTo>
                  <a:lnTo>
                    <a:pt x="13505" y="10393"/>
                  </a:lnTo>
                  <a:lnTo>
                    <a:pt x="13687" y="10288"/>
                  </a:lnTo>
                  <a:lnTo>
                    <a:pt x="13656" y="10061"/>
                  </a:lnTo>
                  <a:lnTo>
                    <a:pt x="13551" y="9442"/>
                  </a:lnTo>
                  <a:lnTo>
                    <a:pt x="13369" y="8520"/>
                  </a:lnTo>
                  <a:lnTo>
                    <a:pt x="13264" y="7961"/>
                  </a:lnTo>
                  <a:lnTo>
                    <a:pt x="13128" y="7357"/>
                  </a:lnTo>
                  <a:lnTo>
                    <a:pt x="12961" y="6723"/>
                  </a:lnTo>
                  <a:lnTo>
                    <a:pt x="12795" y="6058"/>
                  </a:lnTo>
                  <a:lnTo>
                    <a:pt x="12599" y="5378"/>
                  </a:lnTo>
                  <a:lnTo>
                    <a:pt x="12372" y="4698"/>
                  </a:lnTo>
                  <a:lnTo>
                    <a:pt x="12131" y="4019"/>
                  </a:lnTo>
                  <a:lnTo>
                    <a:pt x="11859" y="3354"/>
                  </a:lnTo>
                  <a:lnTo>
                    <a:pt x="11572" y="2705"/>
                  </a:lnTo>
                  <a:lnTo>
                    <a:pt x="11421" y="2402"/>
                  </a:lnTo>
                  <a:lnTo>
                    <a:pt x="11255" y="2100"/>
                  </a:lnTo>
                  <a:lnTo>
                    <a:pt x="11058" y="1753"/>
                  </a:lnTo>
                  <a:lnTo>
                    <a:pt x="10847" y="1436"/>
                  </a:lnTo>
                  <a:lnTo>
                    <a:pt x="10620" y="1133"/>
                  </a:lnTo>
                  <a:lnTo>
                    <a:pt x="10393" y="846"/>
                  </a:lnTo>
                  <a:lnTo>
                    <a:pt x="10152" y="590"/>
                  </a:lnTo>
                  <a:lnTo>
                    <a:pt x="9910" y="363"/>
                  </a:lnTo>
                  <a:lnTo>
                    <a:pt x="9653" y="167"/>
                  </a:lnTo>
                  <a:lnTo>
                    <a:pt x="93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7567964" y="3622620"/>
              <a:ext cx="165245" cy="503011"/>
            </a:xfrm>
            <a:custGeom>
              <a:rect b="b" l="l" r="r" t="t"/>
              <a:pathLst>
                <a:path extrusionOk="0" h="31180" w="10243">
                  <a:moveTo>
                    <a:pt x="2599" y="0"/>
                  </a:moveTo>
                  <a:lnTo>
                    <a:pt x="2372" y="76"/>
                  </a:lnTo>
                  <a:lnTo>
                    <a:pt x="2161" y="151"/>
                  </a:lnTo>
                  <a:lnTo>
                    <a:pt x="1949" y="242"/>
                  </a:lnTo>
                  <a:lnTo>
                    <a:pt x="1753" y="348"/>
                  </a:lnTo>
                  <a:lnTo>
                    <a:pt x="1541" y="469"/>
                  </a:lnTo>
                  <a:lnTo>
                    <a:pt x="1360" y="605"/>
                  </a:lnTo>
                  <a:lnTo>
                    <a:pt x="1179" y="771"/>
                  </a:lnTo>
                  <a:lnTo>
                    <a:pt x="998" y="952"/>
                  </a:lnTo>
                  <a:lnTo>
                    <a:pt x="831" y="1148"/>
                  </a:lnTo>
                  <a:lnTo>
                    <a:pt x="680" y="1375"/>
                  </a:lnTo>
                  <a:lnTo>
                    <a:pt x="544" y="1632"/>
                  </a:lnTo>
                  <a:lnTo>
                    <a:pt x="424" y="1904"/>
                  </a:lnTo>
                  <a:lnTo>
                    <a:pt x="318" y="2206"/>
                  </a:lnTo>
                  <a:lnTo>
                    <a:pt x="212" y="2538"/>
                  </a:lnTo>
                  <a:lnTo>
                    <a:pt x="137" y="2901"/>
                  </a:lnTo>
                  <a:lnTo>
                    <a:pt x="76" y="3293"/>
                  </a:lnTo>
                  <a:lnTo>
                    <a:pt x="31" y="3656"/>
                  </a:lnTo>
                  <a:lnTo>
                    <a:pt x="16" y="4034"/>
                  </a:lnTo>
                  <a:lnTo>
                    <a:pt x="1" y="4411"/>
                  </a:lnTo>
                  <a:lnTo>
                    <a:pt x="1" y="4804"/>
                  </a:lnTo>
                  <a:lnTo>
                    <a:pt x="1" y="5197"/>
                  </a:lnTo>
                  <a:lnTo>
                    <a:pt x="31" y="5605"/>
                  </a:lnTo>
                  <a:lnTo>
                    <a:pt x="91" y="6436"/>
                  </a:lnTo>
                  <a:lnTo>
                    <a:pt x="182" y="7266"/>
                  </a:lnTo>
                  <a:lnTo>
                    <a:pt x="303" y="8097"/>
                  </a:lnTo>
                  <a:lnTo>
                    <a:pt x="454" y="8928"/>
                  </a:lnTo>
                  <a:lnTo>
                    <a:pt x="605" y="9744"/>
                  </a:lnTo>
                  <a:lnTo>
                    <a:pt x="922" y="11300"/>
                  </a:lnTo>
                  <a:lnTo>
                    <a:pt x="1209" y="12674"/>
                  </a:lnTo>
                  <a:lnTo>
                    <a:pt x="1330" y="13279"/>
                  </a:lnTo>
                  <a:lnTo>
                    <a:pt x="1421" y="13807"/>
                  </a:lnTo>
                  <a:lnTo>
                    <a:pt x="1496" y="14275"/>
                  </a:lnTo>
                  <a:lnTo>
                    <a:pt x="1526" y="14638"/>
                  </a:lnTo>
                  <a:lnTo>
                    <a:pt x="1541" y="15076"/>
                  </a:lnTo>
                  <a:lnTo>
                    <a:pt x="1602" y="15726"/>
                  </a:lnTo>
                  <a:lnTo>
                    <a:pt x="1692" y="16541"/>
                  </a:lnTo>
                  <a:lnTo>
                    <a:pt x="1813" y="17493"/>
                  </a:lnTo>
                  <a:lnTo>
                    <a:pt x="1979" y="18581"/>
                  </a:lnTo>
                  <a:lnTo>
                    <a:pt x="2176" y="19744"/>
                  </a:lnTo>
                  <a:lnTo>
                    <a:pt x="2418" y="20983"/>
                  </a:lnTo>
                  <a:lnTo>
                    <a:pt x="2554" y="21602"/>
                  </a:lnTo>
                  <a:lnTo>
                    <a:pt x="2705" y="22236"/>
                  </a:lnTo>
                  <a:lnTo>
                    <a:pt x="2871" y="22886"/>
                  </a:lnTo>
                  <a:lnTo>
                    <a:pt x="3037" y="23520"/>
                  </a:lnTo>
                  <a:lnTo>
                    <a:pt x="3218" y="24155"/>
                  </a:lnTo>
                  <a:lnTo>
                    <a:pt x="3415" y="24774"/>
                  </a:lnTo>
                  <a:lnTo>
                    <a:pt x="3611" y="25378"/>
                  </a:lnTo>
                  <a:lnTo>
                    <a:pt x="3838" y="25968"/>
                  </a:lnTo>
                  <a:lnTo>
                    <a:pt x="4064" y="26542"/>
                  </a:lnTo>
                  <a:lnTo>
                    <a:pt x="4306" y="27100"/>
                  </a:lnTo>
                  <a:lnTo>
                    <a:pt x="4547" y="27629"/>
                  </a:lnTo>
                  <a:lnTo>
                    <a:pt x="4819" y="28128"/>
                  </a:lnTo>
                  <a:lnTo>
                    <a:pt x="5106" y="28581"/>
                  </a:lnTo>
                  <a:lnTo>
                    <a:pt x="5393" y="29019"/>
                  </a:lnTo>
                  <a:lnTo>
                    <a:pt x="5544" y="29215"/>
                  </a:lnTo>
                  <a:lnTo>
                    <a:pt x="5696" y="29397"/>
                  </a:lnTo>
                  <a:lnTo>
                    <a:pt x="5862" y="29578"/>
                  </a:lnTo>
                  <a:lnTo>
                    <a:pt x="6013" y="29744"/>
                  </a:lnTo>
                  <a:lnTo>
                    <a:pt x="6179" y="29895"/>
                  </a:lnTo>
                  <a:lnTo>
                    <a:pt x="6345" y="30046"/>
                  </a:lnTo>
                  <a:lnTo>
                    <a:pt x="6526" y="30167"/>
                  </a:lnTo>
                  <a:lnTo>
                    <a:pt x="6693" y="30288"/>
                  </a:lnTo>
                  <a:lnTo>
                    <a:pt x="7040" y="30499"/>
                  </a:lnTo>
                  <a:lnTo>
                    <a:pt x="7372" y="30665"/>
                  </a:lnTo>
                  <a:lnTo>
                    <a:pt x="7674" y="30817"/>
                  </a:lnTo>
                  <a:lnTo>
                    <a:pt x="7977" y="30952"/>
                  </a:lnTo>
                  <a:lnTo>
                    <a:pt x="8248" y="31043"/>
                  </a:lnTo>
                  <a:lnTo>
                    <a:pt x="8505" y="31119"/>
                  </a:lnTo>
                  <a:lnTo>
                    <a:pt x="8747" y="31164"/>
                  </a:lnTo>
                  <a:lnTo>
                    <a:pt x="8974" y="31179"/>
                  </a:lnTo>
                  <a:lnTo>
                    <a:pt x="9185" y="31179"/>
                  </a:lnTo>
                  <a:lnTo>
                    <a:pt x="9381" y="31149"/>
                  </a:lnTo>
                  <a:lnTo>
                    <a:pt x="9563" y="31104"/>
                  </a:lnTo>
                  <a:lnTo>
                    <a:pt x="9714" y="31043"/>
                  </a:lnTo>
                  <a:lnTo>
                    <a:pt x="9865" y="30937"/>
                  </a:lnTo>
                  <a:lnTo>
                    <a:pt x="10001" y="30832"/>
                  </a:lnTo>
                  <a:lnTo>
                    <a:pt x="10122" y="30696"/>
                  </a:lnTo>
                  <a:lnTo>
                    <a:pt x="10242" y="30530"/>
                  </a:lnTo>
                  <a:lnTo>
                    <a:pt x="9865" y="30530"/>
                  </a:lnTo>
                  <a:lnTo>
                    <a:pt x="9653" y="30514"/>
                  </a:lnTo>
                  <a:lnTo>
                    <a:pt x="9457" y="30499"/>
                  </a:lnTo>
                  <a:lnTo>
                    <a:pt x="9245" y="30454"/>
                  </a:lnTo>
                  <a:lnTo>
                    <a:pt x="9019" y="30409"/>
                  </a:lnTo>
                  <a:lnTo>
                    <a:pt x="8807" y="30348"/>
                  </a:lnTo>
                  <a:lnTo>
                    <a:pt x="8581" y="30288"/>
                  </a:lnTo>
                  <a:lnTo>
                    <a:pt x="8354" y="30197"/>
                  </a:lnTo>
                  <a:lnTo>
                    <a:pt x="8128" y="30107"/>
                  </a:lnTo>
                  <a:lnTo>
                    <a:pt x="7901" y="30001"/>
                  </a:lnTo>
                  <a:lnTo>
                    <a:pt x="7659" y="29880"/>
                  </a:lnTo>
                  <a:lnTo>
                    <a:pt x="7433" y="29744"/>
                  </a:lnTo>
                  <a:lnTo>
                    <a:pt x="7206" y="29593"/>
                  </a:lnTo>
                  <a:lnTo>
                    <a:pt x="6980" y="29427"/>
                  </a:lnTo>
                  <a:lnTo>
                    <a:pt x="6753" y="29230"/>
                  </a:lnTo>
                  <a:lnTo>
                    <a:pt x="6602" y="29079"/>
                  </a:lnTo>
                  <a:lnTo>
                    <a:pt x="6451" y="28898"/>
                  </a:lnTo>
                  <a:lnTo>
                    <a:pt x="6285" y="28671"/>
                  </a:lnTo>
                  <a:lnTo>
                    <a:pt x="6119" y="28430"/>
                  </a:lnTo>
                  <a:lnTo>
                    <a:pt x="5967" y="28143"/>
                  </a:lnTo>
                  <a:lnTo>
                    <a:pt x="5801" y="27841"/>
                  </a:lnTo>
                  <a:lnTo>
                    <a:pt x="5650" y="27493"/>
                  </a:lnTo>
                  <a:lnTo>
                    <a:pt x="5484" y="27146"/>
                  </a:lnTo>
                  <a:lnTo>
                    <a:pt x="5182" y="26375"/>
                  </a:lnTo>
                  <a:lnTo>
                    <a:pt x="4880" y="25529"/>
                  </a:lnTo>
                  <a:lnTo>
                    <a:pt x="4578" y="24638"/>
                  </a:lnTo>
                  <a:lnTo>
                    <a:pt x="4306" y="23717"/>
                  </a:lnTo>
                  <a:lnTo>
                    <a:pt x="4049" y="22780"/>
                  </a:lnTo>
                  <a:lnTo>
                    <a:pt x="3822" y="21859"/>
                  </a:lnTo>
                  <a:lnTo>
                    <a:pt x="3626" y="20952"/>
                  </a:lnTo>
                  <a:lnTo>
                    <a:pt x="3460" y="20076"/>
                  </a:lnTo>
                  <a:lnTo>
                    <a:pt x="3324" y="19260"/>
                  </a:lnTo>
                  <a:lnTo>
                    <a:pt x="3233" y="18520"/>
                  </a:lnTo>
                  <a:lnTo>
                    <a:pt x="3203" y="18188"/>
                  </a:lnTo>
                  <a:lnTo>
                    <a:pt x="3188" y="17871"/>
                  </a:lnTo>
                  <a:lnTo>
                    <a:pt x="3173" y="17599"/>
                  </a:lnTo>
                  <a:lnTo>
                    <a:pt x="3173" y="17342"/>
                  </a:lnTo>
                  <a:lnTo>
                    <a:pt x="3188" y="16828"/>
                  </a:lnTo>
                  <a:lnTo>
                    <a:pt x="3173" y="16285"/>
                  </a:lnTo>
                  <a:lnTo>
                    <a:pt x="3128" y="15695"/>
                  </a:lnTo>
                  <a:lnTo>
                    <a:pt x="3067" y="15076"/>
                  </a:lnTo>
                  <a:lnTo>
                    <a:pt x="2992" y="14427"/>
                  </a:lnTo>
                  <a:lnTo>
                    <a:pt x="2886" y="13747"/>
                  </a:lnTo>
                  <a:lnTo>
                    <a:pt x="2780" y="13037"/>
                  </a:lnTo>
                  <a:lnTo>
                    <a:pt x="2644" y="12327"/>
                  </a:lnTo>
                  <a:lnTo>
                    <a:pt x="2342" y="10862"/>
                  </a:lnTo>
                  <a:lnTo>
                    <a:pt x="2025" y="9381"/>
                  </a:lnTo>
                  <a:lnTo>
                    <a:pt x="1662" y="7931"/>
                  </a:lnTo>
                  <a:lnTo>
                    <a:pt x="1315" y="6541"/>
                  </a:lnTo>
                  <a:lnTo>
                    <a:pt x="1254" y="6300"/>
                  </a:lnTo>
                  <a:lnTo>
                    <a:pt x="1209" y="6043"/>
                  </a:lnTo>
                  <a:lnTo>
                    <a:pt x="1179" y="5786"/>
                  </a:lnTo>
                  <a:lnTo>
                    <a:pt x="1149" y="5529"/>
                  </a:lnTo>
                  <a:lnTo>
                    <a:pt x="1134" y="5287"/>
                  </a:lnTo>
                  <a:lnTo>
                    <a:pt x="1118" y="5031"/>
                  </a:lnTo>
                  <a:lnTo>
                    <a:pt x="1134" y="4547"/>
                  </a:lnTo>
                  <a:lnTo>
                    <a:pt x="1164" y="4064"/>
                  </a:lnTo>
                  <a:lnTo>
                    <a:pt x="1239" y="3596"/>
                  </a:lnTo>
                  <a:lnTo>
                    <a:pt x="1330" y="3127"/>
                  </a:lnTo>
                  <a:lnTo>
                    <a:pt x="1436" y="2689"/>
                  </a:lnTo>
                  <a:lnTo>
                    <a:pt x="1572" y="2266"/>
                  </a:lnTo>
                  <a:lnTo>
                    <a:pt x="1708" y="1858"/>
                  </a:lnTo>
                  <a:lnTo>
                    <a:pt x="1859" y="1481"/>
                  </a:lnTo>
                  <a:lnTo>
                    <a:pt x="2010" y="1133"/>
                  </a:lnTo>
                  <a:lnTo>
                    <a:pt x="2161" y="801"/>
                  </a:lnTo>
                  <a:lnTo>
                    <a:pt x="2312" y="499"/>
                  </a:lnTo>
                  <a:lnTo>
                    <a:pt x="25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7148794" y="1883301"/>
              <a:ext cx="640928" cy="909002"/>
            </a:xfrm>
            <a:custGeom>
              <a:rect b="b" l="l" r="r" t="t"/>
              <a:pathLst>
                <a:path extrusionOk="0" h="56346" w="39729">
                  <a:moveTo>
                    <a:pt x="27569" y="0"/>
                  </a:moveTo>
                  <a:lnTo>
                    <a:pt x="26844" y="45"/>
                  </a:lnTo>
                  <a:lnTo>
                    <a:pt x="25711" y="121"/>
                  </a:lnTo>
                  <a:lnTo>
                    <a:pt x="24215" y="257"/>
                  </a:lnTo>
                  <a:lnTo>
                    <a:pt x="23354" y="347"/>
                  </a:lnTo>
                  <a:lnTo>
                    <a:pt x="22433" y="453"/>
                  </a:lnTo>
                  <a:lnTo>
                    <a:pt x="21451" y="589"/>
                  </a:lnTo>
                  <a:lnTo>
                    <a:pt x="20424" y="740"/>
                  </a:lnTo>
                  <a:lnTo>
                    <a:pt x="19351" y="922"/>
                  </a:lnTo>
                  <a:lnTo>
                    <a:pt x="18248" y="1118"/>
                  </a:lnTo>
                  <a:lnTo>
                    <a:pt x="17100" y="1344"/>
                  </a:lnTo>
                  <a:lnTo>
                    <a:pt x="15952" y="1601"/>
                  </a:lnTo>
                  <a:lnTo>
                    <a:pt x="14774" y="1903"/>
                  </a:lnTo>
                  <a:lnTo>
                    <a:pt x="13596" y="2221"/>
                  </a:lnTo>
                  <a:lnTo>
                    <a:pt x="12433" y="2568"/>
                  </a:lnTo>
                  <a:lnTo>
                    <a:pt x="11843" y="2764"/>
                  </a:lnTo>
                  <a:lnTo>
                    <a:pt x="11269" y="2961"/>
                  </a:lnTo>
                  <a:lnTo>
                    <a:pt x="10695" y="3172"/>
                  </a:lnTo>
                  <a:lnTo>
                    <a:pt x="10121" y="3399"/>
                  </a:lnTo>
                  <a:lnTo>
                    <a:pt x="9562" y="3625"/>
                  </a:lnTo>
                  <a:lnTo>
                    <a:pt x="9004" y="3867"/>
                  </a:lnTo>
                  <a:lnTo>
                    <a:pt x="8460" y="4109"/>
                  </a:lnTo>
                  <a:lnTo>
                    <a:pt x="7916" y="4366"/>
                  </a:lnTo>
                  <a:lnTo>
                    <a:pt x="7387" y="4638"/>
                  </a:lnTo>
                  <a:lnTo>
                    <a:pt x="6874" y="4925"/>
                  </a:lnTo>
                  <a:lnTo>
                    <a:pt x="6360" y="5212"/>
                  </a:lnTo>
                  <a:lnTo>
                    <a:pt x="5862" y="5514"/>
                  </a:lnTo>
                  <a:lnTo>
                    <a:pt x="5393" y="5831"/>
                  </a:lnTo>
                  <a:lnTo>
                    <a:pt x="4925" y="6163"/>
                  </a:lnTo>
                  <a:lnTo>
                    <a:pt x="4472" y="6496"/>
                  </a:lnTo>
                  <a:lnTo>
                    <a:pt x="4034" y="6843"/>
                  </a:lnTo>
                  <a:lnTo>
                    <a:pt x="3626" y="7206"/>
                  </a:lnTo>
                  <a:lnTo>
                    <a:pt x="3218" y="7583"/>
                  </a:lnTo>
                  <a:lnTo>
                    <a:pt x="2840" y="7976"/>
                  </a:lnTo>
                  <a:lnTo>
                    <a:pt x="2493" y="8369"/>
                  </a:lnTo>
                  <a:lnTo>
                    <a:pt x="2145" y="8792"/>
                  </a:lnTo>
                  <a:lnTo>
                    <a:pt x="1843" y="9215"/>
                  </a:lnTo>
                  <a:lnTo>
                    <a:pt x="1541" y="9653"/>
                  </a:lnTo>
                  <a:lnTo>
                    <a:pt x="1284" y="10106"/>
                  </a:lnTo>
                  <a:lnTo>
                    <a:pt x="1043" y="10574"/>
                  </a:lnTo>
                  <a:lnTo>
                    <a:pt x="816" y="11058"/>
                  </a:lnTo>
                  <a:lnTo>
                    <a:pt x="635" y="11556"/>
                  </a:lnTo>
                  <a:lnTo>
                    <a:pt x="469" y="12085"/>
                  </a:lnTo>
                  <a:lnTo>
                    <a:pt x="333" y="12644"/>
                  </a:lnTo>
                  <a:lnTo>
                    <a:pt x="212" y="13233"/>
                  </a:lnTo>
                  <a:lnTo>
                    <a:pt x="121" y="13837"/>
                  </a:lnTo>
                  <a:lnTo>
                    <a:pt x="61" y="14472"/>
                  </a:lnTo>
                  <a:lnTo>
                    <a:pt x="16" y="15121"/>
                  </a:lnTo>
                  <a:lnTo>
                    <a:pt x="0" y="15801"/>
                  </a:lnTo>
                  <a:lnTo>
                    <a:pt x="0" y="16496"/>
                  </a:lnTo>
                  <a:lnTo>
                    <a:pt x="16" y="17206"/>
                  </a:lnTo>
                  <a:lnTo>
                    <a:pt x="61" y="17931"/>
                  </a:lnTo>
                  <a:lnTo>
                    <a:pt x="121" y="18686"/>
                  </a:lnTo>
                  <a:lnTo>
                    <a:pt x="212" y="19457"/>
                  </a:lnTo>
                  <a:lnTo>
                    <a:pt x="303" y="20227"/>
                  </a:lnTo>
                  <a:lnTo>
                    <a:pt x="423" y="21028"/>
                  </a:lnTo>
                  <a:lnTo>
                    <a:pt x="559" y="21828"/>
                  </a:lnTo>
                  <a:lnTo>
                    <a:pt x="726" y="22644"/>
                  </a:lnTo>
                  <a:lnTo>
                    <a:pt x="892" y="23475"/>
                  </a:lnTo>
                  <a:lnTo>
                    <a:pt x="1088" y="24306"/>
                  </a:lnTo>
                  <a:lnTo>
                    <a:pt x="1284" y="25151"/>
                  </a:lnTo>
                  <a:lnTo>
                    <a:pt x="1511" y="26013"/>
                  </a:lnTo>
                  <a:lnTo>
                    <a:pt x="1738" y="26874"/>
                  </a:lnTo>
                  <a:lnTo>
                    <a:pt x="1994" y="27735"/>
                  </a:lnTo>
                  <a:lnTo>
                    <a:pt x="2251" y="28611"/>
                  </a:lnTo>
                  <a:lnTo>
                    <a:pt x="2523" y="29487"/>
                  </a:lnTo>
                  <a:lnTo>
                    <a:pt x="2810" y="30363"/>
                  </a:lnTo>
                  <a:lnTo>
                    <a:pt x="3112" y="31239"/>
                  </a:lnTo>
                  <a:lnTo>
                    <a:pt x="3429" y="32115"/>
                  </a:lnTo>
                  <a:lnTo>
                    <a:pt x="3747" y="32991"/>
                  </a:lnTo>
                  <a:lnTo>
                    <a:pt x="4079" y="33868"/>
                  </a:lnTo>
                  <a:lnTo>
                    <a:pt x="4426" y="34744"/>
                  </a:lnTo>
                  <a:lnTo>
                    <a:pt x="4774" y="35605"/>
                  </a:lnTo>
                  <a:lnTo>
                    <a:pt x="5136" y="36466"/>
                  </a:lnTo>
                  <a:lnTo>
                    <a:pt x="5499" y="37327"/>
                  </a:lnTo>
                  <a:lnTo>
                    <a:pt x="5877" y="38173"/>
                  </a:lnTo>
                  <a:lnTo>
                    <a:pt x="6254" y="39019"/>
                  </a:lnTo>
                  <a:lnTo>
                    <a:pt x="6647" y="39850"/>
                  </a:lnTo>
                  <a:lnTo>
                    <a:pt x="7040" y="40680"/>
                  </a:lnTo>
                  <a:lnTo>
                    <a:pt x="7433" y="41481"/>
                  </a:lnTo>
                  <a:lnTo>
                    <a:pt x="7840" y="42282"/>
                  </a:lnTo>
                  <a:lnTo>
                    <a:pt x="8248" y="43067"/>
                  </a:lnTo>
                  <a:lnTo>
                    <a:pt x="8656" y="43838"/>
                  </a:lnTo>
                  <a:lnTo>
                    <a:pt x="9064" y="44593"/>
                  </a:lnTo>
                  <a:lnTo>
                    <a:pt x="9487" y="45333"/>
                  </a:lnTo>
                  <a:lnTo>
                    <a:pt x="9910" y="46058"/>
                  </a:lnTo>
                  <a:lnTo>
                    <a:pt x="10333" y="46753"/>
                  </a:lnTo>
                  <a:lnTo>
                    <a:pt x="10741" y="47433"/>
                  </a:lnTo>
                  <a:lnTo>
                    <a:pt x="11164" y="48097"/>
                  </a:lnTo>
                  <a:lnTo>
                    <a:pt x="11587" y="48747"/>
                  </a:lnTo>
                  <a:lnTo>
                    <a:pt x="12010" y="49351"/>
                  </a:lnTo>
                  <a:lnTo>
                    <a:pt x="12418" y="49955"/>
                  </a:lnTo>
                  <a:lnTo>
                    <a:pt x="12840" y="50514"/>
                  </a:lnTo>
                  <a:lnTo>
                    <a:pt x="13248" y="51058"/>
                  </a:lnTo>
                  <a:lnTo>
                    <a:pt x="13671" y="51572"/>
                  </a:lnTo>
                  <a:lnTo>
                    <a:pt x="14079" y="52070"/>
                  </a:lnTo>
                  <a:lnTo>
                    <a:pt x="14472" y="52524"/>
                  </a:lnTo>
                  <a:lnTo>
                    <a:pt x="14880" y="52946"/>
                  </a:lnTo>
                  <a:lnTo>
                    <a:pt x="15257" y="53354"/>
                  </a:lnTo>
                  <a:lnTo>
                    <a:pt x="15650" y="53717"/>
                  </a:lnTo>
                  <a:lnTo>
                    <a:pt x="16028" y="54049"/>
                  </a:lnTo>
                  <a:lnTo>
                    <a:pt x="16405" y="54336"/>
                  </a:lnTo>
                  <a:lnTo>
                    <a:pt x="16768" y="54608"/>
                  </a:lnTo>
                  <a:lnTo>
                    <a:pt x="17131" y="54820"/>
                  </a:lnTo>
                  <a:lnTo>
                    <a:pt x="17478" y="55016"/>
                  </a:lnTo>
                  <a:lnTo>
                    <a:pt x="17825" y="55182"/>
                  </a:lnTo>
                  <a:lnTo>
                    <a:pt x="18173" y="55333"/>
                  </a:lnTo>
                  <a:lnTo>
                    <a:pt x="18535" y="55469"/>
                  </a:lnTo>
                  <a:lnTo>
                    <a:pt x="18883" y="55590"/>
                  </a:lnTo>
                  <a:lnTo>
                    <a:pt x="19245" y="55711"/>
                  </a:lnTo>
                  <a:lnTo>
                    <a:pt x="19608" y="55817"/>
                  </a:lnTo>
                  <a:lnTo>
                    <a:pt x="19986" y="55922"/>
                  </a:lnTo>
                  <a:lnTo>
                    <a:pt x="20348" y="55998"/>
                  </a:lnTo>
                  <a:lnTo>
                    <a:pt x="20726" y="56073"/>
                  </a:lnTo>
                  <a:lnTo>
                    <a:pt x="21103" y="56149"/>
                  </a:lnTo>
                  <a:lnTo>
                    <a:pt x="21481" y="56209"/>
                  </a:lnTo>
                  <a:lnTo>
                    <a:pt x="21859" y="56255"/>
                  </a:lnTo>
                  <a:lnTo>
                    <a:pt x="22236" y="56285"/>
                  </a:lnTo>
                  <a:lnTo>
                    <a:pt x="22629" y="56315"/>
                  </a:lnTo>
                  <a:lnTo>
                    <a:pt x="23400" y="56345"/>
                  </a:lnTo>
                  <a:lnTo>
                    <a:pt x="24170" y="56345"/>
                  </a:lnTo>
                  <a:lnTo>
                    <a:pt x="24940" y="56300"/>
                  </a:lnTo>
                  <a:lnTo>
                    <a:pt x="25726" y="56240"/>
                  </a:lnTo>
                  <a:lnTo>
                    <a:pt x="26496" y="56149"/>
                  </a:lnTo>
                  <a:lnTo>
                    <a:pt x="27267" y="56028"/>
                  </a:lnTo>
                  <a:lnTo>
                    <a:pt x="28022" y="55877"/>
                  </a:lnTo>
                  <a:lnTo>
                    <a:pt x="28777" y="55696"/>
                  </a:lnTo>
                  <a:lnTo>
                    <a:pt x="29517" y="55499"/>
                  </a:lnTo>
                  <a:lnTo>
                    <a:pt x="30258" y="55288"/>
                  </a:lnTo>
                  <a:lnTo>
                    <a:pt x="30983" y="55046"/>
                  </a:lnTo>
                  <a:lnTo>
                    <a:pt x="31693" y="54789"/>
                  </a:lnTo>
                  <a:lnTo>
                    <a:pt x="32372" y="54517"/>
                  </a:lnTo>
                  <a:lnTo>
                    <a:pt x="33052" y="54230"/>
                  </a:lnTo>
                  <a:lnTo>
                    <a:pt x="33702" y="53928"/>
                  </a:lnTo>
                  <a:lnTo>
                    <a:pt x="34321" y="53611"/>
                  </a:lnTo>
                  <a:lnTo>
                    <a:pt x="34925" y="53294"/>
                  </a:lnTo>
                  <a:lnTo>
                    <a:pt x="35514" y="52962"/>
                  </a:lnTo>
                  <a:lnTo>
                    <a:pt x="36058" y="52614"/>
                  </a:lnTo>
                  <a:lnTo>
                    <a:pt x="36587" y="52267"/>
                  </a:lnTo>
                  <a:lnTo>
                    <a:pt x="37070" y="51919"/>
                  </a:lnTo>
                  <a:lnTo>
                    <a:pt x="37539" y="51572"/>
                  </a:lnTo>
                  <a:lnTo>
                    <a:pt x="37962" y="51224"/>
                  </a:lnTo>
                  <a:lnTo>
                    <a:pt x="38339" y="50862"/>
                  </a:lnTo>
                  <a:lnTo>
                    <a:pt x="38702" y="50514"/>
                  </a:lnTo>
                  <a:lnTo>
                    <a:pt x="38777" y="50424"/>
                  </a:lnTo>
                  <a:lnTo>
                    <a:pt x="38853" y="50318"/>
                  </a:lnTo>
                  <a:lnTo>
                    <a:pt x="38928" y="50197"/>
                  </a:lnTo>
                  <a:lnTo>
                    <a:pt x="39004" y="50061"/>
                  </a:lnTo>
                  <a:lnTo>
                    <a:pt x="39125" y="49744"/>
                  </a:lnTo>
                  <a:lnTo>
                    <a:pt x="39246" y="49366"/>
                  </a:lnTo>
                  <a:lnTo>
                    <a:pt x="39351" y="48958"/>
                  </a:lnTo>
                  <a:lnTo>
                    <a:pt x="39442" y="48490"/>
                  </a:lnTo>
                  <a:lnTo>
                    <a:pt x="39518" y="47977"/>
                  </a:lnTo>
                  <a:lnTo>
                    <a:pt x="39593" y="47418"/>
                  </a:lnTo>
                  <a:lnTo>
                    <a:pt x="39638" y="46813"/>
                  </a:lnTo>
                  <a:lnTo>
                    <a:pt x="39684" y="46164"/>
                  </a:lnTo>
                  <a:lnTo>
                    <a:pt x="39714" y="45469"/>
                  </a:lnTo>
                  <a:lnTo>
                    <a:pt x="39729" y="44744"/>
                  </a:lnTo>
                  <a:lnTo>
                    <a:pt x="39729" y="43989"/>
                  </a:lnTo>
                  <a:lnTo>
                    <a:pt x="39729" y="43188"/>
                  </a:lnTo>
                  <a:lnTo>
                    <a:pt x="39714" y="42357"/>
                  </a:lnTo>
                  <a:lnTo>
                    <a:pt x="39684" y="41496"/>
                  </a:lnTo>
                  <a:lnTo>
                    <a:pt x="39638" y="40620"/>
                  </a:lnTo>
                  <a:lnTo>
                    <a:pt x="39593" y="39699"/>
                  </a:lnTo>
                  <a:lnTo>
                    <a:pt x="39518" y="38762"/>
                  </a:lnTo>
                  <a:lnTo>
                    <a:pt x="39457" y="37795"/>
                  </a:lnTo>
                  <a:lnTo>
                    <a:pt x="39276" y="35801"/>
                  </a:lnTo>
                  <a:lnTo>
                    <a:pt x="39049" y="33732"/>
                  </a:lnTo>
                  <a:lnTo>
                    <a:pt x="38792" y="31617"/>
                  </a:lnTo>
                  <a:lnTo>
                    <a:pt x="38490" y="29442"/>
                  </a:lnTo>
                  <a:lnTo>
                    <a:pt x="38158" y="27251"/>
                  </a:lnTo>
                  <a:lnTo>
                    <a:pt x="37780" y="25046"/>
                  </a:lnTo>
                  <a:lnTo>
                    <a:pt x="37372" y="22840"/>
                  </a:lnTo>
                  <a:lnTo>
                    <a:pt x="37161" y="21753"/>
                  </a:lnTo>
                  <a:lnTo>
                    <a:pt x="36934" y="20650"/>
                  </a:lnTo>
                  <a:lnTo>
                    <a:pt x="36693" y="19577"/>
                  </a:lnTo>
                  <a:lnTo>
                    <a:pt x="36451" y="18505"/>
                  </a:lnTo>
                  <a:lnTo>
                    <a:pt x="36209" y="17432"/>
                  </a:lnTo>
                  <a:lnTo>
                    <a:pt x="35937" y="16390"/>
                  </a:lnTo>
                  <a:lnTo>
                    <a:pt x="35681" y="15363"/>
                  </a:lnTo>
                  <a:lnTo>
                    <a:pt x="35409" y="14336"/>
                  </a:lnTo>
                  <a:lnTo>
                    <a:pt x="35122" y="13339"/>
                  </a:lnTo>
                  <a:lnTo>
                    <a:pt x="34835" y="12357"/>
                  </a:lnTo>
                  <a:lnTo>
                    <a:pt x="34548" y="11405"/>
                  </a:lnTo>
                  <a:lnTo>
                    <a:pt x="34246" y="10484"/>
                  </a:lnTo>
                  <a:lnTo>
                    <a:pt x="33943" y="9577"/>
                  </a:lnTo>
                  <a:lnTo>
                    <a:pt x="33626" y="8701"/>
                  </a:lnTo>
                  <a:lnTo>
                    <a:pt x="33309" y="7855"/>
                  </a:lnTo>
                  <a:lnTo>
                    <a:pt x="32977" y="7039"/>
                  </a:lnTo>
                  <a:lnTo>
                    <a:pt x="32644" y="6254"/>
                  </a:lnTo>
                  <a:lnTo>
                    <a:pt x="32297" y="5514"/>
                  </a:lnTo>
                  <a:lnTo>
                    <a:pt x="31965" y="4804"/>
                  </a:lnTo>
                  <a:lnTo>
                    <a:pt x="31602" y="4139"/>
                  </a:lnTo>
                  <a:lnTo>
                    <a:pt x="31255" y="3505"/>
                  </a:lnTo>
                  <a:lnTo>
                    <a:pt x="30892" y="2916"/>
                  </a:lnTo>
                  <a:lnTo>
                    <a:pt x="30529" y="2372"/>
                  </a:lnTo>
                  <a:lnTo>
                    <a:pt x="30152" y="1888"/>
                  </a:lnTo>
                  <a:lnTo>
                    <a:pt x="29774" y="1435"/>
                  </a:lnTo>
                  <a:lnTo>
                    <a:pt x="29593" y="1239"/>
                  </a:lnTo>
                  <a:lnTo>
                    <a:pt x="29397" y="1042"/>
                  </a:lnTo>
                  <a:lnTo>
                    <a:pt x="29200" y="861"/>
                  </a:lnTo>
                  <a:lnTo>
                    <a:pt x="29004" y="695"/>
                  </a:lnTo>
                  <a:lnTo>
                    <a:pt x="28823" y="544"/>
                  </a:lnTo>
                  <a:lnTo>
                    <a:pt x="28626" y="408"/>
                  </a:lnTo>
                  <a:lnTo>
                    <a:pt x="28430" y="287"/>
                  </a:lnTo>
                  <a:lnTo>
                    <a:pt x="28233" y="166"/>
                  </a:lnTo>
                  <a:lnTo>
                    <a:pt x="28022" y="76"/>
                  </a:lnTo>
                  <a:lnTo>
                    <a:pt x="278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7128806" y="2272979"/>
              <a:ext cx="240552" cy="635814"/>
            </a:xfrm>
            <a:custGeom>
              <a:rect b="b" l="l" r="r" t="t"/>
              <a:pathLst>
                <a:path extrusionOk="0" h="39412" w="14911">
                  <a:moveTo>
                    <a:pt x="6345" y="0"/>
                  </a:moveTo>
                  <a:lnTo>
                    <a:pt x="5862" y="16"/>
                  </a:lnTo>
                  <a:lnTo>
                    <a:pt x="5484" y="31"/>
                  </a:lnTo>
                  <a:lnTo>
                    <a:pt x="5167" y="61"/>
                  </a:lnTo>
                  <a:lnTo>
                    <a:pt x="5031" y="288"/>
                  </a:lnTo>
                  <a:lnTo>
                    <a:pt x="4895" y="544"/>
                  </a:lnTo>
                  <a:lnTo>
                    <a:pt x="4774" y="846"/>
                  </a:lnTo>
                  <a:lnTo>
                    <a:pt x="4638" y="1194"/>
                  </a:lnTo>
                  <a:lnTo>
                    <a:pt x="4517" y="1572"/>
                  </a:lnTo>
                  <a:lnTo>
                    <a:pt x="4397" y="1979"/>
                  </a:lnTo>
                  <a:lnTo>
                    <a:pt x="4170" y="2856"/>
                  </a:lnTo>
                  <a:lnTo>
                    <a:pt x="3989" y="3581"/>
                  </a:lnTo>
                  <a:lnTo>
                    <a:pt x="3838" y="4336"/>
                  </a:lnTo>
                  <a:lnTo>
                    <a:pt x="3687" y="5106"/>
                  </a:lnTo>
                  <a:lnTo>
                    <a:pt x="3536" y="5892"/>
                  </a:lnTo>
                  <a:lnTo>
                    <a:pt x="3264" y="7463"/>
                  </a:lnTo>
                  <a:lnTo>
                    <a:pt x="3037" y="8943"/>
                  </a:lnTo>
                  <a:lnTo>
                    <a:pt x="2856" y="10257"/>
                  </a:lnTo>
                  <a:lnTo>
                    <a:pt x="2720" y="11300"/>
                  </a:lnTo>
                  <a:lnTo>
                    <a:pt x="2614" y="12236"/>
                  </a:lnTo>
                  <a:lnTo>
                    <a:pt x="2448" y="12523"/>
                  </a:lnTo>
                  <a:lnTo>
                    <a:pt x="2297" y="12825"/>
                  </a:lnTo>
                  <a:lnTo>
                    <a:pt x="2161" y="13143"/>
                  </a:lnTo>
                  <a:lnTo>
                    <a:pt x="2025" y="13475"/>
                  </a:lnTo>
                  <a:lnTo>
                    <a:pt x="1813" y="14019"/>
                  </a:lnTo>
                  <a:lnTo>
                    <a:pt x="1632" y="14563"/>
                  </a:lnTo>
                  <a:lnTo>
                    <a:pt x="1451" y="15122"/>
                  </a:lnTo>
                  <a:lnTo>
                    <a:pt x="1285" y="15680"/>
                  </a:lnTo>
                  <a:lnTo>
                    <a:pt x="1134" y="16239"/>
                  </a:lnTo>
                  <a:lnTo>
                    <a:pt x="1013" y="16798"/>
                  </a:lnTo>
                  <a:lnTo>
                    <a:pt x="877" y="17357"/>
                  </a:lnTo>
                  <a:lnTo>
                    <a:pt x="771" y="17931"/>
                  </a:lnTo>
                  <a:lnTo>
                    <a:pt x="665" y="18490"/>
                  </a:lnTo>
                  <a:lnTo>
                    <a:pt x="575" y="19064"/>
                  </a:lnTo>
                  <a:lnTo>
                    <a:pt x="424" y="20182"/>
                  </a:lnTo>
                  <a:lnTo>
                    <a:pt x="303" y="21300"/>
                  </a:lnTo>
                  <a:lnTo>
                    <a:pt x="212" y="22388"/>
                  </a:lnTo>
                  <a:lnTo>
                    <a:pt x="152" y="23460"/>
                  </a:lnTo>
                  <a:lnTo>
                    <a:pt x="107" y="24502"/>
                  </a:lnTo>
                  <a:lnTo>
                    <a:pt x="76" y="25499"/>
                  </a:lnTo>
                  <a:lnTo>
                    <a:pt x="61" y="26451"/>
                  </a:lnTo>
                  <a:lnTo>
                    <a:pt x="46" y="28188"/>
                  </a:lnTo>
                  <a:lnTo>
                    <a:pt x="31" y="28959"/>
                  </a:lnTo>
                  <a:lnTo>
                    <a:pt x="16" y="29669"/>
                  </a:lnTo>
                  <a:lnTo>
                    <a:pt x="1" y="30228"/>
                  </a:lnTo>
                  <a:lnTo>
                    <a:pt x="1" y="30832"/>
                  </a:lnTo>
                  <a:lnTo>
                    <a:pt x="16" y="32131"/>
                  </a:lnTo>
                  <a:lnTo>
                    <a:pt x="46" y="33475"/>
                  </a:lnTo>
                  <a:lnTo>
                    <a:pt x="91" y="34774"/>
                  </a:lnTo>
                  <a:lnTo>
                    <a:pt x="182" y="36889"/>
                  </a:lnTo>
                  <a:lnTo>
                    <a:pt x="242" y="37765"/>
                  </a:lnTo>
                  <a:lnTo>
                    <a:pt x="5212" y="39412"/>
                  </a:lnTo>
                  <a:lnTo>
                    <a:pt x="5258" y="39216"/>
                  </a:lnTo>
                  <a:lnTo>
                    <a:pt x="5394" y="38657"/>
                  </a:lnTo>
                  <a:lnTo>
                    <a:pt x="5635" y="37765"/>
                  </a:lnTo>
                  <a:lnTo>
                    <a:pt x="5983" y="36602"/>
                  </a:lnTo>
                  <a:lnTo>
                    <a:pt x="6164" y="36013"/>
                  </a:lnTo>
                  <a:lnTo>
                    <a:pt x="6391" y="35348"/>
                  </a:lnTo>
                  <a:lnTo>
                    <a:pt x="6632" y="34638"/>
                  </a:lnTo>
                  <a:lnTo>
                    <a:pt x="6904" y="33898"/>
                  </a:lnTo>
                  <a:lnTo>
                    <a:pt x="7206" y="33128"/>
                  </a:lnTo>
                  <a:lnTo>
                    <a:pt x="7539" y="32327"/>
                  </a:lnTo>
                  <a:lnTo>
                    <a:pt x="7886" y="31512"/>
                  </a:lnTo>
                  <a:lnTo>
                    <a:pt x="8264" y="30666"/>
                  </a:lnTo>
                  <a:lnTo>
                    <a:pt x="8672" y="29820"/>
                  </a:lnTo>
                  <a:lnTo>
                    <a:pt x="8913" y="29306"/>
                  </a:lnTo>
                  <a:lnTo>
                    <a:pt x="9155" y="28762"/>
                  </a:lnTo>
                  <a:lnTo>
                    <a:pt x="9382" y="28218"/>
                  </a:lnTo>
                  <a:lnTo>
                    <a:pt x="9608" y="27660"/>
                  </a:lnTo>
                  <a:lnTo>
                    <a:pt x="9820" y="27086"/>
                  </a:lnTo>
                  <a:lnTo>
                    <a:pt x="10016" y="26481"/>
                  </a:lnTo>
                  <a:lnTo>
                    <a:pt x="10227" y="25877"/>
                  </a:lnTo>
                  <a:lnTo>
                    <a:pt x="10409" y="25243"/>
                  </a:lnTo>
                  <a:lnTo>
                    <a:pt x="10605" y="24578"/>
                  </a:lnTo>
                  <a:lnTo>
                    <a:pt x="10786" y="23898"/>
                  </a:lnTo>
                  <a:lnTo>
                    <a:pt x="11149" y="22478"/>
                  </a:lnTo>
                  <a:lnTo>
                    <a:pt x="11496" y="20968"/>
                  </a:lnTo>
                  <a:lnTo>
                    <a:pt x="11844" y="19336"/>
                  </a:lnTo>
                  <a:lnTo>
                    <a:pt x="12131" y="17961"/>
                  </a:lnTo>
                  <a:lnTo>
                    <a:pt x="12388" y="16662"/>
                  </a:lnTo>
                  <a:lnTo>
                    <a:pt x="12795" y="14487"/>
                  </a:lnTo>
                  <a:lnTo>
                    <a:pt x="13052" y="13022"/>
                  </a:lnTo>
                  <a:lnTo>
                    <a:pt x="13143" y="12493"/>
                  </a:lnTo>
                  <a:lnTo>
                    <a:pt x="13445" y="11632"/>
                  </a:lnTo>
                  <a:lnTo>
                    <a:pt x="13717" y="10786"/>
                  </a:lnTo>
                  <a:lnTo>
                    <a:pt x="13944" y="9970"/>
                  </a:lnTo>
                  <a:lnTo>
                    <a:pt x="14155" y="9170"/>
                  </a:lnTo>
                  <a:lnTo>
                    <a:pt x="14321" y="8415"/>
                  </a:lnTo>
                  <a:lnTo>
                    <a:pt x="14457" y="7689"/>
                  </a:lnTo>
                  <a:lnTo>
                    <a:pt x="14578" y="6995"/>
                  </a:lnTo>
                  <a:lnTo>
                    <a:pt x="14669" y="6360"/>
                  </a:lnTo>
                  <a:lnTo>
                    <a:pt x="14744" y="5771"/>
                  </a:lnTo>
                  <a:lnTo>
                    <a:pt x="14805" y="5257"/>
                  </a:lnTo>
                  <a:lnTo>
                    <a:pt x="14880" y="4411"/>
                  </a:lnTo>
                  <a:lnTo>
                    <a:pt x="14910" y="3868"/>
                  </a:lnTo>
                  <a:lnTo>
                    <a:pt x="14910" y="3671"/>
                  </a:lnTo>
                  <a:lnTo>
                    <a:pt x="14789" y="3475"/>
                  </a:lnTo>
                  <a:lnTo>
                    <a:pt x="14669" y="3278"/>
                  </a:lnTo>
                  <a:lnTo>
                    <a:pt x="14548" y="3097"/>
                  </a:lnTo>
                  <a:lnTo>
                    <a:pt x="14412" y="2916"/>
                  </a:lnTo>
                  <a:lnTo>
                    <a:pt x="14125" y="2569"/>
                  </a:lnTo>
                  <a:lnTo>
                    <a:pt x="13808" y="2266"/>
                  </a:lnTo>
                  <a:lnTo>
                    <a:pt x="13475" y="1979"/>
                  </a:lnTo>
                  <a:lnTo>
                    <a:pt x="13128" y="1707"/>
                  </a:lnTo>
                  <a:lnTo>
                    <a:pt x="12765" y="1481"/>
                  </a:lnTo>
                  <a:lnTo>
                    <a:pt x="12388" y="1254"/>
                  </a:lnTo>
                  <a:lnTo>
                    <a:pt x="11995" y="1058"/>
                  </a:lnTo>
                  <a:lnTo>
                    <a:pt x="11587" y="892"/>
                  </a:lnTo>
                  <a:lnTo>
                    <a:pt x="11194" y="741"/>
                  </a:lnTo>
                  <a:lnTo>
                    <a:pt x="10771" y="605"/>
                  </a:lnTo>
                  <a:lnTo>
                    <a:pt x="10363" y="484"/>
                  </a:lnTo>
                  <a:lnTo>
                    <a:pt x="9956" y="378"/>
                  </a:lnTo>
                  <a:lnTo>
                    <a:pt x="9548" y="288"/>
                  </a:lnTo>
                  <a:lnTo>
                    <a:pt x="9140" y="227"/>
                  </a:lnTo>
                  <a:lnTo>
                    <a:pt x="8747" y="167"/>
                  </a:lnTo>
                  <a:lnTo>
                    <a:pt x="8354" y="106"/>
                  </a:lnTo>
                  <a:lnTo>
                    <a:pt x="7614" y="46"/>
                  </a:lnTo>
                  <a:lnTo>
                    <a:pt x="6949" y="16"/>
                  </a:lnTo>
                  <a:lnTo>
                    <a:pt x="6345"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7161459" y="2470141"/>
              <a:ext cx="61191" cy="20246"/>
            </a:xfrm>
            <a:custGeom>
              <a:rect b="b" l="l" r="r" t="t"/>
              <a:pathLst>
                <a:path extrusionOk="0" h="1255" w="3793">
                  <a:moveTo>
                    <a:pt x="953" y="0"/>
                  </a:moveTo>
                  <a:lnTo>
                    <a:pt x="590" y="15"/>
                  </a:lnTo>
                  <a:lnTo>
                    <a:pt x="424" y="302"/>
                  </a:lnTo>
                  <a:lnTo>
                    <a:pt x="273" y="604"/>
                  </a:lnTo>
                  <a:lnTo>
                    <a:pt x="137" y="922"/>
                  </a:lnTo>
                  <a:lnTo>
                    <a:pt x="1" y="1254"/>
                  </a:lnTo>
                  <a:lnTo>
                    <a:pt x="1" y="1254"/>
                  </a:lnTo>
                  <a:lnTo>
                    <a:pt x="92" y="1194"/>
                  </a:lnTo>
                  <a:lnTo>
                    <a:pt x="182" y="1133"/>
                  </a:lnTo>
                  <a:lnTo>
                    <a:pt x="424" y="1027"/>
                  </a:lnTo>
                  <a:lnTo>
                    <a:pt x="681" y="937"/>
                  </a:lnTo>
                  <a:lnTo>
                    <a:pt x="968" y="846"/>
                  </a:lnTo>
                  <a:lnTo>
                    <a:pt x="1285" y="786"/>
                  </a:lnTo>
                  <a:lnTo>
                    <a:pt x="1602" y="725"/>
                  </a:lnTo>
                  <a:lnTo>
                    <a:pt x="1919" y="665"/>
                  </a:lnTo>
                  <a:lnTo>
                    <a:pt x="2237" y="635"/>
                  </a:lnTo>
                  <a:lnTo>
                    <a:pt x="2841" y="574"/>
                  </a:lnTo>
                  <a:lnTo>
                    <a:pt x="3339" y="544"/>
                  </a:lnTo>
                  <a:lnTo>
                    <a:pt x="3793" y="529"/>
                  </a:lnTo>
                  <a:lnTo>
                    <a:pt x="3596" y="408"/>
                  </a:lnTo>
                  <a:lnTo>
                    <a:pt x="3370" y="317"/>
                  </a:lnTo>
                  <a:lnTo>
                    <a:pt x="3128" y="242"/>
                  </a:lnTo>
                  <a:lnTo>
                    <a:pt x="2871" y="181"/>
                  </a:lnTo>
                  <a:lnTo>
                    <a:pt x="2614" y="121"/>
                  </a:lnTo>
                  <a:lnTo>
                    <a:pt x="2342" y="76"/>
                  </a:lnTo>
                  <a:lnTo>
                    <a:pt x="1814" y="30"/>
                  </a:lnTo>
                  <a:lnTo>
                    <a:pt x="1345"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7196064" y="2272979"/>
              <a:ext cx="173295" cy="311954"/>
            </a:xfrm>
            <a:custGeom>
              <a:rect b="b" l="l" r="r" t="t"/>
              <a:pathLst>
                <a:path extrusionOk="0" h="19337" w="10742">
                  <a:moveTo>
                    <a:pt x="2176" y="0"/>
                  </a:moveTo>
                  <a:lnTo>
                    <a:pt x="1693" y="16"/>
                  </a:lnTo>
                  <a:lnTo>
                    <a:pt x="1315" y="31"/>
                  </a:lnTo>
                  <a:lnTo>
                    <a:pt x="998" y="61"/>
                  </a:lnTo>
                  <a:lnTo>
                    <a:pt x="862" y="288"/>
                  </a:lnTo>
                  <a:lnTo>
                    <a:pt x="726" y="544"/>
                  </a:lnTo>
                  <a:lnTo>
                    <a:pt x="605" y="846"/>
                  </a:lnTo>
                  <a:lnTo>
                    <a:pt x="469" y="1194"/>
                  </a:lnTo>
                  <a:lnTo>
                    <a:pt x="348" y="1572"/>
                  </a:lnTo>
                  <a:lnTo>
                    <a:pt x="228" y="1979"/>
                  </a:lnTo>
                  <a:lnTo>
                    <a:pt x="1" y="2856"/>
                  </a:lnTo>
                  <a:lnTo>
                    <a:pt x="1" y="2856"/>
                  </a:lnTo>
                  <a:lnTo>
                    <a:pt x="61" y="2825"/>
                  </a:lnTo>
                  <a:lnTo>
                    <a:pt x="92" y="2810"/>
                  </a:lnTo>
                  <a:lnTo>
                    <a:pt x="122" y="2810"/>
                  </a:lnTo>
                  <a:lnTo>
                    <a:pt x="515" y="2931"/>
                  </a:lnTo>
                  <a:lnTo>
                    <a:pt x="953" y="3052"/>
                  </a:lnTo>
                  <a:lnTo>
                    <a:pt x="1889" y="3294"/>
                  </a:lnTo>
                  <a:lnTo>
                    <a:pt x="2811" y="3520"/>
                  </a:lnTo>
                  <a:lnTo>
                    <a:pt x="3219" y="3641"/>
                  </a:lnTo>
                  <a:lnTo>
                    <a:pt x="3566" y="3747"/>
                  </a:lnTo>
                  <a:lnTo>
                    <a:pt x="4321" y="4019"/>
                  </a:lnTo>
                  <a:lnTo>
                    <a:pt x="5077" y="4291"/>
                  </a:lnTo>
                  <a:lnTo>
                    <a:pt x="5454" y="4457"/>
                  </a:lnTo>
                  <a:lnTo>
                    <a:pt x="5802" y="4623"/>
                  </a:lnTo>
                  <a:lnTo>
                    <a:pt x="6149" y="4804"/>
                  </a:lnTo>
                  <a:lnTo>
                    <a:pt x="6466" y="5001"/>
                  </a:lnTo>
                  <a:lnTo>
                    <a:pt x="6753" y="5212"/>
                  </a:lnTo>
                  <a:lnTo>
                    <a:pt x="6904" y="5333"/>
                  </a:lnTo>
                  <a:lnTo>
                    <a:pt x="7025" y="5469"/>
                  </a:lnTo>
                  <a:lnTo>
                    <a:pt x="7146" y="5590"/>
                  </a:lnTo>
                  <a:lnTo>
                    <a:pt x="7267" y="5741"/>
                  </a:lnTo>
                  <a:lnTo>
                    <a:pt x="7373" y="5877"/>
                  </a:lnTo>
                  <a:lnTo>
                    <a:pt x="7463" y="6043"/>
                  </a:lnTo>
                  <a:lnTo>
                    <a:pt x="7554" y="6209"/>
                  </a:lnTo>
                  <a:lnTo>
                    <a:pt x="7629" y="6375"/>
                  </a:lnTo>
                  <a:lnTo>
                    <a:pt x="7690" y="6556"/>
                  </a:lnTo>
                  <a:lnTo>
                    <a:pt x="7735" y="6753"/>
                  </a:lnTo>
                  <a:lnTo>
                    <a:pt x="7781" y="6949"/>
                  </a:lnTo>
                  <a:lnTo>
                    <a:pt x="7811" y="7161"/>
                  </a:lnTo>
                  <a:lnTo>
                    <a:pt x="7826" y="7387"/>
                  </a:lnTo>
                  <a:lnTo>
                    <a:pt x="7826" y="7614"/>
                  </a:lnTo>
                  <a:lnTo>
                    <a:pt x="7826" y="9079"/>
                  </a:lnTo>
                  <a:lnTo>
                    <a:pt x="7826" y="10635"/>
                  </a:lnTo>
                  <a:lnTo>
                    <a:pt x="7841" y="13807"/>
                  </a:lnTo>
                  <a:lnTo>
                    <a:pt x="7841" y="15363"/>
                  </a:lnTo>
                  <a:lnTo>
                    <a:pt x="7826" y="16829"/>
                  </a:lnTo>
                  <a:lnTo>
                    <a:pt x="7796" y="17523"/>
                  </a:lnTo>
                  <a:lnTo>
                    <a:pt x="7765" y="18173"/>
                  </a:lnTo>
                  <a:lnTo>
                    <a:pt x="7735" y="18777"/>
                  </a:lnTo>
                  <a:lnTo>
                    <a:pt x="7675" y="19336"/>
                  </a:lnTo>
                  <a:lnTo>
                    <a:pt x="7962" y="17961"/>
                  </a:lnTo>
                  <a:lnTo>
                    <a:pt x="8219" y="16662"/>
                  </a:lnTo>
                  <a:lnTo>
                    <a:pt x="8626" y="14487"/>
                  </a:lnTo>
                  <a:lnTo>
                    <a:pt x="8883" y="13022"/>
                  </a:lnTo>
                  <a:lnTo>
                    <a:pt x="8974" y="12493"/>
                  </a:lnTo>
                  <a:lnTo>
                    <a:pt x="9276" y="11632"/>
                  </a:lnTo>
                  <a:lnTo>
                    <a:pt x="9548" y="10786"/>
                  </a:lnTo>
                  <a:lnTo>
                    <a:pt x="9775" y="9970"/>
                  </a:lnTo>
                  <a:lnTo>
                    <a:pt x="9986" y="9170"/>
                  </a:lnTo>
                  <a:lnTo>
                    <a:pt x="10152" y="8415"/>
                  </a:lnTo>
                  <a:lnTo>
                    <a:pt x="10288" y="7689"/>
                  </a:lnTo>
                  <a:lnTo>
                    <a:pt x="10409" y="6995"/>
                  </a:lnTo>
                  <a:lnTo>
                    <a:pt x="10500" y="6360"/>
                  </a:lnTo>
                  <a:lnTo>
                    <a:pt x="10575" y="5771"/>
                  </a:lnTo>
                  <a:lnTo>
                    <a:pt x="10636" y="5257"/>
                  </a:lnTo>
                  <a:lnTo>
                    <a:pt x="10711" y="4411"/>
                  </a:lnTo>
                  <a:lnTo>
                    <a:pt x="10741" y="3868"/>
                  </a:lnTo>
                  <a:lnTo>
                    <a:pt x="10741" y="3671"/>
                  </a:lnTo>
                  <a:lnTo>
                    <a:pt x="10620" y="3475"/>
                  </a:lnTo>
                  <a:lnTo>
                    <a:pt x="10500" y="3278"/>
                  </a:lnTo>
                  <a:lnTo>
                    <a:pt x="10379" y="3097"/>
                  </a:lnTo>
                  <a:lnTo>
                    <a:pt x="10243" y="2916"/>
                  </a:lnTo>
                  <a:lnTo>
                    <a:pt x="9956" y="2569"/>
                  </a:lnTo>
                  <a:lnTo>
                    <a:pt x="9639" y="2266"/>
                  </a:lnTo>
                  <a:lnTo>
                    <a:pt x="9306" y="1979"/>
                  </a:lnTo>
                  <a:lnTo>
                    <a:pt x="8959" y="1707"/>
                  </a:lnTo>
                  <a:lnTo>
                    <a:pt x="8596" y="1481"/>
                  </a:lnTo>
                  <a:lnTo>
                    <a:pt x="8219" y="1254"/>
                  </a:lnTo>
                  <a:lnTo>
                    <a:pt x="7826" y="1058"/>
                  </a:lnTo>
                  <a:lnTo>
                    <a:pt x="7418" y="892"/>
                  </a:lnTo>
                  <a:lnTo>
                    <a:pt x="7025" y="741"/>
                  </a:lnTo>
                  <a:lnTo>
                    <a:pt x="6602" y="605"/>
                  </a:lnTo>
                  <a:lnTo>
                    <a:pt x="6194" y="484"/>
                  </a:lnTo>
                  <a:lnTo>
                    <a:pt x="5787" y="378"/>
                  </a:lnTo>
                  <a:lnTo>
                    <a:pt x="5379" y="288"/>
                  </a:lnTo>
                  <a:lnTo>
                    <a:pt x="4971" y="227"/>
                  </a:lnTo>
                  <a:lnTo>
                    <a:pt x="4578" y="167"/>
                  </a:lnTo>
                  <a:lnTo>
                    <a:pt x="4185" y="106"/>
                  </a:lnTo>
                  <a:lnTo>
                    <a:pt x="3445" y="46"/>
                  </a:lnTo>
                  <a:lnTo>
                    <a:pt x="2780" y="16"/>
                  </a:lnTo>
                  <a:lnTo>
                    <a:pt x="2176" y="0"/>
                  </a:lnTo>
                  <a:close/>
                  <a:moveTo>
                    <a:pt x="7675" y="19336"/>
                  </a:moveTo>
                  <a:lnTo>
                    <a:pt x="7675" y="19336"/>
                  </a:lnTo>
                  <a:lnTo>
                    <a:pt x="7675" y="19336"/>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7107123" y="2846411"/>
              <a:ext cx="185217" cy="324618"/>
            </a:xfrm>
            <a:custGeom>
              <a:rect b="b" l="l" r="r" t="t"/>
              <a:pathLst>
                <a:path extrusionOk="0" h="20122" w="11481">
                  <a:moveTo>
                    <a:pt x="5816" y="1"/>
                  </a:moveTo>
                  <a:lnTo>
                    <a:pt x="5182" y="122"/>
                  </a:lnTo>
                  <a:lnTo>
                    <a:pt x="4623" y="258"/>
                  </a:lnTo>
                  <a:lnTo>
                    <a:pt x="4109" y="409"/>
                  </a:lnTo>
                  <a:lnTo>
                    <a:pt x="3671" y="575"/>
                  </a:lnTo>
                  <a:lnTo>
                    <a:pt x="3263" y="756"/>
                  </a:lnTo>
                  <a:lnTo>
                    <a:pt x="2931" y="937"/>
                  </a:lnTo>
                  <a:lnTo>
                    <a:pt x="2629" y="1119"/>
                  </a:lnTo>
                  <a:lnTo>
                    <a:pt x="2387" y="1300"/>
                  </a:lnTo>
                  <a:lnTo>
                    <a:pt x="2176" y="1466"/>
                  </a:lnTo>
                  <a:lnTo>
                    <a:pt x="1994" y="1632"/>
                  </a:lnTo>
                  <a:lnTo>
                    <a:pt x="1873" y="1783"/>
                  </a:lnTo>
                  <a:lnTo>
                    <a:pt x="1768" y="1904"/>
                  </a:lnTo>
                  <a:lnTo>
                    <a:pt x="1632" y="2101"/>
                  </a:lnTo>
                  <a:lnTo>
                    <a:pt x="1602" y="2161"/>
                  </a:lnTo>
                  <a:lnTo>
                    <a:pt x="0" y="13777"/>
                  </a:lnTo>
                  <a:lnTo>
                    <a:pt x="1148" y="16481"/>
                  </a:lnTo>
                  <a:lnTo>
                    <a:pt x="1919" y="17539"/>
                  </a:lnTo>
                  <a:lnTo>
                    <a:pt x="1964" y="17614"/>
                  </a:lnTo>
                  <a:lnTo>
                    <a:pt x="2040" y="17660"/>
                  </a:lnTo>
                  <a:lnTo>
                    <a:pt x="2100" y="17690"/>
                  </a:lnTo>
                  <a:lnTo>
                    <a:pt x="2176" y="17720"/>
                  </a:lnTo>
                  <a:lnTo>
                    <a:pt x="2251" y="17735"/>
                  </a:lnTo>
                  <a:lnTo>
                    <a:pt x="2327" y="17735"/>
                  </a:lnTo>
                  <a:lnTo>
                    <a:pt x="2417" y="17720"/>
                  </a:lnTo>
                  <a:lnTo>
                    <a:pt x="2493" y="17690"/>
                  </a:lnTo>
                  <a:lnTo>
                    <a:pt x="2568" y="17645"/>
                  </a:lnTo>
                  <a:lnTo>
                    <a:pt x="2644" y="17584"/>
                  </a:lnTo>
                  <a:lnTo>
                    <a:pt x="2689" y="17509"/>
                  </a:lnTo>
                  <a:lnTo>
                    <a:pt x="2735" y="17433"/>
                  </a:lnTo>
                  <a:lnTo>
                    <a:pt x="2750" y="17342"/>
                  </a:lnTo>
                  <a:lnTo>
                    <a:pt x="2750" y="17252"/>
                  </a:lnTo>
                  <a:lnTo>
                    <a:pt x="2750" y="17161"/>
                  </a:lnTo>
                  <a:lnTo>
                    <a:pt x="2719" y="17071"/>
                  </a:lnTo>
                  <a:lnTo>
                    <a:pt x="2191" y="15968"/>
                  </a:lnTo>
                  <a:lnTo>
                    <a:pt x="1254" y="12690"/>
                  </a:lnTo>
                  <a:lnTo>
                    <a:pt x="1254" y="12690"/>
                  </a:lnTo>
                  <a:lnTo>
                    <a:pt x="2719" y="16497"/>
                  </a:lnTo>
                  <a:lnTo>
                    <a:pt x="4744" y="19759"/>
                  </a:lnTo>
                  <a:lnTo>
                    <a:pt x="4834" y="19880"/>
                  </a:lnTo>
                  <a:lnTo>
                    <a:pt x="4955" y="19986"/>
                  </a:lnTo>
                  <a:lnTo>
                    <a:pt x="5076" y="20062"/>
                  </a:lnTo>
                  <a:lnTo>
                    <a:pt x="5212" y="20107"/>
                  </a:lnTo>
                  <a:lnTo>
                    <a:pt x="5363" y="20122"/>
                  </a:lnTo>
                  <a:lnTo>
                    <a:pt x="5514" y="20122"/>
                  </a:lnTo>
                  <a:lnTo>
                    <a:pt x="5650" y="20077"/>
                  </a:lnTo>
                  <a:lnTo>
                    <a:pt x="5801" y="20016"/>
                  </a:lnTo>
                  <a:lnTo>
                    <a:pt x="5907" y="19926"/>
                  </a:lnTo>
                  <a:lnTo>
                    <a:pt x="5997" y="19820"/>
                  </a:lnTo>
                  <a:lnTo>
                    <a:pt x="6073" y="19714"/>
                  </a:lnTo>
                  <a:lnTo>
                    <a:pt x="6118" y="19593"/>
                  </a:lnTo>
                  <a:lnTo>
                    <a:pt x="6148" y="19457"/>
                  </a:lnTo>
                  <a:lnTo>
                    <a:pt x="6148" y="19321"/>
                  </a:lnTo>
                  <a:lnTo>
                    <a:pt x="6133" y="19185"/>
                  </a:lnTo>
                  <a:lnTo>
                    <a:pt x="6088" y="19049"/>
                  </a:lnTo>
                  <a:lnTo>
                    <a:pt x="4698" y="15907"/>
                  </a:lnTo>
                  <a:lnTo>
                    <a:pt x="3112" y="10968"/>
                  </a:lnTo>
                  <a:lnTo>
                    <a:pt x="3112" y="10968"/>
                  </a:lnTo>
                  <a:lnTo>
                    <a:pt x="4910" y="13762"/>
                  </a:lnTo>
                  <a:lnTo>
                    <a:pt x="8067" y="16904"/>
                  </a:lnTo>
                  <a:lnTo>
                    <a:pt x="8142" y="16965"/>
                  </a:lnTo>
                  <a:lnTo>
                    <a:pt x="8218" y="17025"/>
                  </a:lnTo>
                  <a:lnTo>
                    <a:pt x="8293" y="17071"/>
                  </a:lnTo>
                  <a:lnTo>
                    <a:pt x="8384" y="17101"/>
                  </a:lnTo>
                  <a:lnTo>
                    <a:pt x="8475" y="17131"/>
                  </a:lnTo>
                  <a:lnTo>
                    <a:pt x="8565" y="17146"/>
                  </a:lnTo>
                  <a:lnTo>
                    <a:pt x="8747" y="17146"/>
                  </a:lnTo>
                  <a:lnTo>
                    <a:pt x="8837" y="17131"/>
                  </a:lnTo>
                  <a:lnTo>
                    <a:pt x="8913" y="17101"/>
                  </a:lnTo>
                  <a:lnTo>
                    <a:pt x="9003" y="17071"/>
                  </a:lnTo>
                  <a:lnTo>
                    <a:pt x="9094" y="17025"/>
                  </a:lnTo>
                  <a:lnTo>
                    <a:pt x="9170" y="16980"/>
                  </a:lnTo>
                  <a:lnTo>
                    <a:pt x="9245" y="16920"/>
                  </a:lnTo>
                  <a:lnTo>
                    <a:pt x="9306" y="16859"/>
                  </a:lnTo>
                  <a:lnTo>
                    <a:pt x="9366" y="16768"/>
                  </a:lnTo>
                  <a:lnTo>
                    <a:pt x="9426" y="16663"/>
                  </a:lnTo>
                  <a:lnTo>
                    <a:pt x="9472" y="16542"/>
                  </a:lnTo>
                  <a:lnTo>
                    <a:pt x="9502" y="16421"/>
                  </a:lnTo>
                  <a:lnTo>
                    <a:pt x="9517" y="16300"/>
                  </a:lnTo>
                  <a:lnTo>
                    <a:pt x="9502" y="16179"/>
                  </a:lnTo>
                  <a:lnTo>
                    <a:pt x="9472" y="16058"/>
                  </a:lnTo>
                  <a:lnTo>
                    <a:pt x="9426" y="15938"/>
                  </a:lnTo>
                  <a:lnTo>
                    <a:pt x="9366" y="15832"/>
                  </a:lnTo>
                  <a:lnTo>
                    <a:pt x="6466" y="11481"/>
                  </a:lnTo>
                  <a:lnTo>
                    <a:pt x="4955" y="8536"/>
                  </a:lnTo>
                  <a:lnTo>
                    <a:pt x="6874" y="10877"/>
                  </a:lnTo>
                  <a:lnTo>
                    <a:pt x="9729" y="13853"/>
                  </a:lnTo>
                  <a:lnTo>
                    <a:pt x="9849" y="13959"/>
                  </a:lnTo>
                  <a:lnTo>
                    <a:pt x="9985" y="14049"/>
                  </a:lnTo>
                  <a:lnTo>
                    <a:pt x="10136" y="14095"/>
                  </a:lnTo>
                  <a:lnTo>
                    <a:pt x="10287" y="14125"/>
                  </a:lnTo>
                  <a:lnTo>
                    <a:pt x="10439" y="14125"/>
                  </a:lnTo>
                  <a:lnTo>
                    <a:pt x="10605" y="14095"/>
                  </a:lnTo>
                  <a:lnTo>
                    <a:pt x="10741" y="14049"/>
                  </a:lnTo>
                  <a:lnTo>
                    <a:pt x="10892" y="13959"/>
                  </a:lnTo>
                  <a:lnTo>
                    <a:pt x="10967" y="13898"/>
                  </a:lnTo>
                  <a:lnTo>
                    <a:pt x="11028" y="13838"/>
                  </a:lnTo>
                  <a:lnTo>
                    <a:pt x="11088" y="13762"/>
                  </a:lnTo>
                  <a:lnTo>
                    <a:pt x="11133" y="13687"/>
                  </a:lnTo>
                  <a:lnTo>
                    <a:pt x="11209" y="13536"/>
                  </a:lnTo>
                  <a:lnTo>
                    <a:pt x="11239" y="13355"/>
                  </a:lnTo>
                  <a:lnTo>
                    <a:pt x="11254" y="13188"/>
                  </a:lnTo>
                  <a:lnTo>
                    <a:pt x="11224" y="13007"/>
                  </a:lnTo>
                  <a:lnTo>
                    <a:pt x="11194" y="12932"/>
                  </a:lnTo>
                  <a:lnTo>
                    <a:pt x="11164" y="12841"/>
                  </a:lnTo>
                  <a:lnTo>
                    <a:pt x="11118" y="12765"/>
                  </a:lnTo>
                  <a:lnTo>
                    <a:pt x="11058" y="12690"/>
                  </a:lnTo>
                  <a:lnTo>
                    <a:pt x="8883" y="9971"/>
                  </a:lnTo>
                  <a:lnTo>
                    <a:pt x="8022" y="7629"/>
                  </a:lnTo>
                  <a:lnTo>
                    <a:pt x="7312" y="5046"/>
                  </a:lnTo>
                  <a:lnTo>
                    <a:pt x="8445" y="5454"/>
                  </a:lnTo>
                  <a:lnTo>
                    <a:pt x="9532" y="9790"/>
                  </a:lnTo>
                  <a:lnTo>
                    <a:pt x="9593" y="9941"/>
                  </a:lnTo>
                  <a:lnTo>
                    <a:pt x="9668" y="10092"/>
                  </a:lnTo>
                  <a:lnTo>
                    <a:pt x="9774" y="10212"/>
                  </a:lnTo>
                  <a:lnTo>
                    <a:pt x="9895" y="10318"/>
                  </a:lnTo>
                  <a:lnTo>
                    <a:pt x="10031" y="10409"/>
                  </a:lnTo>
                  <a:lnTo>
                    <a:pt x="10182" y="10484"/>
                  </a:lnTo>
                  <a:lnTo>
                    <a:pt x="10348" y="10515"/>
                  </a:lnTo>
                  <a:lnTo>
                    <a:pt x="10514" y="10530"/>
                  </a:lnTo>
                  <a:lnTo>
                    <a:pt x="10605" y="10530"/>
                  </a:lnTo>
                  <a:lnTo>
                    <a:pt x="10710" y="10499"/>
                  </a:lnTo>
                  <a:lnTo>
                    <a:pt x="10801" y="10484"/>
                  </a:lnTo>
                  <a:lnTo>
                    <a:pt x="10892" y="10439"/>
                  </a:lnTo>
                  <a:lnTo>
                    <a:pt x="10982" y="10409"/>
                  </a:lnTo>
                  <a:lnTo>
                    <a:pt x="11058" y="10348"/>
                  </a:lnTo>
                  <a:lnTo>
                    <a:pt x="11133" y="10288"/>
                  </a:lnTo>
                  <a:lnTo>
                    <a:pt x="11209" y="10228"/>
                  </a:lnTo>
                  <a:lnTo>
                    <a:pt x="11269" y="10152"/>
                  </a:lnTo>
                  <a:lnTo>
                    <a:pt x="11330" y="10077"/>
                  </a:lnTo>
                  <a:lnTo>
                    <a:pt x="11375" y="10001"/>
                  </a:lnTo>
                  <a:lnTo>
                    <a:pt x="11405" y="9910"/>
                  </a:lnTo>
                  <a:lnTo>
                    <a:pt x="11451" y="9820"/>
                  </a:lnTo>
                  <a:lnTo>
                    <a:pt x="11466" y="9729"/>
                  </a:lnTo>
                  <a:lnTo>
                    <a:pt x="11481" y="9623"/>
                  </a:lnTo>
                  <a:lnTo>
                    <a:pt x="11481" y="9518"/>
                  </a:lnTo>
                  <a:lnTo>
                    <a:pt x="11405" y="4925"/>
                  </a:lnTo>
                  <a:lnTo>
                    <a:pt x="11390" y="4699"/>
                  </a:lnTo>
                  <a:lnTo>
                    <a:pt x="11345" y="4472"/>
                  </a:lnTo>
                  <a:lnTo>
                    <a:pt x="11269" y="4261"/>
                  </a:lnTo>
                  <a:lnTo>
                    <a:pt x="11179" y="4064"/>
                  </a:lnTo>
                  <a:lnTo>
                    <a:pt x="11058" y="3868"/>
                  </a:lnTo>
                  <a:lnTo>
                    <a:pt x="10922" y="3687"/>
                  </a:lnTo>
                  <a:lnTo>
                    <a:pt x="10771" y="3521"/>
                  </a:lnTo>
                  <a:lnTo>
                    <a:pt x="10590" y="3385"/>
                  </a:lnTo>
                  <a:lnTo>
                    <a:pt x="5816" y="1"/>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7173655" y="2848364"/>
              <a:ext cx="54592" cy="15132"/>
            </a:xfrm>
            <a:custGeom>
              <a:rect b="b" l="l" r="r" t="t"/>
              <a:pathLst>
                <a:path extrusionOk="0" h="938" w="3384">
                  <a:moveTo>
                    <a:pt x="1375" y="1"/>
                  </a:moveTo>
                  <a:lnTo>
                    <a:pt x="1118" y="31"/>
                  </a:lnTo>
                  <a:lnTo>
                    <a:pt x="891" y="61"/>
                  </a:lnTo>
                  <a:lnTo>
                    <a:pt x="665" y="106"/>
                  </a:lnTo>
                  <a:lnTo>
                    <a:pt x="317" y="197"/>
                  </a:lnTo>
                  <a:lnTo>
                    <a:pt x="91" y="257"/>
                  </a:lnTo>
                  <a:lnTo>
                    <a:pt x="0" y="288"/>
                  </a:lnTo>
                  <a:lnTo>
                    <a:pt x="317" y="257"/>
                  </a:lnTo>
                  <a:lnTo>
                    <a:pt x="635" y="257"/>
                  </a:lnTo>
                  <a:lnTo>
                    <a:pt x="937" y="273"/>
                  </a:lnTo>
                  <a:lnTo>
                    <a:pt x="1224" y="303"/>
                  </a:lnTo>
                  <a:lnTo>
                    <a:pt x="1511" y="348"/>
                  </a:lnTo>
                  <a:lnTo>
                    <a:pt x="1768" y="393"/>
                  </a:lnTo>
                  <a:lnTo>
                    <a:pt x="2024" y="469"/>
                  </a:lnTo>
                  <a:lnTo>
                    <a:pt x="2251" y="529"/>
                  </a:lnTo>
                  <a:lnTo>
                    <a:pt x="2644" y="680"/>
                  </a:lnTo>
                  <a:lnTo>
                    <a:pt x="2946" y="816"/>
                  </a:lnTo>
                  <a:lnTo>
                    <a:pt x="3127" y="907"/>
                  </a:lnTo>
                  <a:lnTo>
                    <a:pt x="3203" y="937"/>
                  </a:lnTo>
                  <a:lnTo>
                    <a:pt x="3384" y="348"/>
                  </a:lnTo>
                  <a:lnTo>
                    <a:pt x="3097" y="212"/>
                  </a:lnTo>
                  <a:lnTo>
                    <a:pt x="2810" y="122"/>
                  </a:lnTo>
                  <a:lnTo>
                    <a:pt x="2508" y="61"/>
                  </a:lnTo>
                  <a:lnTo>
                    <a:pt x="2221" y="16"/>
                  </a:lnTo>
                  <a:lnTo>
                    <a:pt x="1919"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7686154" y="968187"/>
              <a:ext cx="326086" cy="772537"/>
            </a:xfrm>
            <a:custGeom>
              <a:rect b="b" l="l" r="r" t="t"/>
              <a:pathLst>
                <a:path extrusionOk="0" h="47887" w="20213">
                  <a:moveTo>
                    <a:pt x="6104" y="0"/>
                  </a:moveTo>
                  <a:lnTo>
                    <a:pt x="1" y="2840"/>
                  </a:lnTo>
                  <a:lnTo>
                    <a:pt x="182" y="3036"/>
                  </a:lnTo>
                  <a:lnTo>
                    <a:pt x="666" y="3595"/>
                  </a:lnTo>
                  <a:lnTo>
                    <a:pt x="998" y="4003"/>
                  </a:lnTo>
                  <a:lnTo>
                    <a:pt x="1391" y="4487"/>
                  </a:lnTo>
                  <a:lnTo>
                    <a:pt x="1814" y="5046"/>
                  </a:lnTo>
                  <a:lnTo>
                    <a:pt x="2252" y="5665"/>
                  </a:lnTo>
                  <a:lnTo>
                    <a:pt x="2720" y="6360"/>
                  </a:lnTo>
                  <a:lnTo>
                    <a:pt x="3203" y="7100"/>
                  </a:lnTo>
                  <a:lnTo>
                    <a:pt x="3687" y="7901"/>
                  </a:lnTo>
                  <a:lnTo>
                    <a:pt x="3913" y="8308"/>
                  </a:lnTo>
                  <a:lnTo>
                    <a:pt x="4155" y="8746"/>
                  </a:lnTo>
                  <a:lnTo>
                    <a:pt x="4382" y="9185"/>
                  </a:lnTo>
                  <a:lnTo>
                    <a:pt x="4593" y="9638"/>
                  </a:lnTo>
                  <a:lnTo>
                    <a:pt x="4805" y="10091"/>
                  </a:lnTo>
                  <a:lnTo>
                    <a:pt x="5016" y="10574"/>
                  </a:lnTo>
                  <a:lnTo>
                    <a:pt x="5213" y="11043"/>
                  </a:lnTo>
                  <a:lnTo>
                    <a:pt x="5394" y="11541"/>
                  </a:lnTo>
                  <a:lnTo>
                    <a:pt x="5560" y="12024"/>
                  </a:lnTo>
                  <a:lnTo>
                    <a:pt x="5726" y="12538"/>
                  </a:lnTo>
                  <a:lnTo>
                    <a:pt x="5877" y="13037"/>
                  </a:lnTo>
                  <a:lnTo>
                    <a:pt x="6058" y="13565"/>
                  </a:lnTo>
                  <a:lnTo>
                    <a:pt x="6421" y="14608"/>
                  </a:lnTo>
                  <a:lnTo>
                    <a:pt x="6829" y="15680"/>
                  </a:lnTo>
                  <a:lnTo>
                    <a:pt x="7267" y="16753"/>
                  </a:lnTo>
                  <a:lnTo>
                    <a:pt x="7705" y="17810"/>
                  </a:lnTo>
                  <a:lnTo>
                    <a:pt x="8173" y="18837"/>
                  </a:lnTo>
                  <a:lnTo>
                    <a:pt x="8626" y="19834"/>
                  </a:lnTo>
                  <a:lnTo>
                    <a:pt x="9065" y="20786"/>
                  </a:lnTo>
                  <a:lnTo>
                    <a:pt x="9503" y="21662"/>
                  </a:lnTo>
                  <a:lnTo>
                    <a:pt x="9895" y="22463"/>
                  </a:lnTo>
                  <a:lnTo>
                    <a:pt x="10575" y="23807"/>
                  </a:lnTo>
                  <a:lnTo>
                    <a:pt x="11028" y="24668"/>
                  </a:lnTo>
                  <a:lnTo>
                    <a:pt x="11210" y="24985"/>
                  </a:lnTo>
                  <a:lnTo>
                    <a:pt x="11043" y="25575"/>
                  </a:lnTo>
                  <a:lnTo>
                    <a:pt x="10907" y="26179"/>
                  </a:lnTo>
                  <a:lnTo>
                    <a:pt x="10771" y="26783"/>
                  </a:lnTo>
                  <a:lnTo>
                    <a:pt x="10636" y="27402"/>
                  </a:lnTo>
                  <a:lnTo>
                    <a:pt x="10409" y="28641"/>
                  </a:lnTo>
                  <a:lnTo>
                    <a:pt x="10197" y="29880"/>
                  </a:lnTo>
                  <a:lnTo>
                    <a:pt x="10031" y="31103"/>
                  </a:lnTo>
                  <a:lnTo>
                    <a:pt x="9880" y="32312"/>
                  </a:lnTo>
                  <a:lnTo>
                    <a:pt x="9744" y="33460"/>
                  </a:lnTo>
                  <a:lnTo>
                    <a:pt x="9654" y="34547"/>
                  </a:lnTo>
                  <a:lnTo>
                    <a:pt x="9563" y="35575"/>
                  </a:lnTo>
                  <a:lnTo>
                    <a:pt x="9503" y="36511"/>
                  </a:lnTo>
                  <a:lnTo>
                    <a:pt x="9427" y="38052"/>
                  </a:lnTo>
                  <a:lnTo>
                    <a:pt x="9382" y="39064"/>
                  </a:lnTo>
                  <a:lnTo>
                    <a:pt x="9367" y="39427"/>
                  </a:lnTo>
                  <a:lnTo>
                    <a:pt x="9654" y="40061"/>
                  </a:lnTo>
                  <a:lnTo>
                    <a:pt x="9941" y="40665"/>
                  </a:lnTo>
                  <a:lnTo>
                    <a:pt x="10243" y="41239"/>
                  </a:lnTo>
                  <a:lnTo>
                    <a:pt x="10545" y="41783"/>
                  </a:lnTo>
                  <a:lnTo>
                    <a:pt x="10847" y="42297"/>
                  </a:lnTo>
                  <a:lnTo>
                    <a:pt x="11164" y="42780"/>
                  </a:lnTo>
                  <a:lnTo>
                    <a:pt x="11466" y="43233"/>
                  </a:lnTo>
                  <a:lnTo>
                    <a:pt x="11784" y="43671"/>
                  </a:lnTo>
                  <a:lnTo>
                    <a:pt x="12101" y="44079"/>
                  </a:lnTo>
                  <a:lnTo>
                    <a:pt x="12418" y="44457"/>
                  </a:lnTo>
                  <a:lnTo>
                    <a:pt x="12735" y="44820"/>
                  </a:lnTo>
                  <a:lnTo>
                    <a:pt x="13037" y="45152"/>
                  </a:lnTo>
                  <a:lnTo>
                    <a:pt x="13339" y="45469"/>
                  </a:lnTo>
                  <a:lnTo>
                    <a:pt x="13642" y="45756"/>
                  </a:lnTo>
                  <a:lnTo>
                    <a:pt x="13929" y="46013"/>
                  </a:lnTo>
                  <a:lnTo>
                    <a:pt x="14216" y="46255"/>
                  </a:lnTo>
                  <a:lnTo>
                    <a:pt x="14503" y="46481"/>
                  </a:lnTo>
                  <a:lnTo>
                    <a:pt x="14759" y="46693"/>
                  </a:lnTo>
                  <a:lnTo>
                    <a:pt x="15258" y="47040"/>
                  </a:lnTo>
                  <a:lnTo>
                    <a:pt x="15711" y="47327"/>
                  </a:lnTo>
                  <a:lnTo>
                    <a:pt x="16104" y="47539"/>
                  </a:lnTo>
                  <a:lnTo>
                    <a:pt x="16406" y="47705"/>
                  </a:lnTo>
                  <a:lnTo>
                    <a:pt x="16648" y="47811"/>
                  </a:lnTo>
                  <a:lnTo>
                    <a:pt x="16844" y="47886"/>
                  </a:lnTo>
                  <a:lnTo>
                    <a:pt x="17086" y="47418"/>
                  </a:lnTo>
                  <a:lnTo>
                    <a:pt x="17312" y="46949"/>
                  </a:lnTo>
                  <a:lnTo>
                    <a:pt x="17524" y="46466"/>
                  </a:lnTo>
                  <a:lnTo>
                    <a:pt x="17720" y="45983"/>
                  </a:lnTo>
                  <a:lnTo>
                    <a:pt x="17917" y="45499"/>
                  </a:lnTo>
                  <a:lnTo>
                    <a:pt x="18098" y="45001"/>
                  </a:lnTo>
                  <a:lnTo>
                    <a:pt x="18264" y="44517"/>
                  </a:lnTo>
                  <a:lnTo>
                    <a:pt x="18430" y="44019"/>
                  </a:lnTo>
                  <a:lnTo>
                    <a:pt x="18732" y="43022"/>
                  </a:lnTo>
                  <a:lnTo>
                    <a:pt x="19004" y="42025"/>
                  </a:lnTo>
                  <a:lnTo>
                    <a:pt x="19246" y="41013"/>
                  </a:lnTo>
                  <a:lnTo>
                    <a:pt x="19457" y="40001"/>
                  </a:lnTo>
                  <a:lnTo>
                    <a:pt x="19639" y="39004"/>
                  </a:lnTo>
                  <a:lnTo>
                    <a:pt x="19790" y="37992"/>
                  </a:lnTo>
                  <a:lnTo>
                    <a:pt x="19911" y="36995"/>
                  </a:lnTo>
                  <a:lnTo>
                    <a:pt x="20016" y="35998"/>
                  </a:lnTo>
                  <a:lnTo>
                    <a:pt x="20092" y="35016"/>
                  </a:lnTo>
                  <a:lnTo>
                    <a:pt x="20152" y="34049"/>
                  </a:lnTo>
                  <a:lnTo>
                    <a:pt x="20182" y="33097"/>
                  </a:lnTo>
                  <a:lnTo>
                    <a:pt x="20213" y="32161"/>
                  </a:lnTo>
                  <a:lnTo>
                    <a:pt x="20213" y="31239"/>
                  </a:lnTo>
                  <a:lnTo>
                    <a:pt x="20213" y="30348"/>
                  </a:lnTo>
                  <a:lnTo>
                    <a:pt x="20182" y="29472"/>
                  </a:lnTo>
                  <a:lnTo>
                    <a:pt x="20152" y="28626"/>
                  </a:lnTo>
                  <a:lnTo>
                    <a:pt x="20122" y="27810"/>
                  </a:lnTo>
                  <a:lnTo>
                    <a:pt x="20062" y="27025"/>
                  </a:lnTo>
                  <a:lnTo>
                    <a:pt x="19956" y="25559"/>
                  </a:lnTo>
                  <a:lnTo>
                    <a:pt x="19820" y="24245"/>
                  </a:lnTo>
                  <a:lnTo>
                    <a:pt x="19699" y="23112"/>
                  </a:lnTo>
                  <a:lnTo>
                    <a:pt x="19503" y="21436"/>
                  </a:lnTo>
                  <a:lnTo>
                    <a:pt x="19457" y="21194"/>
                  </a:lnTo>
                  <a:lnTo>
                    <a:pt x="19382" y="20907"/>
                  </a:lnTo>
                  <a:lnTo>
                    <a:pt x="19276" y="20590"/>
                  </a:lnTo>
                  <a:lnTo>
                    <a:pt x="19125" y="20242"/>
                  </a:lnTo>
                  <a:lnTo>
                    <a:pt x="18929" y="19789"/>
                  </a:lnTo>
                  <a:lnTo>
                    <a:pt x="18687" y="19290"/>
                  </a:lnTo>
                  <a:lnTo>
                    <a:pt x="18415" y="18762"/>
                  </a:lnTo>
                  <a:lnTo>
                    <a:pt x="18113" y="18188"/>
                  </a:lnTo>
                  <a:lnTo>
                    <a:pt x="17781" y="17599"/>
                  </a:lnTo>
                  <a:lnTo>
                    <a:pt x="17418" y="16964"/>
                  </a:lnTo>
                  <a:lnTo>
                    <a:pt x="16633" y="15620"/>
                  </a:lnTo>
                  <a:lnTo>
                    <a:pt x="15756" y="14215"/>
                  </a:lnTo>
                  <a:lnTo>
                    <a:pt x="14820" y="12734"/>
                  </a:lnTo>
                  <a:lnTo>
                    <a:pt x="13838" y="11239"/>
                  </a:lnTo>
                  <a:lnTo>
                    <a:pt x="12841" y="9728"/>
                  </a:lnTo>
                  <a:lnTo>
                    <a:pt x="11844" y="8248"/>
                  </a:lnTo>
                  <a:lnTo>
                    <a:pt x="10877" y="6798"/>
                  </a:lnTo>
                  <a:lnTo>
                    <a:pt x="9049" y="4169"/>
                  </a:lnTo>
                  <a:lnTo>
                    <a:pt x="7554" y="2024"/>
                  </a:lnTo>
                  <a:lnTo>
                    <a:pt x="6512" y="559"/>
                  </a:lnTo>
                  <a:lnTo>
                    <a:pt x="6210" y="136"/>
                  </a:lnTo>
                  <a:lnTo>
                    <a:pt x="6104"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7837257" y="1294752"/>
              <a:ext cx="174989" cy="445983"/>
            </a:xfrm>
            <a:custGeom>
              <a:rect b="b" l="l" r="r" t="t"/>
              <a:pathLst>
                <a:path extrusionOk="0" h="27645" w="10847">
                  <a:moveTo>
                    <a:pt x="9759" y="0"/>
                  </a:moveTo>
                  <a:lnTo>
                    <a:pt x="9729" y="1798"/>
                  </a:lnTo>
                  <a:lnTo>
                    <a:pt x="9684" y="3641"/>
                  </a:lnTo>
                  <a:lnTo>
                    <a:pt x="9608" y="5861"/>
                  </a:lnTo>
                  <a:lnTo>
                    <a:pt x="9487" y="8218"/>
                  </a:lnTo>
                  <a:lnTo>
                    <a:pt x="9427" y="9396"/>
                  </a:lnTo>
                  <a:lnTo>
                    <a:pt x="9351" y="10529"/>
                  </a:lnTo>
                  <a:lnTo>
                    <a:pt x="9261" y="11602"/>
                  </a:lnTo>
                  <a:lnTo>
                    <a:pt x="9155" y="12568"/>
                  </a:lnTo>
                  <a:lnTo>
                    <a:pt x="9049" y="13429"/>
                  </a:lnTo>
                  <a:lnTo>
                    <a:pt x="8989" y="13822"/>
                  </a:lnTo>
                  <a:lnTo>
                    <a:pt x="8928" y="14154"/>
                  </a:lnTo>
                  <a:lnTo>
                    <a:pt x="8792" y="14804"/>
                  </a:lnTo>
                  <a:lnTo>
                    <a:pt x="8641" y="15454"/>
                  </a:lnTo>
                  <a:lnTo>
                    <a:pt x="8490" y="16088"/>
                  </a:lnTo>
                  <a:lnTo>
                    <a:pt x="8324" y="16722"/>
                  </a:lnTo>
                  <a:lnTo>
                    <a:pt x="8143" y="17342"/>
                  </a:lnTo>
                  <a:lnTo>
                    <a:pt x="7946" y="17931"/>
                  </a:lnTo>
                  <a:lnTo>
                    <a:pt x="7735" y="18505"/>
                  </a:lnTo>
                  <a:lnTo>
                    <a:pt x="7508" y="19034"/>
                  </a:lnTo>
                  <a:lnTo>
                    <a:pt x="7267" y="19547"/>
                  </a:lnTo>
                  <a:lnTo>
                    <a:pt x="7025" y="20016"/>
                  </a:lnTo>
                  <a:lnTo>
                    <a:pt x="6889" y="20227"/>
                  </a:lnTo>
                  <a:lnTo>
                    <a:pt x="6753" y="20423"/>
                  </a:lnTo>
                  <a:lnTo>
                    <a:pt x="6602" y="20620"/>
                  </a:lnTo>
                  <a:lnTo>
                    <a:pt x="6466" y="20801"/>
                  </a:lnTo>
                  <a:lnTo>
                    <a:pt x="6315" y="20967"/>
                  </a:lnTo>
                  <a:lnTo>
                    <a:pt x="6149" y="21118"/>
                  </a:lnTo>
                  <a:lnTo>
                    <a:pt x="5998" y="21254"/>
                  </a:lnTo>
                  <a:lnTo>
                    <a:pt x="5832" y="21375"/>
                  </a:lnTo>
                  <a:lnTo>
                    <a:pt x="5650" y="21481"/>
                  </a:lnTo>
                  <a:lnTo>
                    <a:pt x="5484" y="21571"/>
                  </a:lnTo>
                  <a:lnTo>
                    <a:pt x="5303" y="21647"/>
                  </a:lnTo>
                  <a:lnTo>
                    <a:pt x="5122" y="21707"/>
                  </a:lnTo>
                  <a:lnTo>
                    <a:pt x="4925" y="21738"/>
                  </a:lnTo>
                  <a:lnTo>
                    <a:pt x="4744" y="21768"/>
                  </a:lnTo>
                  <a:lnTo>
                    <a:pt x="4366" y="21813"/>
                  </a:lnTo>
                  <a:lnTo>
                    <a:pt x="3989" y="21813"/>
                  </a:lnTo>
                  <a:lnTo>
                    <a:pt x="3626" y="21768"/>
                  </a:lnTo>
                  <a:lnTo>
                    <a:pt x="3264" y="21707"/>
                  </a:lnTo>
                  <a:lnTo>
                    <a:pt x="2901" y="21602"/>
                  </a:lnTo>
                  <a:lnTo>
                    <a:pt x="2554" y="21481"/>
                  </a:lnTo>
                  <a:lnTo>
                    <a:pt x="2221" y="21315"/>
                  </a:lnTo>
                  <a:lnTo>
                    <a:pt x="1889" y="21133"/>
                  </a:lnTo>
                  <a:lnTo>
                    <a:pt x="1572" y="20922"/>
                  </a:lnTo>
                  <a:lnTo>
                    <a:pt x="1270" y="20695"/>
                  </a:lnTo>
                  <a:lnTo>
                    <a:pt x="983" y="20423"/>
                  </a:lnTo>
                  <a:lnTo>
                    <a:pt x="711" y="20151"/>
                  </a:lnTo>
                  <a:lnTo>
                    <a:pt x="454" y="19849"/>
                  </a:lnTo>
                  <a:lnTo>
                    <a:pt x="227" y="19517"/>
                  </a:lnTo>
                  <a:lnTo>
                    <a:pt x="1" y="19185"/>
                  </a:lnTo>
                  <a:lnTo>
                    <a:pt x="288" y="19819"/>
                  </a:lnTo>
                  <a:lnTo>
                    <a:pt x="575" y="20423"/>
                  </a:lnTo>
                  <a:lnTo>
                    <a:pt x="877" y="20997"/>
                  </a:lnTo>
                  <a:lnTo>
                    <a:pt x="1179" y="21541"/>
                  </a:lnTo>
                  <a:lnTo>
                    <a:pt x="1481" y="22055"/>
                  </a:lnTo>
                  <a:lnTo>
                    <a:pt x="1798" y="22538"/>
                  </a:lnTo>
                  <a:lnTo>
                    <a:pt x="2100" y="22991"/>
                  </a:lnTo>
                  <a:lnTo>
                    <a:pt x="2418" y="23429"/>
                  </a:lnTo>
                  <a:lnTo>
                    <a:pt x="2735" y="23837"/>
                  </a:lnTo>
                  <a:lnTo>
                    <a:pt x="3052" y="24215"/>
                  </a:lnTo>
                  <a:lnTo>
                    <a:pt x="3369" y="24578"/>
                  </a:lnTo>
                  <a:lnTo>
                    <a:pt x="3671" y="24910"/>
                  </a:lnTo>
                  <a:lnTo>
                    <a:pt x="3973" y="25227"/>
                  </a:lnTo>
                  <a:lnTo>
                    <a:pt x="4276" y="25514"/>
                  </a:lnTo>
                  <a:lnTo>
                    <a:pt x="4563" y="25771"/>
                  </a:lnTo>
                  <a:lnTo>
                    <a:pt x="4850" y="26013"/>
                  </a:lnTo>
                  <a:lnTo>
                    <a:pt x="5137" y="26239"/>
                  </a:lnTo>
                  <a:lnTo>
                    <a:pt x="5393" y="26451"/>
                  </a:lnTo>
                  <a:lnTo>
                    <a:pt x="5892" y="26798"/>
                  </a:lnTo>
                  <a:lnTo>
                    <a:pt x="6345" y="27085"/>
                  </a:lnTo>
                  <a:lnTo>
                    <a:pt x="6738" y="27297"/>
                  </a:lnTo>
                  <a:lnTo>
                    <a:pt x="7040" y="27463"/>
                  </a:lnTo>
                  <a:lnTo>
                    <a:pt x="7282" y="27569"/>
                  </a:lnTo>
                  <a:lnTo>
                    <a:pt x="7478" y="27644"/>
                  </a:lnTo>
                  <a:lnTo>
                    <a:pt x="7720" y="27176"/>
                  </a:lnTo>
                  <a:lnTo>
                    <a:pt x="7946" y="26707"/>
                  </a:lnTo>
                  <a:lnTo>
                    <a:pt x="8158" y="26224"/>
                  </a:lnTo>
                  <a:lnTo>
                    <a:pt x="8354" y="25741"/>
                  </a:lnTo>
                  <a:lnTo>
                    <a:pt x="8551" y="25257"/>
                  </a:lnTo>
                  <a:lnTo>
                    <a:pt x="8732" y="24759"/>
                  </a:lnTo>
                  <a:lnTo>
                    <a:pt x="8898" y="24275"/>
                  </a:lnTo>
                  <a:lnTo>
                    <a:pt x="9064" y="23777"/>
                  </a:lnTo>
                  <a:lnTo>
                    <a:pt x="9366" y="22780"/>
                  </a:lnTo>
                  <a:lnTo>
                    <a:pt x="9638" y="21783"/>
                  </a:lnTo>
                  <a:lnTo>
                    <a:pt x="9880" y="20771"/>
                  </a:lnTo>
                  <a:lnTo>
                    <a:pt x="10091" y="19759"/>
                  </a:lnTo>
                  <a:lnTo>
                    <a:pt x="10273" y="18762"/>
                  </a:lnTo>
                  <a:lnTo>
                    <a:pt x="10424" y="17750"/>
                  </a:lnTo>
                  <a:lnTo>
                    <a:pt x="10545" y="16753"/>
                  </a:lnTo>
                  <a:lnTo>
                    <a:pt x="10650" y="15756"/>
                  </a:lnTo>
                  <a:lnTo>
                    <a:pt x="10726" y="14774"/>
                  </a:lnTo>
                  <a:lnTo>
                    <a:pt x="10786" y="13807"/>
                  </a:lnTo>
                  <a:lnTo>
                    <a:pt x="10816" y="12855"/>
                  </a:lnTo>
                  <a:lnTo>
                    <a:pt x="10847" y="11919"/>
                  </a:lnTo>
                  <a:lnTo>
                    <a:pt x="10847" y="10997"/>
                  </a:lnTo>
                  <a:lnTo>
                    <a:pt x="10847" y="10106"/>
                  </a:lnTo>
                  <a:lnTo>
                    <a:pt x="10816" y="9230"/>
                  </a:lnTo>
                  <a:lnTo>
                    <a:pt x="10786" y="8384"/>
                  </a:lnTo>
                  <a:lnTo>
                    <a:pt x="10756" y="7568"/>
                  </a:lnTo>
                  <a:lnTo>
                    <a:pt x="10696" y="6783"/>
                  </a:lnTo>
                  <a:lnTo>
                    <a:pt x="10590" y="5317"/>
                  </a:lnTo>
                  <a:lnTo>
                    <a:pt x="10454" y="4003"/>
                  </a:lnTo>
                  <a:lnTo>
                    <a:pt x="10333" y="2870"/>
                  </a:lnTo>
                  <a:lnTo>
                    <a:pt x="10137" y="1194"/>
                  </a:lnTo>
                  <a:lnTo>
                    <a:pt x="10091" y="952"/>
                  </a:lnTo>
                  <a:lnTo>
                    <a:pt x="10016" y="665"/>
                  </a:lnTo>
                  <a:lnTo>
                    <a:pt x="9910" y="348"/>
                  </a:lnTo>
                  <a:lnTo>
                    <a:pt x="9759"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595503" y="848287"/>
              <a:ext cx="195219" cy="184733"/>
            </a:xfrm>
            <a:custGeom>
              <a:rect b="b" l="l" r="r" t="t"/>
              <a:pathLst>
                <a:path extrusionOk="0" h="11451" w="12101">
                  <a:moveTo>
                    <a:pt x="6995" y="0"/>
                  </a:moveTo>
                  <a:lnTo>
                    <a:pt x="6844" y="15"/>
                  </a:lnTo>
                  <a:lnTo>
                    <a:pt x="6708" y="15"/>
                  </a:lnTo>
                  <a:lnTo>
                    <a:pt x="6572" y="45"/>
                  </a:lnTo>
                  <a:lnTo>
                    <a:pt x="6436" y="76"/>
                  </a:lnTo>
                  <a:lnTo>
                    <a:pt x="6300" y="136"/>
                  </a:lnTo>
                  <a:lnTo>
                    <a:pt x="6179" y="196"/>
                  </a:lnTo>
                  <a:lnTo>
                    <a:pt x="6073" y="272"/>
                  </a:lnTo>
                  <a:lnTo>
                    <a:pt x="5983" y="363"/>
                  </a:lnTo>
                  <a:lnTo>
                    <a:pt x="5907" y="468"/>
                  </a:lnTo>
                  <a:lnTo>
                    <a:pt x="5831" y="589"/>
                  </a:lnTo>
                  <a:lnTo>
                    <a:pt x="5786" y="725"/>
                  </a:lnTo>
                  <a:lnTo>
                    <a:pt x="5529" y="786"/>
                  </a:lnTo>
                  <a:lnTo>
                    <a:pt x="5273" y="876"/>
                  </a:lnTo>
                  <a:lnTo>
                    <a:pt x="4955" y="1012"/>
                  </a:lnTo>
                  <a:lnTo>
                    <a:pt x="4804" y="1088"/>
                  </a:lnTo>
                  <a:lnTo>
                    <a:pt x="4653" y="1178"/>
                  </a:lnTo>
                  <a:lnTo>
                    <a:pt x="4502" y="1284"/>
                  </a:lnTo>
                  <a:lnTo>
                    <a:pt x="4366" y="1405"/>
                  </a:lnTo>
                  <a:lnTo>
                    <a:pt x="4245" y="1526"/>
                  </a:lnTo>
                  <a:lnTo>
                    <a:pt x="4155" y="1662"/>
                  </a:lnTo>
                  <a:lnTo>
                    <a:pt x="4079" y="1813"/>
                  </a:lnTo>
                  <a:lnTo>
                    <a:pt x="4034" y="1964"/>
                  </a:lnTo>
                  <a:lnTo>
                    <a:pt x="3958" y="1964"/>
                  </a:lnTo>
                  <a:lnTo>
                    <a:pt x="3732" y="1949"/>
                  </a:lnTo>
                  <a:lnTo>
                    <a:pt x="3581" y="1949"/>
                  </a:lnTo>
                  <a:lnTo>
                    <a:pt x="3415" y="1964"/>
                  </a:lnTo>
                  <a:lnTo>
                    <a:pt x="3233" y="1994"/>
                  </a:lnTo>
                  <a:lnTo>
                    <a:pt x="3052" y="2039"/>
                  </a:lnTo>
                  <a:lnTo>
                    <a:pt x="2871" y="2115"/>
                  </a:lnTo>
                  <a:lnTo>
                    <a:pt x="2689" y="2205"/>
                  </a:lnTo>
                  <a:lnTo>
                    <a:pt x="2523" y="2341"/>
                  </a:lnTo>
                  <a:lnTo>
                    <a:pt x="2433" y="2432"/>
                  </a:lnTo>
                  <a:lnTo>
                    <a:pt x="2357" y="2523"/>
                  </a:lnTo>
                  <a:lnTo>
                    <a:pt x="2297" y="2613"/>
                  </a:lnTo>
                  <a:lnTo>
                    <a:pt x="2221" y="2719"/>
                  </a:lnTo>
                  <a:lnTo>
                    <a:pt x="2176" y="2855"/>
                  </a:lnTo>
                  <a:lnTo>
                    <a:pt x="2115" y="2976"/>
                  </a:lnTo>
                  <a:lnTo>
                    <a:pt x="2070" y="3127"/>
                  </a:lnTo>
                  <a:lnTo>
                    <a:pt x="2040" y="3293"/>
                  </a:lnTo>
                  <a:lnTo>
                    <a:pt x="2025" y="3459"/>
                  </a:lnTo>
                  <a:lnTo>
                    <a:pt x="2010" y="3641"/>
                  </a:lnTo>
                  <a:lnTo>
                    <a:pt x="1919" y="3656"/>
                  </a:lnTo>
                  <a:lnTo>
                    <a:pt x="1708" y="3686"/>
                  </a:lnTo>
                  <a:lnTo>
                    <a:pt x="1556" y="3716"/>
                  </a:lnTo>
                  <a:lnTo>
                    <a:pt x="1390" y="3761"/>
                  </a:lnTo>
                  <a:lnTo>
                    <a:pt x="1224" y="3822"/>
                  </a:lnTo>
                  <a:lnTo>
                    <a:pt x="1043" y="3912"/>
                  </a:lnTo>
                  <a:lnTo>
                    <a:pt x="847" y="4018"/>
                  </a:lnTo>
                  <a:lnTo>
                    <a:pt x="680" y="4139"/>
                  </a:lnTo>
                  <a:lnTo>
                    <a:pt x="499" y="4290"/>
                  </a:lnTo>
                  <a:lnTo>
                    <a:pt x="348" y="4471"/>
                  </a:lnTo>
                  <a:lnTo>
                    <a:pt x="288" y="4577"/>
                  </a:lnTo>
                  <a:lnTo>
                    <a:pt x="212" y="4683"/>
                  </a:lnTo>
                  <a:lnTo>
                    <a:pt x="167" y="4804"/>
                  </a:lnTo>
                  <a:lnTo>
                    <a:pt x="106" y="4925"/>
                  </a:lnTo>
                  <a:lnTo>
                    <a:pt x="76" y="5061"/>
                  </a:lnTo>
                  <a:lnTo>
                    <a:pt x="46" y="5196"/>
                  </a:lnTo>
                  <a:lnTo>
                    <a:pt x="16" y="5348"/>
                  </a:lnTo>
                  <a:lnTo>
                    <a:pt x="1" y="5514"/>
                  </a:lnTo>
                  <a:lnTo>
                    <a:pt x="1" y="5665"/>
                  </a:lnTo>
                  <a:lnTo>
                    <a:pt x="16" y="5831"/>
                  </a:lnTo>
                  <a:lnTo>
                    <a:pt x="46" y="5982"/>
                  </a:lnTo>
                  <a:lnTo>
                    <a:pt x="76" y="6133"/>
                  </a:lnTo>
                  <a:lnTo>
                    <a:pt x="121" y="6284"/>
                  </a:lnTo>
                  <a:lnTo>
                    <a:pt x="182" y="6450"/>
                  </a:lnTo>
                  <a:lnTo>
                    <a:pt x="318" y="6752"/>
                  </a:lnTo>
                  <a:lnTo>
                    <a:pt x="499" y="7039"/>
                  </a:lnTo>
                  <a:lnTo>
                    <a:pt x="695" y="7342"/>
                  </a:lnTo>
                  <a:lnTo>
                    <a:pt x="922" y="7613"/>
                  </a:lnTo>
                  <a:lnTo>
                    <a:pt x="1164" y="7885"/>
                  </a:lnTo>
                  <a:lnTo>
                    <a:pt x="1421" y="8127"/>
                  </a:lnTo>
                  <a:lnTo>
                    <a:pt x="1692" y="8354"/>
                  </a:lnTo>
                  <a:lnTo>
                    <a:pt x="1964" y="8565"/>
                  </a:lnTo>
                  <a:lnTo>
                    <a:pt x="2236" y="8761"/>
                  </a:lnTo>
                  <a:lnTo>
                    <a:pt x="2493" y="8928"/>
                  </a:lnTo>
                  <a:lnTo>
                    <a:pt x="2750" y="9064"/>
                  </a:lnTo>
                  <a:lnTo>
                    <a:pt x="2992" y="9169"/>
                  </a:lnTo>
                  <a:lnTo>
                    <a:pt x="3218" y="9245"/>
                  </a:lnTo>
                  <a:lnTo>
                    <a:pt x="3173" y="9502"/>
                  </a:lnTo>
                  <a:lnTo>
                    <a:pt x="3143" y="9758"/>
                  </a:lnTo>
                  <a:lnTo>
                    <a:pt x="3128" y="9985"/>
                  </a:lnTo>
                  <a:lnTo>
                    <a:pt x="3143" y="10212"/>
                  </a:lnTo>
                  <a:lnTo>
                    <a:pt x="3188" y="10408"/>
                  </a:lnTo>
                  <a:lnTo>
                    <a:pt x="3218" y="10499"/>
                  </a:lnTo>
                  <a:lnTo>
                    <a:pt x="3248" y="10589"/>
                  </a:lnTo>
                  <a:lnTo>
                    <a:pt x="3309" y="10665"/>
                  </a:lnTo>
                  <a:lnTo>
                    <a:pt x="3369" y="10725"/>
                  </a:lnTo>
                  <a:lnTo>
                    <a:pt x="3430" y="10786"/>
                  </a:lnTo>
                  <a:lnTo>
                    <a:pt x="3520" y="10831"/>
                  </a:lnTo>
                  <a:lnTo>
                    <a:pt x="3686" y="10907"/>
                  </a:lnTo>
                  <a:lnTo>
                    <a:pt x="3868" y="10967"/>
                  </a:lnTo>
                  <a:lnTo>
                    <a:pt x="4064" y="11012"/>
                  </a:lnTo>
                  <a:lnTo>
                    <a:pt x="4260" y="11058"/>
                  </a:lnTo>
                  <a:lnTo>
                    <a:pt x="4668" y="11133"/>
                  </a:lnTo>
                  <a:lnTo>
                    <a:pt x="5076" y="11178"/>
                  </a:lnTo>
                  <a:lnTo>
                    <a:pt x="5439" y="11194"/>
                  </a:lnTo>
                  <a:lnTo>
                    <a:pt x="5771" y="11209"/>
                  </a:lnTo>
                  <a:lnTo>
                    <a:pt x="6164" y="11209"/>
                  </a:lnTo>
                  <a:lnTo>
                    <a:pt x="6345" y="11329"/>
                  </a:lnTo>
                  <a:lnTo>
                    <a:pt x="6436" y="11375"/>
                  </a:lnTo>
                  <a:lnTo>
                    <a:pt x="6511" y="11420"/>
                  </a:lnTo>
                  <a:lnTo>
                    <a:pt x="6602" y="11435"/>
                  </a:lnTo>
                  <a:lnTo>
                    <a:pt x="6677" y="11450"/>
                  </a:lnTo>
                  <a:lnTo>
                    <a:pt x="6753" y="11450"/>
                  </a:lnTo>
                  <a:lnTo>
                    <a:pt x="6828" y="11420"/>
                  </a:lnTo>
                  <a:lnTo>
                    <a:pt x="6964" y="11360"/>
                  </a:lnTo>
                  <a:lnTo>
                    <a:pt x="7146" y="11239"/>
                  </a:lnTo>
                  <a:lnTo>
                    <a:pt x="7689" y="10907"/>
                  </a:lnTo>
                  <a:lnTo>
                    <a:pt x="8384" y="10438"/>
                  </a:lnTo>
                  <a:lnTo>
                    <a:pt x="9155" y="9910"/>
                  </a:lnTo>
                  <a:lnTo>
                    <a:pt x="9940" y="9351"/>
                  </a:lnTo>
                  <a:lnTo>
                    <a:pt x="10680" y="8807"/>
                  </a:lnTo>
                  <a:lnTo>
                    <a:pt x="10998" y="8550"/>
                  </a:lnTo>
                  <a:lnTo>
                    <a:pt x="11285" y="8308"/>
                  </a:lnTo>
                  <a:lnTo>
                    <a:pt x="11526" y="8097"/>
                  </a:lnTo>
                  <a:lnTo>
                    <a:pt x="11708" y="7916"/>
                  </a:lnTo>
                  <a:lnTo>
                    <a:pt x="11783" y="7689"/>
                  </a:lnTo>
                  <a:lnTo>
                    <a:pt x="11859" y="7432"/>
                  </a:lnTo>
                  <a:lnTo>
                    <a:pt x="11949" y="7115"/>
                  </a:lnTo>
                  <a:lnTo>
                    <a:pt x="12025" y="6767"/>
                  </a:lnTo>
                  <a:lnTo>
                    <a:pt x="12070" y="6405"/>
                  </a:lnTo>
                  <a:lnTo>
                    <a:pt x="12085" y="6224"/>
                  </a:lnTo>
                  <a:lnTo>
                    <a:pt x="12100" y="6042"/>
                  </a:lnTo>
                  <a:lnTo>
                    <a:pt x="12085" y="5876"/>
                  </a:lnTo>
                  <a:lnTo>
                    <a:pt x="12070" y="5725"/>
                  </a:lnTo>
                  <a:lnTo>
                    <a:pt x="12040" y="5635"/>
                  </a:lnTo>
                  <a:lnTo>
                    <a:pt x="11995" y="5529"/>
                  </a:lnTo>
                  <a:lnTo>
                    <a:pt x="11859" y="5257"/>
                  </a:lnTo>
                  <a:lnTo>
                    <a:pt x="11662" y="4940"/>
                  </a:lnTo>
                  <a:lnTo>
                    <a:pt x="11406" y="4562"/>
                  </a:lnTo>
                  <a:lnTo>
                    <a:pt x="11103" y="4139"/>
                  </a:lnTo>
                  <a:lnTo>
                    <a:pt x="10771" y="3701"/>
                  </a:lnTo>
                  <a:lnTo>
                    <a:pt x="10046" y="2764"/>
                  </a:lnTo>
                  <a:lnTo>
                    <a:pt x="9291" y="1858"/>
                  </a:lnTo>
                  <a:lnTo>
                    <a:pt x="8596" y="1057"/>
                  </a:lnTo>
                  <a:lnTo>
                    <a:pt x="8294" y="725"/>
                  </a:lnTo>
                  <a:lnTo>
                    <a:pt x="8022" y="468"/>
                  </a:lnTo>
                  <a:lnTo>
                    <a:pt x="7810" y="272"/>
                  </a:lnTo>
                  <a:lnTo>
                    <a:pt x="7735" y="211"/>
                  </a:lnTo>
                  <a:lnTo>
                    <a:pt x="7659" y="166"/>
                  </a:lnTo>
                  <a:lnTo>
                    <a:pt x="7538" y="121"/>
                  </a:lnTo>
                  <a:lnTo>
                    <a:pt x="7418" y="76"/>
                  </a:lnTo>
                  <a:lnTo>
                    <a:pt x="7282" y="45"/>
                  </a:lnTo>
                  <a:lnTo>
                    <a:pt x="7131" y="15"/>
                  </a:lnTo>
                  <a:lnTo>
                    <a:pt x="6995"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631576" y="898476"/>
              <a:ext cx="82131" cy="102619"/>
            </a:xfrm>
            <a:custGeom>
              <a:rect b="b" l="l" r="r" t="t"/>
              <a:pathLst>
                <a:path extrusionOk="0" h="6361" w="5091">
                  <a:moveTo>
                    <a:pt x="2206" y="1"/>
                  </a:moveTo>
                  <a:lnTo>
                    <a:pt x="4275" y="2886"/>
                  </a:lnTo>
                  <a:lnTo>
                    <a:pt x="4336" y="3022"/>
                  </a:lnTo>
                  <a:lnTo>
                    <a:pt x="4411" y="3158"/>
                  </a:lnTo>
                  <a:lnTo>
                    <a:pt x="4487" y="3354"/>
                  </a:lnTo>
                  <a:lnTo>
                    <a:pt x="4547" y="3566"/>
                  </a:lnTo>
                  <a:lnTo>
                    <a:pt x="4562" y="3687"/>
                  </a:lnTo>
                  <a:lnTo>
                    <a:pt x="4577" y="3823"/>
                  </a:lnTo>
                  <a:lnTo>
                    <a:pt x="4577" y="3959"/>
                  </a:lnTo>
                  <a:lnTo>
                    <a:pt x="4577" y="4095"/>
                  </a:lnTo>
                  <a:lnTo>
                    <a:pt x="4547" y="4231"/>
                  </a:lnTo>
                  <a:lnTo>
                    <a:pt x="4517" y="4366"/>
                  </a:lnTo>
                  <a:lnTo>
                    <a:pt x="4456" y="4487"/>
                  </a:lnTo>
                  <a:lnTo>
                    <a:pt x="4396" y="4593"/>
                  </a:lnTo>
                  <a:lnTo>
                    <a:pt x="4321" y="4684"/>
                  </a:lnTo>
                  <a:lnTo>
                    <a:pt x="4230" y="4744"/>
                  </a:lnTo>
                  <a:lnTo>
                    <a:pt x="4139" y="4789"/>
                  </a:lnTo>
                  <a:lnTo>
                    <a:pt x="4034" y="4820"/>
                  </a:lnTo>
                  <a:lnTo>
                    <a:pt x="3928" y="4850"/>
                  </a:lnTo>
                  <a:lnTo>
                    <a:pt x="3822" y="4865"/>
                  </a:lnTo>
                  <a:lnTo>
                    <a:pt x="3747" y="4623"/>
                  </a:lnTo>
                  <a:lnTo>
                    <a:pt x="3641" y="4382"/>
                  </a:lnTo>
                  <a:lnTo>
                    <a:pt x="3565" y="4246"/>
                  </a:lnTo>
                  <a:lnTo>
                    <a:pt x="3475" y="4110"/>
                  </a:lnTo>
                  <a:lnTo>
                    <a:pt x="3384" y="3989"/>
                  </a:lnTo>
                  <a:lnTo>
                    <a:pt x="3278" y="3868"/>
                  </a:lnTo>
                  <a:lnTo>
                    <a:pt x="3142" y="3747"/>
                  </a:lnTo>
                  <a:lnTo>
                    <a:pt x="3006" y="3641"/>
                  </a:lnTo>
                  <a:lnTo>
                    <a:pt x="2855" y="3536"/>
                  </a:lnTo>
                  <a:lnTo>
                    <a:pt x="2674" y="3460"/>
                  </a:lnTo>
                  <a:lnTo>
                    <a:pt x="2493" y="3385"/>
                  </a:lnTo>
                  <a:lnTo>
                    <a:pt x="2281" y="3339"/>
                  </a:lnTo>
                  <a:lnTo>
                    <a:pt x="2055" y="3309"/>
                  </a:lnTo>
                  <a:lnTo>
                    <a:pt x="1813" y="3309"/>
                  </a:lnTo>
                  <a:lnTo>
                    <a:pt x="1632" y="3113"/>
                  </a:lnTo>
                  <a:lnTo>
                    <a:pt x="1194" y="2659"/>
                  </a:lnTo>
                  <a:lnTo>
                    <a:pt x="907" y="2372"/>
                  </a:lnTo>
                  <a:lnTo>
                    <a:pt x="604" y="2101"/>
                  </a:lnTo>
                  <a:lnTo>
                    <a:pt x="302" y="1844"/>
                  </a:lnTo>
                  <a:lnTo>
                    <a:pt x="0" y="1632"/>
                  </a:lnTo>
                  <a:lnTo>
                    <a:pt x="1481" y="3762"/>
                  </a:lnTo>
                  <a:lnTo>
                    <a:pt x="1556" y="3732"/>
                  </a:lnTo>
                  <a:lnTo>
                    <a:pt x="1632" y="3702"/>
                  </a:lnTo>
                  <a:lnTo>
                    <a:pt x="1753" y="3687"/>
                  </a:lnTo>
                  <a:lnTo>
                    <a:pt x="1919" y="3687"/>
                  </a:lnTo>
                  <a:lnTo>
                    <a:pt x="2100" y="3717"/>
                  </a:lnTo>
                  <a:lnTo>
                    <a:pt x="2342" y="3777"/>
                  </a:lnTo>
                  <a:lnTo>
                    <a:pt x="2598" y="3898"/>
                  </a:lnTo>
                  <a:lnTo>
                    <a:pt x="2750" y="3974"/>
                  </a:lnTo>
                  <a:lnTo>
                    <a:pt x="2885" y="4079"/>
                  </a:lnTo>
                  <a:lnTo>
                    <a:pt x="2991" y="4200"/>
                  </a:lnTo>
                  <a:lnTo>
                    <a:pt x="3097" y="4321"/>
                  </a:lnTo>
                  <a:lnTo>
                    <a:pt x="3172" y="4442"/>
                  </a:lnTo>
                  <a:lnTo>
                    <a:pt x="3233" y="4578"/>
                  </a:lnTo>
                  <a:lnTo>
                    <a:pt x="3293" y="4714"/>
                  </a:lnTo>
                  <a:lnTo>
                    <a:pt x="3324" y="4835"/>
                  </a:lnTo>
                  <a:lnTo>
                    <a:pt x="3339" y="4835"/>
                  </a:lnTo>
                  <a:lnTo>
                    <a:pt x="3384" y="5061"/>
                  </a:lnTo>
                  <a:lnTo>
                    <a:pt x="3414" y="5243"/>
                  </a:lnTo>
                  <a:lnTo>
                    <a:pt x="3414" y="5409"/>
                  </a:lnTo>
                  <a:lnTo>
                    <a:pt x="3444" y="5696"/>
                  </a:lnTo>
                  <a:lnTo>
                    <a:pt x="3444" y="5847"/>
                  </a:lnTo>
                  <a:lnTo>
                    <a:pt x="3429" y="5968"/>
                  </a:lnTo>
                  <a:lnTo>
                    <a:pt x="3414" y="6104"/>
                  </a:lnTo>
                  <a:lnTo>
                    <a:pt x="3384" y="6209"/>
                  </a:lnTo>
                  <a:lnTo>
                    <a:pt x="3339" y="6300"/>
                  </a:lnTo>
                  <a:lnTo>
                    <a:pt x="3278" y="6360"/>
                  </a:lnTo>
                  <a:lnTo>
                    <a:pt x="3324" y="6345"/>
                  </a:lnTo>
                  <a:lnTo>
                    <a:pt x="3414" y="6315"/>
                  </a:lnTo>
                  <a:lnTo>
                    <a:pt x="3550" y="6270"/>
                  </a:lnTo>
                  <a:lnTo>
                    <a:pt x="3611" y="6224"/>
                  </a:lnTo>
                  <a:lnTo>
                    <a:pt x="3686" y="6164"/>
                  </a:lnTo>
                  <a:lnTo>
                    <a:pt x="3747" y="6104"/>
                  </a:lnTo>
                  <a:lnTo>
                    <a:pt x="3822" y="6028"/>
                  </a:lnTo>
                  <a:lnTo>
                    <a:pt x="3867" y="5937"/>
                  </a:lnTo>
                  <a:lnTo>
                    <a:pt x="3913" y="5832"/>
                  </a:lnTo>
                  <a:lnTo>
                    <a:pt x="3943" y="5696"/>
                  </a:lnTo>
                  <a:lnTo>
                    <a:pt x="3943" y="5560"/>
                  </a:lnTo>
                  <a:lnTo>
                    <a:pt x="3943" y="5394"/>
                  </a:lnTo>
                  <a:lnTo>
                    <a:pt x="3898" y="5212"/>
                  </a:lnTo>
                  <a:lnTo>
                    <a:pt x="3958" y="5212"/>
                  </a:lnTo>
                  <a:lnTo>
                    <a:pt x="4094" y="5197"/>
                  </a:lnTo>
                  <a:lnTo>
                    <a:pt x="4290" y="5152"/>
                  </a:lnTo>
                  <a:lnTo>
                    <a:pt x="4411" y="5107"/>
                  </a:lnTo>
                  <a:lnTo>
                    <a:pt x="4517" y="5061"/>
                  </a:lnTo>
                  <a:lnTo>
                    <a:pt x="4638" y="4986"/>
                  </a:lnTo>
                  <a:lnTo>
                    <a:pt x="4744" y="4895"/>
                  </a:lnTo>
                  <a:lnTo>
                    <a:pt x="4834" y="4789"/>
                  </a:lnTo>
                  <a:lnTo>
                    <a:pt x="4925" y="4653"/>
                  </a:lnTo>
                  <a:lnTo>
                    <a:pt x="5000" y="4502"/>
                  </a:lnTo>
                  <a:lnTo>
                    <a:pt x="5061" y="4306"/>
                  </a:lnTo>
                  <a:lnTo>
                    <a:pt x="5091" y="4095"/>
                  </a:lnTo>
                  <a:lnTo>
                    <a:pt x="5091" y="3853"/>
                  </a:lnTo>
                  <a:lnTo>
                    <a:pt x="5076" y="3747"/>
                  </a:lnTo>
                  <a:lnTo>
                    <a:pt x="5046" y="3626"/>
                  </a:lnTo>
                  <a:lnTo>
                    <a:pt x="5015" y="3505"/>
                  </a:lnTo>
                  <a:lnTo>
                    <a:pt x="4955" y="3385"/>
                  </a:lnTo>
                  <a:lnTo>
                    <a:pt x="4804" y="3098"/>
                  </a:lnTo>
                  <a:lnTo>
                    <a:pt x="4623" y="2795"/>
                  </a:lnTo>
                  <a:lnTo>
                    <a:pt x="4411" y="2478"/>
                  </a:lnTo>
                  <a:lnTo>
                    <a:pt x="4154" y="2161"/>
                  </a:lnTo>
                  <a:lnTo>
                    <a:pt x="3898" y="1844"/>
                  </a:lnTo>
                  <a:lnTo>
                    <a:pt x="3641" y="1527"/>
                  </a:lnTo>
                  <a:lnTo>
                    <a:pt x="3112" y="937"/>
                  </a:lnTo>
                  <a:lnTo>
                    <a:pt x="2644" y="454"/>
                  </a:lnTo>
                  <a:lnTo>
                    <a:pt x="2206"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7701997" y="884828"/>
              <a:ext cx="41202" cy="81179"/>
            </a:xfrm>
            <a:custGeom>
              <a:rect b="b" l="l" r="r" t="t"/>
              <a:pathLst>
                <a:path extrusionOk="0" h="5032" w="2554">
                  <a:moveTo>
                    <a:pt x="1" y="1"/>
                  </a:moveTo>
                  <a:lnTo>
                    <a:pt x="288" y="379"/>
                  </a:lnTo>
                  <a:lnTo>
                    <a:pt x="953" y="1240"/>
                  </a:lnTo>
                  <a:lnTo>
                    <a:pt x="1315" y="1738"/>
                  </a:lnTo>
                  <a:lnTo>
                    <a:pt x="1663" y="2221"/>
                  </a:lnTo>
                  <a:lnTo>
                    <a:pt x="1934" y="2644"/>
                  </a:lnTo>
                  <a:lnTo>
                    <a:pt x="2025" y="2811"/>
                  </a:lnTo>
                  <a:lnTo>
                    <a:pt x="2085" y="2962"/>
                  </a:lnTo>
                  <a:lnTo>
                    <a:pt x="2131" y="3083"/>
                  </a:lnTo>
                  <a:lnTo>
                    <a:pt x="2146" y="3203"/>
                  </a:lnTo>
                  <a:lnTo>
                    <a:pt x="2161" y="3339"/>
                  </a:lnTo>
                  <a:lnTo>
                    <a:pt x="2161" y="3460"/>
                  </a:lnTo>
                  <a:lnTo>
                    <a:pt x="2146" y="3581"/>
                  </a:lnTo>
                  <a:lnTo>
                    <a:pt x="2116" y="3687"/>
                  </a:lnTo>
                  <a:lnTo>
                    <a:pt x="2070" y="3792"/>
                  </a:lnTo>
                  <a:lnTo>
                    <a:pt x="2025" y="3898"/>
                  </a:lnTo>
                  <a:lnTo>
                    <a:pt x="1965" y="4004"/>
                  </a:lnTo>
                  <a:lnTo>
                    <a:pt x="1904" y="4095"/>
                  </a:lnTo>
                  <a:lnTo>
                    <a:pt x="1829" y="4170"/>
                  </a:lnTo>
                  <a:lnTo>
                    <a:pt x="1753" y="4246"/>
                  </a:lnTo>
                  <a:lnTo>
                    <a:pt x="1663" y="4306"/>
                  </a:lnTo>
                  <a:lnTo>
                    <a:pt x="1587" y="4351"/>
                  </a:lnTo>
                  <a:lnTo>
                    <a:pt x="1496" y="4397"/>
                  </a:lnTo>
                  <a:lnTo>
                    <a:pt x="1391" y="4427"/>
                  </a:lnTo>
                  <a:lnTo>
                    <a:pt x="1224" y="4457"/>
                  </a:lnTo>
                  <a:lnTo>
                    <a:pt x="1058" y="4457"/>
                  </a:lnTo>
                  <a:lnTo>
                    <a:pt x="937" y="4442"/>
                  </a:lnTo>
                  <a:lnTo>
                    <a:pt x="817" y="4397"/>
                  </a:lnTo>
                  <a:lnTo>
                    <a:pt x="741" y="4367"/>
                  </a:lnTo>
                  <a:lnTo>
                    <a:pt x="666" y="4321"/>
                  </a:lnTo>
                  <a:lnTo>
                    <a:pt x="620" y="4291"/>
                  </a:lnTo>
                  <a:lnTo>
                    <a:pt x="605" y="5001"/>
                  </a:lnTo>
                  <a:lnTo>
                    <a:pt x="681" y="5016"/>
                  </a:lnTo>
                  <a:lnTo>
                    <a:pt x="907" y="5031"/>
                  </a:lnTo>
                  <a:lnTo>
                    <a:pt x="1043" y="5031"/>
                  </a:lnTo>
                  <a:lnTo>
                    <a:pt x="1209" y="5016"/>
                  </a:lnTo>
                  <a:lnTo>
                    <a:pt x="1391" y="4986"/>
                  </a:lnTo>
                  <a:lnTo>
                    <a:pt x="1572" y="4956"/>
                  </a:lnTo>
                  <a:lnTo>
                    <a:pt x="1753" y="4880"/>
                  </a:lnTo>
                  <a:lnTo>
                    <a:pt x="1919" y="4789"/>
                  </a:lnTo>
                  <a:lnTo>
                    <a:pt x="2085" y="4684"/>
                  </a:lnTo>
                  <a:lnTo>
                    <a:pt x="2161" y="4608"/>
                  </a:lnTo>
                  <a:lnTo>
                    <a:pt x="2237" y="4533"/>
                  </a:lnTo>
                  <a:lnTo>
                    <a:pt x="2297" y="4442"/>
                  </a:lnTo>
                  <a:lnTo>
                    <a:pt x="2357" y="4336"/>
                  </a:lnTo>
                  <a:lnTo>
                    <a:pt x="2418" y="4231"/>
                  </a:lnTo>
                  <a:lnTo>
                    <a:pt x="2463" y="4110"/>
                  </a:lnTo>
                  <a:lnTo>
                    <a:pt x="2493" y="3989"/>
                  </a:lnTo>
                  <a:lnTo>
                    <a:pt x="2524" y="3838"/>
                  </a:lnTo>
                  <a:lnTo>
                    <a:pt x="2539" y="3687"/>
                  </a:lnTo>
                  <a:lnTo>
                    <a:pt x="2554" y="3521"/>
                  </a:lnTo>
                  <a:lnTo>
                    <a:pt x="2539" y="3430"/>
                  </a:lnTo>
                  <a:lnTo>
                    <a:pt x="2524" y="3339"/>
                  </a:lnTo>
                  <a:lnTo>
                    <a:pt x="2493" y="3218"/>
                  </a:lnTo>
                  <a:lnTo>
                    <a:pt x="2448" y="3113"/>
                  </a:lnTo>
                  <a:lnTo>
                    <a:pt x="2312" y="2856"/>
                  </a:lnTo>
                  <a:lnTo>
                    <a:pt x="2161" y="2584"/>
                  </a:lnTo>
                  <a:lnTo>
                    <a:pt x="1965" y="2297"/>
                  </a:lnTo>
                  <a:lnTo>
                    <a:pt x="1753" y="2010"/>
                  </a:lnTo>
                  <a:lnTo>
                    <a:pt x="1511" y="1708"/>
                  </a:lnTo>
                  <a:lnTo>
                    <a:pt x="1285" y="1421"/>
                  </a:lnTo>
                  <a:lnTo>
                    <a:pt x="817" y="877"/>
                  </a:lnTo>
                  <a:lnTo>
                    <a:pt x="394" y="424"/>
                  </a:lnTo>
                  <a:lnTo>
                    <a:pt x="1"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7740991" y="925047"/>
              <a:ext cx="28538" cy="21214"/>
            </a:xfrm>
            <a:custGeom>
              <a:rect b="b" l="l" r="r" t="t"/>
              <a:pathLst>
                <a:path extrusionOk="0" h="1315" w="1769">
                  <a:moveTo>
                    <a:pt x="1617" y="0"/>
                  </a:moveTo>
                  <a:lnTo>
                    <a:pt x="1647" y="121"/>
                  </a:lnTo>
                  <a:lnTo>
                    <a:pt x="1662" y="257"/>
                  </a:lnTo>
                  <a:lnTo>
                    <a:pt x="1632" y="393"/>
                  </a:lnTo>
                  <a:lnTo>
                    <a:pt x="1587" y="514"/>
                  </a:lnTo>
                  <a:lnTo>
                    <a:pt x="1511" y="635"/>
                  </a:lnTo>
                  <a:lnTo>
                    <a:pt x="1391" y="725"/>
                  </a:lnTo>
                  <a:lnTo>
                    <a:pt x="1239" y="816"/>
                  </a:lnTo>
                  <a:lnTo>
                    <a:pt x="1043" y="892"/>
                  </a:lnTo>
                  <a:lnTo>
                    <a:pt x="937" y="922"/>
                  </a:lnTo>
                  <a:lnTo>
                    <a:pt x="650" y="922"/>
                  </a:lnTo>
                  <a:lnTo>
                    <a:pt x="469" y="877"/>
                  </a:lnTo>
                  <a:lnTo>
                    <a:pt x="318" y="816"/>
                  </a:lnTo>
                  <a:lnTo>
                    <a:pt x="197" y="741"/>
                  </a:lnTo>
                  <a:lnTo>
                    <a:pt x="107" y="680"/>
                  </a:lnTo>
                  <a:lnTo>
                    <a:pt x="16" y="605"/>
                  </a:lnTo>
                  <a:lnTo>
                    <a:pt x="1" y="1239"/>
                  </a:lnTo>
                  <a:lnTo>
                    <a:pt x="152" y="1269"/>
                  </a:lnTo>
                  <a:lnTo>
                    <a:pt x="333" y="1299"/>
                  </a:lnTo>
                  <a:lnTo>
                    <a:pt x="545" y="1315"/>
                  </a:lnTo>
                  <a:lnTo>
                    <a:pt x="786" y="1299"/>
                  </a:lnTo>
                  <a:lnTo>
                    <a:pt x="907" y="1284"/>
                  </a:lnTo>
                  <a:lnTo>
                    <a:pt x="1028" y="1254"/>
                  </a:lnTo>
                  <a:lnTo>
                    <a:pt x="1149" y="1224"/>
                  </a:lnTo>
                  <a:lnTo>
                    <a:pt x="1255" y="1164"/>
                  </a:lnTo>
                  <a:lnTo>
                    <a:pt x="1375" y="1103"/>
                  </a:lnTo>
                  <a:lnTo>
                    <a:pt x="1466" y="1028"/>
                  </a:lnTo>
                  <a:lnTo>
                    <a:pt x="1557" y="937"/>
                  </a:lnTo>
                  <a:lnTo>
                    <a:pt x="1647" y="831"/>
                  </a:lnTo>
                  <a:lnTo>
                    <a:pt x="1693" y="741"/>
                  </a:lnTo>
                  <a:lnTo>
                    <a:pt x="1723" y="650"/>
                  </a:lnTo>
                  <a:lnTo>
                    <a:pt x="1753" y="574"/>
                  </a:lnTo>
                  <a:lnTo>
                    <a:pt x="1768" y="499"/>
                  </a:lnTo>
                  <a:lnTo>
                    <a:pt x="1768" y="348"/>
                  </a:lnTo>
                  <a:lnTo>
                    <a:pt x="1738" y="227"/>
                  </a:lnTo>
                  <a:lnTo>
                    <a:pt x="1708" y="136"/>
                  </a:lnTo>
                  <a:lnTo>
                    <a:pt x="1662" y="61"/>
                  </a:lnTo>
                  <a:lnTo>
                    <a:pt x="1617"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772676" y="970381"/>
              <a:ext cx="18536" cy="19020"/>
            </a:xfrm>
            <a:custGeom>
              <a:rect b="b" l="l" r="r" t="t"/>
              <a:pathLst>
                <a:path extrusionOk="0" h="1179" w="1149">
                  <a:moveTo>
                    <a:pt x="847" y="0"/>
                  </a:moveTo>
                  <a:lnTo>
                    <a:pt x="786" y="106"/>
                  </a:lnTo>
                  <a:lnTo>
                    <a:pt x="635" y="378"/>
                  </a:lnTo>
                  <a:lnTo>
                    <a:pt x="514" y="559"/>
                  </a:lnTo>
                  <a:lnTo>
                    <a:pt x="363" y="755"/>
                  </a:lnTo>
                  <a:lnTo>
                    <a:pt x="197" y="967"/>
                  </a:lnTo>
                  <a:lnTo>
                    <a:pt x="1" y="1178"/>
                  </a:lnTo>
                  <a:lnTo>
                    <a:pt x="121" y="1163"/>
                  </a:lnTo>
                  <a:lnTo>
                    <a:pt x="242" y="1118"/>
                  </a:lnTo>
                  <a:lnTo>
                    <a:pt x="408" y="1042"/>
                  </a:lnTo>
                  <a:lnTo>
                    <a:pt x="590" y="952"/>
                  </a:lnTo>
                  <a:lnTo>
                    <a:pt x="786" y="816"/>
                  </a:lnTo>
                  <a:lnTo>
                    <a:pt x="877" y="725"/>
                  </a:lnTo>
                  <a:lnTo>
                    <a:pt x="967" y="635"/>
                  </a:lnTo>
                  <a:lnTo>
                    <a:pt x="1058" y="544"/>
                  </a:lnTo>
                  <a:lnTo>
                    <a:pt x="1149" y="423"/>
                  </a:lnTo>
                  <a:lnTo>
                    <a:pt x="847"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702497" y="1026669"/>
              <a:ext cx="22666" cy="12196"/>
            </a:xfrm>
            <a:custGeom>
              <a:rect b="b" l="l" r="r" t="t"/>
              <a:pathLst>
                <a:path extrusionOk="0" h="756" w="1405">
                  <a:moveTo>
                    <a:pt x="1405" y="1"/>
                  </a:moveTo>
                  <a:lnTo>
                    <a:pt x="1193" y="106"/>
                  </a:lnTo>
                  <a:lnTo>
                    <a:pt x="967" y="197"/>
                  </a:lnTo>
                  <a:lnTo>
                    <a:pt x="725" y="257"/>
                  </a:lnTo>
                  <a:lnTo>
                    <a:pt x="514" y="318"/>
                  </a:lnTo>
                  <a:lnTo>
                    <a:pt x="151" y="378"/>
                  </a:lnTo>
                  <a:lnTo>
                    <a:pt x="0" y="393"/>
                  </a:lnTo>
                  <a:lnTo>
                    <a:pt x="287" y="756"/>
                  </a:lnTo>
                  <a:lnTo>
                    <a:pt x="408" y="726"/>
                  </a:lnTo>
                  <a:lnTo>
                    <a:pt x="529" y="680"/>
                  </a:lnTo>
                  <a:lnTo>
                    <a:pt x="725" y="575"/>
                  </a:lnTo>
                  <a:lnTo>
                    <a:pt x="922" y="454"/>
                  </a:lnTo>
                  <a:lnTo>
                    <a:pt x="1088" y="318"/>
                  </a:lnTo>
                  <a:lnTo>
                    <a:pt x="1209" y="197"/>
                  </a:lnTo>
                  <a:lnTo>
                    <a:pt x="1314" y="91"/>
                  </a:lnTo>
                  <a:lnTo>
                    <a:pt x="1405"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861876" y="1352508"/>
              <a:ext cx="62884" cy="38508"/>
            </a:xfrm>
            <a:custGeom>
              <a:rect b="b" l="l" r="r" t="t"/>
              <a:pathLst>
                <a:path extrusionOk="0" h="2387" w="3898">
                  <a:moveTo>
                    <a:pt x="3898" y="0"/>
                  </a:moveTo>
                  <a:lnTo>
                    <a:pt x="3701" y="136"/>
                  </a:lnTo>
                  <a:lnTo>
                    <a:pt x="3475" y="272"/>
                  </a:lnTo>
                  <a:lnTo>
                    <a:pt x="3233" y="393"/>
                  </a:lnTo>
                  <a:lnTo>
                    <a:pt x="2946" y="499"/>
                  </a:lnTo>
                  <a:lnTo>
                    <a:pt x="2659" y="604"/>
                  </a:lnTo>
                  <a:lnTo>
                    <a:pt x="2357" y="710"/>
                  </a:lnTo>
                  <a:lnTo>
                    <a:pt x="1768" y="876"/>
                  </a:lnTo>
                  <a:lnTo>
                    <a:pt x="1209" y="997"/>
                  </a:lnTo>
                  <a:lnTo>
                    <a:pt x="741" y="1088"/>
                  </a:lnTo>
                  <a:lnTo>
                    <a:pt x="318" y="1163"/>
                  </a:lnTo>
                  <a:lnTo>
                    <a:pt x="0" y="2387"/>
                  </a:lnTo>
                  <a:lnTo>
                    <a:pt x="272" y="2372"/>
                  </a:lnTo>
                  <a:lnTo>
                    <a:pt x="529" y="2342"/>
                  </a:lnTo>
                  <a:lnTo>
                    <a:pt x="771" y="2311"/>
                  </a:lnTo>
                  <a:lnTo>
                    <a:pt x="1012" y="2266"/>
                  </a:lnTo>
                  <a:lnTo>
                    <a:pt x="1239" y="2206"/>
                  </a:lnTo>
                  <a:lnTo>
                    <a:pt x="1451" y="2130"/>
                  </a:lnTo>
                  <a:lnTo>
                    <a:pt x="1647" y="2055"/>
                  </a:lnTo>
                  <a:lnTo>
                    <a:pt x="1843" y="1979"/>
                  </a:lnTo>
                  <a:lnTo>
                    <a:pt x="2025" y="1888"/>
                  </a:lnTo>
                  <a:lnTo>
                    <a:pt x="2206" y="1798"/>
                  </a:lnTo>
                  <a:lnTo>
                    <a:pt x="2523" y="1601"/>
                  </a:lnTo>
                  <a:lnTo>
                    <a:pt x="2795" y="1375"/>
                  </a:lnTo>
                  <a:lnTo>
                    <a:pt x="3037" y="1163"/>
                  </a:lnTo>
                  <a:lnTo>
                    <a:pt x="3248" y="937"/>
                  </a:lnTo>
                  <a:lnTo>
                    <a:pt x="3429" y="740"/>
                  </a:lnTo>
                  <a:lnTo>
                    <a:pt x="3580" y="544"/>
                  </a:lnTo>
                  <a:lnTo>
                    <a:pt x="3701" y="363"/>
                  </a:lnTo>
                  <a:lnTo>
                    <a:pt x="3852" y="106"/>
                  </a:lnTo>
                  <a:lnTo>
                    <a:pt x="3898"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6868773" y="2658026"/>
              <a:ext cx="1640820" cy="1123225"/>
            </a:xfrm>
            <a:custGeom>
              <a:rect b="b" l="l" r="r" t="t"/>
              <a:pathLst>
                <a:path extrusionOk="0" h="69625" w="101709">
                  <a:moveTo>
                    <a:pt x="69201" y="1"/>
                  </a:moveTo>
                  <a:lnTo>
                    <a:pt x="57917" y="1874"/>
                  </a:lnTo>
                  <a:lnTo>
                    <a:pt x="37327" y="3430"/>
                  </a:lnTo>
                  <a:lnTo>
                    <a:pt x="37176" y="3853"/>
                  </a:lnTo>
                  <a:lnTo>
                    <a:pt x="36769" y="5046"/>
                  </a:lnTo>
                  <a:lnTo>
                    <a:pt x="36482" y="5892"/>
                  </a:lnTo>
                  <a:lnTo>
                    <a:pt x="36164" y="6874"/>
                  </a:lnTo>
                  <a:lnTo>
                    <a:pt x="35817" y="7992"/>
                  </a:lnTo>
                  <a:lnTo>
                    <a:pt x="35439" y="9231"/>
                  </a:lnTo>
                  <a:lnTo>
                    <a:pt x="35062" y="10560"/>
                  </a:lnTo>
                  <a:lnTo>
                    <a:pt x="34684" y="11980"/>
                  </a:lnTo>
                  <a:lnTo>
                    <a:pt x="34306" y="13475"/>
                  </a:lnTo>
                  <a:lnTo>
                    <a:pt x="33944" y="15016"/>
                  </a:lnTo>
                  <a:lnTo>
                    <a:pt x="33596" y="16602"/>
                  </a:lnTo>
                  <a:lnTo>
                    <a:pt x="33445" y="17403"/>
                  </a:lnTo>
                  <a:lnTo>
                    <a:pt x="33294" y="18204"/>
                  </a:lnTo>
                  <a:lnTo>
                    <a:pt x="33158" y="19019"/>
                  </a:lnTo>
                  <a:lnTo>
                    <a:pt x="33022" y="19820"/>
                  </a:lnTo>
                  <a:lnTo>
                    <a:pt x="32917" y="20636"/>
                  </a:lnTo>
                  <a:lnTo>
                    <a:pt x="32811" y="21436"/>
                  </a:lnTo>
                  <a:lnTo>
                    <a:pt x="32735" y="21995"/>
                  </a:lnTo>
                  <a:lnTo>
                    <a:pt x="32660" y="22599"/>
                  </a:lnTo>
                  <a:lnTo>
                    <a:pt x="32433" y="23899"/>
                  </a:lnTo>
                  <a:lnTo>
                    <a:pt x="32161" y="25334"/>
                  </a:lnTo>
                  <a:lnTo>
                    <a:pt x="31844" y="26859"/>
                  </a:lnTo>
                  <a:lnTo>
                    <a:pt x="31481" y="28445"/>
                  </a:lnTo>
                  <a:lnTo>
                    <a:pt x="31119" y="30047"/>
                  </a:lnTo>
                  <a:lnTo>
                    <a:pt x="30726" y="31648"/>
                  </a:lnTo>
                  <a:lnTo>
                    <a:pt x="30349" y="33219"/>
                  </a:lnTo>
                  <a:lnTo>
                    <a:pt x="29593" y="36119"/>
                  </a:lnTo>
                  <a:lnTo>
                    <a:pt x="28974" y="38506"/>
                  </a:lnTo>
                  <a:lnTo>
                    <a:pt x="28370" y="40727"/>
                  </a:lnTo>
                  <a:lnTo>
                    <a:pt x="28203" y="40560"/>
                  </a:lnTo>
                  <a:lnTo>
                    <a:pt x="27720" y="40122"/>
                  </a:lnTo>
                  <a:lnTo>
                    <a:pt x="27358" y="39805"/>
                  </a:lnTo>
                  <a:lnTo>
                    <a:pt x="26904" y="39443"/>
                  </a:lnTo>
                  <a:lnTo>
                    <a:pt x="26391" y="39020"/>
                  </a:lnTo>
                  <a:lnTo>
                    <a:pt x="25787" y="38566"/>
                  </a:lnTo>
                  <a:lnTo>
                    <a:pt x="25092" y="38083"/>
                  </a:lnTo>
                  <a:lnTo>
                    <a:pt x="24336" y="37569"/>
                  </a:lnTo>
                  <a:lnTo>
                    <a:pt x="23490" y="37026"/>
                  </a:lnTo>
                  <a:lnTo>
                    <a:pt x="22569" y="36482"/>
                  </a:lnTo>
                  <a:lnTo>
                    <a:pt x="21572" y="35923"/>
                  </a:lnTo>
                  <a:lnTo>
                    <a:pt x="21043" y="35636"/>
                  </a:lnTo>
                  <a:lnTo>
                    <a:pt x="20499" y="35349"/>
                  </a:lnTo>
                  <a:lnTo>
                    <a:pt x="19925" y="35077"/>
                  </a:lnTo>
                  <a:lnTo>
                    <a:pt x="19336" y="34790"/>
                  </a:lnTo>
                  <a:lnTo>
                    <a:pt x="18732" y="34518"/>
                  </a:lnTo>
                  <a:lnTo>
                    <a:pt x="18113" y="34246"/>
                  </a:lnTo>
                  <a:lnTo>
                    <a:pt x="16799" y="33672"/>
                  </a:lnTo>
                  <a:lnTo>
                    <a:pt x="15484" y="33083"/>
                  </a:lnTo>
                  <a:lnTo>
                    <a:pt x="14185" y="32494"/>
                  </a:lnTo>
                  <a:lnTo>
                    <a:pt x="12886" y="31905"/>
                  </a:lnTo>
                  <a:lnTo>
                    <a:pt x="12478" y="31678"/>
                  </a:lnTo>
                  <a:lnTo>
                    <a:pt x="12025" y="31421"/>
                  </a:lnTo>
                  <a:lnTo>
                    <a:pt x="11496" y="31104"/>
                  </a:lnTo>
                  <a:lnTo>
                    <a:pt x="10922" y="30711"/>
                  </a:lnTo>
                  <a:lnTo>
                    <a:pt x="10620" y="30500"/>
                  </a:lnTo>
                  <a:lnTo>
                    <a:pt x="10348" y="30288"/>
                  </a:lnTo>
                  <a:lnTo>
                    <a:pt x="10076" y="30062"/>
                  </a:lnTo>
                  <a:lnTo>
                    <a:pt x="9835" y="29835"/>
                  </a:lnTo>
                  <a:lnTo>
                    <a:pt x="9608" y="29594"/>
                  </a:lnTo>
                  <a:lnTo>
                    <a:pt x="9427" y="29367"/>
                  </a:lnTo>
                  <a:lnTo>
                    <a:pt x="9261" y="29155"/>
                  </a:lnTo>
                  <a:lnTo>
                    <a:pt x="9110" y="28974"/>
                  </a:lnTo>
                  <a:lnTo>
                    <a:pt x="8959" y="28823"/>
                  </a:lnTo>
                  <a:lnTo>
                    <a:pt x="8807" y="28717"/>
                  </a:lnTo>
                  <a:lnTo>
                    <a:pt x="8672" y="28627"/>
                  </a:lnTo>
                  <a:lnTo>
                    <a:pt x="8520" y="28566"/>
                  </a:lnTo>
                  <a:lnTo>
                    <a:pt x="8385" y="28506"/>
                  </a:lnTo>
                  <a:lnTo>
                    <a:pt x="8249" y="28476"/>
                  </a:lnTo>
                  <a:lnTo>
                    <a:pt x="7962" y="28445"/>
                  </a:lnTo>
                  <a:lnTo>
                    <a:pt x="7675" y="28415"/>
                  </a:lnTo>
                  <a:lnTo>
                    <a:pt x="7357" y="28385"/>
                  </a:lnTo>
                  <a:lnTo>
                    <a:pt x="7191" y="28355"/>
                  </a:lnTo>
                  <a:lnTo>
                    <a:pt x="7010" y="28310"/>
                  </a:lnTo>
                  <a:lnTo>
                    <a:pt x="6829" y="28249"/>
                  </a:lnTo>
                  <a:lnTo>
                    <a:pt x="6662" y="28158"/>
                  </a:lnTo>
                  <a:lnTo>
                    <a:pt x="6481" y="28068"/>
                  </a:lnTo>
                  <a:lnTo>
                    <a:pt x="6315" y="27962"/>
                  </a:lnTo>
                  <a:lnTo>
                    <a:pt x="5983" y="27720"/>
                  </a:lnTo>
                  <a:lnTo>
                    <a:pt x="5681" y="27479"/>
                  </a:lnTo>
                  <a:lnTo>
                    <a:pt x="5378" y="27252"/>
                  </a:lnTo>
                  <a:lnTo>
                    <a:pt x="5243" y="27161"/>
                  </a:lnTo>
                  <a:lnTo>
                    <a:pt x="5091" y="27086"/>
                  </a:lnTo>
                  <a:lnTo>
                    <a:pt x="4955" y="27010"/>
                  </a:lnTo>
                  <a:lnTo>
                    <a:pt x="4835" y="26965"/>
                  </a:lnTo>
                  <a:lnTo>
                    <a:pt x="4699" y="26950"/>
                  </a:lnTo>
                  <a:lnTo>
                    <a:pt x="4578" y="26965"/>
                  </a:lnTo>
                  <a:lnTo>
                    <a:pt x="4366" y="27010"/>
                  </a:lnTo>
                  <a:lnTo>
                    <a:pt x="4170" y="27086"/>
                  </a:lnTo>
                  <a:lnTo>
                    <a:pt x="4034" y="27161"/>
                  </a:lnTo>
                  <a:lnTo>
                    <a:pt x="3913" y="27222"/>
                  </a:lnTo>
                  <a:lnTo>
                    <a:pt x="3838" y="27297"/>
                  </a:lnTo>
                  <a:lnTo>
                    <a:pt x="3777" y="27343"/>
                  </a:lnTo>
                  <a:lnTo>
                    <a:pt x="3747" y="27403"/>
                  </a:lnTo>
                  <a:lnTo>
                    <a:pt x="3158" y="27962"/>
                  </a:lnTo>
                  <a:lnTo>
                    <a:pt x="2901" y="28234"/>
                  </a:lnTo>
                  <a:lnTo>
                    <a:pt x="2659" y="28521"/>
                  </a:lnTo>
                  <a:lnTo>
                    <a:pt x="2418" y="28808"/>
                  </a:lnTo>
                  <a:lnTo>
                    <a:pt x="2206" y="29095"/>
                  </a:lnTo>
                  <a:lnTo>
                    <a:pt x="1995" y="29412"/>
                  </a:lnTo>
                  <a:lnTo>
                    <a:pt x="1783" y="29745"/>
                  </a:lnTo>
                  <a:lnTo>
                    <a:pt x="1587" y="30107"/>
                  </a:lnTo>
                  <a:lnTo>
                    <a:pt x="1406" y="30500"/>
                  </a:lnTo>
                  <a:lnTo>
                    <a:pt x="1209" y="30923"/>
                  </a:lnTo>
                  <a:lnTo>
                    <a:pt x="1028" y="31391"/>
                  </a:lnTo>
                  <a:lnTo>
                    <a:pt x="847" y="31905"/>
                  </a:lnTo>
                  <a:lnTo>
                    <a:pt x="650" y="32479"/>
                  </a:lnTo>
                  <a:lnTo>
                    <a:pt x="454" y="33098"/>
                  </a:lnTo>
                  <a:lnTo>
                    <a:pt x="258" y="33778"/>
                  </a:lnTo>
                  <a:lnTo>
                    <a:pt x="227" y="33838"/>
                  </a:lnTo>
                  <a:lnTo>
                    <a:pt x="152" y="33989"/>
                  </a:lnTo>
                  <a:lnTo>
                    <a:pt x="76" y="34216"/>
                  </a:lnTo>
                  <a:lnTo>
                    <a:pt x="46" y="34367"/>
                  </a:lnTo>
                  <a:lnTo>
                    <a:pt x="16" y="34518"/>
                  </a:lnTo>
                  <a:lnTo>
                    <a:pt x="1" y="34669"/>
                  </a:lnTo>
                  <a:lnTo>
                    <a:pt x="16" y="34850"/>
                  </a:lnTo>
                  <a:lnTo>
                    <a:pt x="31" y="35017"/>
                  </a:lnTo>
                  <a:lnTo>
                    <a:pt x="91" y="35198"/>
                  </a:lnTo>
                  <a:lnTo>
                    <a:pt x="167" y="35364"/>
                  </a:lnTo>
                  <a:lnTo>
                    <a:pt x="273" y="35530"/>
                  </a:lnTo>
                  <a:lnTo>
                    <a:pt x="409" y="35696"/>
                  </a:lnTo>
                  <a:lnTo>
                    <a:pt x="590" y="35847"/>
                  </a:lnTo>
                  <a:lnTo>
                    <a:pt x="771" y="35998"/>
                  </a:lnTo>
                  <a:lnTo>
                    <a:pt x="937" y="36134"/>
                  </a:lnTo>
                  <a:lnTo>
                    <a:pt x="1058" y="36240"/>
                  </a:lnTo>
                  <a:lnTo>
                    <a:pt x="1149" y="36361"/>
                  </a:lnTo>
                  <a:lnTo>
                    <a:pt x="1315" y="36542"/>
                  </a:lnTo>
                  <a:lnTo>
                    <a:pt x="1421" y="36724"/>
                  </a:lnTo>
                  <a:lnTo>
                    <a:pt x="1542" y="36875"/>
                  </a:lnTo>
                  <a:lnTo>
                    <a:pt x="1602" y="36965"/>
                  </a:lnTo>
                  <a:lnTo>
                    <a:pt x="1693" y="37041"/>
                  </a:lnTo>
                  <a:lnTo>
                    <a:pt x="1783" y="37131"/>
                  </a:lnTo>
                  <a:lnTo>
                    <a:pt x="1904" y="37222"/>
                  </a:lnTo>
                  <a:lnTo>
                    <a:pt x="2055" y="37313"/>
                  </a:lnTo>
                  <a:lnTo>
                    <a:pt x="2236" y="37418"/>
                  </a:lnTo>
                  <a:lnTo>
                    <a:pt x="2448" y="37539"/>
                  </a:lnTo>
                  <a:lnTo>
                    <a:pt x="2690" y="37690"/>
                  </a:lnTo>
                  <a:lnTo>
                    <a:pt x="3264" y="38083"/>
                  </a:lnTo>
                  <a:lnTo>
                    <a:pt x="3883" y="38536"/>
                  </a:lnTo>
                  <a:lnTo>
                    <a:pt x="4517" y="39020"/>
                  </a:lnTo>
                  <a:lnTo>
                    <a:pt x="5605" y="39896"/>
                  </a:lnTo>
                  <a:lnTo>
                    <a:pt x="6149" y="40319"/>
                  </a:lnTo>
                  <a:lnTo>
                    <a:pt x="6149" y="40334"/>
                  </a:lnTo>
                  <a:lnTo>
                    <a:pt x="7539" y="41784"/>
                  </a:lnTo>
                  <a:lnTo>
                    <a:pt x="9004" y="43310"/>
                  </a:lnTo>
                  <a:lnTo>
                    <a:pt x="10575" y="44896"/>
                  </a:lnTo>
                  <a:lnTo>
                    <a:pt x="12206" y="46512"/>
                  </a:lnTo>
                  <a:lnTo>
                    <a:pt x="13883" y="48144"/>
                  </a:lnTo>
                  <a:lnTo>
                    <a:pt x="14744" y="48944"/>
                  </a:lnTo>
                  <a:lnTo>
                    <a:pt x="15605" y="49745"/>
                  </a:lnTo>
                  <a:lnTo>
                    <a:pt x="16481" y="50546"/>
                  </a:lnTo>
                  <a:lnTo>
                    <a:pt x="17357" y="51331"/>
                  </a:lnTo>
                  <a:lnTo>
                    <a:pt x="18234" y="52101"/>
                  </a:lnTo>
                  <a:lnTo>
                    <a:pt x="19110" y="52857"/>
                  </a:lnTo>
                  <a:lnTo>
                    <a:pt x="19986" y="53597"/>
                  </a:lnTo>
                  <a:lnTo>
                    <a:pt x="20847" y="54307"/>
                  </a:lnTo>
                  <a:lnTo>
                    <a:pt x="21723" y="54987"/>
                  </a:lnTo>
                  <a:lnTo>
                    <a:pt x="22584" y="55651"/>
                  </a:lnTo>
                  <a:lnTo>
                    <a:pt x="23430" y="56286"/>
                  </a:lnTo>
                  <a:lnTo>
                    <a:pt x="24261" y="56875"/>
                  </a:lnTo>
                  <a:lnTo>
                    <a:pt x="25092" y="57434"/>
                  </a:lnTo>
                  <a:lnTo>
                    <a:pt x="25892" y="57963"/>
                  </a:lnTo>
                  <a:lnTo>
                    <a:pt x="26693" y="58446"/>
                  </a:lnTo>
                  <a:lnTo>
                    <a:pt x="27463" y="58869"/>
                  </a:lnTo>
                  <a:lnTo>
                    <a:pt x="28219" y="59262"/>
                  </a:lnTo>
                  <a:lnTo>
                    <a:pt x="28581" y="59443"/>
                  </a:lnTo>
                  <a:lnTo>
                    <a:pt x="28944" y="59609"/>
                  </a:lnTo>
                  <a:lnTo>
                    <a:pt x="29306" y="59760"/>
                  </a:lnTo>
                  <a:lnTo>
                    <a:pt x="29654" y="59896"/>
                  </a:lnTo>
                  <a:lnTo>
                    <a:pt x="30001" y="60017"/>
                  </a:lnTo>
                  <a:lnTo>
                    <a:pt x="30333" y="60123"/>
                  </a:lnTo>
                  <a:lnTo>
                    <a:pt x="30666" y="60213"/>
                  </a:lnTo>
                  <a:lnTo>
                    <a:pt x="30983" y="60304"/>
                  </a:lnTo>
                  <a:lnTo>
                    <a:pt x="31300" y="60364"/>
                  </a:lnTo>
                  <a:lnTo>
                    <a:pt x="31602" y="60410"/>
                  </a:lnTo>
                  <a:lnTo>
                    <a:pt x="31889" y="60440"/>
                  </a:lnTo>
                  <a:lnTo>
                    <a:pt x="32191" y="60440"/>
                  </a:lnTo>
                  <a:lnTo>
                    <a:pt x="32478" y="60410"/>
                  </a:lnTo>
                  <a:lnTo>
                    <a:pt x="32781" y="60364"/>
                  </a:lnTo>
                  <a:lnTo>
                    <a:pt x="33083" y="60289"/>
                  </a:lnTo>
                  <a:lnTo>
                    <a:pt x="33385" y="60198"/>
                  </a:lnTo>
                  <a:lnTo>
                    <a:pt x="33702" y="60077"/>
                  </a:lnTo>
                  <a:lnTo>
                    <a:pt x="34019" y="59926"/>
                  </a:lnTo>
                  <a:lnTo>
                    <a:pt x="34336" y="59760"/>
                  </a:lnTo>
                  <a:lnTo>
                    <a:pt x="34654" y="59579"/>
                  </a:lnTo>
                  <a:lnTo>
                    <a:pt x="34971" y="59367"/>
                  </a:lnTo>
                  <a:lnTo>
                    <a:pt x="35303" y="59141"/>
                  </a:lnTo>
                  <a:lnTo>
                    <a:pt x="35636" y="58899"/>
                  </a:lnTo>
                  <a:lnTo>
                    <a:pt x="35968" y="58627"/>
                  </a:lnTo>
                  <a:lnTo>
                    <a:pt x="36300" y="58340"/>
                  </a:lnTo>
                  <a:lnTo>
                    <a:pt x="36633" y="58038"/>
                  </a:lnTo>
                  <a:lnTo>
                    <a:pt x="36965" y="57706"/>
                  </a:lnTo>
                  <a:lnTo>
                    <a:pt x="37312" y="57373"/>
                  </a:lnTo>
                  <a:lnTo>
                    <a:pt x="37660" y="57011"/>
                  </a:lnTo>
                  <a:lnTo>
                    <a:pt x="37992" y="56633"/>
                  </a:lnTo>
                  <a:lnTo>
                    <a:pt x="38340" y="56240"/>
                  </a:lnTo>
                  <a:lnTo>
                    <a:pt x="38687" y="55833"/>
                  </a:lnTo>
                  <a:lnTo>
                    <a:pt x="39382" y="54987"/>
                  </a:lnTo>
                  <a:lnTo>
                    <a:pt x="40092" y="54065"/>
                  </a:lnTo>
                  <a:lnTo>
                    <a:pt x="40787" y="53098"/>
                  </a:lnTo>
                  <a:lnTo>
                    <a:pt x="41497" y="52086"/>
                  </a:lnTo>
                  <a:lnTo>
                    <a:pt x="42192" y="51044"/>
                  </a:lnTo>
                  <a:lnTo>
                    <a:pt x="42902" y="49941"/>
                  </a:lnTo>
                  <a:lnTo>
                    <a:pt x="43596" y="48823"/>
                  </a:lnTo>
                  <a:lnTo>
                    <a:pt x="44291" y="47660"/>
                  </a:lnTo>
                  <a:lnTo>
                    <a:pt x="44986" y="46467"/>
                  </a:lnTo>
                  <a:lnTo>
                    <a:pt x="45681" y="45258"/>
                  </a:lnTo>
                  <a:lnTo>
                    <a:pt x="46361" y="44035"/>
                  </a:lnTo>
                  <a:lnTo>
                    <a:pt x="47041" y="42796"/>
                  </a:lnTo>
                  <a:lnTo>
                    <a:pt x="47705" y="41542"/>
                  </a:lnTo>
                  <a:lnTo>
                    <a:pt x="48355" y="40273"/>
                  </a:lnTo>
                  <a:lnTo>
                    <a:pt x="49004" y="39020"/>
                  </a:lnTo>
                  <a:lnTo>
                    <a:pt x="49639" y="37751"/>
                  </a:lnTo>
                  <a:lnTo>
                    <a:pt x="50258" y="36497"/>
                  </a:lnTo>
                  <a:lnTo>
                    <a:pt x="51436" y="34035"/>
                  </a:lnTo>
                  <a:lnTo>
                    <a:pt x="52569" y="31633"/>
                  </a:lnTo>
                  <a:lnTo>
                    <a:pt x="52690" y="31452"/>
                  </a:lnTo>
                  <a:lnTo>
                    <a:pt x="52841" y="31270"/>
                  </a:lnTo>
                  <a:lnTo>
                    <a:pt x="53023" y="31044"/>
                  </a:lnTo>
                  <a:lnTo>
                    <a:pt x="53264" y="30787"/>
                  </a:lnTo>
                  <a:lnTo>
                    <a:pt x="53551" y="30515"/>
                  </a:lnTo>
                  <a:lnTo>
                    <a:pt x="53884" y="30228"/>
                  </a:lnTo>
                  <a:lnTo>
                    <a:pt x="54246" y="29941"/>
                  </a:lnTo>
                  <a:lnTo>
                    <a:pt x="54442" y="29790"/>
                  </a:lnTo>
                  <a:lnTo>
                    <a:pt x="54654" y="29654"/>
                  </a:lnTo>
                  <a:lnTo>
                    <a:pt x="54881" y="29533"/>
                  </a:lnTo>
                  <a:lnTo>
                    <a:pt x="55107" y="29412"/>
                  </a:lnTo>
                  <a:lnTo>
                    <a:pt x="55349" y="29291"/>
                  </a:lnTo>
                  <a:lnTo>
                    <a:pt x="55591" y="29201"/>
                  </a:lnTo>
                  <a:lnTo>
                    <a:pt x="55847" y="29110"/>
                  </a:lnTo>
                  <a:lnTo>
                    <a:pt x="56119" y="29035"/>
                  </a:lnTo>
                  <a:lnTo>
                    <a:pt x="56391" y="28974"/>
                  </a:lnTo>
                  <a:lnTo>
                    <a:pt x="56663" y="28929"/>
                  </a:lnTo>
                  <a:lnTo>
                    <a:pt x="56965" y="28899"/>
                  </a:lnTo>
                  <a:lnTo>
                    <a:pt x="57252" y="28884"/>
                  </a:lnTo>
                  <a:lnTo>
                    <a:pt x="57569" y="28899"/>
                  </a:lnTo>
                  <a:lnTo>
                    <a:pt x="57871" y="28944"/>
                  </a:lnTo>
                  <a:lnTo>
                    <a:pt x="58204" y="28989"/>
                  </a:lnTo>
                  <a:lnTo>
                    <a:pt x="58521" y="29080"/>
                  </a:lnTo>
                  <a:lnTo>
                    <a:pt x="58702" y="29140"/>
                  </a:lnTo>
                  <a:lnTo>
                    <a:pt x="58884" y="29216"/>
                  </a:lnTo>
                  <a:lnTo>
                    <a:pt x="59307" y="29397"/>
                  </a:lnTo>
                  <a:lnTo>
                    <a:pt x="59775" y="29654"/>
                  </a:lnTo>
                  <a:lnTo>
                    <a:pt x="60288" y="29956"/>
                  </a:lnTo>
                  <a:lnTo>
                    <a:pt x="60847" y="30319"/>
                  </a:lnTo>
                  <a:lnTo>
                    <a:pt x="61436" y="30726"/>
                  </a:lnTo>
                  <a:lnTo>
                    <a:pt x="62071" y="31180"/>
                  </a:lnTo>
                  <a:lnTo>
                    <a:pt x="62751" y="31663"/>
                  </a:lnTo>
                  <a:lnTo>
                    <a:pt x="64186" y="32751"/>
                  </a:lnTo>
                  <a:lnTo>
                    <a:pt x="65711" y="33944"/>
                  </a:lnTo>
                  <a:lnTo>
                    <a:pt x="67328" y="35228"/>
                  </a:lnTo>
                  <a:lnTo>
                    <a:pt x="69005" y="36572"/>
                  </a:lnTo>
                  <a:lnTo>
                    <a:pt x="70696" y="37932"/>
                  </a:lnTo>
                  <a:lnTo>
                    <a:pt x="72403" y="39292"/>
                  </a:lnTo>
                  <a:lnTo>
                    <a:pt x="74080" y="40606"/>
                  </a:lnTo>
                  <a:lnTo>
                    <a:pt x="75727" y="41860"/>
                  </a:lnTo>
                  <a:lnTo>
                    <a:pt x="76527" y="42449"/>
                  </a:lnTo>
                  <a:lnTo>
                    <a:pt x="77298" y="43023"/>
                  </a:lnTo>
                  <a:lnTo>
                    <a:pt x="78053" y="43551"/>
                  </a:lnTo>
                  <a:lnTo>
                    <a:pt x="78778" y="44050"/>
                  </a:lnTo>
                  <a:lnTo>
                    <a:pt x="79473" y="44518"/>
                  </a:lnTo>
                  <a:lnTo>
                    <a:pt x="80138" y="44926"/>
                  </a:lnTo>
                  <a:lnTo>
                    <a:pt x="80757" y="45304"/>
                  </a:lnTo>
                  <a:lnTo>
                    <a:pt x="81346" y="45621"/>
                  </a:lnTo>
                  <a:lnTo>
                    <a:pt x="80999" y="45651"/>
                  </a:lnTo>
                  <a:lnTo>
                    <a:pt x="80576" y="45681"/>
                  </a:lnTo>
                  <a:lnTo>
                    <a:pt x="80032" y="45742"/>
                  </a:lnTo>
                  <a:lnTo>
                    <a:pt x="79382" y="45817"/>
                  </a:lnTo>
                  <a:lnTo>
                    <a:pt x="78642" y="45938"/>
                  </a:lnTo>
                  <a:lnTo>
                    <a:pt x="77826" y="46074"/>
                  </a:lnTo>
                  <a:lnTo>
                    <a:pt x="76950" y="46255"/>
                  </a:lnTo>
                  <a:lnTo>
                    <a:pt x="76512" y="46361"/>
                  </a:lnTo>
                  <a:lnTo>
                    <a:pt x="76059" y="46482"/>
                  </a:lnTo>
                  <a:lnTo>
                    <a:pt x="75591" y="46603"/>
                  </a:lnTo>
                  <a:lnTo>
                    <a:pt x="75138" y="46739"/>
                  </a:lnTo>
                  <a:lnTo>
                    <a:pt x="74684" y="46890"/>
                  </a:lnTo>
                  <a:lnTo>
                    <a:pt x="74246" y="47056"/>
                  </a:lnTo>
                  <a:lnTo>
                    <a:pt x="73793" y="47222"/>
                  </a:lnTo>
                  <a:lnTo>
                    <a:pt x="73370" y="47403"/>
                  </a:lnTo>
                  <a:lnTo>
                    <a:pt x="72947" y="47615"/>
                  </a:lnTo>
                  <a:lnTo>
                    <a:pt x="72539" y="47826"/>
                  </a:lnTo>
                  <a:lnTo>
                    <a:pt x="72162" y="48053"/>
                  </a:lnTo>
                  <a:lnTo>
                    <a:pt x="71784" y="48310"/>
                  </a:lnTo>
                  <a:lnTo>
                    <a:pt x="71437" y="48567"/>
                  </a:lnTo>
                  <a:lnTo>
                    <a:pt x="71119" y="48839"/>
                  </a:lnTo>
                  <a:lnTo>
                    <a:pt x="70832" y="49141"/>
                  </a:lnTo>
                  <a:lnTo>
                    <a:pt x="70560" y="49443"/>
                  </a:lnTo>
                  <a:lnTo>
                    <a:pt x="70304" y="49760"/>
                  </a:lnTo>
                  <a:lnTo>
                    <a:pt x="70017" y="50077"/>
                  </a:lnTo>
                  <a:lnTo>
                    <a:pt x="69699" y="50394"/>
                  </a:lnTo>
                  <a:lnTo>
                    <a:pt x="69367" y="50712"/>
                  </a:lnTo>
                  <a:lnTo>
                    <a:pt x="69005" y="51029"/>
                  </a:lnTo>
                  <a:lnTo>
                    <a:pt x="68642" y="51331"/>
                  </a:lnTo>
                  <a:lnTo>
                    <a:pt x="68249" y="51633"/>
                  </a:lnTo>
                  <a:lnTo>
                    <a:pt x="67841" y="51935"/>
                  </a:lnTo>
                  <a:lnTo>
                    <a:pt x="67434" y="52222"/>
                  </a:lnTo>
                  <a:lnTo>
                    <a:pt x="67011" y="52524"/>
                  </a:lnTo>
                  <a:lnTo>
                    <a:pt x="66134" y="53083"/>
                  </a:lnTo>
                  <a:lnTo>
                    <a:pt x="65258" y="53612"/>
                  </a:lnTo>
                  <a:lnTo>
                    <a:pt x="64367" y="54126"/>
                  </a:lnTo>
                  <a:lnTo>
                    <a:pt x="63491" y="54594"/>
                  </a:lnTo>
                  <a:lnTo>
                    <a:pt x="62660" y="55032"/>
                  </a:lnTo>
                  <a:lnTo>
                    <a:pt x="61859" y="55425"/>
                  </a:lnTo>
                  <a:lnTo>
                    <a:pt x="61134" y="55772"/>
                  </a:lnTo>
                  <a:lnTo>
                    <a:pt x="60485" y="56074"/>
                  </a:lnTo>
                  <a:lnTo>
                    <a:pt x="59926" y="56331"/>
                  </a:lnTo>
                  <a:lnTo>
                    <a:pt x="59156" y="56648"/>
                  </a:lnTo>
                  <a:lnTo>
                    <a:pt x="58914" y="56739"/>
                  </a:lnTo>
                  <a:lnTo>
                    <a:pt x="58687" y="56799"/>
                  </a:lnTo>
                  <a:lnTo>
                    <a:pt x="58461" y="56845"/>
                  </a:lnTo>
                  <a:lnTo>
                    <a:pt x="58249" y="56875"/>
                  </a:lnTo>
                  <a:lnTo>
                    <a:pt x="57856" y="56905"/>
                  </a:lnTo>
                  <a:lnTo>
                    <a:pt x="57479" y="56920"/>
                  </a:lnTo>
                  <a:lnTo>
                    <a:pt x="57101" y="56950"/>
                  </a:lnTo>
                  <a:lnTo>
                    <a:pt x="56905" y="56981"/>
                  </a:lnTo>
                  <a:lnTo>
                    <a:pt x="56708" y="57026"/>
                  </a:lnTo>
                  <a:lnTo>
                    <a:pt x="56512" y="57086"/>
                  </a:lnTo>
                  <a:lnTo>
                    <a:pt x="56300" y="57162"/>
                  </a:lnTo>
                  <a:lnTo>
                    <a:pt x="56089" y="57268"/>
                  </a:lnTo>
                  <a:lnTo>
                    <a:pt x="55862" y="57404"/>
                  </a:lnTo>
                  <a:lnTo>
                    <a:pt x="55364" y="57721"/>
                  </a:lnTo>
                  <a:lnTo>
                    <a:pt x="54850" y="58038"/>
                  </a:lnTo>
                  <a:lnTo>
                    <a:pt x="53823" y="58642"/>
                  </a:lnTo>
                  <a:lnTo>
                    <a:pt x="53038" y="59080"/>
                  </a:lnTo>
                  <a:lnTo>
                    <a:pt x="52720" y="59247"/>
                  </a:lnTo>
                  <a:lnTo>
                    <a:pt x="52735" y="59957"/>
                  </a:lnTo>
                  <a:lnTo>
                    <a:pt x="52766" y="60651"/>
                  </a:lnTo>
                  <a:lnTo>
                    <a:pt x="52841" y="61331"/>
                  </a:lnTo>
                  <a:lnTo>
                    <a:pt x="52962" y="62011"/>
                  </a:lnTo>
                  <a:lnTo>
                    <a:pt x="53098" y="62676"/>
                  </a:lnTo>
                  <a:lnTo>
                    <a:pt x="53279" y="63340"/>
                  </a:lnTo>
                  <a:lnTo>
                    <a:pt x="53491" y="63990"/>
                  </a:lnTo>
                  <a:lnTo>
                    <a:pt x="53732" y="64624"/>
                  </a:lnTo>
                  <a:lnTo>
                    <a:pt x="54004" y="65259"/>
                  </a:lnTo>
                  <a:lnTo>
                    <a:pt x="54322" y="65893"/>
                  </a:lnTo>
                  <a:lnTo>
                    <a:pt x="54654" y="66528"/>
                  </a:lnTo>
                  <a:lnTo>
                    <a:pt x="55032" y="67147"/>
                  </a:lnTo>
                  <a:lnTo>
                    <a:pt x="55439" y="67766"/>
                  </a:lnTo>
                  <a:lnTo>
                    <a:pt x="55878" y="68386"/>
                  </a:lnTo>
                  <a:lnTo>
                    <a:pt x="56361" y="69005"/>
                  </a:lnTo>
                  <a:lnTo>
                    <a:pt x="56859" y="69624"/>
                  </a:lnTo>
                  <a:lnTo>
                    <a:pt x="57056" y="69519"/>
                  </a:lnTo>
                  <a:lnTo>
                    <a:pt x="57569" y="69277"/>
                  </a:lnTo>
                  <a:lnTo>
                    <a:pt x="57917" y="69126"/>
                  </a:lnTo>
                  <a:lnTo>
                    <a:pt x="58294" y="68960"/>
                  </a:lnTo>
                  <a:lnTo>
                    <a:pt x="58702" y="68809"/>
                  </a:lnTo>
                  <a:lnTo>
                    <a:pt x="59125" y="68673"/>
                  </a:lnTo>
                  <a:lnTo>
                    <a:pt x="60530" y="68265"/>
                  </a:lnTo>
                  <a:lnTo>
                    <a:pt x="61346" y="68008"/>
                  </a:lnTo>
                  <a:lnTo>
                    <a:pt x="61754" y="67872"/>
                  </a:lnTo>
                  <a:lnTo>
                    <a:pt x="62162" y="67721"/>
                  </a:lnTo>
                  <a:lnTo>
                    <a:pt x="62554" y="67570"/>
                  </a:lnTo>
                  <a:lnTo>
                    <a:pt x="62932" y="67404"/>
                  </a:lnTo>
                  <a:lnTo>
                    <a:pt x="63295" y="67238"/>
                  </a:lnTo>
                  <a:lnTo>
                    <a:pt x="63612" y="67056"/>
                  </a:lnTo>
                  <a:lnTo>
                    <a:pt x="63899" y="66875"/>
                  </a:lnTo>
                  <a:lnTo>
                    <a:pt x="64140" y="66694"/>
                  </a:lnTo>
                  <a:lnTo>
                    <a:pt x="64246" y="66603"/>
                  </a:lnTo>
                  <a:lnTo>
                    <a:pt x="64337" y="66497"/>
                  </a:lnTo>
                  <a:lnTo>
                    <a:pt x="64412" y="66407"/>
                  </a:lnTo>
                  <a:lnTo>
                    <a:pt x="64473" y="66301"/>
                  </a:lnTo>
                  <a:lnTo>
                    <a:pt x="64518" y="66256"/>
                  </a:lnTo>
                  <a:lnTo>
                    <a:pt x="64594" y="66195"/>
                  </a:lnTo>
                  <a:lnTo>
                    <a:pt x="64684" y="66135"/>
                  </a:lnTo>
                  <a:lnTo>
                    <a:pt x="64805" y="66074"/>
                  </a:lnTo>
                  <a:lnTo>
                    <a:pt x="65122" y="65923"/>
                  </a:lnTo>
                  <a:lnTo>
                    <a:pt x="65530" y="65772"/>
                  </a:lnTo>
                  <a:lnTo>
                    <a:pt x="66029" y="65606"/>
                  </a:lnTo>
                  <a:lnTo>
                    <a:pt x="66603" y="65425"/>
                  </a:lnTo>
                  <a:lnTo>
                    <a:pt x="67237" y="65229"/>
                  </a:lnTo>
                  <a:lnTo>
                    <a:pt x="67947" y="65032"/>
                  </a:lnTo>
                  <a:lnTo>
                    <a:pt x="69518" y="64609"/>
                  </a:lnTo>
                  <a:lnTo>
                    <a:pt x="71255" y="64171"/>
                  </a:lnTo>
                  <a:lnTo>
                    <a:pt x="73098" y="63718"/>
                  </a:lnTo>
                  <a:lnTo>
                    <a:pt x="75002" y="63265"/>
                  </a:lnTo>
                  <a:lnTo>
                    <a:pt x="78718" y="62419"/>
                  </a:lnTo>
                  <a:lnTo>
                    <a:pt x="81950" y="61694"/>
                  </a:lnTo>
                  <a:lnTo>
                    <a:pt x="85092" y="61029"/>
                  </a:lnTo>
                  <a:lnTo>
                    <a:pt x="85757" y="60878"/>
                  </a:lnTo>
                  <a:lnTo>
                    <a:pt x="86527" y="60697"/>
                  </a:lnTo>
                  <a:lnTo>
                    <a:pt x="87509" y="60440"/>
                  </a:lnTo>
                  <a:lnTo>
                    <a:pt x="88703" y="60092"/>
                  </a:lnTo>
                  <a:lnTo>
                    <a:pt x="89352" y="59896"/>
                  </a:lnTo>
                  <a:lnTo>
                    <a:pt x="90032" y="59670"/>
                  </a:lnTo>
                  <a:lnTo>
                    <a:pt x="90727" y="59428"/>
                  </a:lnTo>
                  <a:lnTo>
                    <a:pt x="91452" y="59171"/>
                  </a:lnTo>
                  <a:lnTo>
                    <a:pt x="92192" y="58884"/>
                  </a:lnTo>
                  <a:lnTo>
                    <a:pt x="92932" y="58582"/>
                  </a:lnTo>
                  <a:lnTo>
                    <a:pt x="93688" y="58265"/>
                  </a:lnTo>
                  <a:lnTo>
                    <a:pt x="94443" y="57917"/>
                  </a:lnTo>
                  <a:lnTo>
                    <a:pt x="95183" y="57540"/>
                  </a:lnTo>
                  <a:lnTo>
                    <a:pt x="95908" y="57162"/>
                  </a:lnTo>
                  <a:lnTo>
                    <a:pt x="96618" y="56739"/>
                  </a:lnTo>
                  <a:lnTo>
                    <a:pt x="97298" y="56301"/>
                  </a:lnTo>
                  <a:lnTo>
                    <a:pt x="97630" y="56074"/>
                  </a:lnTo>
                  <a:lnTo>
                    <a:pt x="97963" y="55848"/>
                  </a:lnTo>
                  <a:lnTo>
                    <a:pt x="98280" y="55606"/>
                  </a:lnTo>
                  <a:lnTo>
                    <a:pt x="98582" y="55364"/>
                  </a:lnTo>
                  <a:lnTo>
                    <a:pt x="98884" y="55123"/>
                  </a:lnTo>
                  <a:lnTo>
                    <a:pt x="99171" y="54866"/>
                  </a:lnTo>
                  <a:lnTo>
                    <a:pt x="99443" y="54609"/>
                  </a:lnTo>
                  <a:lnTo>
                    <a:pt x="99700" y="54337"/>
                  </a:lnTo>
                  <a:lnTo>
                    <a:pt x="99957" y="54065"/>
                  </a:lnTo>
                  <a:lnTo>
                    <a:pt x="100198" y="53793"/>
                  </a:lnTo>
                  <a:lnTo>
                    <a:pt x="100410" y="53506"/>
                  </a:lnTo>
                  <a:lnTo>
                    <a:pt x="100621" y="53204"/>
                  </a:lnTo>
                  <a:lnTo>
                    <a:pt x="100818" y="52917"/>
                  </a:lnTo>
                  <a:lnTo>
                    <a:pt x="100999" y="52615"/>
                  </a:lnTo>
                  <a:lnTo>
                    <a:pt x="101150" y="52298"/>
                  </a:lnTo>
                  <a:lnTo>
                    <a:pt x="101301" y="51996"/>
                  </a:lnTo>
                  <a:lnTo>
                    <a:pt x="101422" y="51663"/>
                  </a:lnTo>
                  <a:lnTo>
                    <a:pt x="101528" y="51346"/>
                  </a:lnTo>
                  <a:lnTo>
                    <a:pt x="101618" y="51014"/>
                  </a:lnTo>
                  <a:lnTo>
                    <a:pt x="101679" y="50666"/>
                  </a:lnTo>
                  <a:lnTo>
                    <a:pt x="101709" y="50500"/>
                  </a:lnTo>
                  <a:lnTo>
                    <a:pt x="101709" y="50304"/>
                  </a:lnTo>
                  <a:lnTo>
                    <a:pt x="101709" y="50107"/>
                  </a:lnTo>
                  <a:lnTo>
                    <a:pt x="101694" y="49911"/>
                  </a:lnTo>
                  <a:lnTo>
                    <a:pt x="101679" y="49700"/>
                  </a:lnTo>
                  <a:lnTo>
                    <a:pt x="101633" y="49473"/>
                  </a:lnTo>
                  <a:lnTo>
                    <a:pt x="101543" y="49020"/>
                  </a:lnTo>
                  <a:lnTo>
                    <a:pt x="101392" y="48521"/>
                  </a:lnTo>
                  <a:lnTo>
                    <a:pt x="101210" y="47993"/>
                  </a:lnTo>
                  <a:lnTo>
                    <a:pt x="100984" y="47434"/>
                  </a:lnTo>
                  <a:lnTo>
                    <a:pt x="100727" y="46845"/>
                  </a:lnTo>
                  <a:lnTo>
                    <a:pt x="100440" y="46240"/>
                  </a:lnTo>
                  <a:lnTo>
                    <a:pt x="100108" y="45591"/>
                  </a:lnTo>
                  <a:lnTo>
                    <a:pt x="99745" y="44941"/>
                  </a:lnTo>
                  <a:lnTo>
                    <a:pt x="99352" y="44246"/>
                  </a:lnTo>
                  <a:lnTo>
                    <a:pt x="98929" y="43551"/>
                  </a:lnTo>
                  <a:lnTo>
                    <a:pt x="98476" y="42826"/>
                  </a:lnTo>
                  <a:lnTo>
                    <a:pt x="97993" y="42071"/>
                  </a:lnTo>
                  <a:lnTo>
                    <a:pt x="97494" y="41316"/>
                  </a:lnTo>
                  <a:lnTo>
                    <a:pt x="96950" y="40545"/>
                  </a:lnTo>
                  <a:lnTo>
                    <a:pt x="96407" y="39745"/>
                  </a:lnTo>
                  <a:lnTo>
                    <a:pt x="95833" y="38944"/>
                  </a:lnTo>
                  <a:lnTo>
                    <a:pt x="95244" y="38128"/>
                  </a:lnTo>
                  <a:lnTo>
                    <a:pt x="93990" y="36452"/>
                  </a:lnTo>
                  <a:lnTo>
                    <a:pt x="92691" y="34760"/>
                  </a:lnTo>
                  <a:lnTo>
                    <a:pt x="91346" y="33038"/>
                  </a:lnTo>
                  <a:lnTo>
                    <a:pt x="89956" y="31316"/>
                  </a:lnTo>
                  <a:lnTo>
                    <a:pt x="88537" y="29578"/>
                  </a:lnTo>
                  <a:lnTo>
                    <a:pt x="87101" y="27856"/>
                  </a:lnTo>
                  <a:lnTo>
                    <a:pt x="85666" y="26164"/>
                  </a:lnTo>
                  <a:lnTo>
                    <a:pt x="84231" y="24503"/>
                  </a:lnTo>
                  <a:lnTo>
                    <a:pt x="82826" y="22871"/>
                  </a:lnTo>
                  <a:lnTo>
                    <a:pt x="81452" y="21300"/>
                  </a:lnTo>
                  <a:lnTo>
                    <a:pt x="80107" y="19805"/>
                  </a:lnTo>
                  <a:lnTo>
                    <a:pt x="78839" y="18370"/>
                  </a:lnTo>
                  <a:lnTo>
                    <a:pt x="76482" y="15787"/>
                  </a:lnTo>
                  <a:lnTo>
                    <a:pt x="74503" y="13611"/>
                  </a:lnTo>
                  <a:lnTo>
                    <a:pt x="72962" y="11965"/>
                  </a:lnTo>
                  <a:lnTo>
                    <a:pt x="71618" y="10530"/>
                  </a:lnTo>
                  <a:lnTo>
                    <a:pt x="692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7313545" y="1832611"/>
              <a:ext cx="739143" cy="1055711"/>
            </a:xfrm>
            <a:custGeom>
              <a:rect b="b" l="l" r="r" t="t"/>
              <a:pathLst>
                <a:path extrusionOk="0" h="65440" w="45817">
                  <a:moveTo>
                    <a:pt x="25454" y="0"/>
                  </a:moveTo>
                  <a:lnTo>
                    <a:pt x="22523" y="1631"/>
                  </a:lnTo>
                  <a:lnTo>
                    <a:pt x="19728" y="3187"/>
                  </a:lnTo>
                  <a:lnTo>
                    <a:pt x="19169" y="3565"/>
                  </a:lnTo>
                  <a:lnTo>
                    <a:pt x="18580" y="3928"/>
                  </a:lnTo>
                  <a:lnTo>
                    <a:pt x="18006" y="4275"/>
                  </a:lnTo>
                  <a:lnTo>
                    <a:pt x="17402" y="4607"/>
                  </a:lnTo>
                  <a:lnTo>
                    <a:pt x="16798" y="4940"/>
                  </a:lnTo>
                  <a:lnTo>
                    <a:pt x="16194" y="5242"/>
                  </a:lnTo>
                  <a:lnTo>
                    <a:pt x="15589" y="5544"/>
                  </a:lnTo>
                  <a:lnTo>
                    <a:pt x="14970" y="5816"/>
                  </a:lnTo>
                  <a:lnTo>
                    <a:pt x="14351" y="6088"/>
                  </a:lnTo>
                  <a:lnTo>
                    <a:pt x="13731" y="6345"/>
                  </a:lnTo>
                  <a:lnTo>
                    <a:pt x="13112" y="6601"/>
                  </a:lnTo>
                  <a:lnTo>
                    <a:pt x="12493" y="6828"/>
                  </a:lnTo>
                  <a:lnTo>
                    <a:pt x="11873" y="7054"/>
                  </a:lnTo>
                  <a:lnTo>
                    <a:pt x="11269" y="7251"/>
                  </a:lnTo>
                  <a:lnTo>
                    <a:pt x="10045" y="7644"/>
                  </a:lnTo>
                  <a:lnTo>
                    <a:pt x="9124" y="7916"/>
                  </a:lnTo>
                  <a:lnTo>
                    <a:pt x="8203" y="8157"/>
                  </a:lnTo>
                  <a:lnTo>
                    <a:pt x="7326" y="8384"/>
                  </a:lnTo>
                  <a:lnTo>
                    <a:pt x="6465" y="8580"/>
                  </a:lnTo>
                  <a:lnTo>
                    <a:pt x="5635" y="8761"/>
                  </a:lnTo>
                  <a:lnTo>
                    <a:pt x="4849" y="8928"/>
                  </a:lnTo>
                  <a:lnTo>
                    <a:pt x="4094" y="9064"/>
                  </a:lnTo>
                  <a:lnTo>
                    <a:pt x="3384" y="9184"/>
                  </a:lnTo>
                  <a:lnTo>
                    <a:pt x="3323" y="9184"/>
                  </a:lnTo>
                  <a:lnTo>
                    <a:pt x="3157" y="9230"/>
                  </a:lnTo>
                  <a:lnTo>
                    <a:pt x="2900" y="9290"/>
                  </a:lnTo>
                  <a:lnTo>
                    <a:pt x="2568" y="9396"/>
                  </a:lnTo>
                  <a:lnTo>
                    <a:pt x="2160" y="9532"/>
                  </a:lnTo>
                  <a:lnTo>
                    <a:pt x="1692" y="9728"/>
                  </a:lnTo>
                  <a:lnTo>
                    <a:pt x="1163" y="9985"/>
                  </a:lnTo>
                  <a:lnTo>
                    <a:pt x="891" y="10136"/>
                  </a:lnTo>
                  <a:lnTo>
                    <a:pt x="604" y="10302"/>
                  </a:lnTo>
                  <a:lnTo>
                    <a:pt x="302" y="10484"/>
                  </a:lnTo>
                  <a:lnTo>
                    <a:pt x="0" y="10695"/>
                  </a:lnTo>
                  <a:lnTo>
                    <a:pt x="1828" y="15166"/>
                  </a:lnTo>
                  <a:lnTo>
                    <a:pt x="3112" y="18293"/>
                  </a:lnTo>
                  <a:lnTo>
                    <a:pt x="4532" y="21783"/>
                  </a:lnTo>
                  <a:lnTo>
                    <a:pt x="5514" y="24245"/>
                  </a:lnTo>
                  <a:lnTo>
                    <a:pt x="6480" y="26722"/>
                  </a:lnTo>
                  <a:lnTo>
                    <a:pt x="6813" y="27584"/>
                  </a:lnTo>
                  <a:lnTo>
                    <a:pt x="7115" y="28460"/>
                  </a:lnTo>
                  <a:lnTo>
                    <a:pt x="7387" y="29321"/>
                  </a:lnTo>
                  <a:lnTo>
                    <a:pt x="7629" y="30197"/>
                  </a:lnTo>
                  <a:lnTo>
                    <a:pt x="7855" y="31058"/>
                  </a:lnTo>
                  <a:lnTo>
                    <a:pt x="8067" y="31919"/>
                  </a:lnTo>
                  <a:lnTo>
                    <a:pt x="8248" y="32750"/>
                  </a:lnTo>
                  <a:lnTo>
                    <a:pt x="8399" y="33565"/>
                  </a:lnTo>
                  <a:lnTo>
                    <a:pt x="8550" y="34366"/>
                  </a:lnTo>
                  <a:lnTo>
                    <a:pt x="8686" y="35136"/>
                  </a:lnTo>
                  <a:lnTo>
                    <a:pt x="8792" y="35862"/>
                  </a:lnTo>
                  <a:lnTo>
                    <a:pt x="8897" y="36572"/>
                  </a:lnTo>
                  <a:lnTo>
                    <a:pt x="9064" y="37840"/>
                  </a:lnTo>
                  <a:lnTo>
                    <a:pt x="9184" y="38898"/>
                  </a:lnTo>
                  <a:lnTo>
                    <a:pt x="9260" y="39819"/>
                  </a:lnTo>
                  <a:lnTo>
                    <a:pt x="9320" y="40771"/>
                  </a:lnTo>
                  <a:lnTo>
                    <a:pt x="9351" y="41723"/>
                  </a:lnTo>
                  <a:lnTo>
                    <a:pt x="9366" y="42705"/>
                  </a:lnTo>
                  <a:lnTo>
                    <a:pt x="9351" y="43702"/>
                  </a:lnTo>
                  <a:lnTo>
                    <a:pt x="9320" y="44714"/>
                  </a:lnTo>
                  <a:lnTo>
                    <a:pt x="9275" y="45726"/>
                  </a:lnTo>
                  <a:lnTo>
                    <a:pt x="9200" y="46753"/>
                  </a:lnTo>
                  <a:lnTo>
                    <a:pt x="9109" y="47765"/>
                  </a:lnTo>
                  <a:lnTo>
                    <a:pt x="9018" y="48777"/>
                  </a:lnTo>
                  <a:lnTo>
                    <a:pt x="8897" y="49789"/>
                  </a:lnTo>
                  <a:lnTo>
                    <a:pt x="8777" y="50786"/>
                  </a:lnTo>
                  <a:lnTo>
                    <a:pt x="8641" y="51768"/>
                  </a:lnTo>
                  <a:lnTo>
                    <a:pt x="8505" y="52735"/>
                  </a:lnTo>
                  <a:lnTo>
                    <a:pt x="8203" y="54608"/>
                  </a:lnTo>
                  <a:lnTo>
                    <a:pt x="7885" y="56360"/>
                  </a:lnTo>
                  <a:lnTo>
                    <a:pt x="7583" y="57962"/>
                  </a:lnTo>
                  <a:lnTo>
                    <a:pt x="7281" y="59412"/>
                  </a:lnTo>
                  <a:lnTo>
                    <a:pt x="7009" y="60650"/>
                  </a:lnTo>
                  <a:lnTo>
                    <a:pt x="6767" y="61663"/>
                  </a:lnTo>
                  <a:lnTo>
                    <a:pt x="6586" y="62433"/>
                  </a:lnTo>
                  <a:lnTo>
                    <a:pt x="6420" y="63067"/>
                  </a:lnTo>
                  <a:lnTo>
                    <a:pt x="9910" y="63777"/>
                  </a:lnTo>
                  <a:lnTo>
                    <a:pt x="12493" y="64321"/>
                  </a:lnTo>
                  <a:lnTo>
                    <a:pt x="13459" y="64533"/>
                  </a:lnTo>
                  <a:lnTo>
                    <a:pt x="14033" y="64669"/>
                  </a:lnTo>
                  <a:lnTo>
                    <a:pt x="14562" y="64805"/>
                  </a:lnTo>
                  <a:lnTo>
                    <a:pt x="15106" y="64925"/>
                  </a:lnTo>
                  <a:lnTo>
                    <a:pt x="15665" y="65031"/>
                  </a:lnTo>
                  <a:lnTo>
                    <a:pt x="16224" y="65122"/>
                  </a:lnTo>
                  <a:lnTo>
                    <a:pt x="16798" y="65197"/>
                  </a:lnTo>
                  <a:lnTo>
                    <a:pt x="17387" y="65273"/>
                  </a:lnTo>
                  <a:lnTo>
                    <a:pt x="17991" y="65333"/>
                  </a:lnTo>
                  <a:lnTo>
                    <a:pt x="18595" y="65379"/>
                  </a:lnTo>
                  <a:lnTo>
                    <a:pt x="19215" y="65409"/>
                  </a:lnTo>
                  <a:lnTo>
                    <a:pt x="19834" y="65424"/>
                  </a:lnTo>
                  <a:lnTo>
                    <a:pt x="20469" y="65439"/>
                  </a:lnTo>
                  <a:lnTo>
                    <a:pt x="21753" y="65439"/>
                  </a:lnTo>
                  <a:lnTo>
                    <a:pt x="22387" y="65424"/>
                  </a:lnTo>
                  <a:lnTo>
                    <a:pt x="23701" y="65364"/>
                  </a:lnTo>
                  <a:lnTo>
                    <a:pt x="25015" y="65258"/>
                  </a:lnTo>
                  <a:lnTo>
                    <a:pt x="26345" y="65137"/>
                  </a:lnTo>
                  <a:lnTo>
                    <a:pt x="27659" y="64986"/>
                  </a:lnTo>
                  <a:lnTo>
                    <a:pt x="28988" y="64820"/>
                  </a:lnTo>
                  <a:lnTo>
                    <a:pt x="30287" y="64623"/>
                  </a:lnTo>
                  <a:lnTo>
                    <a:pt x="31587" y="64412"/>
                  </a:lnTo>
                  <a:lnTo>
                    <a:pt x="32855" y="64185"/>
                  </a:lnTo>
                  <a:lnTo>
                    <a:pt x="34094" y="63944"/>
                  </a:lnTo>
                  <a:lnTo>
                    <a:pt x="35318" y="63687"/>
                  </a:lnTo>
                  <a:lnTo>
                    <a:pt x="36481" y="63445"/>
                  </a:lnTo>
                  <a:lnTo>
                    <a:pt x="37614" y="63188"/>
                  </a:lnTo>
                  <a:lnTo>
                    <a:pt x="38701" y="62931"/>
                  </a:lnTo>
                  <a:lnTo>
                    <a:pt x="39729" y="62675"/>
                  </a:lnTo>
                  <a:lnTo>
                    <a:pt x="40680" y="62418"/>
                  </a:lnTo>
                  <a:lnTo>
                    <a:pt x="42417" y="61965"/>
                  </a:lnTo>
                  <a:lnTo>
                    <a:pt x="43837" y="61557"/>
                  </a:lnTo>
                  <a:lnTo>
                    <a:pt x="44910" y="61240"/>
                  </a:lnTo>
                  <a:lnTo>
                    <a:pt x="45816" y="60953"/>
                  </a:lnTo>
                  <a:lnTo>
                    <a:pt x="45363" y="58823"/>
                  </a:lnTo>
                  <a:lnTo>
                    <a:pt x="44880" y="56391"/>
                  </a:lnTo>
                  <a:lnTo>
                    <a:pt x="44260" y="53233"/>
                  </a:lnTo>
                  <a:lnTo>
                    <a:pt x="43777" y="50681"/>
                  </a:lnTo>
                  <a:lnTo>
                    <a:pt x="43263" y="47916"/>
                  </a:lnTo>
                  <a:lnTo>
                    <a:pt x="42735" y="44955"/>
                  </a:lnTo>
                  <a:lnTo>
                    <a:pt x="42206" y="41889"/>
                  </a:lnTo>
                  <a:lnTo>
                    <a:pt x="41692" y="38732"/>
                  </a:lnTo>
                  <a:lnTo>
                    <a:pt x="41194" y="35559"/>
                  </a:lnTo>
                  <a:lnTo>
                    <a:pt x="40967" y="33988"/>
                  </a:lnTo>
                  <a:lnTo>
                    <a:pt x="40756" y="32417"/>
                  </a:lnTo>
                  <a:lnTo>
                    <a:pt x="40544" y="30862"/>
                  </a:lnTo>
                  <a:lnTo>
                    <a:pt x="40363" y="29336"/>
                  </a:lnTo>
                  <a:lnTo>
                    <a:pt x="40152" y="27704"/>
                  </a:lnTo>
                  <a:lnTo>
                    <a:pt x="39910" y="26133"/>
                  </a:lnTo>
                  <a:lnTo>
                    <a:pt x="39653" y="24623"/>
                  </a:lnTo>
                  <a:lnTo>
                    <a:pt x="39366" y="23173"/>
                  </a:lnTo>
                  <a:lnTo>
                    <a:pt x="39064" y="21768"/>
                  </a:lnTo>
                  <a:lnTo>
                    <a:pt x="38747" y="20423"/>
                  </a:lnTo>
                  <a:lnTo>
                    <a:pt x="38399" y="19139"/>
                  </a:lnTo>
                  <a:lnTo>
                    <a:pt x="38052" y="17901"/>
                  </a:lnTo>
                  <a:lnTo>
                    <a:pt x="37674" y="16722"/>
                  </a:lnTo>
                  <a:lnTo>
                    <a:pt x="37281" y="15589"/>
                  </a:lnTo>
                  <a:lnTo>
                    <a:pt x="36889" y="14502"/>
                  </a:lnTo>
                  <a:lnTo>
                    <a:pt x="36481" y="13475"/>
                  </a:lnTo>
                  <a:lnTo>
                    <a:pt x="36058" y="12493"/>
                  </a:lnTo>
                  <a:lnTo>
                    <a:pt x="35635" y="11556"/>
                  </a:lnTo>
                  <a:lnTo>
                    <a:pt x="35197" y="10665"/>
                  </a:lnTo>
                  <a:lnTo>
                    <a:pt x="34744" y="9819"/>
                  </a:lnTo>
                  <a:lnTo>
                    <a:pt x="34260" y="10227"/>
                  </a:lnTo>
                  <a:lnTo>
                    <a:pt x="33762" y="10620"/>
                  </a:lnTo>
                  <a:lnTo>
                    <a:pt x="33248" y="10967"/>
                  </a:lnTo>
                  <a:lnTo>
                    <a:pt x="32991" y="11133"/>
                  </a:lnTo>
                  <a:lnTo>
                    <a:pt x="32719" y="11284"/>
                  </a:lnTo>
                  <a:lnTo>
                    <a:pt x="32478" y="11194"/>
                  </a:lnTo>
                  <a:lnTo>
                    <a:pt x="32206" y="11073"/>
                  </a:lnTo>
                  <a:lnTo>
                    <a:pt x="31828" y="10907"/>
                  </a:lnTo>
                  <a:lnTo>
                    <a:pt x="31375" y="10695"/>
                  </a:lnTo>
                  <a:lnTo>
                    <a:pt x="30861" y="10438"/>
                  </a:lnTo>
                  <a:lnTo>
                    <a:pt x="30302" y="10121"/>
                  </a:lnTo>
                  <a:lnTo>
                    <a:pt x="29698" y="9758"/>
                  </a:lnTo>
                  <a:lnTo>
                    <a:pt x="30106" y="9411"/>
                  </a:lnTo>
                  <a:lnTo>
                    <a:pt x="30514" y="9048"/>
                  </a:lnTo>
                  <a:lnTo>
                    <a:pt x="30907" y="8671"/>
                  </a:lnTo>
                  <a:lnTo>
                    <a:pt x="31299" y="8293"/>
                  </a:lnTo>
                  <a:lnTo>
                    <a:pt x="31692" y="7900"/>
                  </a:lnTo>
                  <a:lnTo>
                    <a:pt x="32070" y="7493"/>
                  </a:lnTo>
                  <a:lnTo>
                    <a:pt x="32432" y="7070"/>
                  </a:lnTo>
                  <a:lnTo>
                    <a:pt x="32810" y="6647"/>
                  </a:lnTo>
                  <a:lnTo>
                    <a:pt x="32448" y="6163"/>
                  </a:lnTo>
                  <a:lnTo>
                    <a:pt x="32100" y="5695"/>
                  </a:lnTo>
                  <a:lnTo>
                    <a:pt x="31753" y="5242"/>
                  </a:lnTo>
                  <a:lnTo>
                    <a:pt x="31405" y="4819"/>
                  </a:lnTo>
                  <a:lnTo>
                    <a:pt x="31073" y="4426"/>
                  </a:lnTo>
                  <a:lnTo>
                    <a:pt x="30741" y="4048"/>
                  </a:lnTo>
                  <a:lnTo>
                    <a:pt x="30408" y="3686"/>
                  </a:lnTo>
                  <a:lnTo>
                    <a:pt x="30076" y="3354"/>
                  </a:lnTo>
                  <a:lnTo>
                    <a:pt x="29759" y="3036"/>
                  </a:lnTo>
                  <a:lnTo>
                    <a:pt x="29441" y="2734"/>
                  </a:lnTo>
                  <a:lnTo>
                    <a:pt x="28837" y="2190"/>
                  </a:lnTo>
                  <a:lnTo>
                    <a:pt x="28263" y="1722"/>
                  </a:lnTo>
                  <a:lnTo>
                    <a:pt x="27719" y="1314"/>
                  </a:lnTo>
                  <a:lnTo>
                    <a:pt x="27236" y="967"/>
                  </a:lnTo>
                  <a:lnTo>
                    <a:pt x="26798" y="695"/>
                  </a:lnTo>
                  <a:lnTo>
                    <a:pt x="26405" y="453"/>
                  </a:lnTo>
                  <a:lnTo>
                    <a:pt x="26073" y="287"/>
                  </a:lnTo>
                  <a:lnTo>
                    <a:pt x="25816" y="151"/>
                  </a:lnTo>
                  <a:lnTo>
                    <a:pt x="25620" y="60"/>
                  </a:lnTo>
                  <a:lnTo>
                    <a:pt x="25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7475602" y="1867459"/>
              <a:ext cx="215191" cy="143789"/>
            </a:xfrm>
            <a:custGeom>
              <a:rect b="b" l="l" r="r" t="t"/>
              <a:pathLst>
                <a:path extrusionOk="0" h="8913" w="13339">
                  <a:moveTo>
                    <a:pt x="11526" y="0"/>
                  </a:moveTo>
                  <a:lnTo>
                    <a:pt x="9683" y="1027"/>
                  </a:lnTo>
                  <a:lnTo>
                    <a:pt x="9124" y="1405"/>
                  </a:lnTo>
                  <a:lnTo>
                    <a:pt x="8535" y="1768"/>
                  </a:lnTo>
                  <a:lnTo>
                    <a:pt x="7961" y="2115"/>
                  </a:lnTo>
                  <a:lnTo>
                    <a:pt x="7357" y="2447"/>
                  </a:lnTo>
                  <a:lnTo>
                    <a:pt x="6753" y="2780"/>
                  </a:lnTo>
                  <a:lnTo>
                    <a:pt x="6149" y="3082"/>
                  </a:lnTo>
                  <a:lnTo>
                    <a:pt x="5544" y="3384"/>
                  </a:lnTo>
                  <a:lnTo>
                    <a:pt x="4925" y="3656"/>
                  </a:lnTo>
                  <a:lnTo>
                    <a:pt x="4306" y="3928"/>
                  </a:lnTo>
                  <a:lnTo>
                    <a:pt x="3686" y="4185"/>
                  </a:lnTo>
                  <a:lnTo>
                    <a:pt x="3067" y="4441"/>
                  </a:lnTo>
                  <a:lnTo>
                    <a:pt x="2448" y="4668"/>
                  </a:lnTo>
                  <a:lnTo>
                    <a:pt x="1828" y="4894"/>
                  </a:lnTo>
                  <a:lnTo>
                    <a:pt x="1224" y="5091"/>
                  </a:lnTo>
                  <a:lnTo>
                    <a:pt x="0" y="5484"/>
                  </a:lnTo>
                  <a:lnTo>
                    <a:pt x="318" y="5982"/>
                  </a:lnTo>
                  <a:lnTo>
                    <a:pt x="484" y="6239"/>
                  </a:lnTo>
                  <a:lnTo>
                    <a:pt x="680" y="6496"/>
                  </a:lnTo>
                  <a:lnTo>
                    <a:pt x="877" y="6753"/>
                  </a:lnTo>
                  <a:lnTo>
                    <a:pt x="1103" y="7024"/>
                  </a:lnTo>
                  <a:lnTo>
                    <a:pt x="1360" y="7281"/>
                  </a:lnTo>
                  <a:lnTo>
                    <a:pt x="1632" y="7523"/>
                  </a:lnTo>
                  <a:lnTo>
                    <a:pt x="1964" y="7765"/>
                  </a:lnTo>
                  <a:lnTo>
                    <a:pt x="2312" y="7991"/>
                  </a:lnTo>
                  <a:lnTo>
                    <a:pt x="2508" y="8097"/>
                  </a:lnTo>
                  <a:lnTo>
                    <a:pt x="2720" y="8203"/>
                  </a:lnTo>
                  <a:lnTo>
                    <a:pt x="2931" y="8293"/>
                  </a:lnTo>
                  <a:lnTo>
                    <a:pt x="3173" y="8384"/>
                  </a:lnTo>
                  <a:lnTo>
                    <a:pt x="3414" y="8475"/>
                  </a:lnTo>
                  <a:lnTo>
                    <a:pt x="3671" y="8550"/>
                  </a:lnTo>
                  <a:lnTo>
                    <a:pt x="3943" y="8626"/>
                  </a:lnTo>
                  <a:lnTo>
                    <a:pt x="4230" y="8686"/>
                  </a:lnTo>
                  <a:lnTo>
                    <a:pt x="4532" y="8747"/>
                  </a:lnTo>
                  <a:lnTo>
                    <a:pt x="4849" y="8807"/>
                  </a:lnTo>
                  <a:lnTo>
                    <a:pt x="5182" y="8852"/>
                  </a:lnTo>
                  <a:lnTo>
                    <a:pt x="5529" y="8882"/>
                  </a:lnTo>
                  <a:lnTo>
                    <a:pt x="5998" y="8913"/>
                  </a:lnTo>
                  <a:lnTo>
                    <a:pt x="6451" y="8913"/>
                  </a:lnTo>
                  <a:lnTo>
                    <a:pt x="6889" y="8898"/>
                  </a:lnTo>
                  <a:lnTo>
                    <a:pt x="7327" y="8852"/>
                  </a:lnTo>
                  <a:lnTo>
                    <a:pt x="7735" y="8792"/>
                  </a:lnTo>
                  <a:lnTo>
                    <a:pt x="8143" y="8716"/>
                  </a:lnTo>
                  <a:lnTo>
                    <a:pt x="8520" y="8611"/>
                  </a:lnTo>
                  <a:lnTo>
                    <a:pt x="8898" y="8490"/>
                  </a:lnTo>
                  <a:lnTo>
                    <a:pt x="9245" y="8354"/>
                  </a:lnTo>
                  <a:lnTo>
                    <a:pt x="9593" y="8203"/>
                  </a:lnTo>
                  <a:lnTo>
                    <a:pt x="9925" y="8037"/>
                  </a:lnTo>
                  <a:lnTo>
                    <a:pt x="10227" y="7855"/>
                  </a:lnTo>
                  <a:lnTo>
                    <a:pt x="10529" y="7674"/>
                  </a:lnTo>
                  <a:lnTo>
                    <a:pt x="10816" y="7463"/>
                  </a:lnTo>
                  <a:lnTo>
                    <a:pt x="11088" y="7251"/>
                  </a:lnTo>
                  <a:lnTo>
                    <a:pt x="11345" y="7024"/>
                  </a:lnTo>
                  <a:lnTo>
                    <a:pt x="11572" y="6783"/>
                  </a:lnTo>
                  <a:lnTo>
                    <a:pt x="11798" y="6541"/>
                  </a:lnTo>
                  <a:lnTo>
                    <a:pt x="12010" y="6299"/>
                  </a:lnTo>
                  <a:lnTo>
                    <a:pt x="12206" y="6043"/>
                  </a:lnTo>
                  <a:lnTo>
                    <a:pt x="12387" y="5786"/>
                  </a:lnTo>
                  <a:lnTo>
                    <a:pt x="12553" y="5514"/>
                  </a:lnTo>
                  <a:lnTo>
                    <a:pt x="12705" y="5257"/>
                  </a:lnTo>
                  <a:lnTo>
                    <a:pt x="12825" y="4985"/>
                  </a:lnTo>
                  <a:lnTo>
                    <a:pt x="12946" y="4713"/>
                  </a:lnTo>
                  <a:lnTo>
                    <a:pt x="13052" y="4441"/>
                  </a:lnTo>
                  <a:lnTo>
                    <a:pt x="13143" y="4185"/>
                  </a:lnTo>
                  <a:lnTo>
                    <a:pt x="13203" y="3913"/>
                  </a:lnTo>
                  <a:lnTo>
                    <a:pt x="13263" y="3656"/>
                  </a:lnTo>
                  <a:lnTo>
                    <a:pt x="13309" y="3384"/>
                  </a:lnTo>
                  <a:lnTo>
                    <a:pt x="13324" y="3142"/>
                  </a:lnTo>
                  <a:lnTo>
                    <a:pt x="13339" y="2885"/>
                  </a:lnTo>
                  <a:lnTo>
                    <a:pt x="13324" y="2538"/>
                  </a:lnTo>
                  <a:lnTo>
                    <a:pt x="13279" y="2206"/>
                  </a:lnTo>
                  <a:lnTo>
                    <a:pt x="13218" y="1904"/>
                  </a:lnTo>
                  <a:lnTo>
                    <a:pt x="13128" y="1617"/>
                  </a:lnTo>
                  <a:lnTo>
                    <a:pt x="13022" y="1360"/>
                  </a:lnTo>
                  <a:lnTo>
                    <a:pt x="12901" y="1118"/>
                  </a:lnTo>
                  <a:lnTo>
                    <a:pt x="12765" y="907"/>
                  </a:lnTo>
                  <a:lnTo>
                    <a:pt x="12629" y="710"/>
                  </a:lnTo>
                  <a:lnTo>
                    <a:pt x="12478" y="544"/>
                  </a:lnTo>
                  <a:lnTo>
                    <a:pt x="12327" y="393"/>
                  </a:lnTo>
                  <a:lnTo>
                    <a:pt x="12176" y="272"/>
                  </a:lnTo>
                  <a:lnTo>
                    <a:pt x="12025" y="166"/>
                  </a:lnTo>
                  <a:lnTo>
                    <a:pt x="11889" y="91"/>
                  </a:lnTo>
                  <a:lnTo>
                    <a:pt x="11753" y="45"/>
                  </a:lnTo>
                  <a:lnTo>
                    <a:pt x="116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7280150" y="1350556"/>
              <a:ext cx="397731" cy="537115"/>
            </a:xfrm>
            <a:custGeom>
              <a:rect b="b" l="l" r="r" t="t"/>
              <a:pathLst>
                <a:path extrusionOk="0" h="33294" w="24654">
                  <a:moveTo>
                    <a:pt x="13702" y="0"/>
                  </a:moveTo>
                  <a:lnTo>
                    <a:pt x="13717" y="287"/>
                  </a:lnTo>
                  <a:lnTo>
                    <a:pt x="13717" y="620"/>
                  </a:lnTo>
                  <a:lnTo>
                    <a:pt x="13702" y="1058"/>
                  </a:lnTo>
                  <a:lnTo>
                    <a:pt x="13671" y="1571"/>
                  </a:lnTo>
                  <a:lnTo>
                    <a:pt x="13611" y="2161"/>
                  </a:lnTo>
                  <a:lnTo>
                    <a:pt x="13520" y="2795"/>
                  </a:lnTo>
                  <a:lnTo>
                    <a:pt x="13460" y="3127"/>
                  </a:lnTo>
                  <a:lnTo>
                    <a:pt x="13399" y="3460"/>
                  </a:lnTo>
                  <a:lnTo>
                    <a:pt x="13309" y="3807"/>
                  </a:lnTo>
                  <a:lnTo>
                    <a:pt x="13218" y="4139"/>
                  </a:lnTo>
                  <a:lnTo>
                    <a:pt x="13097" y="4487"/>
                  </a:lnTo>
                  <a:lnTo>
                    <a:pt x="12977" y="4819"/>
                  </a:lnTo>
                  <a:lnTo>
                    <a:pt x="12841" y="5167"/>
                  </a:lnTo>
                  <a:lnTo>
                    <a:pt x="12689" y="5484"/>
                  </a:lnTo>
                  <a:lnTo>
                    <a:pt x="12508" y="5801"/>
                  </a:lnTo>
                  <a:lnTo>
                    <a:pt x="12312" y="6118"/>
                  </a:lnTo>
                  <a:lnTo>
                    <a:pt x="12100" y="6405"/>
                  </a:lnTo>
                  <a:lnTo>
                    <a:pt x="11874" y="6692"/>
                  </a:lnTo>
                  <a:lnTo>
                    <a:pt x="11617" y="6949"/>
                  </a:lnTo>
                  <a:lnTo>
                    <a:pt x="11345" y="7191"/>
                  </a:lnTo>
                  <a:lnTo>
                    <a:pt x="11058" y="7402"/>
                  </a:lnTo>
                  <a:lnTo>
                    <a:pt x="10741" y="7599"/>
                  </a:lnTo>
                  <a:lnTo>
                    <a:pt x="10393" y="7765"/>
                  </a:lnTo>
                  <a:lnTo>
                    <a:pt x="10212" y="7840"/>
                  </a:lnTo>
                  <a:lnTo>
                    <a:pt x="10016" y="7916"/>
                  </a:lnTo>
                  <a:lnTo>
                    <a:pt x="9744" y="8007"/>
                  </a:lnTo>
                  <a:lnTo>
                    <a:pt x="9472" y="8112"/>
                  </a:lnTo>
                  <a:lnTo>
                    <a:pt x="9185" y="8248"/>
                  </a:lnTo>
                  <a:lnTo>
                    <a:pt x="8898" y="8384"/>
                  </a:lnTo>
                  <a:lnTo>
                    <a:pt x="8611" y="8535"/>
                  </a:lnTo>
                  <a:lnTo>
                    <a:pt x="8324" y="8701"/>
                  </a:lnTo>
                  <a:lnTo>
                    <a:pt x="8022" y="8883"/>
                  </a:lnTo>
                  <a:lnTo>
                    <a:pt x="7735" y="9079"/>
                  </a:lnTo>
                  <a:lnTo>
                    <a:pt x="7448" y="9275"/>
                  </a:lnTo>
                  <a:lnTo>
                    <a:pt x="7161" y="9502"/>
                  </a:lnTo>
                  <a:lnTo>
                    <a:pt x="6859" y="9744"/>
                  </a:lnTo>
                  <a:lnTo>
                    <a:pt x="6572" y="9985"/>
                  </a:lnTo>
                  <a:lnTo>
                    <a:pt x="6300" y="10257"/>
                  </a:lnTo>
                  <a:lnTo>
                    <a:pt x="6013" y="10529"/>
                  </a:lnTo>
                  <a:lnTo>
                    <a:pt x="5741" y="10816"/>
                  </a:lnTo>
                  <a:lnTo>
                    <a:pt x="5469" y="11118"/>
                  </a:lnTo>
                  <a:lnTo>
                    <a:pt x="5197" y="11436"/>
                  </a:lnTo>
                  <a:lnTo>
                    <a:pt x="4940" y="11768"/>
                  </a:lnTo>
                  <a:lnTo>
                    <a:pt x="4683" y="12115"/>
                  </a:lnTo>
                  <a:lnTo>
                    <a:pt x="4442" y="12478"/>
                  </a:lnTo>
                  <a:lnTo>
                    <a:pt x="4200" y="12840"/>
                  </a:lnTo>
                  <a:lnTo>
                    <a:pt x="3973" y="13233"/>
                  </a:lnTo>
                  <a:lnTo>
                    <a:pt x="3762" y="13626"/>
                  </a:lnTo>
                  <a:lnTo>
                    <a:pt x="3550" y="14034"/>
                  </a:lnTo>
                  <a:lnTo>
                    <a:pt x="3354" y="14457"/>
                  </a:lnTo>
                  <a:lnTo>
                    <a:pt x="3158" y="14895"/>
                  </a:lnTo>
                  <a:lnTo>
                    <a:pt x="2992" y="15348"/>
                  </a:lnTo>
                  <a:lnTo>
                    <a:pt x="2825" y="15816"/>
                  </a:lnTo>
                  <a:lnTo>
                    <a:pt x="2674" y="16285"/>
                  </a:lnTo>
                  <a:lnTo>
                    <a:pt x="2538" y="16768"/>
                  </a:lnTo>
                  <a:lnTo>
                    <a:pt x="2417" y="17282"/>
                  </a:lnTo>
                  <a:lnTo>
                    <a:pt x="2312" y="17795"/>
                  </a:lnTo>
                  <a:lnTo>
                    <a:pt x="2040" y="17720"/>
                  </a:lnTo>
                  <a:lnTo>
                    <a:pt x="1753" y="17674"/>
                  </a:lnTo>
                  <a:lnTo>
                    <a:pt x="1390" y="17629"/>
                  </a:lnTo>
                  <a:lnTo>
                    <a:pt x="1209" y="17614"/>
                  </a:lnTo>
                  <a:lnTo>
                    <a:pt x="1013" y="17614"/>
                  </a:lnTo>
                  <a:lnTo>
                    <a:pt x="816" y="17629"/>
                  </a:lnTo>
                  <a:lnTo>
                    <a:pt x="620" y="17659"/>
                  </a:lnTo>
                  <a:lnTo>
                    <a:pt x="454" y="17705"/>
                  </a:lnTo>
                  <a:lnTo>
                    <a:pt x="272" y="17765"/>
                  </a:lnTo>
                  <a:lnTo>
                    <a:pt x="121" y="17856"/>
                  </a:lnTo>
                  <a:lnTo>
                    <a:pt x="1" y="17961"/>
                  </a:lnTo>
                  <a:lnTo>
                    <a:pt x="91" y="17992"/>
                  </a:lnTo>
                  <a:lnTo>
                    <a:pt x="348" y="18052"/>
                  </a:lnTo>
                  <a:lnTo>
                    <a:pt x="695" y="18158"/>
                  </a:lnTo>
                  <a:lnTo>
                    <a:pt x="907" y="18233"/>
                  </a:lnTo>
                  <a:lnTo>
                    <a:pt x="1118" y="18324"/>
                  </a:lnTo>
                  <a:lnTo>
                    <a:pt x="1330" y="18430"/>
                  </a:lnTo>
                  <a:lnTo>
                    <a:pt x="1556" y="18551"/>
                  </a:lnTo>
                  <a:lnTo>
                    <a:pt x="1753" y="18702"/>
                  </a:lnTo>
                  <a:lnTo>
                    <a:pt x="1949" y="18853"/>
                  </a:lnTo>
                  <a:lnTo>
                    <a:pt x="2130" y="19034"/>
                  </a:lnTo>
                  <a:lnTo>
                    <a:pt x="2206" y="19140"/>
                  </a:lnTo>
                  <a:lnTo>
                    <a:pt x="2266" y="19245"/>
                  </a:lnTo>
                  <a:lnTo>
                    <a:pt x="2327" y="19351"/>
                  </a:lnTo>
                  <a:lnTo>
                    <a:pt x="2387" y="19472"/>
                  </a:lnTo>
                  <a:lnTo>
                    <a:pt x="2433" y="19593"/>
                  </a:lnTo>
                  <a:lnTo>
                    <a:pt x="2463" y="19714"/>
                  </a:lnTo>
                  <a:lnTo>
                    <a:pt x="2312" y="19653"/>
                  </a:lnTo>
                  <a:lnTo>
                    <a:pt x="2146" y="19593"/>
                  </a:lnTo>
                  <a:lnTo>
                    <a:pt x="1919" y="19548"/>
                  </a:lnTo>
                  <a:lnTo>
                    <a:pt x="1798" y="19548"/>
                  </a:lnTo>
                  <a:lnTo>
                    <a:pt x="1677" y="19532"/>
                  </a:lnTo>
                  <a:lnTo>
                    <a:pt x="1541" y="19548"/>
                  </a:lnTo>
                  <a:lnTo>
                    <a:pt x="1405" y="19563"/>
                  </a:lnTo>
                  <a:lnTo>
                    <a:pt x="1269" y="19608"/>
                  </a:lnTo>
                  <a:lnTo>
                    <a:pt x="1133" y="19668"/>
                  </a:lnTo>
                  <a:lnTo>
                    <a:pt x="998" y="19729"/>
                  </a:lnTo>
                  <a:lnTo>
                    <a:pt x="862" y="19835"/>
                  </a:lnTo>
                  <a:lnTo>
                    <a:pt x="937" y="19850"/>
                  </a:lnTo>
                  <a:lnTo>
                    <a:pt x="1118" y="19895"/>
                  </a:lnTo>
                  <a:lnTo>
                    <a:pt x="1360" y="20001"/>
                  </a:lnTo>
                  <a:lnTo>
                    <a:pt x="1511" y="20061"/>
                  </a:lnTo>
                  <a:lnTo>
                    <a:pt x="1662" y="20137"/>
                  </a:lnTo>
                  <a:lnTo>
                    <a:pt x="1813" y="20227"/>
                  </a:lnTo>
                  <a:lnTo>
                    <a:pt x="1979" y="20348"/>
                  </a:lnTo>
                  <a:lnTo>
                    <a:pt x="2115" y="20469"/>
                  </a:lnTo>
                  <a:lnTo>
                    <a:pt x="2266" y="20605"/>
                  </a:lnTo>
                  <a:lnTo>
                    <a:pt x="2387" y="20756"/>
                  </a:lnTo>
                  <a:lnTo>
                    <a:pt x="2493" y="20937"/>
                  </a:lnTo>
                  <a:lnTo>
                    <a:pt x="2584" y="21134"/>
                  </a:lnTo>
                  <a:lnTo>
                    <a:pt x="2629" y="21345"/>
                  </a:lnTo>
                  <a:lnTo>
                    <a:pt x="2674" y="21481"/>
                  </a:lnTo>
                  <a:lnTo>
                    <a:pt x="2750" y="21662"/>
                  </a:lnTo>
                  <a:lnTo>
                    <a:pt x="2840" y="21874"/>
                  </a:lnTo>
                  <a:lnTo>
                    <a:pt x="2961" y="22131"/>
                  </a:lnTo>
                  <a:lnTo>
                    <a:pt x="3309" y="22750"/>
                  </a:lnTo>
                  <a:lnTo>
                    <a:pt x="3732" y="23490"/>
                  </a:lnTo>
                  <a:lnTo>
                    <a:pt x="4245" y="24321"/>
                  </a:lnTo>
                  <a:lnTo>
                    <a:pt x="4834" y="25227"/>
                  </a:lnTo>
                  <a:lnTo>
                    <a:pt x="5484" y="26179"/>
                  </a:lnTo>
                  <a:lnTo>
                    <a:pt x="6179" y="27161"/>
                  </a:lnTo>
                  <a:lnTo>
                    <a:pt x="6904" y="28143"/>
                  </a:lnTo>
                  <a:lnTo>
                    <a:pt x="7674" y="29110"/>
                  </a:lnTo>
                  <a:lnTo>
                    <a:pt x="8052" y="29578"/>
                  </a:lnTo>
                  <a:lnTo>
                    <a:pt x="8445" y="30031"/>
                  </a:lnTo>
                  <a:lnTo>
                    <a:pt x="8837" y="30469"/>
                  </a:lnTo>
                  <a:lnTo>
                    <a:pt x="9230" y="30892"/>
                  </a:lnTo>
                  <a:lnTo>
                    <a:pt x="9623" y="31285"/>
                  </a:lnTo>
                  <a:lnTo>
                    <a:pt x="10001" y="31663"/>
                  </a:lnTo>
                  <a:lnTo>
                    <a:pt x="10378" y="31995"/>
                  </a:lnTo>
                  <a:lnTo>
                    <a:pt x="10756" y="32312"/>
                  </a:lnTo>
                  <a:lnTo>
                    <a:pt x="11118" y="32599"/>
                  </a:lnTo>
                  <a:lnTo>
                    <a:pt x="11481" y="32841"/>
                  </a:lnTo>
                  <a:lnTo>
                    <a:pt x="11828" y="33052"/>
                  </a:lnTo>
                  <a:lnTo>
                    <a:pt x="12161" y="33218"/>
                  </a:lnTo>
                  <a:lnTo>
                    <a:pt x="12327" y="33264"/>
                  </a:lnTo>
                  <a:lnTo>
                    <a:pt x="12493" y="33294"/>
                  </a:lnTo>
                  <a:lnTo>
                    <a:pt x="12674" y="33294"/>
                  </a:lnTo>
                  <a:lnTo>
                    <a:pt x="12856" y="33249"/>
                  </a:lnTo>
                  <a:lnTo>
                    <a:pt x="13037" y="33188"/>
                  </a:lnTo>
                  <a:lnTo>
                    <a:pt x="13218" y="33098"/>
                  </a:lnTo>
                  <a:lnTo>
                    <a:pt x="13415" y="32977"/>
                  </a:lnTo>
                  <a:lnTo>
                    <a:pt x="13611" y="32826"/>
                  </a:lnTo>
                  <a:lnTo>
                    <a:pt x="13807" y="32660"/>
                  </a:lnTo>
                  <a:lnTo>
                    <a:pt x="14019" y="32463"/>
                  </a:lnTo>
                  <a:lnTo>
                    <a:pt x="14215" y="32252"/>
                  </a:lnTo>
                  <a:lnTo>
                    <a:pt x="14427" y="32010"/>
                  </a:lnTo>
                  <a:lnTo>
                    <a:pt x="14638" y="31753"/>
                  </a:lnTo>
                  <a:lnTo>
                    <a:pt x="14850" y="31466"/>
                  </a:lnTo>
                  <a:lnTo>
                    <a:pt x="15273" y="30862"/>
                  </a:lnTo>
                  <a:lnTo>
                    <a:pt x="15711" y="30182"/>
                  </a:lnTo>
                  <a:lnTo>
                    <a:pt x="16149" y="29442"/>
                  </a:lnTo>
                  <a:lnTo>
                    <a:pt x="16587" y="28641"/>
                  </a:lnTo>
                  <a:lnTo>
                    <a:pt x="17025" y="27810"/>
                  </a:lnTo>
                  <a:lnTo>
                    <a:pt x="17463" y="26934"/>
                  </a:lnTo>
                  <a:lnTo>
                    <a:pt x="17901" y="26043"/>
                  </a:lnTo>
                  <a:lnTo>
                    <a:pt x="18324" y="25122"/>
                  </a:lnTo>
                  <a:lnTo>
                    <a:pt x="18747" y="24185"/>
                  </a:lnTo>
                  <a:lnTo>
                    <a:pt x="19155" y="23248"/>
                  </a:lnTo>
                  <a:lnTo>
                    <a:pt x="19548" y="22327"/>
                  </a:lnTo>
                  <a:lnTo>
                    <a:pt x="20288" y="20499"/>
                  </a:lnTo>
                  <a:lnTo>
                    <a:pt x="20968" y="18777"/>
                  </a:lnTo>
                  <a:lnTo>
                    <a:pt x="21557" y="17236"/>
                  </a:lnTo>
                  <a:lnTo>
                    <a:pt x="22040" y="15922"/>
                  </a:lnTo>
                  <a:lnTo>
                    <a:pt x="22403" y="14910"/>
                  </a:lnTo>
                  <a:lnTo>
                    <a:pt x="22705" y="14019"/>
                  </a:lnTo>
                  <a:lnTo>
                    <a:pt x="22826" y="13913"/>
                  </a:lnTo>
                  <a:lnTo>
                    <a:pt x="22962" y="13792"/>
                  </a:lnTo>
                  <a:lnTo>
                    <a:pt x="23128" y="13626"/>
                  </a:lnTo>
                  <a:lnTo>
                    <a:pt x="23324" y="13399"/>
                  </a:lnTo>
                  <a:lnTo>
                    <a:pt x="23536" y="13112"/>
                  </a:lnTo>
                  <a:lnTo>
                    <a:pt x="23762" y="12795"/>
                  </a:lnTo>
                  <a:lnTo>
                    <a:pt x="23974" y="12418"/>
                  </a:lnTo>
                  <a:lnTo>
                    <a:pt x="24079" y="12206"/>
                  </a:lnTo>
                  <a:lnTo>
                    <a:pt x="24170" y="11995"/>
                  </a:lnTo>
                  <a:lnTo>
                    <a:pt x="24276" y="11753"/>
                  </a:lnTo>
                  <a:lnTo>
                    <a:pt x="24351" y="11511"/>
                  </a:lnTo>
                  <a:lnTo>
                    <a:pt x="24427" y="11254"/>
                  </a:lnTo>
                  <a:lnTo>
                    <a:pt x="24502" y="10982"/>
                  </a:lnTo>
                  <a:lnTo>
                    <a:pt x="24563" y="10711"/>
                  </a:lnTo>
                  <a:lnTo>
                    <a:pt x="24608" y="10408"/>
                  </a:lnTo>
                  <a:lnTo>
                    <a:pt x="24638" y="10106"/>
                  </a:lnTo>
                  <a:lnTo>
                    <a:pt x="24653" y="9789"/>
                  </a:lnTo>
                  <a:lnTo>
                    <a:pt x="24653" y="9457"/>
                  </a:lnTo>
                  <a:lnTo>
                    <a:pt x="24638" y="9109"/>
                  </a:lnTo>
                  <a:lnTo>
                    <a:pt x="24593" y="8747"/>
                  </a:lnTo>
                  <a:lnTo>
                    <a:pt x="24548" y="8384"/>
                  </a:lnTo>
                  <a:lnTo>
                    <a:pt x="24472" y="7991"/>
                  </a:lnTo>
                  <a:lnTo>
                    <a:pt x="24381" y="7599"/>
                  </a:lnTo>
                  <a:lnTo>
                    <a:pt x="24215" y="7856"/>
                  </a:lnTo>
                  <a:lnTo>
                    <a:pt x="24034" y="8127"/>
                  </a:lnTo>
                  <a:lnTo>
                    <a:pt x="23792" y="8430"/>
                  </a:lnTo>
                  <a:lnTo>
                    <a:pt x="23520" y="8747"/>
                  </a:lnTo>
                  <a:lnTo>
                    <a:pt x="23369" y="8898"/>
                  </a:lnTo>
                  <a:lnTo>
                    <a:pt x="23218" y="9049"/>
                  </a:lnTo>
                  <a:lnTo>
                    <a:pt x="23052" y="9170"/>
                  </a:lnTo>
                  <a:lnTo>
                    <a:pt x="22886" y="9260"/>
                  </a:lnTo>
                  <a:lnTo>
                    <a:pt x="22735" y="9336"/>
                  </a:lnTo>
                  <a:lnTo>
                    <a:pt x="22569" y="9396"/>
                  </a:lnTo>
                  <a:lnTo>
                    <a:pt x="22644" y="9124"/>
                  </a:lnTo>
                  <a:lnTo>
                    <a:pt x="22720" y="8822"/>
                  </a:lnTo>
                  <a:lnTo>
                    <a:pt x="22810" y="8414"/>
                  </a:lnTo>
                  <a:lnTo>
                    <a:pt x="22871" y="7916"/>
                  </a:lnTo>
                  <a:lnTo>
                    <a:pt x="22886" y="7644"/>
                  </a:lnTo>
                  <a:lnTo>
                    <a:pt x="22901" y="7357"/>
                  </a:lnTo>
                  <a:lnTo>
                    <a:pt x="22901" y="7040"/>
                  </a:lnTo>
                  <a:lnTo>
                    <a:pt x="22901" y="6723"/>
                  </a:lnTo>
                  <a:lnTo>
                    <a:pt x="22871" y="6375"/>
                  </a:lnTo>
                  <a:lnTo>
                    <a:pt x="22826" y="6028"/>
                  </a:lnTo>
                  <a:lnTo>
                    <a:pt x="22765" y="5665"/>
                  </a:lnTo>
                  <a:lnTo>
                    <a:pt x="22675" y="5303"/>
                  </a:lnTo>
                  <a:lnTo>
                    <a:pt x="22569" y="4940"/>
                  </a:lnTo>
                  <a:lnTo>
                    <a:pt x="22433" y="4562"/>
                  </a:lnTo>
                  <a:lnTo>
                    <a:pt x="22267" y="4170"/>
                  </a:lnTo>
                  <a:lnTo>
                    <a:pt x="22070" y="3792"/>
                  </a:lnTo>
                  <a:lnTo>
                    <a:pt x="21859" y="3414"/>
                  </a:lnTo>
                  <a:lnTo>
                    <a:pt x="21602" y="3022"/>
                  </a:lnTo>
                  <a:lnTo>
                    <a:pt x="21300" y="2644"/>
                  </a:lnTo>
                  <a:lnTo>
                    <a:pt x="20968" y="2281"/>
                  </a:lnTo>
                  <a:lnTo>
                    <a:pt x="20605" y="1904"/>
                  </a:lnTo>
                  <a:lnTo>
                    <a:pt x="20197" y="1541"/>
                  </a:lnTo>
                  <a:lnTo>
                    <a:pt x="19729" y="1194"/>
                  </a:lnTo>
                  <a:lnTo>
                    <a:pt x="19230" y="846"/>
                  </a:lnTo>
                  <a:lnTo>
                    <a:pt x="18958" y="680"/>
                  </a:lnTo>
                  <a:lnTo>
                    <a:pt x="18687" y="529"/>
                  </a:lnTo>
                  <a:lnTo>
                    <a:pt x="18384" y="363"/>
                  </a:lnTo>
                  <a:lnTo>
                    <a:pt x="18082" y="212"/>
                  </a:lnTo>
                  <a:lnTo>
                    <a:pt x="18113" y="348"/>
                  </a:lnTo>
                  <a:lnTo>
                    <a:pt x="18188" y="725"/>
                  </a:lnTo>
                  <a:lnTo>
                    <a:pt x="18294" y="1284"/>
                  </a:lnTo>
                  <a:lnTo>
                    <a:pt x="18339" y="1617"/>
                  </a:lnTo>
                  <a:lnTo>
                    <a:pt x="18369" y="1964"/>
                  </a:lnTo>
                  <a:lnTo>
                    <a:pt x="18415" y="2327"/>
                  </a:lnTo>
                  <a:lnTo>
                    <a:pt x="18430" y="2689"/>
                  </a:lnTo>
                  <a:lnTo>
                    <a:pt x="18430" y="3052"/>
                  </a:lnTo>
                  <a:lnTo>
                    <a:pt x="18415" y="3399"/>
                  </a:lnTo>
                  <a:lnTo>
                    <a:pt x="18369" y="3732"/>
                  </a:lnTo>
                  <a:lnTo>
                    <a:pt x="18294" y="4034"/>
                  </a:lnTo>
                  <a:lnTo>
                    <a:pt x="18264" y="4170"/>
                  </a:lnTo>
                  <a:lnTo>
                    <a:pt x="18203" y="4306"/>
                  </a:lnTo>
                  <a:lnTo>
                    <a:pt x="18143" y="4426"/>
                  </a:lnTo>
                  <a:lnTo>
                    <a:pt x="18067" y="4532"/>
                  </a:lnTo>
                  <a:lnTo>
                    <a:pt x="17992" y="4366"/>
                  </a:lnTo>
                  <a:lnTo>
                    <a:pt x="17765" y="3928"/>
                  </a:lnTo>
                  <a:lnTo>
                    <a:pt x="17584" y="3641"/>
                  </a:lnTo>
                  <a:lnTo>
                    <a:pt x="17372" y="3309"/>
                  </a:lnTo>
                  <a:lnTo>
                    <a:pt x="17146" y="2946"/>
                  </a:lnTo>
                  <a:lnTo>
                    <a:pt x="16874" y="2553"/>
                  </a:lnTo>
                  <a:lnTo>
                    <a:pt x="16572" y="2161"/>
                  </a:lnTo>
                  <a:lnTo>
                    <a:pt x="16239" y="1783"/>
                  </a:lnTo>
                  <a:lnTo>
                    <a:pt x="15877" y="1405"/>
                  </a:lnTo>
                  <a:lnTo>
                    <a:pt x="15680" y="1209"/>
                  </a:lnTo>
                  <a:lnTo>
                    <a:pt x="15484" y="1043"/>
                  </a:lnTo>
                  <a:lnTo>
                    <a:pt x="15288" y="877"/>
                  </a:lnTo>
                  <a:lnTo>
                    <a:pt x="15076" y="710"/>
                  </a:lnTo>
                  <a:lnTo>
                    <a:pt x="14865" y="559"/>
                  </a:lnTo>
                  <a:lnTo>
                    <a:pt x="14638" y="423"/>
                  </a:lnTo>
                  <a:lnTo>
                    <a:pt x="14412" y="303"/>
                  </a:lnTo>
                  <a:lnTo>
                    <a:pt x="14185" y="182"/>
                  </a:lnTo>
                  <a:lnTo>
                    <a:pt x="13943" y="91"/>
                  </a:lnTo>
                  <a:lnTo>
                    <a:pt x="13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7407601" y="1745606"/>
              <a:ext cx="260540" cy="235180"/>
            </a:xfrm>
            <a:custGeom>
              <a:rect b="b" l="l" r="r" t="t"/>
              <a:pathLst>
                <a:path extrusionOk="0" h="14578" w="16150">
                  <a:moveTo>
                    <a:pt x="1" y="0"/>
                  </a:moveTo>
                  <a:lnTo>
                    <a:pt x="61" y="302"/>
                  </a:lnTo>
                  <a:lnTo>
                    <a:pt x="152" y="665"/>
                  </a:lnTo>
                  <a:lnTo>
                    <a:pt x="288" y="1118"/>
                  </a:lnTo>
                  <a:lnTo>
                    <a:pt x="454" y="1692"/>
                  </a:lnTo>
                  <a:lnTo>
                    <a:pt x="666" y="2342"/>
                  </a:lnTo>
                  <a:lnTo>
                    <a:pt x="922" y="3052"/>
                  </a:lnTo>
                  <a:lnTo>
                    <a:pt x="1240" y="3837"/>
                  </a:lnTo>
                  <a:lnTo>
                    <a:pt x="1421" y="4230"/>
                  </a:lnTo>
                  <a:lnTo>
                    <a:pt x="1602" y="4638"/>
                  </a:lnTo>
                  <a:lnTo>
                    <a:pt x="1799" y="5061"/>
                  </a:lnTo>
                  <a:lnTo>
                    <a:pt x="2025" y="5469"/>
                  </a:lnTo>
                  <a:lnTo>
                    <a:pt x="2252" y="5892"/>
                  </a:lnTo>
                  <a:lnTo>
                    <a:pt x="2493" y="6314"/>
                  </a:lnTo>
                  <a:lnTo>
                    <a:pt x="2750" y="6737"/>
                  </a:lnTo>
                  <a:lnTo>
                    <a:pt x="3022" y="7145"/>
                  </a:lnTo>
                  <a:lnTo>
                    <a:pt x="3309" y="7568"/>
                  </a:lnTo>
                  <a:lnTo>
                    <a:pt x="3611" y="7961"/>
                  </a:lnTo>
                  <a:lnTo>
                    <a:pt x="3928" y="8354"/>
                  </a:lnTo>
                  <a:lnTo>
                    <a:pt x="4261" y="8747"/>
                  </a:lnTo>
                  <a:lnTo>
                    <a:pt x="4623" y="9109"/>
                  </a:lnTo>
                  <a:lnTo>
                    <a:pt x="4986" y="9457"/>
                  </a:lnTo>
                  <a:lnTo>
                    <a:pt x="5364" y="9804"/>
                  </a:lnTo>
                  <a:lnTo>
                    <a:pt x="5771" y="10121"/>
                  </a:lnTo>
                  <a:lnTo>
                    <a:pt x="6240" y="12795"/>
                  </a:lnTo>
                  <a:lnTo>
                    <a:pt x="6270" y="12931"/>
                  </a:lnTo>
                  <a:lnTo>
                    <a:pt x="6300" y="13052"/>
                  </a:lnTo>
                  <a:lnTo>
                    <a:pt x="6345" y="13173"/>
                  </a:lnTo>
                  <a:lnTo>
                    <a:pt x="6391" y="13278"/>
                  </a:lnTo>
                  <a:lnTo>
                    <a:pt x="6527" y="13505"/>
                  </a:lnTo>
                  <a:lnTo>
                    <a:pt x="6678" y="13701"/>
                  </a:lnTo>
                  <a:lnTo>
                    <a:pt x="6859" y="13867"/>
                  </a:lnTo>
                  <a:lnTo>
                    <a:pt x="7070" y="14019"/>
                  </a:lnTo>
                  <a:lnTo>
                    <a:pt x="7176" y="14079"/>
                  </a:lnTo>
                  <a:lnTo>
                    <a:pt x="7282" y="14124"/>
                  </a:lnTo>
                  <a:lnTo>
                    <a:pt x="7403" y="14170"/>
                  </a:lnTo>
                  <a:lnTo>
                    <a:pt x="7539" y="14215"/>
                  </a:lnTo>
                  <a:lnTo>
                    <a:pt x="8067" y="14336"/>
                  </a:lnTo>
                  <a:lnTo>
                    <a:pt x="8581" y="14441"/>
                  </a:lnTo>
                  <a:lnTo>
                    <a:pt x="9080" y="14502"/>
                  </a:lnTo>
                  <a:lnTo>
                    <a:pt x="9548" y="14547"/>
                  </a:lnTo>
                  <a:lnTo>
                    <a:pt x="10001" y="14577"/>
                  </a:lnTo>
                  <a:lnTo>
                    <a:pt x="10454" y="14562"/>
                  </a:lnTo>
                  <a:lnTo>
                    <a:pt x="10877" y="14547"/>
                  </a:lnTo>
                  <a:lnTo>
                    <a:pt x="11270" y="14502"/>
                  </a:lnTo>
                  <a:lnTo>
                    <a:pt x="11663" y="14441"/>
                  </a:lnTo>
                  <a:lnTo>
                    <a:pt x="12025" y="14351"/>
                  </a:lnTo>
                  <a:lnTo>
                    <a:pt x="12388" y="14260"/>
                  </a:lnTo>
                  <a:lnTo>
                    <a:pt x="12720" y="14139"/>
                  </a:lnTo>
                  <a:lnTo>
                    <a:pt x="13037" y="14019"/>
                  </a:lnTo>
                  <a:lnTo>
                    <a:pt x="13339" y="13867"/>
                  </a:lnTo>
                  <a:lnTo>
                    <a:pt x="13626" y="13716"/>
                  </a:lnTo>
                  <a:lnTo>
                    <a:pt x="13898" y="13565"/>
                  </a:lnTo>
                  <a:lnTo>
                    <a:pt x="14155" y="13384"/>
                  </a:lnTo>
                  <a:lnTo>
                    <a:pt x="14382" y="13218"/>
                  </a:lnTo>
                  <a:lnTo>
                    <a:pt x="14608" y="13037"/>
                  </a:lnTo>
                  <a:lnTo>
                    <a:pt x="14820" y="12840"/>
                  </a:lnTo>
                  <a:lnTo>
                    <a:pt x="15001" y="12659"/>
                  </a:lnTo>
                  <a:lnTo>
                    <a:pt x="15182" y="12463"/>
                  </a:lnTo>
                  <a:lnTo>
                    <a:pt x="15349" y="12266"/>
                  </a:lnTo>
                  <a:lnTo>
                    <a:pt x="15484" y="12085"/>
                  </a:lnTo>
                  <a:lnTo>
                    <a:pt x="15620" y="11889"/>
                  </a:lnTo>
                  <a:lnTo>
                    <a:pt x="15741" y="11707"/>
                  </a:lnTo>
                  <a:lnTo>
                    <a:pt x="15847" y="11526"/>
                  </a:lnTo>
                  <a:lnTo>
                    <a:pt x="15923" y="11345"/>
                  </a:lnTo>
                  <a:lnTo>
                    <a:pt x="15998" y="11179"/>
                  </a:lnTo>
                  <a:lnTo>
                    <a:pt x="16059" y="11028"/>
                  </a:lnTo>
                  <a:lnTo>
                    <a:pt x="16104" y="10876"/>
                  </a:lnTo>
                  <a:lnTo>
                    <a:pt x="16149" y="10741"/>
                  </a:lnTo>
                  <a:lnTo>
                    <a:pt x="15333" y="10393"/>
                  </a:lnTo>
                  <a:lnTo>
                    <a:pt x="14563" y="10076"/>
                  </a:lnTo>
                  <a:lnTo>
                    <a:pt x="13611" y="9653"/>
                  </a:lnTo>
                  <a:lnTo>
                    <a:pt x="12509" y="9139"/>
                  </a:lnTo>
                  <a:lnTo>
                    <a:pt x="11285" y="8550"/>
                  </a:lnTo>
                  <a:lnTo>
                    <a:pt x="9971" y="7885"/>
                  </a:lnTo>
                  <a:lnTo>
                    <a:pt x="9291" y="7538"/>
                  </a:lnTo>
                  <a:lnTo>
                    <a:pt x="8611" y="7160"/>
                  </a:lnTo>
                  <a:lnTo>
                    <a:pt x="7916" y="6783"/>
                  </a:lnTo>
                  <a:lnTo>
                    <a:pt x="7222" y="6390"/>
                  </a:lnTo>
                  <a:lnTo>
                    <a:pt x="6542" y="5967"/>
                  </a:lnTo>
                  <a:lnTo>
                    <a:pt x="5862" y="5559"/>
                  </a:lnTo>
                  <a:lnTo>
                    <a:pt x="5197" y="5121"/>
                  </a:lnTo>
                  <a:lnTo>
                    <a:pt x="4548" y="4683"/>
                  </a:lnTo>
                  <a:lnTo>
                    <a:pt x="3928" y="4245"/>
                  </a:lnTo>
                  <a:lnTo>
                    <a:pt x="3324" y="3777"/>
                  </a:lnTo>
                  <a:lnTo>
                    <a:pt x="2765" y="3323"/>
                  </a:lnTo>
                  <a:lnTo>
                    <a:pt x="2221" y="2855"/>
                  </a:lnTo>
                  <a:lnTo>
                    <a:pt x="1738" y="2387"/>
                  </a:lnTo>
                  <a:lnTo>
                    <a:pt x="1285" y="1919"/>
                  </a:lnTo>
                  <a:lnTo>
                    <a:pt x="1073" y="1677"/>
                  </a:lnTo>
                  <a:lnTo>
                    <a:pt x="877" y="1435"/>
                  </a:lnTo>
                  <a:lnTo>
                    <a:pt x="696" y="1194"/>
                  </a:lnTo>
                  <a:lnTo>
                    <a:pt x="530" y="967"/>
                  </a:lnTo>
                  <a:lnTo>
                    <a:pt x="363" y="725"/>
                  </a:lnTo>
                  <a:lnTo>
                    <a:pt x="228" y="484"/>
                  </a:lnTo>
                  <a:lnTo>
                    <a:pt x="107" y="242"/>
                  </a:lnTo>
                  <a:lnTo>
                    <a:pt x="1"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7403713" y="1529197"/>
              <a:ext cx="292450" cy="358480"/>
            </a:xfrm>
            <a:custGeom>
              <a:rect b="b" l="l" r="r" t="t"/>
              <a:pathLst>
                <a:path extrusionOk="0" h="22221" w="18128">
                  <a:moveTo>
                    <a:pt x="11843" y="0"/>
                  </a:moveTo>
                  <a:lnTo>
                    <a:pt x="11420" y="30"/>
                  </a:lnTo>
                  <a:lnTo>
                    <a:pt x="10952" y="61"/>
                  </a:lnTo>
                  <a:lnTo>
                    <a:pt x="10454" y="121"/>
                  </a:lnTo>
                  <a:lnTo>
                    <a:pt x="9925" y="196"/>
                  </a:lnTo>
                  <a:lnTo>
                    <a:pt x="9366" y="287"/>
                  </a:lnTo>
                  <a:lnTo>
                    <a:pt x="8777" y="423"/>
                  </a:lnTo>
                  <a:lnTo>
                    <a:pt x="8188" y="574"/>
                  </a:lnTo>
                  <a:lnTo>
                    <a:pt x="7568" y="755"/>
                  </a:lnTo>
                  <a:lnTo>
                    <a:pt x="6949" y="982"/>
                  </a:lnTo>
                  <a:lnTo>
                    <a:pt x="6330" y="1239"/>
                  </a:lnTo>
                  <a:lnTo>
                    <a:pt x="6012" y="1390"/>
                  </a:lnTo>
                  <a:lnTo>
                    <a:pt x="5695" y="1541"/>
                  </a:lnTo>
                  <a:lnTo>
                    <a:pt x="5393" y="1707"/>
                  </a:lnTo>
                  <a:lnTo>
                    <a:pt x="5076" y="1888"/>
                  </a:lnTo>
                  <a:lnTo>
                    <a:pt x="4774" y="2085"/>
                  </a:lnTo>
                  <a:lnTo>
                    <a:pt x="4456" y="2281"/>
                  </a:lnTo>
                  <a:lnTo>
                    <a:pt x="4154" y="2493"/>
                  </a:lnTo>
                  <a:lnTo>
                    <a:pt x="3852" y="2719"/>
                  </a:lnTo>
                  <a:lnTo>
                    <a:pt x="3565" y="2961"/>
                  </a:lnTo>
                  <a:lnTo>
                    <a:pt x="3263" y="3218"/>
                  </a:lnTo>
                  <a:lnTo>
                    <a:pt x="2976" y="3490"/>
                  </a:lnTo>
                  <a:lnTo>
                    <a:pt x="2689" y="3761"/>
                  </a:lnTo>
                  <a:lnTo>
                    <a:pt x="2311" y="4184"/>
                  </a:lnTo>
                  <a:lnTo>
                    <a:pt x="1964" y="4623"/>
                  </a:lnTo>
                  <a:lnTo>
                    <a:pt x="1647" y="5061"/>
                  </a:lnTo>
                  <a:lnTo>
                    <a:pt x="1375" y="5514"/>
                  </a:lnTo>
                  <a:lnTo>
                    <a:pt x="1118" y="5967"/>
                  </a:lnTo>
                  <a:lnTo>
                    <a:pt x="891" y="6420"/>
                  </a:lnTo>
                  <a:lnTo>
                    <a:pt x="710" y="6873"/>
                  </a:lnTo>
                  <a:lnTo>
                    <a:pt x="544" y="7342"/>
                  </a:lnTo>
                  <a:lnTo>
                    <a:pt x="408" y="7795"/>
                  </a:lnTo>
                  <a:lnTo>
                    <a:pt x="287" y="8248"/>
                  </a:lnTo>
                  <a:lnTo>
                    <a:pt x="197" y="8716"/>
                  </a:lnTo>
                  <a:lnTo>
                    <a:pt x="121" y="9154"/>
                  </a:lnTo>
                  <a:lnTo>
                    <a:pt x="61" y="9607"/>
                  </a:lnTo>
                  <a:lnTo>
                    <a:pt x="30" y="10030"/>
                  </a:lnTo>
                  <a:lnTo>
                    <a:pt x="15" y="10453"/>
                  </a:lnTo>
                  <a:lnTo>
                    <a:pt x="0" y="10876"/>
                  </a:lnTo>
                  <a:lnTo>
                    <a:pt x="0" y="11269"/>
                  </a:lnTo>
                  <a:lnTo>
                    <a:pt x="15" y="11647"/>
                  </a:lnTo>
                  <a:lnTo>
                    <a:pt x="46" y="12024"/>
                  </a:lnTo>
                  <a:lnTo>
                    <a:pt x="76" y="12372"/>
                  </a:lnTo>
                  <a:lnTo>
                    <a:pt x="166" y="13021"/>
                  </a:lnTo>
                  <a:lnTo>
                    <a:pt x="272" y="13565"/>
                  </a:lnTo>
                  <a:lnTo>
                    <a:pt x="363" y="14018"/>
                  </a:lnTo>
                  <a:lnTo>
                    <a:pt x="453" y="14366"/>
                  </a:lnTo>
                  <a:lnTo>
                    <a:pt x="529" y="14638"/>
                  </a:lnTo>
                  <a:lnTo>
                    <a:pt x="650" y="14910"/>
                  </a:lnTo>
                  <a:lnTo>
                    <a:pt x="786" y="15227"/>
                  </a:lnTo>
                  <a:lnTo>
                    <a:pt x="997" y="15635"/>
                  </a:lnTo>
                  <a:lnTo>
                    <a:pt x="1254" y="16118"/>
                  </a:lnTo>
                  <a:lnTo>
                    <a:pt x="1571" y="16662"/>
                  </a:lnTo>
                  <a:lnTo>
                    <a:pt x="1964" y="17266"/>
                  </a:lnTo>
                  <a:lnTo>
                    <a:pt x="2175" y="17568"/>
                  </a:lnTo>
                  <a:lnTo>
                    <a:pt x="2402" y="17886"/>
                  </a:lnTo>
                  <a:lnTo>
                    <a:pt x="2644" y="18203"/>
                  </a:lnTo>
                  <a:lnTo>
                    <a:pt x="2901" y="18535"/>
                  </a:lnTo>
                  <a:lnTo>
                    <a:pt x="3172" y="18852"/>
                  </a:lnTo>
                  <a:lnTo>
                    <a:pt x="3459" y="19170"/>
                  </a:lnTo>
                  <a:lnTo>
                    <a:pt x="3762" y="19472"/>
                  </a:lnTo>
                  <a:lnTo>
                    <a:pt x="4079" y="19774"/>
                  </a:lnTo>
                  <a:lnTo>
                    <a:pt x="4411" y="20076"/>
                  </a:lnTo>
                  <a:lnTo>
                    <a:pt x="4759" y="20363"/>
                  </a:lnTo>
                  <a:lnTo>
                    <a:pt x="5136" y="20620"/>
                  </a:lnTo>
                  <a:lnTo>
                    <a:pt x="5514" y="20877"/>
                  </a:lnTo>
                  <a:lnTo>
                    <a:pt x="5907" y="21118"/>
                  </a:lnTo>
                  <a:lnTo>
                    <a:pt x="6314" y="21330"/>
                  </a:lnTo>
                  <a:lnTo>
                    <a:pt x="6737" y="21526"/>
                  </a:lnTo>
                  <a:lnTo>
                    <a:pt x="7176" y="21707"/>
                  </a:lnTo>
                  <a:lnTo>
                    <a:pt x="7644" y="21858"/>
                  </a:lnTo>
                  <a:lnTo>
                    <a:pt x="8112" y="21979"/>
                  </a:lnTo>
                  <a:lnTo>
                    <a:pt x="8626" y="22070"/>
                  </a:lnTo>
                  <a:lnTo>
                    <a:pt x="9124" y="22145"/>
                  </a:lnTo>
                  <a:lnTo>
                    <a:pt x="9623" y="22191"/>
                  </a:lnTo>
                  <a:lnTo>
                    <a:pt x="10121" y="22221"/>
                  </a:lnTo>
                  <a:lnTo>
                    <a:pt x="10620" y="22221"/>
                  </a:lnTo>
                  <a:lnTo>
                    <a:pt x="11103" y="22206"/>
                  </a:lnTo>
                  <a:lnTo>
                    <a:pt x="11586" y="22176"/>
                  </a:lnTo>
                  <a:lnTo>
                    <a:pt x="12055" y="22130"/>
                  </a:lnTo>
                  <a:lnTo>
                    <a:pt x="12508" y="22070"/>
                  </a:lnTo>
                  <a:lnTo>
                    <a:pt x="12961" y="21994"/>
                  </a:lnTo>
                  <a:lnTo>
                    <a:pt x="13399" y="21919"/>
                  </a:lnTo>
                  <a:lnTo>
                    <a:pt x="13822" y="21813"/>
                  </a:lnTo>
                  <a:lnTo>
                    <a:pt x="14230" y="21707"/>
                  </a:lnTo>
                  <a:lnTo>
                    <a:pt x="14638" y="21602"/>
                  </a:lnTo>
                  <a:lnTo>
                    <a:pt x="15016" y="21481"/>
                  </a:lnTo>
                  <a:lnTo>
                    <a:pt x="15378" y="21360"/>
                  </a:lnTo>
                  <a:lnTo>
                    <a:pt x="15680" y="21254"/>
                  </a:lnTo>
                  <a:lnTo>
                    <a:pt x="15967" y="21103"/>
                  </a:lnTo>
                  <a:lnTo>
                    <a:pt x="16239" y="20952"/>
                  </a:lnTo>
                  <a:lnTo>
                    <a:pt x="16496" y="20771"/>
                  </a:lnTo>
                  <a:lnTo>
                    <a:pt x="16753" y="20574"/>
                  </a:lnTo>
                  <a:lnTo>
                    <a:pt x="16979" y="20348"/>
                  </a:lnTo>
                  <a:lnTo>
                    <a:pt x="17176" y="20121"/>
                  </a:lnTo>
                  <a:lnTo>
                    <a:pt x="17372" y="19880"/>
                  </a:lnTo>
                  <a:lnTo>
                    <a:pt x="17538" y="19608"/>
                  </a:lnTo>
                  <a:lnTo>
                    <a:pt x="17689" y="19336"/>
                  </a:lnTo>
                  <a:lnTo>
                    <a:pt x="17825" y="19049"/>
                  </a:lnTo>
                  <a:lnTo>
                    <a:pt x="17931" y="18762"/>
                  </a:lnTo>
                  <a:lnTo>
                    <a:pt x="18022" y="18460"/>
                  </a:lnTo>
                  <a:lnTo>
                    <a:pt x="18082" y="18142"/>
                  </a:lnTo>
                  <a:lnTo>
                    <a:pt x="18112" y="17825"/>
                  </a:lnTo>
                  <a:lnTo>
                    <a:pt x="18127" y="17493"/>
                  </a:lnTo>
                  <a:lnTo>
                    <a:pt x="18097" y="12810"/>
                  </a:lnTo>
                  <a:lnTo>
                    <a:pt x="18097" y="12538"/>
                  </a:lnTo>
                  <a:lnTo>
                    <a:pt x="18082" y="12281"/>
                  </a:lnTo>
                  <a:lnTo>
                    <a:pt x="18052" y="12009"/>
                  </a:lnTo>
                  <a:lnTo>
                    <a:pt x="18022" y="11753"/>
                  </a:lnTo>
                  <a:lnTo>
                    <a:pt x="17976" y="11496"/>
                  </a:lnTo>
                  <a:lnTo>
                    <a:pt x="17931" y="11239"/>
                  </a:lnTo>
                  <a:lnTo>
                    <a:pt x="17855" y="10982"/>
                  </a:lnTo>
                  <a:lnTo>
                    <a:pt x="17795" y="10740"/>
                  </a:lnTo>
                  <a:lnTo>
                    <a:pt x="17704" y="10438"/>
                  </a:lnTo>
                  <a:lnTo>
                    <a:pt x="17599" y="10166"/>
                  </a:lnTo>
                  <a:lnTo>
                    <a:pt x="17478" y="9879"/>
                  </a:lnTo>
                  <a:lnTo>
                    <a:pt x="17357" y="9607"/>
                  </a:lnTo>
                  <a:lnTo>
                    <a:pt x="17206" y="9336"/>
                  </a:lnTo>
                  <a:lnTo>
                    <a:pt x="17055" y="9079"/>
                  </a:lnTo>
                  <a:lnTo>
                    <a:pt x="16904" y="8822"/>
                  </a:lnTo>
                  <a:lnTo>
                    <a:pt x="16722" y="8565"/>
                  </a:lnTo>
                  <a:lnTo>
                    <a:pt x="16692" y="7523"/>
                  </a:lnTo>
                  <a:lnTo>
                    <a:pt x="16662" y="7191"/>
                  </a:lnTo>
                  <a:lnTo>
                    <a:pt x="16632" y="6858"/>
                  </a:lnTo>
                  <a:lnTo>
                    <a:pt x="16587" y="6526"/>
                  </a:lnTo>
                  <a:lnTo>
                    <a:pt x="16511" y="6194"/>
                  </a:lnTo>
                  <a:lnTo>
                    <a:pt x="16435" y="5876"/>
                  </a:lnTo>
                  <a:lnTo>
                    <a:pt x="16345" y="5544"/>
                  </a:lnTo>
                  <a:lnTo>
                    <a:pt x="16239" y="5242"/>
                  </a:lnTo>
                  <a:lnTo>
                    <a:pt x="16103" y="4925"/>
                  </a:lnTo>
                  <a:lnTo>
                    <a:pt x="15937" y="4562"/>
                  </a:lnTo>
                  <a:lnTo>
                    <a:pt x="15756" y="4215"/>
                  </a:lnTo>
                  <a:lnTo>
                    <a:pt x="14109" y="1269"/>
                  </a:lnTo>
                  <a:lnTo>
                    <a:pt x="14019" y="1118"/>
                  </a:lnTo>
                  <a:lnTo>
                    <a:pt x="13928" y="982"/>
                  </a:lnTo>
                  <a:lnTo>
                    <a:pt x="13807" y="846"/>
                  </a:lnTo>
                  <a:lnTo>
                    <a:pt x="13701" y="725"/>
                  </a:lnTo>
                  <a:lnTo>
                    <a:pt x="13565" y="604"/>
                  </a:lnTo>
                  <a:lnTo>
                    <a:pt x="13444" y="499"/>
                  </a:lnTo>
                  <a:lnTo>
                    <a:pt x="13309" y="408"/>
                  </a:lnTo>
                  <a:lnTo>
                    <a:pt x="13157" y="317"/>
                  </a:lnTo>
                  <a:lnTo>
                    <a:pt x="13006" y="242"/>
                  </a:lnTo>
                  <a:lnTo>
                    <a:pt x="12855" y="166"/>
                  </a:lnTo>
                  <a:lnTo>
                    <a:pt x="12689" y="121"/>
                  </a:lnTo>
                  <a:lnTo>
                    <a:pt x="12538" y="76"/>
                  </a:lnTo>
                  <a:lnTo>
                    <a:pt x="12357" y="30"/>
                  </a:lnTo>
                  <a:lnTo>
                    <a:pt x="12191" y="15"/>
                  </a:lnTo>
                  <a:lnTo>
                    <a:pt x="12025"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7493397" y="1612057"/>
              <a:ext cx="84083" cy="42412"/>
            </a:xfrm>
            <a:custGeom>
              <a:rect b="b" l="l" r="r" t="t"/>
              <a:pathLst>
                <a:path extrusionOk="0" h="2629" w="5212">
                  <a:moveTo>
                    <a:pt x="2704" y="0"/>
                  </a:moveTo>
                  <a:lnTo>
                    <a:pt x="2478" y="15"/>
                  </a:lnTo>
                  <a:lnTo>
                    <a:pt x="2266" y="45"/>
                  </a:lnTo>
                  <a:lnTo>
                    <a:pt x="2040" y="91"/>
                  </a:lnTo>
                  <a:lnTo>
                    <a:pt x="1828" y="151"/>
                  </a:lnTo>
                  <a:lnTo>
                    <a:pt x="1617" y="212"/>
                  </a:lnTo>
                  <a:lnTo>
                    <a:pt x="1420" y="302"/>
                  </a:lnTo>
                  <a:lnTo>
                    <a:pt x="1209" y="423"/>
                  </a:lnTo>
                  <a:lnTo>
                    <a:pt x="1027" y="544"/>
                  </a:lnTo>
                  <a:lnTo>
                    <a:pt x="831" y="695"/>
                  </a:lnTo>
                  <a:lnTo>
                    <a:pt x="665" y="861"/>
                  </a:lnTo>
                  <a:lnTo>
                    <a:pt x="499" y="1058"/>
                  </a:lnTo>
                  <a:lnTo>
                    <a:pt x="348" y="1284"/>
                  </a:lnTo>
                  <a:lnTo>
                    <a:pt x="212" y="1526"/>
                  </a:lnTo>
                  <a:lnTo>
                    <a:pt x="91" y="1798"/>
                  </a:lnTo>
                  <a:lnTo>
                    <a:pt x="0" y="2100"/>
                  </a:lnTo>
                  <a:lnTo>
                    <a:pt x="620" y="2629"/>
                  </a:lnTo>
                  <a:lnTo>
                    <a:pt x="680" y="2508"/>
                  </a:lnTo>
                  <a:lnTo>
                    <a:pt x="771" y="2387"/>
                  </a:lnTo>
                  <a:lnTo>
                    <a:pt x="876" y="2236"/>
                  </a:lnTo>
                  <a:lnTo>
                    <a:pt x="1027" y="2055"/>
                  </a:lnTo>
                  <a:lnTo>
                    <a:pt x="1224" y="1873"/>
                  </a:lnTo>
                  <a:lnTo>
                    <a:pt x="1435" y="1677"/>
                  </a:lnTo>
                  <a:lnTo>
                    <a:pt x="1692" y="1496"/>
                  </a:lnTo>
                  <a:lnTo>
                    <a:pt x="1843" y="1405"/>
                  </a:lnTo>
                  <a:lnTo>
                    <a:pt x="1994" y="1314"/>
                  </a:lnTo>
                  <a:lnTo>
                    <a:pt x="2160" y="1239"/>
                  </a:lnTo>
                  <a:lnTo>
                    <a:pt x="2327" y="1178"/>
                  </a:lnTo>
                  <a:lnTo>
                    <a:pt x="2523" y="1103"/>
                  </a:lnTo>
                  <a:lnTo>
                    <a:pt x="2704" y="1058"/>
                  </a:lnTo>
                  <a:lnTo>
                    <a:pt x="2916" y="1012"/>
                  </a:lnTo>
                  <a:lnTo>
                    <a:pt x="3127" y="982"/>
                  </a:lnTo>
                  <a:lnTo>
                    <a:pt x="3354" y="967"/>
                  </a:lnTo>
                  <a:lnTo>
                    <a:pt x="3580" y="967"/>
                  </a:lnTo>
                  <a:lnTo>
                    <a:pt x="3822" y="982"/>
                  </a:lnTo>
                  <a:lnTo>
                    <a:pt x="4079" y="1012"/>
                  </a:lnTo>
                  <a:lnTo>
                    <a:pt x="4351" y="1073"/>
                  </a:lnTo>
                  <a:lnTo>
                    <a:pt x="4623" y="1133"/>
                  </a:lnTo>
                  <a:lnTo>
                    <a:pt x="4910" y="1224"/>
                  </a:lnTo>
                  <a:lnTo>
                    <a:pt x="5212" y="1329"/>
                  </a:lnTo>
                  <a:lnTo>
                    <a:pt x="5076" y="438"/>
                  </a:lnTo>
                  <a:lnTo>
                    <a:pt x="4895" y="378"/>
                  </a:lnTo>
                  <a:lnTo>
                    <a:pt x="4698" y="302"/>
                  </a:lnTo>
                  <a:lnTo>
                    <a:pt x="4426" y="227"/>
                  </a:lnTo>
                  <a:lnTo>
                    <a:pt x="4094" y="151"/>
                  </a:lnTo>
                  <a:lnTo>
                    <a:pt x="3731" y="76"/>
                  </a:lnTo>
                  <a:lnTo>
                    <a:pt x="3339" y="30"/>
                  </a:lnTo>
                  <a:lnTo>
                    <a:pt x="3127" y="15"/>
                  </a:lnTo>
                  <a:lnTo>
                    <a:pt x="29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615734" y="1608637"/>
              <a:ext cx="75065" cy="114315"/>
            </a:xfrm>
            <a:custGeom>
              <a:rect b="b" l="l" r="r" t="t"/>
              <a:pathLst>
                <a:path extrusionOk="0" h="7086" w="4653">
                  <a:moveTo>
                    <a:pt x="2961" y="1"/>
                  </a:moveTo>
                  <a:lnTo>
                    <a:pt x="2538" y="227"/>
                  </a:lnTo>
                  <a:lnTo>
                    <a:pt x="2115" y="484"/>
                  </a:lnTo>
                  <a:lnTo>
                    <a:pt x="1738" y="726"/>
                  </a:lnTo>
                  <a:lnTo>
                    <a:pt x="1451" y="937"/>
                  </a:lnTo>
                  <a:lnTo>
                    <a:pt x="1284" y="1088"/>
                  </a:lnTo>
                  <a:lnTo>
                    <a:pt x="1133" y="1254"/>
                  </a:lnTo>
                  <a:lnTo>
                    <a:pt x="1028" y="1421"/>
                  </a:lnTo>
                  <a:lnTo>
                    <a:pt x="952" y="1572"/>
                  </a:lnTo>
                  <a:lnTo>
                    <a:pt x="907" y="1708"/>
                  </a:lnTo>
                  <a:lnTo>
                    <a:pt x="861" y="1813"/>
                  </a:lnTo>
                  <a:lnTo>
                    <a:pt x="846" y="1904"/>
                  </a:lnTo>
                  <a:lnTo>
                    <a:pt x="2523" y="3958"/>
                  </a:lnTo>
                  <a:lnTo>
                    <a:pt x="2599" y="4079"/>
                  </a:lnTo>
                  <a:lnTo>
                    <a:pt x="2644" y="4200"/>
                  </a:lnTo>
                  <a:lnTo>
                    <a:pt x="2659" y="4336"/>
                  </a:lnTo>
                  <a:lnTo>
                    <a:pt x="2644" y="4472"/>
                  </a:lnTo>
                  <a:lnTo>
                    <a:pt x="2599" y="4593"/>
                  </a:lnTo>
                  <a:lnTo>
                    <a:pt x="2523" y="4699"/>
                  </a:lnTo>
                  <a:lnTo>
                    <a:pt x="2417" y="4804"/>
                  </a:lnTo>
                  <a:lnTo>
                    <a:pt x="2296" y="4865"/>
                  </a:lnTo>
                  <a:lnTo>
                    <a:pt x="2055" y="4986"/>
                  </a:lnTo>
                  <a:lnTo>
                    <a:pt x="1813" y="5122"/>
                  </a:lnTo>
                  <a:lnTo>
                    <a:pt x="1586" y="5288"/>
                  </a:lnTo>
                  <a:lnTo>
                    <a:pt x="1360" y="5454"/>
                  </a:lnTo>
                  <a:lnTo>
                    <a:pt x="1164" y="5635"/>
                  </a:lnTo>
                  <a:lnTo>
                    <a:pt x="982" y="5816"/>
                  </a:lnTo>
                  <a:lnTo>
                    <a:pt x="801" y="5998"/>
                  </a:lnTo>
                  <a:lnTo>
                    <a:pt x="635" y="6179"/>
                  </a:lnTo>
                  <a:lnTo>
                    <a:pt x="378" y="6526"/>
                  </a:lnTo>
                  <a:lnTo>
                    <a:pt x="167" y="6813"/>
                  </a:lnTo>
                  <a:lnTo>
                    <a:pt x="0" y="7085"/>
                  </a:lnTo>
                  <a:lnTo>
                    <a:pt x="0" y="7085"/>
                  </a:lnTo>
                  <a:lnTo>
                    <a:pt x="438" y="6844"/>
                  </a:lnTo>
                  <a:lnTo>
                    <a:pt x="861" y="6632"/>
                  </a:lnTo>
                  <a:lnTo>
                    <a:pt x="1269" y="6451"/>
                  </a:lnTo>
                  <a:lnTo>
                    <a:pt x="1632" y="6285"/>
                  </a:lnTo>
                  <a:lnTo>
                    <a:pt x="1994" y="6149"/>
                  </a:lnTo>
                  <a:lnTo>
                    <a:pt x="2327" y="6028"/>
                  </a:lnTo>
                  <a:lnTo>
                    <a:pt x="2644" y="5937"/>
                  </a:lnTo>
                  <a:lnTo>
                    <a:pt x="2931" y="5862"/>
                  </a:lnTo>
                  <a:lnTo>
                    <a:pt x="3203" y="5801"/>
                  </a:lnTo>
                  <a:lnTo>
                    <a:pt x="3460" y="5771"/>
                  </a:lnTo>
                  <a:lnTo>
                    <a:pt x="3701" y="5741"/>
                  </a:lnTo>
                  <a:lnTo>
                    <a:pt x="3928" y="5726"/>
                  </a:lnTo>
                  <a:lnTo>
                    <a:pt x="4124" y="5741"/>
                  </a:lnTo>
                  <a:lnTo>
                    <a:pt x="4321" y="5756"/>
                  </a:lnTo>
                  <a:lnTo>
                    <a:pt x="4487" y="5771"/>
                  </a:lnTo>
                  <a:lnTo>
                    <a:pt x="4653" y="5816"/>
                  </a:lnTo>
                  <a:lnTo>
                    <a:pt x="4562" y="5514"/>
                  </a:lnTo>
                  <a:lnTo>
                    <a:pt x="4457" y="5242"/>
                  </a:lnTo>
                  <a:lnTo>
                    <a:pt x="4336" y="4955"/>
                  </a:lnTo>
                  <a:lnTo>
                    <a:pt x="4215" y="4683"/>
                  </a:lnTo>
                  <a:lnTo>
                    <a:pt x="4064" y="4412"/>
                  </a:lnTo>
                  <a:lnTo>
                    <a:pt x="3913" y="4155"/>
                  </a:lnTo>
                  <a:lnTo>
                    <a:pt x="3762" y="3898"/>
                  </a:lnTo>
                  <a:lnTo>
                    <a:pt x="3580" y="3641"/>
                  </a:lnTo>
                  <a:lnTo>
                    <a:pt x="3550" y="2599"/>
                  </a:lnTo>
                  <a:lnTo>
                    <a:pt x="3520" y="2267"/>
                  </a:lnTo>
                  <a:lnTo>
                    <a:pt x="3490" y="1934"/>
                  </a:lnTo>
                  <a:lnTo>
                    <a:pt x="3445" y="1602"/>
                  </a:lnTo>
                  <a:lnTo>
                    <a:pt x="3369" y="1270"/>
                  </a:lnTo>
                  <a:lnTo>
                    <a:pt x="3293" y="952"/>
                  </a:lnTo>
                  <a:lnTo>
                    <a:pt x="3203" y="620"/>
                  </a:lnTo>
                  <a:lnTo>
                    <a:pt x="3097" y="318"/>
                  </a:lnTo>
                  <a:lnTo>
                    <a:pt x="2961" y="1"/>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7630350" y="1597182"/>
              <a:ext cx="37298" cy="30716"/>
            </a:xfrm>
            <a:custGeom>
              <a:rect b="b" l="l" r="r" t="t"/>
              <a:pathLst>
                <a:path extrusionOk="0" h="1904" w="2312">
                  <a:moveTo>
                    <a:pt x="1844" y="1"/>
                  </a:moveTo>
                  <a:lnTo>
                    <a:pt x="1753" y="16"/>
                  </a:lnTo>
                  <a:lnTo>
                    <a:pt x="1662" y="61"/>
                  </a:lnTo>
                  <a:lnTo>
                    <a:pt x="1300" y="227"/>
                  </a:lnTo>
                  <a:lnTo>
                    <a:pt x="983" y="409"/>
                  </a:lnTo>
                  <a:lnTo>
                    <a:pt x="711" y="590"/>
                  </a:lnTo>
                  <a:lnTo>
                    <a:pt x="469" y="756"/>
                  </a:lnTo>
                  <a:lnTo>
                    <a:pt x="122" y="1013"/>
                  </a:lnTo>
                  <a:lnTo>
                    <a:pt x="1" y="1103"/>
                  </a:lnTo>
                  <a:lnTo>
                    <a:pt x="212" y="1904"/>
                  </a:lnTo>
                  <a:lnTo>
                    <a:pt x="439" y="1723"/>
                  </a:lnTo>
                  <a:lnTo>
                    <a:pt x="665" y="1557"/>
                  </a:lnTo>
                  <a:lnTo>
                    <a:pt x="892" y="1405"/>
                  </a:lnTo>
                  <a:lnTo>
                    <a:pt x="1119" y="1270"/>
                  </a:lnTo>
                  <a:lnTo>
                    <a:pt x="1330" y="1149"/>
                  </a:lnTo>
                  <a:lnTo>
                    <a:pt x="1542" y="1043"/>
                  </a:lnTo>
                  <a:lnTo>
                    <a:pt x="1753" y="952"/>
                  </a:lnTo>
                  <a:lnTo>
                    <a:pt x="1964" y="877"/>
                  </a:lnTo>
                  <a:lnTo>
                    <a:pt x="2070" y="831"/>
                  </a:lnTo>
                  <a:lnTo>
                    <a:pt x="2146" y="771"/>
                  </a:lnTo>
                  <a:lnTo>
                    <a:pt x="2206" y="696"/>
                  </a:lnTo>
                  <a:lnTo>
                    <a:pt x="2267" y="605"/>
                  </a:lnTo>
                  <a:lnTo>
                    <a:pt x="2297" y="529"/>
                  </a:lnTo>
                  <a:lnTo>
                    <a:pt x="2312" y="439"/>
                  </a:lnTo>
                  <a:lnTo>
                    <a:pt x="2297" y="348"/>
                  </a:lnTo>
                  <a:lnTo>
                    <a:pt x="2282" y="257"/>
                  </a:lnTo>
                  <a:lnTo>
                    <a:pt x="2267" y="242"/>
                  </a:lnTo>
                  <a:lnTo>
                    <a:pt x="2221" y="167"/>
                  </a:lnTo>
                  <a:lnTo>
                    <a:pt x="2161" y="106"/>
                  </a:lnTo>
                  <a:lnTo>
                    <a:pt x="2100" y="61"/>
                  </a:lnTo>
                  <a:lnTo>
                    <a:pt x="2010" y="31"/>
                  </a:lnTo>
                  <a:lnTo>
                    <a:pt x="1934" y="16"/>
                  </a:lnTo>
                  <a:lnTo>
                    <a:pt x="18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7560655" y="1733651"/>
              <a:ext cx="124059" cy="70693"/>
            </a:xfrm>
            <a:custGeom>
              <a:rect b="b" l="l" r="r" t="t"/>
              <a:pathLst>
                <a:path extrusionOk="0" h="4382" w="7690">
                  <a:moveTo>
                    <a:pt x="7251" y="1"/>
                  </a:moveTo>
                  <a:lnTo>
                    <a:pt x="0" y="2071"/>
                  </a:lnTo>
                  <a:lnTo>
                    <a:pt x="106" y="2222"/>
                  </a:lnTo>
                  <a:lnTo>
                    <a:pt x="242" y="2388"/>
                  </a:lnTo>
                  <a:lnTo>
                    <a:pt x="423" y="2599"/>
                  </a:lnTo>
                  <a:lnTo>
                    <a:pt x="650" y="2826"/>
                  </a:lnTo>
                  <a:lnTo>
                    <a:pt x="922" y="3098"/>
                  </a:lnTo>
                  <a:lnTo>
                    <a:pt x="1239" y="3355"/>
                  </a:lnTo>
                  <a:lnTo>
                    <a:pt x="1420" y="3490"/>
                  </a:lnTo>
                  <a:lnTo>
                    <a:pt x="1602" y="3611"/>
                  </a:lnTo>
                  <a:lnTo>
                    <a:pt x="1798" y="3732"/>
                  </a:lnTo>
                  <a:lnTo>
                    <a:pt x="2010" y="3853"/>
                  </a:lnTo>
                  <a:lnTo>
                    <a:pt x="2236" y="3959"/>
                  </a:lnTo>
                  <a:lnTo>
                    <a:pt x="2463" y="4064"/>
                  </a:lnTo>
                  <a:lnTo>
                    <a:pt x="2704" y="4155"/>
                  </a:lnTo>
                  <a:lnTo>
                    <a:pt x="2946" y="4231"/>
                  </a:lnTo>
                  <a:lnTo>
                    <a:pt x="3218" y="4291"/>
                  </a:lnTo>
                  <a:lnTo>
                    <a:pt x="3475" y="4336"/>
                  </a:lnTo>
                  <a:lnTo>
                    <a:pt x="3762" y="4367"/>
                  </a:lnTo>
                  <a:lnTo>
                    <a:pt x="4049" y="4382"/>
                  </a:lnTo>
                  <a:lnTo>
                    <a:pt x="4351" y="4382"/>
                  </a:lnTo>
                  <a:lnTo>
                    <a:pt x="4653" y="4352"/>
                  </a:lnTo>
                  <a:lnTo>
                    <a:pt x="4970" y="4291"/>
                  </a:lnTo>
                  <a:lnTo>
                    <a:pt x="5288" y="4216"/>
                  </a:lnTo>
                  <a:lnTo>
                    <a:pt x="5620" y="4110"/>
                  </a:lnTo>
                  <a:lnTo>
                    <a:pt x="5967" y="3989"/>
                  </a:lnTo>
                  <a:lnTo>
                    <a:pt x="6224" y="3868"/>
                  </a:lnTo>
                  <a:lnTo>
                    <a:pt x="6451" y="3732"/>
                  </a:lnTo>
                  <a:lnTo>
                    <a:pt x="6662" y="3611"/>
                  </a:lnTo>
                  <a:lnTo>
                    <a:pt x="6843" y="3460"/>
                  </a:lnTo>
                  <a:lnTo>
                    <a:pt x="7010" y="3309"/>
                  </a:lnTo>
                  <a:lnTo>
                    <a:pt x="7161" y="3158"/>
                  </a:lnTo>
                  <a:lnTo>
                    <a:pt x="7281" y="3007"/>
                  </a:lnTo>
                  <a:lnTo>
                    <a:pt x="7387" y="2841"/>
                  </a:lnTo>
                  <a:lnTo>
                    <a:pt x="7478" y="2690"/>
                  </a:lnTo>
                  <a:lnTo>
                    <a:pt x="7538" y="2524"/>
                  </a:lnTo>
                  <a:lnTo>
                    <a:pt x="7599" y="2358"/>
                  </a:lnTo>
                  <a:lnTo>
                    <a:pt x="7644" y="2191"/>
                  </a:lnTo>
                  <a:lnTo>
                    <a:pt x="7674" y="2025"/>
                  </a:lnTo>
                  <a:lnTo>
                    <a:pt x="7689" y="1859"/>
                  </a:lnTo>
                  <a:lnTo>
                    <a:pt x="7689" y="1693"/>
                  </a:lnTo>
                  <a:lnTo>
                    <a:pt x="7689" y="1542"/>
                  </a:lnTo>
                  <a:lnTo>
                    <a:pt x="7659" y="1225"/>
                  </a:lnTo>
                  <a:lnTo>
                    <a:pt x="7614" y="938"/>
                  </a:lnTo>
                  <a:lnTo>
                    <a:pt x="7538" y="681"/>
                  </a:lnTo>
                  <a:lnTo>
                    <a:pt x="7463" y="454"/>
                  </a:lnTo>
                  <a:lnTo>
                    <a:pt x="7387" y="258"/>
                  </a:lnTo>
                  <a:lnTo>
                    <a:pt x="7312" y="122"/>
                  </a:lnTo>
                  <a:lnTo>
                    <a:pt x="72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7495091" y="1810429"/>
              <a:ext cx="173053" cy="113815"/>
            </a:xfrm>
            <a:custGeom>
              <a:rect b="b" l="l" r="r" t="t"/>
              <a:pathLst>
                <a:path extrusionOk="0" h="7055" w="10727">
                  <a:moveTo>
                    <a:pt x="1" y="0"/>
                  </a:moveTo>
                  <a:lnTo>
                    <a:pt x="1" y="121"/>
                  </a:lnTo>
                  <a:lnTo>
                    <a:pt x="1" y="469"/>
                  </a:lnTo>
                  <a:lnTo>
                    <a:pt x="31" y="695"/>
                  </a:lnTo>
                  <a:lnTo>
                    <a:pt x="61" y="982"/>
                  </a:lnTo>
                  <a:lnTo>
                    <a:pt x="122" y="1315"/>
                  </a:lnTo>
                  <a:lnTo>
                    <a:pt x="212" y="1662"/>
                  </a:lnTo>
                  <a:lnTo>
                    <a:pt x="333" y="2055"/>
                  </a:lnTo>
                  <a:lnTo>
                    <a:pt x="469" y="2478"/>
                  </a:lnTo>
                  <a:lnTo>
                    <a:pt x="666" y="2916"/>
                  </a:lnTo>
                  <a:lnTo>
                    <a:pt x="892" y="3384"/>
                  </a:lnTo>
                  <a:lnTo>
                    <a:pt x="1164" y="3852"/>
                  </a:lnTo>
                  <a:lnTo>
                    <a:pt x="1315" y="4109"/>
                  </a:lnTo>
                  <a:lnTo>
                    <a:pt x="1496" y="4351"/>
                  </a:lnTo>
                  <a:lnTo>
                    <a:pt x="1678" y="4608"/>
                  </a:lnTo>
                  <a:lnTo>
                    <a:pt x="1874" y="4849"/>
                  </a:lnTo>
                  <a:lnTo>
                    <a:pt x="2086" y="5106"/>
                  </a:lnTo>
                  <a:lnTo>
                    <a:pt x="2312" y="5363"/>
                  </a:lnTo>
                  <a:lnTo>
                    <a:pt x="2554" y="5605"/>
                  </a:lnTo>
                  <a:lnTo>
                    <a:pt x="2826" y="5816"/>
                  </a:lnTo>
                  <a:lnTo>
                    <a:pt x="3113" y="6013"/>
                  </a:lnTo>
                  <a:lnTo>
                    <a:pt x="3400" y="6194"/>
                  </a:lnTo>
                  <a:lnTo>
                    <a:pt x="3702" y="6345"/>
                  </a:lnTo>
                  <a:lnTo>
                    <a:pt x="4034" y="6481"/>
                  </a:lnTo>
                  <a:lnTo>
                    <a:pt x="4351" y="6602"/>
                  </a:lnTo>
                  <a:lnTo>
                    <a:pt x="4699" y="6707"/>
                  </a:lnTo>
                  <a:lnTo>
                    <a:pt x="5031" y="6798"/>
                  </a:lnTo>
                  <a:lnTo>
                    <a:pt x="5379" y="6874"/>
                  </a:lnTo>
                  <a:lnTo>
                    <a:pt x="5726" y="6934"/>
                  </a:lnTo>
                  <a:lnTo>
                    <a:pt x="6089" y="6979"/>
                  </a:lnTo>
                  <a:lnTo>
                    <a:pt x="6436" y="7010"/>
                  </a:lnTo>
                  <a:lnTo>
                    <a:pt x="6783" y="7040"/>
                  </a:lnTo>
                  <a:lnTo>
                    <a:pt x="7131" y="7040"/>
                  </a:lnTo>
                  <a:lnTo>
                    <a:pt x="7463" y="7055"/>
                  </a:lnTo>
                  <a:lnTo>
                    <a:pt x="8113" y="7040"/>
                  </a:lnTo>
                  <a:lnTo>
                    <a:pt x="8732" y="6994"/>
                  </a:lnTo>
                  <a:lnTo>
                    <a:pt x="9276" y="6949"/>
                  </a:lnTo>
                  <a:lnTo>
                    <a:pt x="9759" y="6889"/>
                  </a:lnTo>
                  <a:lnTo>
                    <a:pt x="10167" y="6828"/>
                  </a:lnTo>
                  <a:lnTo>
                    <a:pt x="10469" y="6768"/>
                  </a:lnTo>
                  <a:lnTo>
                    <a:pt x="10726" y="6723"/>
                  </a:lnTo>
                  <a:lnTo>
                    <a:pt x="9246" y="3973"/>
                  </a:lnTo>
                  <a:lnTo>
                    <a:pt x="9049" y="4003"/>
                  </a:lnTo>
                  <a:lnTo>
                    <a:pt x="8793" y="4049"/>
                  </a:lnTo>
                  <a:lnTo>
                    <a:pt x="8460" y="4079"/>
                  </a:lnTo>
                  <a:lnTo>
                    <a:pt x="8052" y="4079"/>
                  </a:lnTo>
                  <a:lnTo>
                    <a:pt x="7554" y="4064"/>
                  </a:lnTo>
                  <a:lnTo>
                    <a:pt x="7297" y="4049"/>
                  </a:lnTo>
                  <a:lnTo>
                    <a:pt x="7010" y="4019"/>
                  </a:lnTo>
                  <a:lnTo>
                    <a:pt x="6708" y="3973"/>
                  </a:lnTo>
                  <a:lnTo>
                    <a:pt x="6391" y="3913"/>
                  </a:lnTo>
                  <a:lnTo>
                    <a:pt x="6058" y="3837"/>
                  </a:lnTo>
                  <a:lnTo>
                    <a:pt x="5711" y="3747"/>
                  </a:lnTo>
                  <a:lnTo>
                    <a:pt x="5364" y="3641"/>
                  </a:lnTo>
                  <a:lnTo>
                    <a:pt x="4986" y="3505"/>
                  </a:lnTo>
                  <a:lnTo>
                    <a:pt x="4608" y="3369"/>
                  </a:lnTo>
                  <a:lnTo>
                    <a:pt x="4231" y="3203"/>
                  </a:lnTo>
                  <a:lnTo>
                    <a:pt x="3838" y="3006"/>
                  </a:lnTo>
                  <a:lnTo>
                    <a:pt x="3430" y="2780"/>
                  </a:lnTo>
                  <a:lnTo>
                    <a:pt x="3022" y="2538"/>
                  </a:lnTo>
                  <a:lnTo>
                    <a:pt x="2599" y="2281"/>
                  </a:lnTo>
                  <a:lnTo>
                    <a:pt x="2176" y="1979"/>
                  </a:lnTo>
                  <a:lnTo>
                    <a:pt x="1753" y="1647"/>
                  </a:lnTo>
                  <a:lnTo>
                    <a:pt x="1315" y="1284"/>
                  </a:lnTo>
                  <a:lnTo>
                    <a:pt x="877" y="892"/>
                  </a:lnTo>
                  <a:lnTo>
                    <a:pt x="439" y="469"/>
                  </a:lnTo>
                  <a:lnTo>
                    <a:pt x="1" y="0"/>
                  </a:lnTo>
                  <a:close/>
                </a:path>
              </a:pathLst>
            </a:custGeom>
            <a:solidFill>
              <a:srgbClr val="F39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7367881" y="1722697"/>
              <a:ext cx="89213" cy="102361"/>
            </a:xfrm>
            <a:custGeom>
              <a:rect b="b" l="l" r="r" t="t"/>
              <a:pathLst>
                <a:path extrusionOk="0" h="6345" w="5530">
                  <a:moveTo>
                    <a:pt x="1904" y="0"/>
                  </a:moveTo>
                  <a:lnTo>
                    <a:pt x="1738" y="15"/>
                  </a:lnTo>
                  <a:lnTo>
                    <a:pt x="1587" y="30"/>
                  </a:lnTo>
                  <a:lnTo>
                    <a:pt x="1421" y="76"/>
                  </a:lnTo>
                  <a:lnTo>
                    <a:pt x="1270" y="121"/>
                  </a:lnTo>
                  <a:lnTo>
                    <a:pt x="1118" y="181"/>
                  </a:lnTo>
                  <a:lnTo>
                    <a:pt x="952" y="272"/>
                  </a:lnTo>
                  <a:lnTo>
                    <a:pt x="801" y="378"/>
                  </a:lnTo>
                  <a:lnTo>
                    <a:pt x="650" y="499"/>
                  </a:lnTo>
                  <a:lnTo>
                    <a:pt x="514" y="650"/>
                  </a:lnTo>
                  <a:lnTo>
                    <a:pt x="363" y="816"/>
                  </a:lnTo>
                  <a:lnTo>
                    <a:pt x="242" y="997"/>
                  </a:lnTo>
                  <a:lnTo>
                    <a:pt x="152" y="1194"/>
                  </a:lnTo>
                  <a:lnTo>
                    <a:pt x="76" y="1420"/>
                  </a:lnTo>
                  <a:lnTo>
                    <a:pt x="31" y="1662"/>
                  </a:lnTo>
                  <a:lnTo>
                    <a:pt x="1" y="1904"/>
                  </a:lnTo>
                  <a:lnTo>
                    <a:pt x="1" y="2160"/>
                  </a:lnTo>
                  <a:lnTo>
                    <a:pt x="31" y="2417"/>
                  </a:lnTo>
                  <a:lnTo>
                    <a:pt x="76" y="2689"/>
                  </a:lnTo>
                  <a:lnTo>
                    <a:pt x="137" y="2976"/>
                  </a:lnTo>
                  <a:lnTo>
                    <a:pt x="212" y="3248"/>
                  </a:lnTo>
                  <a:lnTo>
                    <a:pt x="318" y="3520"/>
                  </a:lnTo>
                  <a:lnTo>
                    <a:pt x="424" y="3792"/>
                  </a:lnTo>
                  <a:lnTo>
                    <a:pt x="560" y="4064"/>
                  </a:lnTo>
                  <a:lnTo>
                    <a:pt x="696" y="4336"/>
                  </a:lnTo>
                  <a:lnTo>
                    <a:pt x="862" y="4592"/>
                  </a:lnTo>
                  <a:lnTo>
                    <a:pt x="1028" y="4849"/>
                  </a:lnTo>
                  <a:lnTo>
                    <a:pt x="1209" y="5076"/>
                  </a:lnTo>
                  <a:lnTo>
                    <a:pt x="1406" y="5302"/>
                  </a:lnTo>
                  <a:lnTo>
                    <a:pt x="1602" y="5514"/>
                  </a:lnTo>
                  <a:lnTo>
                    <a:pt x="1813" y="5695"/>
                  </a:lnTo>
                  <a:lnTo>
                    <a:pt x="2025" y="5861"/>
                  </a:lnTo>
                  <a:lnTo>
                    <a:pt x="2251" y="6012"/>
                  </a:lnTo>
                  <a:lnTo>
                    <a:pt x="2478" y="6133"/>
                  </a:lnTo>
                  <a:lnTo>
                    <a:pt x="2705" y="6224"/>
                  </a:lnTo>
                  <a:lnTo>
                    <a:pt x="2946" y="6299"/>
                  </a:lnTo>
                  <a:lnTo>
                    <a:pt x="3188" y="6345"/>
                  </a:lnTo>
                  <a:lnTo>
                    <a:pt x="3415" y="6345"/>
                  </a:lnTo>
                  <a:lnTo>
                    <a:pt x="3656" y="6315"/>
                  </a:lnTo>
                  <a:lnTo>
                    <a:pt x="3777" y="6299"/>
                  </a:lnTo>
                  <a:lnTo>
                    <a:pt x="3883" y="6254"/>
                  </a:lnTo>
                  <a:lnTo>
                    <a:pt x="4004" y="6209"/>
                  </a:lnTo>
                  <a:lnTo>
                    <a:pt x="4125" y="6163"/>
                  </a:lnTo>
                  <a:lnTo>
                    <a:pt x="4245" y="6088"/>
                  </a:lnTo>
                  <a:lnTo>
                    <a:pt x="4351" y="6012"/>
                  </a:lnTo>
                  <a:lnTo>
                    <a:pt x="4472" y="5937"/>
                  </a:lnTo>
                  <a:lnTo>
                    <a:pt x="4578" y="5831"/>
                  </a:lnTo>
                  <a:lnTo>
                    <a:pt x="4789" y="5635"/>
                  </a:lnTo>
                  <a:lnTo>
                    <a:pt x="4955" y="5423"/>
                  </a:lnTo>
                  <a:lnTo>
                    <a:pt x="5106" y="5212"/>
                  </a:lnTo>
                  <a:lnTo>
                    <a:pt x="5242" y="5000"/>
                  </a:lnTo>
                  <a:lnTo>
                    <a:pt x="5333" y="4789"/>
                  </a:lnTo>
                  <a:lnTo>
                    <a:pt x="5424" y="4577"/>
                  </a:lnTo>
                  <a:lnTo>
                    <a:pt x="5469" y="4366"/>
                  </a:lnTo>
                  <a:lnTo>
                    <a:pt x="5514" y="4154"/>
                  </a:lnTo>
                  <a:lnTo>
                    <a:pt x="5529" y="3943"/>
                  </a:lnTo>
                  <a:lnTo>
                    <a:pt x="5529" y="3731"/>
                  </a:lnTo>
                  <a:lnTo>
                    <a:pt x="5514" y="3535"/>
                  </a:lnTo>
                  <a:lnTo>
                    <a:pt x="5484" y="3324"/>
                  </a:lnTo>
                  <a:lnTo>
                    <a:pt x="5439" y="3127"/>
                  </a:lnTo>
                  <a:lnTo>
                    <a:pt x="5393" y="2931"/>
                  </a:lnTo>
                  <a:lnTo>
                    <a:pt x="5318" y="2750"/>
                  </a:lnTo>
                  <a:lnTo>
                    <a:pt x="5258" y="2568"/>
                  </a:lnTo>
                  <a:lnTo>
                    <a:pt x="5091" y="2221"/>
                  </a:lnTo>
                  <a:lnTo>
                    <a:pt x="4910" y="1904"/>
                  </a:lnTo>
                  <a:lnTo>
                    <a:pt x="4729" y="1632"/>
                  </a:lnTo>
                  <a:lnTo>
                    <a:pt x="4548" y="1390"/>
                  </a:lnTo>
                  <a:lnTo>
                    <a:pt x="4396" y="1194"/>
                  </a:lnTo>
                  <a:lnTo>
                    <a:pt x="4261" y="1043"/>
                  </a:lnTo>
                  <a:lnTo>
                    <a:pt x="4155" y="922"/>
                  </a:lnTo>
                  <a:lnTo>
                    <a:pt x="4049" y="846"/>
                  </a:lnTo>
                  <a:lnTo>
                    <a:pt x="3762" y="635"/>
                  </a:lnTo>
                  <a:lnTo>
                    <a:pt x="3566" y="514"/>
                  </a:lnTo>
                  <a:lnTo>
                    <a:pt x="3339" y="393"/>
                  </a:lnTo>
                  <a:lnTo>
                    <a:pt x="3097" y="272"/>
                  </a:lnTo>
                  <a:lnTo>
                    <a:pt x="2810" y="166"/>
                  </a:lnTo>
                  <a:lnTo>
                    <a:pt x="2523" y="76"/>
                  </a:lnTo>
                  <a:lnTo>
                    <a:pt x="2372" y="46"/>
                  </a:lnTo>
                  <a:lnTo>
                    <a:pt x="2221" y="15"/>
                  </a:lnTo>
                  <a:lnTo>
                    <a:pt x="2055" y="0"/>
                  </a:lnTo>
                  <a:close/>
                </a:path>
              </a:pathLst>
            </a:custGeom>
            <a:solidFill>
              <a:srgbClr val="F9B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7519952" y="1648114"/>
              <a:ext cx="55334" cy="36088"/>
            </a:xfrm>
            <a:custGeom>
              <a:rect b="b" l="l" r="r" t="t"/>
              <a:pathLst>
                <a:path extrusionOk="0" h="2237" w="3430">
                  <a:moveTo>
                    <a:pt x="2010" y="1"/>
                  </a:moveTo>
                  <a:lnTo>
                    <a:pt x="1813" y="16"/>
                  </a:lnTo>
                  <a:lnTo>
                    <a:pt x="1617" y="46"/>
                  </a:lnTo>
                  <a:lnTo>
                    <a:pt x="1406" y="107"/>
                  </a:lnTo>
                  <a:lnTo>
                    <a:pt x="1134" y="227"/>
                  </a:lnTo>
                  <a:lnTo>
                    <a:pt x="877" y="378"/>
                  </a:lnTo>
                  <a:lnTo>
                    <a:pt x="681" y="530"/>
                  </a:lnTo>
                  <a:lnTo>
                    <a:pt x="499" y="711"/>
                  </a:lnTo>
                  <a:lnTo>
                    <a:pt x="363" y="877"/>
                  </a:lnTo>
                  <a:lnTo>
                    <a:pt x="242" y="1058"/>
                  </a:lnTo>
                  <a:lnTo>
                    <a:pt x="167" y="1239"/>
                  </a:lnTo>
                  <a:lnTo>
                    <a:pt x="91" y="1406"/>
                  </a:lnTo>
                  <a:lnTo>
                    <a:pt x="46" y="1572"/>
                  </a:lnTo>
                  <a:lnTo>
                    <a:pt x="16" y="1723"/>
                  </a:lnTo>
                  <a:lnTo>
                    <a:pt x="1" y="1874"/>
                  </a:lnTo>
                  <a:lnTo>
                    <a:pt x="1" y="1995"/>
                  </a:lnTo>
                  <a:lnTo>
                    <a:pt x="1" y="2176"/>
                  </a:lnTo>
                  <a:lnTo>
                    <a:pt x="1" y="2236"/>
                  </a:lnTo>
                  <a:lnTo>
                    <a:pt x="46" y="2116"/>
                  </a:lnTo>
                  <a:lnTo>
                    <a:pt x="91" y="1980"/>
                  </a:lnTo>
                  <a:lnTo>
                    <a:pt x="167" y="1814"/>
                  </a:lnTo>
                  <a:lnTo>
                    <a:pt x="258" y="1632"/>
                  </a:lnTo>
                  <a:lnTo>
                    <a:pt x="378" y="1421"/>
                  </a:lnTo>
                  <a:lnTo>
                    <a:pt x="529" y="1209"/>
                  </a:lnTo>
                  <a:lnTo>
                    <a:pt x="711" y="998"/>
                  </a:lnTo>
                  <a:lnTo>
                    <a:pt x="816" y="907"/>
                  </a:lnTo>
                  <a:lnTo>
                    <a:pt x="922" y="817"/>
                  </a:lnTo>
                  <a:lnTo>
                    <a:pt x="1043" y="726"/>
                  </a:lnTo>
                  <a:lnTo>
                    <a:pt x="1164" y="650"/>
                  </a:lnTo>
                  <a:lnTo>
                    <a:pt x="1300" y="575"/>
                  </a:lnTo>
                  <a:lnTo>
                    <a:pt x="1436" y="514"/>
                  </a:lnTo>
                  <a:lnTo>
                    <a:pt x="1602" y="469"/>
                  </a:lnTo>
                  <a:lnTo>
                    <a:pt x="1753" y="439"/>
                  </a:lnTo>
                  <a:lnTo>
                    <a:pt x="1934" y="409"/>
                  </a:lnTo>
                  <a:lnTo>
                    <a:pt x="2312" y="409"/>
                  </a:lnTo>
                  <a:lnTo>
                    <a:pt x="2508" y="439"/>
                  </a:lnTo>
                  <a:lnTo>
                    <a:pt x="2720" y="484"/>
                  </a:lnTo>
                  <a:lnTo>
                    <a:pt x="2946" y="560"/>
                  </a:lnTo>
                  <a:lnTo>
                    <a:pt x="3188" y="650"/>
                  </a:lnTo>
                  <a:lnTo>
                    <a:pt x="3430" y="756"/>
                  </a:lnTo>
                  <a:lnTo>
                    <a:pt x="3384" y="711"/>
                  </a:lnTo>
                  <a:lnTo>
                    <a:pt x="3279" y="590"/>
                  </a:lnTo>
                  <a:lnTo>
                    <a:pt x="3082" y="439"/>
                  </a:lnTo>
                  <a:lnTo>
                    <a:pt x="2977" y="348"/>
                  </a:lnTo>
                  <a:lnTo>
                    <a:pt x="2841" y="273"/>
                  </a:lnTo>
                  <a:lnTo>
                    <a:pt x="2705" y="197"/>
                  </a:lnTo>
                  <a:lnTo>
                    <a:pt x="2539" y="122"/>
                  </a:lnTo>
                  <a:lnTo>
                    <a:pt x="2372" y="61"/>
                  </a:lnTo>
                  <a:lnTo>
                    <a:pt x="2206" y="31"/>
                  </a:lnTo>
                  <a:lnTo>
                    <a:pt x="20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7639853" y="1636176"/>
              <a:ext cx="30732" cy="15132"/>
            </a:xfrm>
            <a:custGeom>
              <a:rect b="b" l="l" r="r" t="t"/>
              <a:pathLst>
                <a:path extrusionOk="0" h="938" w="1905">
                  <a:moveTo>
                    <a:pt x="1904" y="514"/>
                  </a:moveTo>
                  <a:lnTo>
                    <a:pt x="1904" y="514"/>
                  </a:lnTo>
                  <a:lnTo>
                    <a:pt x="1904" y="514"/>
                  </a:lnTo>
                  <a:close/>
                  <a:moveTo>
                    <a:pt x="968" y="1"/>
                  </a:moveTo>
                  <a:lnTo>
                    <a:pt x="892" y="16"/>
                  </a:lnTo>
                  <a:lnTo>
                    <a:pt x="817" y="31"/>
                  </a:lnTo>
                  <a:lnTo>
                    <a:pt x="741" y="46"/>
                  </a:lnTo>
                  <a:lnTo>
                    <a:pt x="590" y="121"/>
                  </a:lnTo>
                  <a:lnTo>
                    <a:pt x="469" y="212"/>
                  </a:lnTo>
                  <a:lnTo>
                    <a:pt x="363" y="318"/>
                  </a:lnTo>
                  <a:lnTo>
                    <a:pt x="258" y="439"/>
                  </a:lnTo>
                  <a:lnTo>
                    <a:pt x="182" y="560"/>
                  </a:lnTo>
                  <a:lnTo>
                    <a:pt x="122" y="680"/>
                  </a:lnTo>
                  <a:lnTo>
                    <a:pt x="31" y="862"/>
                  </a:lnTo>
                  <a:lnTo>
                    <a:pt x="1" y="937"/>
                  </a:lnTo>
                  <a:lnTo>
                    <a:pt x="152" y="741"/>
                  </a:lnTo>
                  <a:lnTo>
                    <a:pt x="303" y="590"/>
                  </a:lnTo>
                  <a:lnTo>
                    <a:pt x="454" y="469"/>
                  </a:lnTo>
                  <a:lnTo>
                    <a:pt x="620" y="378"/>
                  </a:lnTo>
                  <a:lnTo>
                    <a:pt x="771" y="318"/>
                  </a:lnTo>
                  <a:lnTo>
                    <a:pt x="937" y="288"/>
                  </a:lnTo>
                  <a:lnTo>
                    <a:pt x="1240" y="288"/>
                  </a:lnTo>
                  <a:lnTo>
                    <a:pt x="1375" y="318"/>
                  </a:lnTo>
                  <a:lnTo>
                    <a:pt x="1496" y="348"/>
                  </a:lnTo>
                  <a:lnTo>
                    <a:pt x="1708" y="424"/>
                  </a:lnTo>
                  <a:lnTo>
                    <a:pt x="1859" y="484"/>
                  </a:lnTo>
                  <a:lnTo>
                    <a:pt x="1904" y="514"/>
                  </a:lnTo>
                  <a:lnTo>
                    <a:pt x="1783" y="393"/>
                  </a:lnTo>
                  <a:lnTo>
                    <a:pt x="1678" y="303"/>
                  </a:lnTo>
                  <a:lnTo>
                    <a:pt x="1557" y="212"/>
                  </a:lnTo>
                  <a:lnTo>
                    <a:pt x="1451" y="152"/>
                  </a:lnTo>
                  <a:lnTo>
                    <a:pt x="1345" y="91"/>
                  </a:lnTo>
                  <a:lnTo>
                    <a:pt x="1255" y="46"/>
                  </a:lnTo>
                  <a:lnTo>
                    <a:pt x="1149" y="31"/>
                  </a:lnTo>
                  <a:lnTo>
                    <a:pt x="1058" y="16"/>
                  </a:lnTo>
                  <a:lnTo>
                    <a:pt x="9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7388596" y="1617655"/>
              <a:ext cx="61191" cy="135029"/>
            </a:xfrm>
            <a:custGeom>
              <a:rect b="b" l="l" r="r" t="t"/>
              <a:pathLst>
                <a:path extrusionOk="0" h="8370" w="3793">
                  <a:moveTo>
                    <a:pt x="1587" y="1"/>
                  </a:moveTo>
                  <a:lnTo>
                    <a:pt x="1496" y="16"/>
                  </a:lnTo>
                  <a:lnTo>
                    <a:pt x="1421" y="31"/>
                  </a:lnTo>
                  <a:lnTo>
                    <a:pt x="1330" y="61"/>
                  </a:lnTo>
                  <a:lnTo>
                    <a:pt x="1164" y="136"/>
                  </a:lnTo>
                  <a:lnTo>
                    <a:pt x="998" y="257"/>
                  </a:lnTo>
                  <a:lnTo>
                    <a:pt x="847" y="408"/>
                  </a:lnTo>
                  <a:lnTo>
                    <a:pt x="696" y="575"/>
                  </a:lnTo>
                  <a:lnTo>
                    <a:pt x="544" y="741"/>
                  </a:lnTo>
                  <a:lnTo>
                    <a:pt x="409" y="922"/>
                  </a:lnTo>
                  <a:lnTo>
                    <a:pt x="197" y="1254"/>
                  </a:lnTo>
                  <a:lnTo>
                    <a:pt x="46" y="1496"/>
                  </a:lnTo>
                  <a:lnTo>
                    <a:pt x="1" y="1587"/>
                  </a:lnTo>
                  <a:lnTo>
                    <a:pt x="983" y="6481"/>
                  </a:lnTo>
                  <a:lnTo>
                    <a:pt x="2251" y="8369"/>
                  </a:lnTo>
                  <a:lnTo>
                    <a:pt x="3792" y="7976"/>
                  </a:lnTo>
                  <a:lnTo>
                    <a:pt x="2312" y="4563"/>
                  </a:lnTo>
                  <a:lnTo>
                    <a:pt x="2433" y="4351"/>
                  </a:lnTo>
                  <a:lnTo>
                    <a:pt x="2538" y="4155"/>
                  </a:lnTo>
                  <a:lnTo>
                    <a:pt x="2629" y="3943"/>
                  </a:lnTo>
                  <a:lnTo>
                    <a:pt x="2705" y="3732"/>
                  </a:lnTo>
                  <a:lnTo>
                    <a:pt x="2765" y="3535"/>
                  </a:lnTo>
                  <a:lnTo>
                    <a:pt x="2810" y="3339"/>
                  </a:lnTo>
                  <a:lnTo>
                    <a:pt x="2841" y="3143"/>
                  </a:lnTo>
                  <a:lnTo>
                    <a:pt x="2856" y="2946"/>
                  </a:lnTo>
                  <a:lnTo>
                    <a:pt x="2871" y="2750"/>
                  </a:lnTo>
                  <a:lnTo>
                    <a:pt x="2871" y="2569"/>
                  </a:lnTo>
                  <a:lnTo>
                    <a:pt x="2856" y="2387"/>
                  </a:lnTo>
                  <a:lnTo>
                    <a:pt x="2841" y="2206"/>
                  </a:lnTo>
                  <a:lnTo>
                    <a:pt x="2765" y="1874"/>
                  </a:lnTo>
                  <a:lnTo>
                    <a:pt x="2674" y="1556"/>
                  </a:lnTo>
                  <a:lnTo>
                    <a:pt x="2569" y="1254"/>
                  </a:lnTo>
                  <a:lnTo>
                    <a:pt x="2463" y="998"/>
                  </a:lnTo>
                  <a:lnTo>
                    <a:pt x="2342" y="771"/>
                  </a:lnTo>
                  <a:lnTo>
                    <a:pt x="2236" y="575"/>
                  </a:lnTo>
                  <a:lnTo>
                    <a:pt x="2055" y="303"/>
                  </a:lnTo>
                  <a:lnTo>
                    <a:pt x="1980" y="197"/>
                  </a:lnTo>
                  <a:lnTo>
                    <a:pt x="1904" y="136"/>
                  </a:lnTo>
                  <a:lnTo>
                    <a:pt x="1828" y="76"/>
                  </a:lnTo>
                  <a:lnTo>
                    <a:pt x="1753" y="46"/>
                  </a:lnTo>
                  <a:lnTo>
                    <a:pt x="1662" y="16"/>
                  </a:lnTo>
                  <a:lnTo>
                    <a:pt x="15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7704191" y="1584276"/>
              <a:ext cx="318536" cy="430383"/>
            </a:xfrm>
            <a:custGeom>
              <a:rect b="b" l="l" r="r" t="t"/>
              <a:pathLst>
                <a:path extrusionOk="0" h="26678" w="19745">
                  <a:moveTo>
                    <a:pt x="7947" y="0"/>
                  </a:moveTo>
                  <a:lnTo>
                    <a:pt x="7705" y="770"/>
                  </a:lnTo>
                  <a:lnTo>
                    <a:pt x="7418" y="1586"/>
                  </a:lnTo>
                  <a:lnTo>
                    <a:pt x="7206" y="2160"/>
                  </a:lnTo>
                  <a:lnTo>
                    <a:pt x="6980" y="2749"/>
                  </a:lnTo>
                  <a:lnTo>
                    <a:pt x="6466" y="3958"/>
                  </a:lnTo>
                  <a:lnTo>
                    <a:pt x="5922" y="5196"/>
                  </a:lnTo>
                  <a:lnTo>
                    <a:pt x="5333" y="6450"/>
                  </a:lnTo>
                  <a:lnTo>
                    <a:pt x="4729" y="7689"/>
                  </a:lnTo>
                  <a:lnTo>
                    <a:pt x="4110" y="8913"/>
                  </a:lnTo>
                  <a:lnTo>
                    <a:pt x="3490" y="10091"/>
                  </a:lnTo>
                  <a:lnTo>
                    <a:pt x="2901" y="11224"/>
                  </a:lnTo>
                  <a:lnTo>
                    <a:pt x="2312" y="12281"/>
                  </a:lnTo>
                  <a:lnTo>
                    <a:pt x="1783" y="13248"/>
                  </a:lnTo>
                  <a:lnTo>
                    <a:pt x="862" y="14849"/>
                  </a:lnTo>
                  <a:lnTo>
                    <a:pt x="243" y="15907"/>
                  </a:lnTo>
                  <a:lnTo>
                    <a:pt x="16" y="16299"/>
                  </a:lnTo>
                  <a:lnTo>
                    <a:pt x="1" y="16707"/>
                  </a:lnTo>
                  <a:lnTo>
                    <a:pt x="1" y="17100"/>
                  </a:lnTo>
                  <a:lnTo>
                    <a:pt x="31" y="17493"/>
                  </a:lnTo>
                  <a:lnTo>
                    <a:pt x="61" y="17870"/>
                  </a:lnTo>
                  <a:lnTo>
                    <a:pt x="122" y="18233"/>
                  </a:lnTo>
                  <a:lnTo>
                    <a:pt x="197" y="18595"/>
                  </a:lnTo>
                  <a:lnTo>
                    <a:pt x="288" y="18958"/>
                  </a:lnTo>
                  <a:lnTo>
                    <a:pt x="394" y="19305"/>
                  </a:lnTo>
                  <a:lnTo>
                    <a:pt x="514" y="19638"/>
                  </a:lnTo>
                  <a:lnTo>
                    <a:pt x="650" y="19970"/>
                  </a:lnTo>
                  <a:lnTo>
                    <a:pt x="786" y="20287"/>
                  </a:lnTo>
                  <a:lnTo>
                    <a:pt x="952" y="20605"/>
                  </a:lnTo>
                  <a:lnTo>
                    <a:pt x="1119" y="20907"/>
                  </a:lnTo>
                  <a:lnTo>
                    <a:pt x="1300" y="21194"/>
                  </a:lnTo>
                  <a:lnTo>
                    <a:pt x="1481" y="21481"/>
                  </a:lnTo>
                  <a:lnTo>
                    <a:pt x="1678" y="21768"/>
                  </a:lnTo>
                  <a:lnTo>
                    <a:pt x="1889" y="22040"/>
                  </a:lnTo>
                  <a:lnTo>
                    <a:pt x="2101" y="22296"/>
                  </a:lnTo>
                  <a:lnTo>
                    <a:pt x="2327" y="22553"/>
                  </a:lnTo>
                  <a:lnTo>
                    <a:pt x="2554" y="22795"/>
                  </a:lnTo>
                  <a:lnTo>
                    <a:pt x="3022" y="23278"/>
                  </a:lnTo>
                  <a:lnTo>
                    <a:pt x="3505" y="23716"/>
                  </a:lnTo>
                  <a:lnTo>
                    <a:pt x="4004" y="24124"/>
                  </a:lnTo>
                  <a:lnTo>
                    <a:pt x="4502" y="24487"/>
                  </a:lnTo>
                  <a:lnTo>
                    <a:pt x="5001" y="24834"/>
                  </a:lnTo>
                  <a:lnTo>
                    <a:pt x="5484" y="25151"/>
                  </a:lnTo>
                  <a:lnTo>
                    <a:pt x="6088" y="25514"/>
                  </a:lnTo>
                  <a:lnTo>
                    <a:pt x="6647" y="25831"/>
                  </a:lnTo>
                  <a:lnTo>
                    <a:pt x="7161" y="26088"/>
                  </a:lnTo>
                  <a:lnTo>
                    <a:pt x="7614" y="26300"/>
                  </a:lnTo>
                  <a:lnTo>
                    <a:pt x="7992" y="26466"/>
                  </a:lnTo>
                  <a:lnTo>
                    <a:pt x="8264" y="26587"/>
                  </a:lnTo>
                  <a:lnTo>
                    <a:pt x="8505" y="26677"/>
                  </a:lnTo>
                  <a:lnTo>
                    <a:pt x="8792" y="26511"/>
                  </a:lnTo>
                  <a:lnTo>
                    <a:pt x="9064" y="26345"/>
                  </a:lnTo>
                  <a:lnTo>
                    <a:pt x="9336" y="26148"/>
                  </a:lnTo>
                  <a:lnTo>
                    <a:pt x="9608" y="25967"/>
                  </a:lnTo>
                  <a:lnTo>
                    <a:pt x="9880" y="25756"/>
                  </a:lnTo>
                  <a:lnTo>
                    <a:pt x="10137" y="25544"/>
                  </a:lnTo>
                  <a:lnTo>
                    <a:pt x="10650" y="25091"/>
                  </a:lnTo>
                  <a:lnTo>
                    <a:pt x="11149" y="24623"/>
                  </a:lnTo>
                  <a:lnTo>
                    <a:pt x="11632" y="24109"/>
                  </a:lnTo>
                  <a:lnTo>
                    <a:pt x="12101" y="23565"/>
                  </a:lnTo>
                  <a:lnTo>
                    <a:pt x="12554" y="23006"/>
                  </a:lnTo>
                  <a:lnTo>
                    <a:pt x="12992" y="22417"/>
                  </a:lnTo>
                  <a:lnTo>
                    <a:pt x="13415" y="21813"/>
                  </a:lnTo>
                  <a:lnTo>
                    <a:pt x="13823" y="21194"/>
                  </a:lnTo>
                  <a:lnTo>
                    <a:pt x="14215" y="20544"/>
                  </a:lnTo>
                  <a:lnTo>
                    <a:pt x="14593" y="19895"/>
                  </a:lnTo>
                  <a:lnTo>
                    <a:pt x="14956" y="19230"/>
                  </a:lnTo>
                  <a:lnTo>
                    <a:pt x="15303" y="18565"/>
                  </a:lnTo>
                  <a:lnTo>
                    <a:pt x="15635" y="17885"/>
                  </a:lnTo>
                  <a:lnTo>
                    <a:pt x="15968" y="17206"/>
                  </a:lnTo>
                  <a:lnTo>
                    <a:pt x="16270" y="16511"/>
                  </a:lnTo>
                  <a:lnTo>
                    <a:pt x="16557" y="15831"/>
                  </a:lnTo>
                  <a:lnTo>
                    <a:pt x="16844" y="15151"/>
                  </a:lnTo>
                  <a:lnTo>
                    <a:pt x="17116" y="14472"/>
                  </a:lnTo>
                  <a:lnTo>
                    <a:pt x="17358" y="13807"/>
                  </a:lnTo>
                  <a:lnTo>
                    <a:pt x="17826" y="12508"/>
                  </a:lnTo>
                  <a:lnTo>
                    <a:pt x="18234" y="11254"/>
                  </a:lnTo>
                  <a:lnTo>
                    <a:pt x="18596" y="10091"/>
                  </a:lnTo>
                  <a:lnTo>
                    <a:pt x="18913" y="9018"/>
                  </a:lnTo>
                  <a:lnTo>
                    <a:pt x="19170" y="8052"/>
                  </a:lnTo>
                  <a:lnTo>
                    <a:pt x="19427" y="7055"/>
                  </a:lnTo>
                  <a:lnTo>
                    <a:pt x="19593" y="6299"/>
                  </a:lnTo>
                  <a:lnTo>
                    <a:pt x="19744" y="5650"/>
                  </a:lnTo>
                  <a:lnTo>
                    <a:pt x="17599" y="4622"/>
                  </a:lnTo>
                  <a:lnTo>
                    <a:pt x="79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7823850" y="1584276"/>
              <a:ext cx="198881" cy="129899"/>
            </a:xfrm>
            <a:custGeom>
              <a:rect b="b" l="l" r="r" t="t"/>
              <a:pathLst>
                <a:path extrusionOk="0" h="8052" w="12328">
                  <a:moveTo>
                    <a:pt x="530" y="0"/>
                  </a:moveTo>
                  <a:lnTo>
                    <a:pt x="288" y="770"/>
                  </a:lnTo>
                  <a:lnTo>
                    <a:pt x="1" y="1586"/>
                  </a:lnTo>
                  <a:lnTo>
                    <a:pt x="1073" y="2115"/>
                  </a:lnTo>
                  <a:lnTo>
                    <a:pt x="2478" y="2825"/>
                  </a:lnTo>
                  <a:lnTo>
                    <a:pt x="4125" y="3671"/>
                  </a:lnTo>
                  <a:lnTo>
                    <a:pt x="5877" y="4592"/>
                  </a:lnTo>
                  <a:lnTo>
                    <a:pt x="7644" y="5529"/>
                  </a:lnTo>
                  <a:lnTo>
                    <a:pt x="8475" y="6012"/>
                  </a:lnTo>
                  <a:lnTo>
                    <a:pt x="9276" y="6465"/>
                  </a:lnTo>
                  <a:lnTo>
                    <a:pt x="10016" y="6903"/>
                  </a:lnTo>
                  <a:lnTo>
                    <a:pt x="10696" y="7326"/>
                  </a:lnTo>
                  <a:lnTo>
                    <a:pt x="11270" y="7704"/>
                  </a:lnTo>
                  <a:lnTo>
                    <a:pt x="11753" y="8052"/>
                  </a:lnTo>
                  <a:lnTo>
                    <a:pt x="12010" y="7055"/>
                  </a:lnTo>
                  <a:lnTo>
                    <a:pt x="12176" y="6299"/>
                  </a:lnTo>
                  <a:lnTo>
                    <a:pt x="12327" y="5650"/>
                  </a:lnTo>
                  <a:lnTo>
                    <a:pt x="10182" y="4622"/>
                  </a:lnTo>
                  <a:lnTo>
                    <a:pt x="5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7154635" y="1980777"/>
              <a:ext cx="283206" cy="438675"/>
            </a:xfrm>
            <a:custGeom>
              <a:rect b="b" l="l" r="r" t="t"/>
              <a:pathLst>
                <a:path extrusionOk="0" h="27192" w="17555">
                  <a:moveTo>
                    <a:pt x="13173" y="0"/>
                  </a:moveTo>
                  <a:lnTo>
                    <a:pt x="13007" y="46"/>
                  </a:lnTo>
                  <a:lnTo>
                    <a:pt x="12750" y="106"/>
                  </a:lnTo>
                  <a:lnTo>
                    <a:pt x="12418" y="212"/>
                  </a:lnTo>
                  <a:lnTo>
                    <a:pt x="12010" y="348"/>
                  </a:lnTo>
                  <a:lnTo>
                    <a:pt x="11542" y="544"/>
                  </a:lnTo>
                  <a:lnTo>
                    <a:pt x="11013" y="801"/>
                  </a:lnTo>
                  <a:lnTo>
                    <a:pt x="10741" y="952"/>
                  </a:lnTo>
                  <a:lnTo>
                    <a:pt x="10454" y="1118"/>
                  </a:lnTo>
                  <a:lnTo>
                    <a:pt x="10152" y="1300"/>
                  </a:lnTo>
                  <a:lnTo>
                    <a:pt x="9850" y="1511"/>
                  </a:lnTo>
                  <a:lnTo>
                    <a:pt x="9488" y="1753"/>
                  </a:lnTo>
                  <a:lnTo>
                    <a:pt x="9125" y="2040"/>
                  </a:lnTo>
                  <a:lnTo>
                    <a:pt x="8762" y="2342"/>
                  </a:lnTo>
                  <a:lnTo>
                    <a:pt x="8400" y="2674"/>
                  </a:lnTo>
                  <a:lnTo>
                    <a:pt x="8022" y="3037"/>
                  </a:lnTo>
                  <a:lnTo>
                    <a:pt x="7660" y="3429"/>
                  </a:lnTo>
                  <a:lnTo>
                    <a:pt x="7282" y="3852"/>
                  </a:lnTo>
                  <a:lnTo>
                    <a:pt x="6919" y="4321"/>
                  </a:lnTo>
                  <a:lnTo>
                    <a:pt x="6542" y="4804"/>
                  </a:lnTo>
                  <a:lnTo>
                    <a:pt x="6179" y="5333"/>
                  </a:lnTo>
                  <a:lnTo>
                    <a:pt x="5832" y="5907"/>
                  </a:lnTo>
                  <a:lnTo>
                    <a:pt x="5484" y="6511"/>
                  </a:lnTo>
                  <a:lnTo>
                    <a:pt x="5137" y="7146"/>
                  </a:lnTo>
                  <a:lnTo>
                    <a:pt x="4820" y="7840"/>
                  </a:lnTo>
                  <a:lnTo>
                    <a:pt x="4503" y="8566"/>
                  </a:lnTo>
                  <a:lnTo>
                    <a:pt x="4200" y="9336"/>
                  </a:lnTo>
                  <a:lnTo>
                    <a:pt x="3808" y="10454"/>
                  </a:lnTo>
                  <a:lnTo>
                    <a:pt x="3415" y="11587"/>
                  </a:lnTo>
                  <a:lnTo>
                    <a:pt x="3067" y="12689"/>
                  </a:lnTo>
                  <a:lnTo>
                    <a:pt x="2735" y="13792"/>
                  </a:lnTo>
                  <a:lnTo>
                    <a:pt x="2418" y="14865"/>
                  </a:lnTo>
                  <a:lnTo>
                    <a:pt x="2131" y="15907"/>
                  </a:lnTo>
                  <a:lnTo>
                    <a:pt x="1859" y="16934"/>
                  </a:lnTo>
                  <a:lnTo>
                    <a:pt x="1602" y="17916"/>
                  </a:lnTo>
                  <a:lnTo>
                    <a:pt x="1376" y="18868"/>
                  </a:lnTo>
                  <a:lnTo>
                    <a:pt x="1179" y="19789"/>
                  </a:lnTo>
                  <a:lnTo>
                    <a:pt x="817" y="21466"/>
                  </a:lnTo>
                  <a:lnTo>
                    <a:pt x="530" y="22946"/>
                  </a:lnTo>
                  <a:lnTo>
                    <a:pt x="303" y="24185"/>
                  </a:lnTo>
                  <a:lnTo>
                    <a:pt x="167" y="24986"/>
                  </a:lnTo>
                  <a:lnTo>
                    <a:pt x="77" y="25590"/>
                  </a:lnTo>
                  <a:lnTo>
                    <a:pt x="1" y="26104"/>
                  </a:lnTo>
                  <a:lnTo>
                    <a:pt x="605" y="26224"/>
                  </a:lnTo>
                  <a:lnTo>
                    <a:pt x="1300" y="26345"/>
                  </a:lnTo>
                  <a:lnTo>
                    <a:pt x="2191" y="26496"/>
                  </a:lnTo>
                  <a:lnTo>
                    <a:pt x="3279" y="26647"/>
                  </a:lnTo>
                  <a:lnTo>
                    <a:pt x="4487" y="26814"/>
                  </a:lnTo>
                  <a:lnTo>
                    <a:pt x="5802" y="26965"/>
                  </a:lnTo>
                  <a:lnTo>
                    <a:pt x="6481" y="27025"/>
                  </a:lnTo>
                  <a:lnTo>
                    <a:pt x="7161" y="27085"/>
                  </a:lnTo>
                  <a:lnTo>
                    <a:pt x="7826" y="27131"/>
                  </a:lnTo>
                  <a:lnTo>
                    <a:pt x="8491" y="27161"/>
                  </a:lnTo>
                  <a:lnTo>
                    <a:pt x="9140" y="27176"/>
                  </a:lnTo>
                  <a:lnTo>
                    <a:pt x="9790" y="27191"/>
                  </a:lnTo>
                  <a:lnTo>
                    <a:pt x="10439" y="27176"/>
                  </a:lnTo>
                  <a:lnTo>
                    <a:pt x="11059" y="27161"/>
                  </a:lnTo>
                  <a:lnTo>
                    <a:pt x="11663" y="27116"/>
                  </a:lnTo>
                  <a:lnTo>
                    <a:pt x="12237" y="27040"/>
                  </a:lnTo>
                  <a:lnTo>
                    <a:pt x="12796" y="26965"/>
                  </a:lnTo>
                  <a:lnTo>
                    <a:pt x="13309" y="26859"/>
                  </a:lnTo>
                  <a:lnTo>
                    <a:pt x="13793" y="26723"/>
                  </a:lnTo>
                  <a:lnTo>
                    <a:pt x="14019" y="26647"/>
                  </a:lnTo>
                  <a:lnTo>
                    <a:pt x="14231" y="26572"/>
                  </a:lnTo>
                  <a:lnTo>
                    <a:pt x="14427" y="26481"/>
                  </a:lnTo>
                  <a:lnTo>
                    <a:pt x="14624" y="26391"/>
                  </a:lnTo>
                  <a:lnTo>
                    <a:pt x="14805" y="26285"/>
                  </a:lnTo>
                  <a:lnTo>
                    <a:pt x="14971" y="26179"/>
                  </a:lnTo>
                  <a:lnTo>
                    <a:pt x="15122" y="26058"/>
                  </a:lnTo>
                  <a:lnTo>
                    <a:pt x="15258" y="25937"/>
                  </a:lnTo>
                  <a:lnTo>
                    <a:pt x="15394" y="25801"/>
                  </a:lnTo>
                  <a:lnTo>
                    <a:pt x="15500" y="25665"/>
                  </a:lnTo>
                  <a:lnTo>
                    <a:pt x="15681" y="23838"/>
                  </a:lnTo>
                  <a:lnTo>
                    <a:pt x="16330" y="17538"/>
                  </a:lnTo>
                  <a:lnTo>
                    <a:pt x="16905" y="10982"/>
                  </a:lnTo>
                  <a:lnTo>
                    <a:pt x="16950" y="10847"/>
                  </a:lnTo>
                  <a:lnTo>
                    <a:pt x="17040" y="10454"/>
                  </a:lnTo>
                  <a:lnTo>
                    <a:pt x="17176" y="9850"/>
                  </a:lnTo>
                  <a:lnTo>
                    <a:pt x="17312" y="9064"/>
                  </a:lnTo>
                  <a:lnTo>
                    <a:pt x="17403" y="8475"/>
                  </a:lnTo>
                  <a:lnTo>
                    <a:pt x="17463" y="7825"/>
                  </a:lnTo>
                  <a:lnTo>
                    <a:pt x="17524" y="7146"/>
                  </a:lnTo>
                  <a:lnTo>
                    <a:pt x="17554" y="6436"/>
                  </a:lnTo>
                  <a:lnTo>
                    <a:pt x="17554" y="6073"/>
                  </a:lnTo>
                  <a:lnTo>
                    <a:pt x="17539" y="5710"/>
                  </a:lnTo>
                  <a:lnTo>
                    <a:pt x="17524" y="5348"/>
                  </a:lnTo>
                  <a:lnTo>
                    <a:pt x="17494" y="4985"/>
                  </a:lnTo>
                  <a:lnTo>
                    <a:pt x="17448" y="4623"/>
                  </a:lnTo>
                  <a:lnTo>
                    <a:pt x="17388" y="4275"/>
                  </a:lnTo>
                  <a:lnTo>
                    <a:pt x="17327" y="3913"/>
                  </a:lnTo>
                  <a:lnTo>
                    <a:pt x="17237" y="3565"/>
                  </a:lnTo>
                  <a:lnTo>
                    <a:pt x="17146" y="3233"/>
                  </a:lnTo>
                  <a:lnTo>
                    <a:pt x="17025" y="2901"/>
                  </a:lnTo>
                  <a:lnTo>
                    <a:pt x="16905" y="2584"/>
                  </a:lnTo>
                  <a:lnTo>
                    <a:pt x="16753" y="2266"/>
                  </a:lnTo>
                  <a:lnTo>
                    <a:pt x="16587" y="1979"/>
                  </a:lnTo>
                  <a:lnTo>
                    <a:pt x="16391" y="1692"/>
                  </a:lnTo>
                  <a:lnTo>
                    <a:pt x="16179" y="1436"/>
                  </a:lnTo>
                  <a:lnTo>
                    <a:pt x="15953" y="1179"/>
                  </a:lnTo>
                  <a:lnTo>
                    <a:pt x="15696" y="952"/>
                  </a:lnTo>
                  <a:lnTo>
                    <a:pt x="15424" y="741"/>
                  </a:lnTo>
                  <a:lnTo>
                    <a:pt x="15122" y="559"/>
                  </a:lnTo>
                  <a:lnTo>
                    <a:pt x="14805" y="393"/>
                  </a:lnTo>
                  <a:lnTo>
                    <a:pt x="14442" y="257"/>
                  </a:lnTo>
                  <a:lnTo>
                    <a:pt x="14065" y="152"/>
                  </a:lnTo>
                  <a:lnTo>
                    <a:pt x="13672" y="61"/>
                  </a:lnTo>
                  <a:lnTo>
                    <a:pt x="132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7154635" y="2365340"/>
              <a:ext cx="252974" cy="54125"/>
            </a:xfrm>
            <a:custGeom>
              <a:rect b="b" l="l" r="r" t="t"/>
              <a:pathLst>
                <a:path extrusionOk="0" h="3355" w="15681">
                  <a:moveTo>
                    <a:pt x="15681" y="1"/>
                  </a:moveTo>
                  <a:lnTo>
                    <a:pt x="15213" y="197"/>
                  </a:lnTo>
                  <a:lnTo>
                    <a:pt x="14654" y="424"/>
                  </a:lnTo>
                  <a:lnTo>
                    <a:pt x="14321" y="544"/>
                  </a:lnTo>
                  <a:lnTo>
                    <a:pt x="13974" y="650"/>
                  </a:lnTo>
                  <a:lnTo>
                    <a:pt x="13596" y="756"/>
                  </a:lnTo>
                  <a:lnTo>
                    <a:pt x="13188" y="862"/>
                  </a:lnTo>
                  <a:lnTo>
                    <a:pt x="12750" y="967"/>
                  </a:lnTo>
                  <a:lnTo>
                    <a:pt x="12282" y="1058"/>
                  </a:lnTo>
                  <a:lnTo>
                    <a:pt x="11784" y="1134"/>
                  </a:lnTo>
                  <a:lnTo>
                    <a:pt x="11240" y="1209"/>
                  </a:lnTo>
                  <a:lnTo>
                    <a:pt x="10681" y="1254"/>
                  </a:lnTo>
                  <a:lnTo>
                    <a:pt x="10077" y="1300"/>
                  </a:lnTo>
                  <a:lnTo>
                    <a:pt x="9442" y="1315"/>
                  </a:lnTo>
                  <a:lnTo>
                    <a:pt x="8778" y="1315"/>
                  </a:lnTo>
                  <a:lnTo>
                    <a:pt x="8158" y="1300"/>
                  </a:lnTo>
                  <a:lnTo>
                    <a:pt x="7539" y="1285"/>
                  </a:lnTo>
                  <a:lnTo>
                    <a:pt x="6285" y="1209"/>
                  </a:lnTo>
                  <a:lnTo>
                    <a:pt x="5061" y="1103"/>
                  </a:lnTo>
                  <a:lnTo>
                    <a:pt x="3898" y="967"/>
                  </a:lnTo>
                  <a:lnTo>
                    <a:pt x="2796" y="816"/>
                  </a:lnTo>
                  <a:lnTo>
                    <a:pt x="1814" y="665"/>
                  </a:lnTo>
                  <a:lnTo>
                    <a:pt x="983" y="499"/>
                  </a:lnTo>
                  <a:lnTo>
                    <a:pt x="303" y="348"/>
                  </a:lnTo>
                  <a:lnTo>
                    <a:pt x="167" y="1149"/>
                  </a:lnTo>
                  <a:lnTo>
                    <a:pt x="77" y="1753"/>
                  </a:lnTo>
                  <a:lnTo>
                    <a:pt x="1" y="2267"/>
                  </a:lnTo>
                  <a:lnTo>
                    <a:pt x="605" y="2387"/>
                  </a:lnTo>
                  <a:lnTo>
                    <a:pt x="1300" y="2508"/>
                  </a:lnTo>
                  <a:lnTo>
                    <a:pt x="2191" y="2659"/>
                  </a:lnTo>
                  <a:lnTo>
                    <a:pt x="3279" y="2810"/>
                  </a:lnTo>
                  <a:lnTo>
                    <a:pt x="4487" y="2977"/>
                  </a:lnTo>
                  <a:lnTo>
                    <a:pt x="5802" y="3128"/>
                  </a:lnTo>
                  <a:lnTo>
                    <a:pt x="6481" y="3188"/>
                  </a:lnTo>
                  <a:lnTo>
                    <a:pt x="7161" y="3248"/>
                  </a:lnTo>
                  <a:lnTo>
                    <a:pt x="7826" y="3294"/>
                  </a:lnTo>
                  <a:lnTo>
                    <a:pt x="8491" y="3324"/>
                  </a:lnTo>
                  <a:lnTo>
                    <a:pt x="9140" y="3339"/>
                  </a:lnTo>
                  <a:lnTo>
                    <a:pt x="9790" y="3354"/>
                  </a:lnTo>
                  <a:lnTo>
                    <a:pt x="10439" y="3339"/>
                  </a:lnTo>
                  <a:lnTo>
                    <a:pt x="11059" y="3324"/>
                  </a:lnTo>
                  <a:lnTo>
                    <a:pt x="11663" y="3279"/>
                  </a:lnTo>
                  <a:lnTo>
                    <a:pt x="12237" y="3203"/>
                  </a:lnTo>
                  <a:lnTo>
                    <a:pt x="12796" y="3128"/>
                  </a:lnTo>
                  <a:lnTo>
                    <a:pt x="13309" y="3022"/>
                  </a:lnTo>
                  <a:lnTo>
                    <a:pt x="13793" y="2886"/>
                  </a:lnTo>
                  <a:lnTo>
                    <a:pt x="14019" y="2810"/>
                  </a:lnTo>
                  <a:lnTo>
                    <a:pt x="14231" y="2735"/>
                  </a:lnTo>
                  <a:lnTo>
                    <a:pt x="14427" y="2644"/>
                  </a:lnTo>
                  <a:lnTo>
                    <a:pt x="14624" y="2554"/>
                  </a:lnTo>
                  <a:lnTo>
                    <a:pt x="14805" y="2448"/>
                  </a:lnTo>
                  <a:lnTo>
                    <a:pt x="14971" y="2342"/>
                  </a:lnTo>
                  <a:lnTo>
                    <a:pt x="15122" y="2221"/>
                  </a:lnTo>
                  <a:lnTo>
                    <a:pt x="15258" y="2100"/>
                  </a:lnTo>
                  <a:lnTo>
                    <a:pt x="15394" y="1964"/>
                  </a:lnTo>
                  <a:lnTo>
                    <a:pt x="15500" y="1828"/>
                  </a:lnTo>
                  <a:lnTo>
                    <a:pt x="1568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7645225" y="1830417"/>
              <a:ext cx="379194" cy="521515"/>
            </a:xfrm>
            <a:custGeom>
              <a:rect b="b" l="l" r="r" t="t"/>
              <a:pathLst>
                <a:path extrusionOk="0" h="32327" w="23505">
                  <a:moveTo>
                    <a:pt x="5348" y="0"/>
                  </a:moveTo>
                  <a:lnTo>
                    <a:pt x="4895" y="15"/>
                  </a:lnTo>
                  <a:lnTo>
                    <a:pt x="4472" y="30"/>
                  </a:lnTo>
                  <a:lnTo>
                    <a:pt x="4049" y="60"/>
                  </a:lnTo>
                  <a:lnTo>
                    <a:pt x="3656" y="91"/>
                  </a:lnTo>
                  <a:lnTo>
                    <a:pt x="2931" y="181"/>
                  </a:lnTo>
                  <a:lnTo>
                    <a:pt x="2840" y="393"/>
                  </a:lnTo>
                  <a:lnTo>
                    <a:pt x="2749" y="604"/>
                  </a:lnTo>
                  <a:lnTo>
                    <a:pt x="2644" y="801"/>
                  </a:lnTo>
                  <a:lnTo>
                    <a:pt x="2538" y="997"/>
                  </a:lnTo>
                  <a:lnTo>
                    <a:pt x="2417" y="1178"/>
                  </a:lnTo>
                  <a:lnTo>
                    <a:pt x="2281" y="1344"/>
                  </a:lnTo>
                  <a:lnTo>
                    <a:pt x="2130" y="1526"/>
                  </a:lnTo>
                  <a:lnTo>
                    <a:pt x="1979" y="1677"/>
                  </a:lnTo>
                  <a:lnTo>
                    <a:pt x="1813" y="1828"/>
                  </a:lnTo>
                  <a:lnTo>
                    <a:pt x="1632" y="1964"/>
                  </a:lnTo>
                  <a:lnTo>
                    <a:pt x="1450" y="2100"/>
                  </a:lnTo>
                  <a:lnTo>
                    <a:pt x="1269" y="2221"/>
                  </a:lnTo>
                  <a:lnTo>
                    <a:pt x="1073" y="2341"/>
                  </a:lnTo>
                  <a:lnTo>
                    <a:pt x="861" y="2447"/>
                  </a:lnTo>
                  <a:lnTo>
                    <a:pt x="650" y="2538"/>
                  </a:lnTo>
                  <a:lnTo>
                    <a:pt x="423" y="2613"/>
                  </a:lnTo>
                  <a:lnTo>
                    <a:pt x="0" y="2855"/>
                  </a:lnTo>
                  <a:lnTo>
                    <a:pt x="333" y="2810"/>
                  </a:lnTo>
                  <a:lnTo>
                    <a:pt x="725" y="2780"/>
                  </a:lnTo>
                  <a:lnTo>
                    <a:pt x="1254" y="2749"/>
                  </a:lnTo>
                  <a:lnTo>
                    <a:pt x="1888" y="2719"/>
                  </a:lnTo>
                  <a:lnTo>
                    <a:pt x="2644" y="2719"/>
                  </a:lnTo>
                  <a:lnTo>
                    <a:pt x="3459" y="2749"/>
                  </a:lnTo>
                  <a:lnTo>
                    <a:pt x="3913" y="2780"/>
                  </a:lnTo>
                  <a:lnTo>
                    <a:pt x="4366" y="2810"/>
                  </a:lnTo>
                  <a:lnTo>
                    <a:pt x="4834" y="2870"/>
                  </a:lnTo>
                  <a:lnTo>
                    <a:pt x="5333" y="2931"/>
                  </a:lnTo>
                  <a:lnTo>
                    <a:pt x="5816" y="3021"/>
                  </a:lnTo>
                  <a:lnTo>
                    <a:pt x="6330" y="3112"/>
                  </a:lnTo>
                  <a:lnTo>
                    <a:pt x="6828" y="3233"/>
                  </a:lnTo>
                  <a:lnTo>
                    <a:pt x="7342" y="3354"/>
                  </a:lnTo>
                  <a:lnTo>
                    <a:pt x="7870" y="3505"/>
                  </a:lnTo>
                  <a:lnTo>
                    <a:pt x="8384" y="3686"/>
                  </a:lnTo>
                  <a:lnTo>
                    <a:pt x="8898" y="3882"/>
                  </a:lnTo>
                  <a:lnTo>
                    <a:pt x="9411" y="4094"/>
                  </a:lnTo>
                  <a:lnTo>
                    <a:pt x="9925" y="4335"/>
                  </a:lnTo>
                  <a:lnTo>
                    <a:pt x="10423" y="4607"/>
                  </a:lnTo>
                  <a:lnTo>
                    <a:pt x="10922" y="4909"/>
                  </a:lnTo>
                  <a:lnTo>
                    <a:pt x="11405" y="5227"/>
                  </a:lnTo>
                  <a:lnTo>
                    <a:pt x="11873" y="5589"/>
                  </a:lnTo>
                  <a:lnTo>
                    <a:pt x="12327" y="5967"/>
                  </a:lnTo>
                  <a:lnTo>
                    <a:pt x="12780" y="6390"/>
                  </a:lnTo>
                  <a:lnTo>
                    <a:pt x="13233" y="6828"/>
                  </a:lnTo>
                  <a:lnTo>
                    <a:pt x="13671" y="7281"/>
                  </a:lnTo>
                  <a:lnTo>
                    <a:pt x="14109" y="7780"/>
                  </a:lnTo>
                  <a:lnTo>
                    <a:pt x="14547" y="8278"/>
                  </a:lnTo>
                  <a:lnTo>
                    <a:pt x="14970" y="8807"/>
                  </a:lnTo>
                  <a:lnTo>
                    <a:pt x="15393" y="9351"/>
                  </a:lnTo>
                  <a:lnTo>
                    <a:pt x="15801" y="9925"/>
                  </a:lnTo>
                  <a:lnTo>
                    <a:pt x="16194" y="10499"/>
                  </a:lnTo>
                  <a:lnTo>
                    <a:pt x="16586" y="11088"/>
                  </a:lnTo>
                  <a:lnTo>
                    <a:pt x="16949" y="11692"/>
                  </a:lnTo>
                  <a:lnTo>
                    <a:pt x="17312" y="12311"/>
                  </a:lnTo>
                  <a:lnTo>
                    <a:pt x="17644" y="12931"/>
                  </a:lnTo>
                  <a:lnTo>
                    <a:pt x="17961" y="13565"/>
                  </a:lnTo>
                  <a:lnTo>
                    <a:pt x="18263" y="14200"/>
                  </a:lnTo>
                  <a:lnTo>
                    <a:pt x="18550" y="14849"/>
                  </a:lnTo>
                  <a:lnTo>
                    <a:pt x="18807" y="15499"/>
                  </a:lnTo>
                  <a:lnTo>
                    <a:pt x="19034" y="16133"/>
                  </a:lnTo>
                  <a:lnTo>
                    <a:pt x="19245" y="16783"/>
                  </a:lnTo>
                  <a:lnTo>
                    <a:pt x="19426" y="17432"/>
                  </a:lnTo>
                  <a:lnTo>
                    <a:pt x="19577" y="18082"/>
                  </a:lnTo>
                  <a:lnTo>
                    <a:pt x="19698" y="18716"/>
                  </a:lnTo>
                  <a:lnTo>
                    <a:pt x="19789" y="19351"/>
                  </a:lnTo>
                  <a:lnTo>
                    <a:pt x="19849" y="19985"/>
                  </a:lnTo>
                  <a:lnTo>
                    <a:pt x="19864" y="20605"/>
                  </a:lnTo>
                  <a:lnTo>
                    <a:pt x="19864" y="21209"/>
                  </a:lnTo>
                  <a:lnTo>
                    <a:pt x="19849" y="21511"/>
                  </a:lnTo>
                  <a:lnTo>
                    <a:pt x="19819" y="21798"/>
                  </a:lnTo>
                  <a:lnTo>
                    <a:pt x="19774" y="22100"/>
                  </a:lnTo>
                  <a:lnTo>
                    <a:pt x="19729" y="22387"/>
                  </a:lnTo>
                  <a:lnTo>
                    <a:pt x="19668" y="22674"/>
                  </a:lnTo>
                  <a:lnTo>
                    <a:pt x="19608" y="22946"/>
                  </a:lnTo>
                  <a:lnTo>
                    <a:pt x="19532" y="23233"/>
                  </a:lnTo>
                  <a:lnTo>
                    <a:pt x="19441" y="23505"/>
                  </a:lnTo>
                  <a:lnTo>
                    <a:pt x="19351" y="23777"/>
                  </a:lnTo>
                  <a:lnTo>
                    <a:pt x="19245" y="24034"/>
                  </a:lnTo>
                  <a:lnTo>
                    <a:pt x="19124" y="24290"/>
                  </a:lnTo>
                  <a:lnTo>
                    <a:pt x="18988" y="24547"/>
                  </a:lnTo>
                  <a:lnTo>
                    <a:pt x="20167" y="32327"/>
                  </a:lnTo>
                  <a:lnTo>
                    <a:pt x="20242" y="32191"/>
                  </a:lnTo>
                  <a:lnTo>
                    <a:pt x="20484" y="31768"/>
                  </a:lnTo>
                  <a:lnTo>
                    <a:pt x="20831" y="31103"/>
                  </a:lnTo>
                  <a:lnTo>
                    <a:pt x="21043" y="30680"/>
                  </a:lnTo>
                  <a:lnTo>
                    <a:pt x="21269" y="30197"/>
                  </a:lnTo>
                  <a:lnTo>
                    <a:pt x="21496" y="29668"/>
                  </a:lnTo>
                  <a:lnTo>
                    <a:pt x="21738" y="29079"/>
                  </a:lnTo>
                  <a:lnTo>
                    <a:pt x="21979" y="28445"/>
                  </a:lnTo>
                  <a:lnTo>
                    <a:pt x="22206" y="27765"/>
                  </a:lnTo>
                  <a:lnTo>
                    <a:pt x="22448" y="27040"/>
                  </a:lnTo>
                  <a:lnTo>
                    <a:pt x="22659" y="26284"/>
                  </a:lnTo>
                  <a:lnTo>
                    <a:pt x="22871" y="25469"/>
                  </a:lnTo>
                  <a:lnTo>
                    <a:pt x="23052" y="24623"/>
                  </a:lnTo>
                  <a:lnTo>
                    <a:pt x="23203" y="23747"/>
                  </a:lnTo>
                  <a:lnTo>
                    <a:pt x="23278" y="23293"/>
                  </a:lnTo>
                  <a:lnTo>
                    <a:pt x="23339" y="22840"/>
                  </a:lnTo>
                  <a:lnTo>
                    <a:pt x="23384" y="22372"/>
                  </a:lnTo>
                  <a:lnTo>
                    <a:pt x="23429" y="21889"/>
                  </a:lnTo>
                  <a:lnTo>
                    <a:pt x="23460" y="21405"/>
                  </a:lnTo>
                  <a:lnTo>
                    <a:pt x="23490" y="20922"/>
                  </a:lnTo>
                  <a:lnTo>
                    <a:pt x="23505" y="20423"/>
                  </a:lnTo>
                  <a:lnTo>
                    <a:pt x="23505" y="19925"/>
                  </a:lnTo>
                  <a:lnTo>
                    <a:pt x="23490" y="19411"/>
                  </a:lnTo>
                  <a:lnTo>
                    <a:pt x="23475" y="18898"/>
                  </a:lnTo>
                  <a:lnTo>
                    <a:pt x="23429" y="18384"/>
                  </a:lnTo>
                  <a:lnTo>
                    <a:pt x="23384" y="17855"/>
                  </a:lnTo>
                  <a:lnTo>
                    <a:pt x="23324" y="17327"/>
                  </a:lnTo>
                  <a:lnTo>
                    <a:pt x="23248" y="16798"/>
                  </a:lnTo>
                  <a:lnTo>
                    <a:pt x="23158" y="16269"/>
                  </a:lnTo>
                  <a:lnTo>
                    <a:pt x="23052" y="15725"/>
                  </a:lnTo>
                  <a:lnTo>
                    <a:pt x="22931" y="15182"/>
                  </a:lnTo>
                  <a:lnTo>
                    <a:pt x="22780" y="14638"/>
                  </a:lnTo>
                  <a:lnTo>
                    <a:pt x="22629" y="14079"/>
                  </a:lnTo>
                  <a:lnTo>
                    <a:pt x="22448" y="13535"/>
                  </a:lnTo>
                  <a:lnTo>
                    <a:pt x="22251" y="12976"/>
                  </a:lnTo>
                  <a:lnTo>
                    <a:pt x="22040" y="12417"/>
                  </a:lnTo>
                  <a:lnTo>
                    <a:pt x="21813" y="11858"/>
                  </a:lnTo>
                  <a:lnTo>
                    <a:pt x="21556" y="11299"/>
                  </a:lnTo>
                  <a:lnTo>
                    <a:pt x="21284" y="10740"/>
                  </a:lnTo>
                  <a:lnTo>
                    <a:pt x="20982" y="10166"/>
                  </a:lnTo>
                  <a:lnTo>
                    <a:pt x="20665" y="9607"/>
                  </a:lnTo>
                  <a:lnTo>
                    <a:pt x="20333" y="9049"/>
                  </a:lnTo>
                  <a:lnTo>
                    <a:pt x="19970" y="8490"/>
                  </a:lnTo>
                  <a:lnTo>
                    <a:pt x="19593" y="7916"/>
                  </a:lnTo>
                  <a:lnTo>
                    <a:pt x="19049" y="7190"/>
                  </a:lnTo>
                  <a:lnTo>
                    <a:pt x="18505" y="6496"/>
                  </a:lnTo>
                  <a:lnTo>
                    <a:pt x="17946" y="5846"/>
                  </a:lnTo>
                  <a:lnTo>
                    <a:pt x="17387" y="5242"/>
                  </a:lnTo>
                  <a:lnTo>
                    <a:pt x="16813" y="4683"/>
                  </a:lnTo>
                  <a:lnTo>
                    <a:pt x="16254" y="4154"/>
                  </a:lnTo>
                  <a:lnTo>
                    <a:pt x="15680" y="3671"/>
                  </a:lnTo>
                  <a:lnTo>
                    <a:pt x="15091" y="3233"/>
                  </a:lnTo>
                  <a:lnTo>
                    <a:pt x="14517" y="2810"/>
                  </a:lnTo>
                  <a:lnTo>
                    <a:pt x="13943" y="2432"/>
                  </a:lnTo>
                  <a:lnTo>
                    <a:pt x="13354" y="2085"/>
                  </a:lnTo>
                  <a:lnTo>
                    <a:pt x="12780" y="1783"/>
                  </a:lnTo>
                  <a:lnTo>
                    <a:pt x="12206" y="1496"/>
                  </a:lnTo>
                  <a:lnTo>
                    <a:pt x="11632" y="1239"/>
                  </a:lnTo>
                  <a:lnTo>
                    <a:pt x="11058" y="1012"/>
                  </a:lnTo>
                  <a:lnTo>
                    <a:pt x="10499" y="816"/>
                  </a:lnTo>
                  <a:lnTo>
                    <a:pt x="9940" y="650"/>
                  </a:lnTo>
                  <a:lnTo>
                    <a:pt x="9396" y="499"/>
                  </a:lnTo>
                  <a:lnTo>
                    <a:pt x="8852" y="363"/>
                  </a:lnTo>
                  <a:lnTo>
                    <a:pt x="8308" y="257"/>
                  </a:lnTo>
                  <a:lnTo>
                    <a:pt x="7795" y="181"/>
                  </a:lnTo>
                  <a:lnTo>
                    <a:pt x="7281" y="106"/>
                  </a:lnTo>
                  <a:lnTo>
                    <a:pt x="6768" y="60"/>
                  </a:lnTo>
                  <a:lnTo>
                    <a:pt x="6284" y="30"/>
                  </a:lnTo>
                  <a:lnTo>
                    <a:pt x="5801" y="15"/>
                  </a:lnTo>
                  <a:lnTo>
                    <a:pt x="53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7351555" y="1914003"/>
              <a:ext cx="323892" cy="683582"/>
            </a:xfrm>
            <a:custGeom>
              <a:rect b="b" l="l" r="r" t="t"/>
              <a:pathLst>
                <a:path extrusionOk="0" h="42373" w="20077">
                  <a:moveTo>
                    <a:pt x="5454" y="0"/>
                  </a:moveTo>
                  <a:lnTo>
                    <a:pt x="5106" y="31"/>
                  </a:lnTo>
                  <a:lnTo>
                    <a:pt x="4774" y="76"/>
                  </a:lnTo>
                  <a:lnTo>
                    <a:pt x="4442" y="151"/>
                  </a:lnTo>
                  <a:lnTo>
                    <a:pt x="4124" y="242"/>
                  </a:lnTo>
                  <a:lnTo>
                    <a:pt x="3822" y="363"/>
                  </a:lnTo>
                  <a:lnTo>
                    <a:pt x="3520" y="499"/>
                  </a:lnTo>
                  <a:lnTo>
                    <a:pt x="3248" y="650"/>
                  </a:lnTo>
                  <a:lnTo>
                    <a:pt x="2976" y="816"/>
                  </a:lnTo>
                  <a:lnTo>
                    <a:pt x="2705" y="997"/>
                  </a:lnTo>
                  <a:lnTo>
                    <a:pt x="2463" y="1179"/>
                  </a:lnTo>
                  <a:lnTo>
                    <a:pt x="2221" y="1390"/>
                  </a:lnTo>
                  <a:lnTo>
                    <a:pt x="1995" y="1587"/>
                  </a:lnTo>
                  <a:lnTo>
                    <a:pt x="1783" y="1798"/>
                  </a:lnTo>
                  <a:lnTo>
                    <a:pt x="1587" y="2025"/>
                  </a:lnTo>
                  <a:lnTo>
                    <a:pt x="1390" y="2236"/>
                  </a:lnTo>
                  <a:lnTo>
                    <a:pt x="1224" y="2463"/>
                  </a:lnTo>
                  <a:lnTo>
                    <a:pt x="892" y="2886"/>
                  </a:lnTo>
                  <a:lnTo>
                    <a:pt x="620" y="3294"/>
                  </a:lnTo>
                  <a:lnTo>
                    <a:pt x="408" y="3656"/>
                  </a:lnTo>
                  <a:lnTo>
                    <a:pt x="227" y="3973"/>
                  </a:lnTo>
                  <a:lnTo>
                    <a:pt x="106" y="4200"/>
                  </a:lnTo>
                  <a:lnTo>
                    <a:pt x="1" y="4411"/>
                  </a:lnTo>
                  <a:lnTo>
                    <a:pt x="454" y="4336"/>
                  </a:lnTo>
                  <a:lnTo>
                    <a:pt x="922" y="4260"/>
                  </a:lnTo>
                  <a:lnTo>
                    <a:pt x="1768" y="4064"/>
                  </a:lnTo>
                  <a:lnTo>
                    <a:pt x="2402" y="3913"/>
                  </a:lnTo>
                  <a:lnTo>
                    <a:pt x="2644" y="3852"/>
                  </a:lnTo>
                  <a:lnTo>
                    <a:pt x="2689" y="3792"/>
                  </a:lnTo>
                  <a:lnTo>
                    <a:pt x="2810" y="3641"/>
                  </a:lnTo>
                  <a:lnTo>
                    <a:pt x="3007" y="3445"/>
                  </a:lnTo>
                  <a:lnTo>
                    <a:pt x="3127" y="3324"/>
                  </a:lnTo>
                  <a:lnTo>
                    <a:pt x="3263" y="3218"/>
                  </a:lnTo>
                  <a:lnTo>
                    <a:pt x="3415" y="3097"/>
                  </a:lnTo>
                  <a:lnTo>
                    <a:pt x="3581" y="2991"/>
                  </a:lnTo>
                  <a:lnTo>
                    <a:pt x="3762" y="2901"/>
                  </a:lnTo>
                  <a:lnTo>
                    <a:pt x="3943" y="2810"/>
                  </a:lnTo>
                  <a:lnTo>
                    <a:pt x="4140" y="2750"/>
                  </a:lnTo>
                  <a:lnTo>
                    <a:pt x="4351" y="2704"/>
                  </a:lnTo>
                  <a:lnTo>
                    <a:pt x="4578" y="2689"/>
                  </a:lnTo>
                  <a:lnTo>
                    <a:pt x="4804" y="2719"/>
                  </a:lnTo>
                  <a:lnTo>
                    <a:pt x="4970" y="2750"/>
                  </a:lnTo>
                  <a:lnTo>
                    <a:pt x="5137" y="2795"/>
                  </a:lnTo>
                  <a:lnTo>
                    <a:pt x="5318" y="2886"/>
                  </a:lnTo>
                  <a:lnTo>
                    <a:pt x="5514" y="2976"/>
                  </a:lnTo>
                  <a:lnTo>
                    <a:pt x="5711" y="3097"/>
                  </a:lnTo>
                  <a:lnTo>
                    <a:pt x="5907" y="3233"/>
                  </a:lnTo>
                  <a:lnTo>
                    <a:pt x="6118" y="3399"/>
                  </a:lnTo>
                  <a:lnTo>
                    <a:pt x="6330" y="3565"/>
                  </a:lnTo>
                  <a:lnTo>
                    <a:pt x="6541" y="3762"/>
                  </a:lnTo>
                  <a:lnTo>
                    <a:pt x="6768" y="3973"/>
                  </a:lnTo>
                  <a:lnTo>
                    <a:pt x="7236" y="4457"/>
                  </a:lnTo>
                  <a:lnTo>
                    <a:pt x="7720" y="5000"/>
                  </a:lnTo>
                  <a:lnTo>
                    <a:pt x="8203" y="5605"/>
                  </a:lnTo>
                  <a:lnTo>
                    <a:pt x="8717" y="6254"/>
                  </a:lnTo>
                  <a:lnTo>
                    <a:pt x="9215" y="6964"/>
                  </a:lnTo>
                  <a:lnTo>
                    <a:pt x="9729" y="7735"/>
                  </a:lnTo>
                  <a:lnTo>
                    <a:pt x="10242" y="8535"/>
                  </a:lnTo>
                  <a:lnTo>
                    <a:pt x="10756" y="9366"/>
                  </a:lnTo>
                  <a:lnTo>
                    <a:pt x="11254" y="10242"/>
                  </a:lnTo>
                  <a:lnTo>
                    <a:pt x="11738" y="11149"/>
                  </a:lnTo>
                  <a:lnTo>
                    <a:pt x="12221" y="12070"/>
                  </a:lnTo>
                  <a:lnTo>
                    <a:pt x="12690" y="13022"/>
                  </a:lnTo>
                  <a:lnTo>
                    <a:pt x="13143" y="13989"/>
                  </a:lnTo>
                  <a:lnTo>
                    <a:pt x="13566" y="14970"/>
                  </a:lnTo>
                  <a:lnTo>
                    <a:pt x="13958" y="15967"/>
                  </a:lnTo>
                  <a:lnTo>
                    <a:pt x="14336" y="16964"/>
                  </a:lnTo>
                  <a:lnTo>
                    <a:pt x="14684" y="17946"/>
                  </a:lnTo>
                  <a:lnTo>
                    <a:pt x="14986" y="18943"/>
                  </a:lnTo>
                  <a:lnTo>
                    <a:pt x="15258" y="19925"/>
                  </a:lnTo>
                  <a:lnTo>
                    <a:pt x="15378" y="20409"/>
                  </a:lnTo>
                  <a:lnTo>
                    <a:pt x="15484" y="20892"/>
                  </a:lnTo>
                  <a:lnTo>
                    <a:pt x="15590" y="21375"/>
                  </a:lnTo>
                  <a:lnTo>
                    <a:pt x="15665" y="21844"/>
                  </a:lnTo>
                  <a:lnTo>
                    <a:pt x="15741" y="22312"/>
                  </a:lnTo>
                  <a:lnTo>
                    <a:pt x="15816" y="22780"/>
                  </a:lnTo>
                  <a:lnTo>
                    <a:pt x="15862" y="23233"/>
                  </a:lnTo>
                  <a:lnTo>
                    <a:pt x="15892" y="23671"/>
                  </a:lnTo>
                  <a:lnTo>
                    <a:pt x="15922" y="24125"/>
                  </a:lnTo>
                  <a:lnTo>
                    <a:pt x="15937" y="24548"/>
                  </a:lnTo>
                  <a:lnTo>
                    <a:pt x="15937" y="24971"/>
                  </a:lnTo>
                  <a:lnTo>
                    <a:pt x="15922" y="25394"/>
                  </a:lnTo>
                  <a:lnTo>
                    <a:pt x="15877" y="25801"/>
                  </a:lnTo>
                  <a:lnTo>
                    <a:pt x="15832" y="26194"/>
                  </a:lnTo>
                  <a:lnTo>
                    <a:pt x="15771" y="26572"/>
                  </a:lnTo>
                  <a:lnTo>
                    <a:pt x="15696" y="26949"/>
                  </a:lnTo>
                  <a:lnTo>
                    <a:pt x="15605" y="27312"/>
                  </a:lnTo>
                  <a:lnTo>
                    <a:pt x="15514" y="27675"/>
                  </a:lnTo>
                  <a:lnTo>
                    <a:pt x="15288" y="28354"/>
                  </a:lnTo>
                  <a:lnTo>
                    <a:pt x="15061" y="29004"/>
                  </a:lnTo>
                  <a:lnTo>
                    <a:pt x="14789" y="29608"/>
                  </a:lnTo>
                  <a:lnTo>
                    <a:pt x="14502" y="30197"/>
                  </a:lnTo>
                  <a:lnTo>
                    <a:pt x="14200" y="30741"/>
                  </a:lnTo>
                  <a:lnTo>
                    <a:pt x="13883" y="31255"/>
                  </a:lnTo>
                  <a:lnTo>
                    <a:pt x="13551" y="31753"/>
                  </a:lnTo>
                  <a:lnTo>
                    <a:pt x="13218" y="32206"/>
                  </a:lnTo>
                  <a:lnTo>
                    <a:pt x="12856" y="32629"/>
                  </a:lnTo>
                  <a:lnTo>
                    <a:pt x="12493" y="33037"/>
                  </a:lnTo>
                  <a:lnTo>
                    <a:pt x="12131" y="33415"/>
                  </a:lnTo>
                  <a:lnTo>
                    <a:pt x="11768" y="33762"/>
                  </a:lnTo>
                  <a:lnTo>
                    <a:pt x="11390" y="34079"/>
                  </a:lnTo>
                  <a:lnTo>
                    <a:pt x="11028" y="34382"/>
                  </a:lnTo>
                  <a:lnTo>
                    <a:pt x="10650" y="34653"/>
                  </a:lnTo>
                  <a:lnTo>
                    <a:pt x="10288" y="34910"/>
                  </a:lnTo>
                  <a:lnTo>
                    <a:pt x="9940" y="35137"/>
                  </a:lnTo>
                  <a:lnTo>
                    <a:pt x="9593" y="35348"/>
                  </a:lnTo>
                  <a:lnTo>
                    <a:pt x="9260" y="35530"/>
                  </a:lnTo>
                  <a:lnTo>
                    <a:pt x="8943" y="35696"/>
                  </a:lnTo>
                  <a:lnTo>
                    <a:pt x="8641" y="35847"/>
                  </a:lnTo>
                  <a:lnTo>
                    <a:pt x="8097" y="36089"/>
                  </a:lnTo>
                  <a:lnTo>
                    <a:pt x="7644" y="36270"/>
                  </a:lnTo>
                  <a:lnTo>
                    <a:pt x="7297" y="36391"/>
                  </a:lnTo>
                  <a:lnTo>
                    <a:pt x="6995" y="36481"/>
                  </a:lnTo>
                  <a:lnTo>
                    <a:pt x="6798" y="36738"/>
                  </a:lnTo>
                  <a:lnTo>
                    <a:pt x="6617" y="37010"/>
                  </a:lnTo>
                  <a:lnTo>
                    <a:pt x="6466" y="37282"/>
                  </a:lnTo>
                  <a:lnTo>
                    <a:pt x="6330" y="37539"/>
                  </a:lnTo>
                  <a:lnTo>
                    <a:pt x="6224" y="37811"/>
                  </a:lnTo>
                  <a:lnTo>
                    <a:pt x="6134" y="38083"/>
                  </a:lnTo>
                  <a:lnTo>
                    <a:pt x="6058" y="38339"/>
                  </a:lnTo>
                  <a:lnTo>
                    <a:pt x="5998" y="38596"/>
                  </a:lnTo>
                  <a:lnTo>
                    <a:pt x="5967" y="38853"/>
                  </a:lnTo>
                  <a:lnTo>
                    <a:pt x="5937" y="39110"/>
                  </a:lnTo>
                  <a:lnTo>
                    <a:pt x="5922" y="39351"/>
                  </a:lnTo>
                  <a:lnTo>
                    <a:pt x="5922" y="39593"/>
                  </a:lnTo>
                  <a:lnTo>
                    <a:pt x="5937" y="39835"/>
                  </a:lnTo>
                  <a:lnTo>
                    <a:pt x="5952" y="40061"/>
                  </a:lnTo>
                  <a:lnTo>
                    <a:pt x="5983" y="40273"/>
                  </a:lnTo>
                  <a:lnTo>
                    <a:pt x="6028" y="40500"/>
                  </a:lnTo>
                  <a:lnTo>
                    <a:pt x="6118" y="40892"/>
                  </a:lnTo>
                  <a:lnTo>
                    <a:pt x="6224" y="41255"/>
                  </a:lnTo>
                  <a:lnTo>
                    <a:pt x="6345" y="41587"/>
                  </a:lnTo>
                  <a:lnTo>
                    <a:pt x="6466" y="41859"/>
                  </a:lnTo>
                  <a:lnTo>
                    <a:pt x="6572" y="42071"/>
                  </a:lnTo>
                  <a:lnTo>
                    <a:pt x="6662" y="42237"/>
                  </a:lnTo>
                  <a:lnTo>
                    <a:pt x="6753" y="42373"/>
                  </a:lnTo>
                  <a:lnTo>
                    <a:pt x="6859" y="42358"/>
                  </a:lnTo>
                  <a:lnTo>
                    <a:pt x="7206" y="42297"/>
                  </a:lnTo>
                  <a:lnTo>
                    <a:pt x="7720" y="42176"/>
                  </a:lnTo>
                  <a:lnTo>
                    <a:pt x="8052" y="42101"/>
                  </a:lnTo>
                  <a:lnTo>
                    <a:pt x="8415" y="41995"/>
                  </a:lnTo>
                  <a:lnTo>
                    <a:pt x="8807" y="41859"/>
                  </a:lnTo>
                  <a:lnTo>
                    <a:pt x="9245" y="41708"/>
                  </a:lnTo>
                  <a:lnTo>
                    <a:pt x="9699" y="41542"/>
                  </a:lnTo>
                  <a:lnTo>
                    <a:pt x="10182" y="41330"/>
                  </a:lnTo>
                  <a:lnTo>
                    <a:pt x="10680" y="41104"/>
                  </a:lnTo>
                  <a:lnTo>
                    <a:pt x="11194" y="40847"/>
                  </a:lnTo>
                  <a:lnTo>
                    <a:pt x="11738" y="40560"/>
                  </a:lnTo>
                  <a:lnTo>
                    <a:pt x="12282" y="40228"/>
                  </a:lnTo>
                  <a:lnTo>
                    <a:pt x="12825" y="39865"/>
                  </a:lnTo>
                  <a:lnTo>
                    <a:pt x="13384" y="39472"/>
                  </a:lnTo>
                  <a:lnTo>
                    <a:pt x="13943" y="39034"/>
                  </a:lnTo>
                  <a:lnTo>
                    <a:pt x="14502" y="38566"/>
                  </a:lnTo>
                  <a:lnTo>
                    <a:pt x="14774" y="38309"/>
                  </a:lnTo>
                  <a:lnTo>
                    <a:pt x="15046" y="38037"/>
                  </a:lnTo>
                  <a:lnTo>
                    <a:pt x="15318" y="37765"/>
                  </a:lnTo>
                  <a:lnTo>
                    <a:pt x="15575" y="37478"/>
                  </a:lnTo>
                  <a:lnTo>
                    <a:pt x="15847" y="37176"/>
                  </a:lnTo>
                  <a:lnTo>
                    <a:pt x="16103" y="36874"/>
                  </a:lnTo>
                  <a:lnTo>
                    <a:pt x="16360" y="36542"/>
                  </a:lnTo>
                  <a:lnTo>
                    <a:pt x="16617" y="36209"/>
                  </a:lnTo>
                  <a:lnTo>
                    <a:pt x="16859" y="35862"/>
                  </a:lnTo>
                  <a:lnTo>
                    <a:pt x="17116" y="35515"/>
                  </a:lnTo>
                  <a:lnTo>
                    <a:pt x="17342" y="35137"/>
                  </a:lnTo>
                  <a:lnTo>
                    <a:pt x="17584" y="34759"/>
                  </a:lnTo>
                  <a:lnTo>
                    <a:pt x="17795" y="34351"/>
                  </a:lnTo>
                  <a:lnTo>
                    <a:pt x="18022" y="33944"/>
                  </a:lnTo>
                  <a:lnTo>
                    <a:pt x="18233" y="33521"/>
                  </a:lnTo>
                  <a:lnTo>
                    <a:pt x="18430" y="33082"/>
                  </a:lnTo>
                  <a:lnTo>
                    <a:pt x="18626" y="32629"/>
                  </a:lnTo>
                  <a:lnTo>
                    <a:pt x="18807" y="32161"/>
                  </a:lnTo>
                  <a:lnTo>
                    <a:pt x="18989" y="31678"/>
                  </a:lnTo>
                  <a:lnTo>
                    <a:pt x="19155" y="31179"/>
                  </a:lnTo>
                  <a:lnTo>
                    <a:pt x="19306" y="30681"/>
                  </a:lnTo>
                  <a:lnTo>
                    <a:pt x="19457" y="30152"/>
                  </a:lnTo>
                  <a:lnTo>
                    <a:pt x="19593" y="29608"/>
                  </a:lnTo>
                  <a:lnTo>
                    <a:pt x="19729" y="29049"/>
                  </a:lnTo>
                  <a:lnTo>
                    <a:pt x="19835" y="28475"/>
                  </a:lnTo>
                  <a:lnTo>
                    <a:pt x="19925" y="27901"/>
                  </a:lnTo>
                  <a:lnTo>
                    <a:pt x="19986" y="27327"/>
                  </a:lnTo>
                  <a:lnTo>
                    <a:pt x="20031" y="26738"/>
                  </a:lnTo>
                  <a:lnTo>
                    <a:pt x="20061" y="26149"/>
                  </a:lnTo>
                  <a:lnTo>
                    <a:pt x="20076" y="25560"/>
                  </a:lnTo>
                  <a:lnTo>
                    <a:pt x="20061" y="24971"/>
                  </a:lnTo>
                  <a:lnTo>
                    <a:pt x="20031" y="24366"/>
                  </a:lnTo>
                  <a:lnTo>
                    <a:pt x="20001" y="23762"/>
                  </a:lnTo>
                  <a:lnTo>
                    <a:pt x="19940" y="23158"/>
                  </a:lnTo>
                  <a:lnTo>
                    <a:pt x="19865" y="22554"/>
                  </a:lnTo>
                  <a:lnTo>
                    <a:pt x="19759" y="21949"/>
                  </a:lnTo>
                  <a:lnTo>
                    <a:pt x="19653" y="21345"/>
                  </a:lnTo>
                  <a:lnTo>
                    <a:pt x="19533" y="20726"/>
                  </a:lnTo>
                  <a:lnTo>
                    <a:pt x="19397" y="20122"/>
                  </a:lnTo>
                  <a:lnTo>
                    <a:pt x="19245" y="19517"/>
                  </a:lnTo>
                  <a:lnTo>
                    <a:pt x="19079" y="18913"/>
                  </a:lnTo>
                  <a:lnTo>
                    <a:pt x="18913" y="18309"/>
                  </a:lnTo>
                  <a:lnTo>
                    <a:pt x="18717" y="17705"/>
                  </a:lnTo>
                  <a:lnTo>
                    <a:pt x="18520" y="17100"/>
                  </a:lnTo>
                  <a:lnTo>
                    <a:pt x="18309" y="16496"/>
                  </a:lnTo>
                  <a:lnTo>
                    <a:pt x="18097" y="15907"/>
                  </a:lnTo>
                  <a:lnTo>
                    <a:pt x="17856" y="15318"/>
                  </a:lnTo>
                  <a:lnTo>
                    <a:pt x="17629" y="14729"/>
                  </a:lnTo>
                  <a:lnTo>
                    <a:pt x="17372" y="14155"/>
                  </a:lnTo>
                  <a:lnTo>
                    <a:pt x="17116" y="13566"/>
                  </a:lnTo>
                  <a:lnTo>
                    <a:pt x="16844" y="13007"/>
                  </a:lnTo>
                  <a:lnTo>
                    <a:pt x="16572" y="12433"/>
                  </a:lnTo>
                  <a:lnTo>
                    <a:pt x="16013" y="11330"/>
                  </a:lnTo>
                  <a:lnTo>
                    <a:pt x="15424" y="10242"/>
                  </a:lnTo>
                  <a:lnTo>
                    <a:pt x="14819" y="9200"/>
                  </a:lnTo>
                  <a:lnTo>
                    <a:pt x="14185" y="8188"/>
                  </a:lnTo>
                  <a:lnTo>
                    <a:pt x="13551" y="7221"/>
                  </a:lnTo>
                  <a:lnTo>
                    <a:pt x="12916" y="6300"/>
                  </a:lnTo>
                  <a:lnTo>
                    <a:pt x="12267" y="5423"/>
                  </a:lnTo>
                  <a:lnTo>
                    <a:pt x="11632" y="4608"/>
                  </a:lnTo>
                  <a:lnTo>
                    <a:pt x="10983" y="3837"/>
                  </a:lnTo>
                  <a:lnTo>
                    <a:pt x="10363" y="3127"/>
                  </a:lnTo>
                  <a:lnTo>
                    <a:pt x="9744" y="2478"/>
                  </a:lnTo>
                  <a:lnTo>
                    <a:pt x="9155" y="1904"/>
                  </a:lnTo>
                  <a:lnTo>
                    <a:pt x="8868" y="1647"/>
                  </a:lnTo>
                  <a:lnTo>
                    <a:pt x="8581" y="1405"/>
                  </a:lnTo>
                  <a:lnTo>
                    <a:pt x="8309" y="1179"/>
                  </a:lnTo>
                  <a:lnTo>
                    <a:pt x="8037" y="967"/>
                  </a:lnTo>
                  <a:lnTo>
                    <a:pt x="7765" y="786"/>
                  </a:lnTo>
                  <a:lnTo>
                    <a:pt x="7508" y="605"/>
                  </a:lnTo>
                  <a:lnTo>
                    <a:pt x="7267" y="469"/>
                  </a:lnTo>
                  <a:lnTo>
                    <a:pt x="7040" y="333"/>
                  </a:lnTo>
                  <a:lnTo>
                    <a:pt x="6813" y="227"/>
                  </a:lnTo>
                  <a:lnTo>
                    <a:pt x="6587" y="151"/>
                  </a:lnTo>
                  <a:lnTo>
                    <a:pt x="6390" y="91"/>
                  </a:lnTo>
                  <a:lnTo>
                    <a:pt x="6194" y="46"/>
                  </a:lnTo>
                  <a:lnTo>
                    <a:pt x="5816" y="16"/>
                  </a:lnTo>
                  <a:lnTo>
                    <a:pt x="5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7277275" y="4588925"/>
              <a:ext cx="832500" cy="1281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5"/>
          <p:cNvSpPr txBox="1"/>
          <p:nvPr/>
        </p:nvSpPr>
        <p:spPr>
          <a:xfrm>
            <a:off x="562250" y="1089450"/>
            <a:ext cx="6039000" cy="338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Fira Sans Extra Condensed Medium"/>
                <a:ea typeface="Fira Sans Extra Condensed Medium"/>
                <a:cs typeface="Fira Sans Extra Condensed Medium"/>
                <a:sym typeface="Fira Sans Extra Condensed Medium"/>
              </a:rPr>
              <a:t>Personality is useful for recognizing how people lead, influence, communicate, collaborate, negotiate business and manage stress. This project is helpful where we have data which contains the aspects and basis of personality prediction. This personal behaviour data can be useful for identifying person based on his/her personality traits. The personality characteristics will be already stored in the database and when user enters their information and attempt the quiz, the input is examined in system will detect the personality of user. It is based on Big Five Personality Traits, also known as OCEAN. </a:t>
            </a:r>
            <a:r>
              <a:rPr lang="en" sz="1600">
                <a:solidFill>
                  <a:schemeClr val="dk1"/>
                </a:solidFill>
                <a:latin typeface="Fira Sans Extra Condensed Medium"/>
                <a:ea typeface="Fira Sans Extra Condensed Medium"/>
                <a:cs typeface="Fira Sans Extra Condensed Medium"/>
                <a:sym typeface="Fira Sans Extra Condensed Medium"/>
              </a:rPr>
              <a:t>This data can be helpful to classify persons using Automated personality classification (APC). </a:t>
            </a:r>
            <a:r>
              <a:rPr lang="en" sz="1600">
                <a:latin typeface="Fira Sans Extra Condensed Medium"/>
                <a:ea typeface="Fira Sans Extra Condensed Medium"/>
                <a:cs typeface="Fira Sans Extra Condensed Medium"/>
                <a:sym typeface="Fira Sans Extra Condensed Medium"/>
              </a:rPr>
              <a:t>In this project, we propose a system which analyses the personality of the user and will overall help themselves get a better insight on themselves.</a:t>
            </a:r>
            <a:endParaRPr sz="1600">
              <a:latin typeface="Fira Sans Extra Condensed Medium"/>
              <a:ea typeface="Fira Sans Extra Condensed Medium"/>
              <a:cs typeface="Fira Sans Extra Condensed Medium"/>
              <a:sym typeface="Fira Sans Extra Condensed Medium"/>
            </a:endParaRPr>
          </a:p>
          <a:p>
            <a:pPr indent="0" lvl="0" marL="0" rtl="0" algn="just">
              <a:spcBef>
                <a:spcPts val="0"/>
              </a:spcBef>
              <a:spcAft>
                <a:spcPts val="0"/>
              </a:spcAft>
              <a:buClr>
                <a:schemeClr val="dk1"/>
              </a:buClr>
              <a:buSzPts val="1100"/>
              <a:buFont typeface="Arial"/>
              <a:buNone/>
            </a:pPr>
            <a:r>
              <a:t/>
            </a:r>
            <a:endParaRPr sz="16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PROBLEM </a:t>
            </a:r>
            <a:r>
              <a:rPr lang="en" sz="3000"/>
              <a:t>DEFINITION</a:t>
            </a:r>
            <a:endParaRPr sz="3000"/>
          </a:p>
        </p:txBody>
      </p:sp>
      <p:sp>
        <p:nvSpPr>
          <p:cNvPr id="149" name="Google Shape;149;p16"/>
          <p:cNvSpPr txBox="1"/>
          <p:nvPr/>
        </p:nvSpPr>
        <p:spPr>
          <a:xfrm>
            <a:off x="1124500" y="1228600"/>
            <a:ext cx="7288500" cy="33864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Fira Sans Extra Condensed Medium"/>
              <a:buAutoNum type="arabicPeriod"/>
            </a:pPr>
            <a:r>
              <a:rPr lang="en" sz="1600">
                <a:latin typeface="Fira Sans Extra Condensed Medium"/>
                <a:ea typeface="Fira Sans Extra Condensed Medium"/>
                <a:cs typeface="Fira Sans Extra Condensed Medium"/>
                <a:sym typeface="Fira Sans Extra Condensed Medium"/>
              </a:rPr>
              <a:t>Nowadays</a:t>
            </a:r>
            <a:r>
              <a:rPr lang="en" sz="1600">
                <a:latin typeface="Fira Sans Extra Condensed Medium"/>
                <a:ea typeface="Fira Sans Extra Condensed Medium"/>
                <a:cs typeface="Fira Sans Extra Condensed Medium"/>
                <a:sym typeface="Fira Sans Extra Condensed Medium"/>
              </a:rPr>
              <a:t> personality assessment has become the most used test to hire many employees.</a:t>
            </a:r>
            <a:endParaRPr sz="1600">
              <a:latin typeface="Fira Sans Extra Condensed Medium"/>
              <a:ea typeface="Fira Sans Extra Condensed Medium"/>
              <a:cs typeface="Fira Sans Extra Condensed Medium"/>
              <a:sym typeface="Fira Sans Extra Condensed Medium"/>
            </a:endParaRPr>
          </a:p>
          <a:p>
            <a:pPr indent="-330200" lvl="0" marL="457200" rtl="0" algn="just">
              <a:spcBef>
                <a:spcPts val="0"/>
              </a:spcBef>
              <a:spcAft>
                <a:spcPts val="0"/>
              </a:spcAft>
              <a:buSzPts val="1600"/>
              <a:buFont typeface="Fira Sans Extra Condensed Medium"/>
              <a:buAutoNum type="arabicPeriod"/>
            </a:pPr>
            <a:r>
              <a:rPr lang="en" sz="1600">
                <a:latin typeface="Fira Sans Extra Condensed Medium"/>
                <a:ea typeface="Fira Sans Extra Condensed Medium"/>
                <a:cs typeface="Fira Sans Extra Condensed Medium"/>
                <a:sym typeface="Fira Sans Extra Condensed Medium"/>
              </a:rPr>
              <a:t>Classifying the personality of the user based on the big five personality traits using Unsupervised and Supervised Machine Learning concepts.</a:t>
            </a:r>
            <a:endParaRPr sz="1600">
              <a:latin typeface="Fira Sans Extra Condensed Medium"/>
              <a:ea typeface="Fira Sans Extra Condensed Medium"/>
              <a:cs typeface="Fira Sans Extra Condensed Medium"/>
              <a:sym typeface="Fira Sans Extra Condensed Medium"/>
            </a:endParaRPr>
          </a:p>
          <a:p>
            <a:pPr indent="-330200" lvl="0" marL="457200" rtl="0" algn="just">
              <a:spcBef>
                <a:spcPts val="0"/>
              </a:spcBef>
              <a:spcAft>
                <a:spcPts val="0"/>
              </a:spcAft>
              <a:buSzPts val="1600"/>
              <a:buFont typeface="Fira Sans Extra Condensed Medium"/>
              <a:buAutoNum type="arabicPeriod"/>
            </a:pPr>
            <a:r>
              <a:rPr lang="en" sz="1600">
                <a:latin typeface="Fira Sans Extra Condensed Medium"/>
                <a:ea typeface="Fira Sans Extra Condensed Medium"/>
                <a:cs typeface="Fira Sans Extra Condensed Medium"/>
                <a:sym typeface="Fira Sans Extra Condensed Medium"/>
              </a:rPr>
              <a:t>We want a version that predicts the personality of people primarily based totally on their creativeness and thoughts. The purpose of this project is to construct a model that predicts the personality of the people.</a:t>
            </a:r>
            <a:endParaRPr sz="1600">
              <a:latin typeface="Fira Sans Extra Condensed Medium"/>
              <a:ea typeface="Fira Sans Extra Condensed Medium"/>
              <a:cs typeface="Fira Sans Extra Condensed Medium"/>
              <a:sym typeface="Fira Sans Extra Condensed Medium"/>
            </a:endParaRPr>
          </a:p>
          <a:p>
            <a:pPr indent="-330200" lvl="0" marL="457200" rtl="0" algn="just">
              <a:spcBef>
                <a:spcPts val="0"/>
              </a:spcBef>
              <a:spcAft>
                <a:spcPts val="0"/>
              </a:spcAft>
              <a:buSzPts val="1600"/>
              <a:buFont typeface="Fira Sans Extra Condensed Medium"/>
              <a:buAutoNum type="arabicPeriod"/>
            </a:pPr>
            <a:r>
              <a:rPr lang="en" sz="1600">
                <a:latin typeface="Fira Sans Extra Condensed Medium"/>
                <a:ea typeface="Fira Sans Extra Condensed Medium"/>
                <a:cs typeface="Fira Sans Extra Condensed Medium"/>
                <a:sym typeface="Fira Sans Extra Condensed Medium"/>
              </a:rPr>
              <a:t>The main goal of the proposed system is to predict the personality of the user by the answers given by the user. The project is aimed at developing software which will be helpful in identifying the personality of the person. </a:t>
            </a:r>
            <a:endParaRPr sz="1600">
              <a:latin typeface="Fira Sans Extra Condensed Medium"/>
              <a:ea typeface="Fira Sans Extra Condensed Medium"/>
              <a:cs typeface="Fira Sans Extra Condensed Medium"/>
              <a:sym typeface="Fira Sans Extra Condensed Medium"/>
            </a:endParaRPr>
          </a:p>
          <a:p>
            <a:pPr indent="-330200" lvl="0" marL="457200" rtl="0" algn="just">
              <a:spcBef>
                <a:spcPts val="0"/>
              </a:spcBef>
              <a:spcAft>
                <a:spcPts val="0"/>
              </a:spcAft>
              <a:buSzPts val="1600"/>
              <a:buFont typeface="Fira Sans Extra Condensed Medium"/>
              <a:buAutoNum type="arabicPeriod"/>
            </a:pPr>
            <a:r>
              <a:rPr lang="en" sz="1600">
                <a:latin typeface="Fira Sans Extra Condensed Medium"/>
                <a:ea typeface="Fira Sans Extra Condensed Medium"/>
                <a:cs typeface="Fira Sans Extra Condensed Medium"/>
                <a:sym typeface="Fira Sans Extra Condensed Medium"/>
              </a:rPr>
              <a:t>After classification is done the user type personality will be displayed.</a:t>
            </a:r>
            <a:endParaRPr sz="1600">
              <a:latin typeface="Fira Sans Extra Condensed Medium"/>
              <a:ea typeface="Fira Sans Extra Condensed Medium"/>
              <a:cs typeface="Fira Sans Extra Condensed Medium"/>
              <a:sym typeface="Fira Sans Extra Condensed Medium"/>
            </a:endParaRPr>
          </a:p>
          <a:p>
            <a:pPr indent="0" lvl="0" marL="0" rtl="0" algn="just">
              <a:spcBef>
                <a:spcPts val="0"/>
              </a:spcBef>
              <a:spcAft>
                <a:spcPts val="0"/>
              </a:spcAft>
              <a:buNone/>
            </a:pPr>
            <a:r>
              <a:t/>
            </a:r>
            <a:endParaRPr sz="1600">
              <a:latin typeface="Fira Sans Extra Condensed Medium"/>
              <a:ea typeface="Fira Sans Extra Condensed Medium"/>
              <a:cs typeface="Fira Sans Extra Condensed Medium"/>
              <a:sym typeface="Fira Sans Extra Condensed Medium"/>
            </a:endParaRPr>
          </a:p>
          <a:p>
            <a:pPr indent="0" lvl="0" marL="0" rtl="0" algn="just">
              <a:spcBef>
                <a:spcPts val="0"/>
              </a:spcBef>
              <a:spcAft>
                <a:spcPts val="0"/>
              </a:spcAft>
              <a:buNone/>
            </a:pPr>
            <a:r>
              <a:t/>
            </a:r>
            <a:endParaRPr sz="1600">
              <a:latin typeface="Fira Sans Extra Condensed Medium"/>
              <a:ea typeface="Fira Sans Extra Condensed Medium"/>
              <a:cs typeface="Fira Sans Extra Condensed Medium"/>
              <a:sym typeface="Fira Sans Extra Condensed Medium"/>
            </a:endParaRPr>
          </a:p>
        </p:txBody>
      </p:sp>
      <p:grpSp>
        <p:nvGrpSpPr>
          <p:cNvPr id="150" name="Google Shape;150;p16"/>
          <p:cNvGrpSpPr/>
          <p:nvPr/>
        </p:nvGrpSpPr>
        <p:grpSpPr>
          <a:xfrm>
            <a:off x="665563" y="240260"/>
            <a:ext cx="2099053" cy="713823"/>
            <a:chOff x="2005075" y="3208113"/>
            <a:chExt cx="4276800" cy="1611702"/>
          </a:xfrm>
        </p:grpSpPr>
        <p:sp>
          <p:nvSpPr>
            <p:cNvPr id="151" name="Google Shape;151;p16"/>
            <p:cNvSpPr/>
            <p:nvPr/>
          </p:nvSpPr>
          <p:spPr>
            <a:xfrm>
              <a:off x="2005075" y="4293575"/>
              <a:ext cx="4276800" cy="4830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4141637" y="3828945"/>
              <a:ext cx="1614298" cy="412435"/>
            </a:xfrm>
            <a:custGeom>
              <a:rect b="b" l="l" r="r" t="t"/>
              <a:pathLst>
                <a:path extrusionOk="0" h="21331" w="83491">
                  <a:moveTo>
                    <a:pt x="23562" y="1"/>
                  </a:moveTo>
                  <a:lnTo>
                    <a:pt x="22806" y="19"/>
                  </a:lnTo>
                  <a:lnTo>
                    <a:pt x="22049" y="38"/>
                  </a:lnTo>
                  <a:lnTo>
                    <a:pt x="21293" y="75"/>
                  </a:lnTo>
                  <a:lnTo>
                    <a:pt x="20536" y="148"/>
                  </a:lnTo>
                  <a:lnTo>
                    <a:pt x="19798" y="222"/>
                  </a:lnTo>
                  <a:lnTo>
                    <a:pt x="19060" y="333"/>
                  </a:lnTo>
                  <a:lnTo>
                    <a:pt x="18322" y="462"/>
                  </a:lnTo>
                  <a:lnTo>
                    <a:pt x="17584" y="610"/>
                  </a:lnTo>
                  <a:lnTo>
                    <a:pt x="16846" y="776"/>
                  </a:lnTo>
                  <a:lnTo>
                    <a:pt x="16127" y="960"/>
                  </a:lnTo>
                  <a:lnTo>
                    <a:pt x="15389" y="1182"/>
                  </a:lnTo>
                  <a:lnTo>
                    <a:pt x="14669" y="1422"/>
                  </a:lnTo>
                  <a:lnTo>
                    <a:pt x="13968" y="1680"/>
                  </a:lnTo>
                  <a:lnTo>
                    <a:pt x="13248" y="1975"/>
                  </a:lnTo>
                  <a:lnTo>
                    <a:pt x="12547" y="2289"/>
                  </a:lnTo>
                  <a:lnTo>
                    <a:pt x="11846" y="2621"/>
                  </a:lnTo>
                  <a:lnTo>
                    <a:pt x="11145" y="2990"/>
                  </a:lnTo>
                  <a:lnTo>
                    <a:pt x="10444" y="3377"/>
                  </a:lnTo>
                  <a:lnTo>
                    <a:pt x="9761" y="3802"/>
                  </a:lnTo>
                  <a:lnTo>
                    <a:pt x="9078" y="4245"/>
                  </a:lnTo>
                  <a:lnTo>
                    <a:pt x="8396" y="4724"/>
                  </a:lnTo>
                  <a:lnTo>
                    <a:pt x="7713" y="5241"/>
                  </a:lnTo>
                  <a:lnTo>
                    <a:pt x="7049" y="5776"/>
                  </a:lnTo>
                  <a:lnTo>
                    <a:pt x="6384" y="6348"/>
                  </a:lnTo>
                  <a:lnTo>
                    <a:pt x="5720" y="6938"/>
                  </a:lnTo>
                  <a:lnTo>
                    <a:pt x="5056" y="7584"/>
                  </a:lnTo>
                  <a:lnTo>
                    <a:pt x="4410" y="8248"/>
                  </a:lnTo>
                  <a:lnTo>
                    <a:pt x="3764" y="8931"/>
                  </a:lnTo>
                  <a:lnTo>
                    <a:pt x="3119" y="9669"/>
                  </a:lnTo>
                  <a:lnTo>
                    <a:pt x="2491" y="10444"/>
                  </a:lnTo>
                  <a:lnTo>
                    <a:pt x="1864" y="11237"/>
                  </a:lnTo>
                  <a:lnTo>
                    <a:pt x="1237" y="12068"/>
                  </a:lnTo>
                  <a:lnTo>
                    <a:pt x="628" y="12935"/>
                  </a:lnTo>
                  <a:lnTo>
                    <a:pt x="0" y="13857"/>
                  </a:lnTo>
                  <a:lnTo>
                    <a:pt x="19" y="14374"/>
                  </a:lnTo>
                  <a:lnTo>
                    <a:pt x="37" y="14891"/>
                  </a:lnTo>
                  <a:lnTo>
                    <a:pt x="74" y="15370"/>
                  </a:lnTo>
                  <a:lnTo>
                    <a:pt x="130" y="15850"/>
                  </a:lnTo>
                  <a:lnTo>
                    <a:pt x="185" y="16311"/>
                  </a:lnTo>
                  <a:lnTo>
                    <a:pt x="259" y="16754"/>
                  </a:lnTo>
                  <a:lnTo>
                    <a:pt x="351" y="17179"/>
                  </a:lnTo>
                  <a:lnTo>
                    <a:pt x="462" y="17585"/>
                  </a:lnTo>
                  <a:lnTo>
                    <a:pt x="572" y="17972"/>
                  </a:lnTo>
                  <a:lnTo>
                    <a:pt x="702" y="18360"/>
                  </a:lnTo>
                  <a:lnTo>
                    <a:pt x="849" y="18710"/>
                  </a:lnTo>
                  <a:lnTo>
                    <a:pt x="1015" y="19042"/>
                  </a:lnTo>
                  <a:lnTo>
                    <a:pt x="1200" y="19356"/>
                  </a:lnTo>
                  <a:lnTo>
                    <a:pt x="1403" y="19633"/>
                  </a:lnTo>
                  <a:lnTo>
                    <a:pt x="1624" y="19909"/>
                  </a:lnTo>
                  <a:lnTo>
                    <a:pt x="1864" y="20149"/>
                  </a:lnTo>
                  <a:lnTo>
                    <a:pt x="2122" y="20389"/>
                  </a:lnTo>
                  <a:lnTo>
                    <a:pt x="2399" y="20592"/>
                  </a:lnTo>
                  <a:lnTo>
                    <a:pt x="2694" y="20758"/>
                  </a:lnTo>
                  <a:lnTo>
                    <a:pt x="3008" y="20924"/>
                  </a:lnTo>
                  <a:lnTo>
                    <a:pt x="3358" y="21053"/>
                  </a:lnTo>
                  <a:lnTo>
                    <a:pt x="3728" y="21164"/>
                  </a:lnTo>
                  <a:lnTo>
                    <a:pt x="4097" y="21238"/>
                  </a:lnTo>
                  <a:lnTo>
                    <a:pt x="4521" y="21293"/>
                  </a:lnTo>
                  <a:lnTo>
                    <a:pt x="4945" y="21330"/>
                  </a:lnTo>
                  <a:lnTo>
                    <a:pt x="5407" y="21330"/>
                  </a:lnTo>
                  <a:lnTo>
                    <a:pt x="5886" y="21312"/>
                  </a:lnTo>
                  <a:lnTo>
                    <a:pt x="6384" y="21256"/>
                  </a:lnTo>
                  <a:lnTo>
                    <a:pt x="6920" y="21182"/>
                  </a:lnTo>
                  <a:lnTo>
                    <a:pt x="7492" y="21072"/>
                  </a:lnTo>
                  <a:lnTo>
                    <a:pt x="8063" y="20924"/>
                  </a:lnTo>
                  <a:lnTo>
                    <a:pt x="8691" y="20758"/>
                  </a:lnTo>
                  <a:lnTo>
                    <a:pt x="9171" y="20408"/>
                  </a:lnTo>
                  <a:lnTo>
                    <a:pt x="9669" y="20075"/>
                  </a:lnTo>
                  <a:lnTo>
                    <a:pt x="10167" y="19762"/>
                  </a:lnTo>
                  <a:lnTo>
                    <a:pt x="10684" y="19467"/>
                  </a:lnTo>
                  <a:lnTo>
                    <a:pt x="11219" y="19171"/>
                  </a:lnTo>
                  <a:lnTo>
                    <a:pt x="11754" y="18895"/>
                  </a:lnTo>
                  <a:lnTo>
                    <a:pt x="12307" y="18636"/>
                  </a:lnTo>
                  <a:lnTo>
                    <a:pt x="12879" y="18378"/>
                  </a:lnTo>
                  <a:lnTo>
                    <a:pt x="13451" y="18157"/>
                  </a:lnTo>
                  <a:lnTo>
                    <a:pt x="14042" y="17917"/>
                  </a:lnTo>
                  <a:lnTo>
                    <a:pt x="14632" y="17714"/>
                  </a:lnTo>
                  <a:lnTo>
                    <a:pt x="15241" y="17511"/>
                  </a:lnTo>
                  <a:lnTo>
                    <a:pt x="15850" y="17326"/>
                  </a:lnTo>
                  <a:lnTo>
                    <a:pt x="16477" y="17160"/>
                  </a:lnTo>
                  <a:lnTo>
                    <a:pt x="17123" y="16994"/>
                  </a:lnTo>
                  <a:lnTo>
                    <a:pt x="17750" y="16847"/>
                  </a:lnTo>
                  <a:lnTo>
                    <a:pt x="18414" y="16699"/>
                  </a:lnTo>
                  <a:lnTo>
                    <a:pt x="19079" y="16570"/>
                  </a:lnTo>
                  <a:lnTo>
                    <a:pt x="19743" y="16441"/>
                  </a:lnTo>
                  <a:lnTo>
                    <a:pt x="20426" y="16348"/>
                  </a:lnTo>
                  <a:lnTo>
                    <a:pt x="21791" y="16145"/>
                  </a:lnTo>
                  <a:lnTo>
                    <a:pt x="23212" y="15998"/>
                  </a:lnTo>
                  <a:lnTo>
                    <a:pt x="24632" y="15887"/>
                  </a:lnTo>
                  <a:lnTo>
                    <a:pt x="26090" y="15813"/>
                  </a:lnTo>
                  <a:lnTo>
                    <a:pt x="27585" y="15776"/>
                  </a:lnTo>
                  <a:lnTo>
                    <a:pt x="29098" y="15758"/>
                  </a:lnTo>
                  <a:lnTo>
                    <a:pt x="30611" y="15776"/>
                  </a:lnTo>
                  <a:lnTo>
                    <a:pt x="32160" y="15832"/>
                  </a:lnTo>
                  <a:lnTo>
                    <a:pt x="33710" y="15906"/>
                  </a:lnTo>
                  <a:lnTo>
                    <a:pt x="35279" y="15998"/>
                  </a:lnTo>
                  <a:lnTo>
                    <a:pt x="36865" y="16108"/>
                  </a:lnTo>
                  <a:lnTo>
                    <a:pt x="38471" y="16256"/>
                  </a:lnTo>
                  <a:lnTo>
                    <a:pt x="40076" y="16422"/>
                  </a:lnTo>
                  <a:lnTo>
                    <a:pt x="41681" y="16588"/>
                  </a:lnTo>
                  <a:lnTo>
                    <a:pt x="43286" y="16773"/>
                  </a:lnTo>
                  <a:lnTo>
                    <a:pt x="44892" y="16976"/>
                  </a:lnTo>
                  <a:lnTo>
                    <a:pt x="48121" y="17419"/>
                  </a:lnTo>
                  <a:lnTo>
                    <a:pt x="51331" y="17880"/>
                  </a:lnTo>
                  <a:lnTo>
                    <a:pt x="54505" y="18360"/>
                  </a:lnTo>
                  <a:lnTo>
                    <a:pt x="58933" y="19042"/>
                  </a:lnTo>
                  <a:lnTo>
                    <a:pt x="61092" y="19374"/>
                  </a:lnTo>
                  <a:lnTo>
                    <a:pt x="63232" y="19670"/>
                  </a:lnTo>
                  <a:lnTo>
                    <a:pt x="65298" y="19965"/>
                  </a:lnTo>
                  <a:lnTo>
                    <a:pt x="67328" y="20223"/>
                  </a:lnTo>
                  <a:lnTo>
                    <a:pt x="69284" y="20463"/>
                  </a:lnTo>
                  <a:lnTo>
                    <a:pt x="71203" y="20647"/>
                  </a:lnTo>
                  <a:lnTo>
                    <a:pt x="73029" y="20795"/>
                  </a:lnTo>
                  <a:lnTo>
                    <a:pt x="73915" y="20869"/>
                  </a:lnTo>
                  <a:lnTo>
                    <a:pt x="74801" y="20906"/>
                  </a:lnTo>
                  <a:lnTo>
                    <a:pt x="75649" y="20943"/>
                  </a:lnTo>
                  <a:lnTo>
                    <a:pt x="76480" y="20961"/>
                  </a:lnTo>
                  <a:lnTo>
                    <a:pt x="77291" y="20961"/>
                  </a:lnTo>
                  <a:lnTo>
                    <a:pt x="78066" y="20943"/>
                  </a:lnTo>
                  <a:lnTo>
                    <a:pt x="78841" y="20924"/>
                  </a:lnTo>
                  <a:lnTo>
                    <a:pt x="79579" y="20869"/>
                  </a:lnTo>
                  <a:lnTo>
                    <a:pt x="80299" y="20813"/>
                  </a:lnTo>
                  <a:lnTo>
                    <a:pt x="80982" y="20740"/>
                  </a:lnTo>
                  <a:lnTo>
                    <a:pt x="81646" y="20647"/>
                  </a:lnTo>
                  <a:lnTo>
                    <a:pt x="82292" y="20518"/>
                  </a:lnTo>
                  <a:lnTo>
                    <a:pt x="82901" y="20389"/>
                  </a:lnTo>
                  <a:lnTo>
                    <a:pt x="83491" y="20223"/>
                  </a:lnTo>
                  <a:lnTo>
                    <a:pt x="82827" y="19540"/>
                  </a:lnTo>
                  <a:lnTo>
                    <a:pt x="82218" y="18876"/>
                  </a:lnTo>
                  <a:lnTo>
                    <a:pt x="81646" y="18230"/>
                  </a:lnTo>
                  <a:lnTo>
                    <a:pt x="81092" y="17603"/>
                  </a:lnTo>
                  <a:lnTo>
                    <a:pt x="80576" y="16994"/>
                  </a:lnTo>
                  <a:lnTo>
                    <a:pt x="80078" y="16385"/>
                  </a:lnTo>
                  <a:lnTo>
                    <a:pt x="79155" y="15204"/>
                  </a:lnTo>
                  <a:lnTo>
                    <a:pt x="78251" y="14024"/>
                  </a:lnTo>
                  <a:lnTo>
                    <a:pt x="77347" y="12843"/>
                  </a:lnTo>
                  <a:lnTo>
                    <a:pt x="76406" y="11625"/>
                  </a:lnTo>
                  <a:lnTo>
                    <a:pt x="75391" y="10352"/>
                  </a:lnTo>
                  <a:lnTo>
                    <a:pt x="74524" y="10407"/>
                  </a:lnTo>
                  <a:lnTo>
                    <a:pt x="73675" y="10444"/>
                  </a:lnTo>
                  <a:lnTo>
                    <a:pt x="71941" y="10444"/>
                  </a:lnTo>
                  <a:lnTo>
                    <a:pt x="71074" y="10426"/>
                  </a:lnTo>
                  <a:lnTo>
                    <a:pt x="70206" y="10370"/>
                  </a:lnTo>
                  <a:lnTo>
                    <a:pt x="69339" y="10315"/>
                  </a:lnTo>
                  <a:lnTo>
                    <a:pt x="68453" y="10241"/>
                  </a:lnTo>
                  <a:lnTo>
                    <a:pt x="67586" y="10149"/>
                  </a:lnTo>
                  <a:lnTo>
                    <a:pt x="66719" y="10038"/>
                  </a:lnTo>
                  <a:lnTo>
                    <a:pt x="65852" y="9927"/>
                  </a:lnTo>
                  <a:lnTo>
                    <a:pt x="64985" y="9798"/>
                  </a:lnTo>
                  <a:lnTo>
                    <a:pt x="64099" y="9651"/>
                  </a:lnTo>
                  <a:lnTo>
                    <a:pt x="63232" y="9485"/>
                  </a:lnTo>
                  <a:lnTo>
                    <a:pt x="61497" y="9134"/>
                  </a:lnTo>
                  <a:lnTo>
                    <a:pt x="59745" y="8728"/>
                  </a:lnTo>
                  <a:lnTo>
                    <a:pt x="57992" y="8304"/>
                  </a:lnTo>
                  <a:lnTo>
                    <a:pt x="56257" y="7842"/>
                  </a:lnTo>
                  <a:lnTo>
                    <a:pt x="54523" y="7344"/>
                  </a:lnTo>
                  <a:lnTo>
                    <a:pt x="52789" y="6828"/>
                  </a:lnTo>
                  <a:lnTo>
                    <a:pt x="51036" y="6311"/>
                  </a:lnTo>
                  <a:lnTo>
                    <a:pt x="47585" y="5222"/>
                  </a:lnTo>
                  <a:lnTo>
                    <a:pt x="44283" y="4189"/>
                  </a:lnTo>
                  <a:lnTo>
                    <a:pt x="42641" y="3673"/>
                  </a:lnTo>
                  <a:lnTo>
                    <a:pt x="40998" y="3193"/>
                  </a:lnTo>
                  <a:lnTo>
                    <a:pt x="39375" y="2713"/>
                  </a:lnTo>
                  <a:lnTo>
                    <a:pt x="37751" y="2252"/>
                  </a:lnTo>
                  <a:lnTo>
                    <a:pt x="36127" y="1827"/>
                  </a:lnTo>
                  <a:lnTo>
                    <a:pt x="34522" y="1440"/>
                  </a:lnTo>
                  <a:lnTo>
                    <a:pt x="32917" y="1089"/>
                  </a:lnTo>
                  <a:lnTo>
                    <a:pt x="31330" y="776"/>
                  </a:lnTo>
                  <a:lnTo>
                    <a:pt x="30555" y="647"/>
                  </a:lnTo>
                  <a:lnTo>
                    <a:pt x="29762" y="517"/>
                  </a:lnTo>
                  <a:lnTo>
                    <a:pt x="28968" y="388"/>
                  </a:lnTo>
                  <a:lnTo>
                    <a:pt x="28193" y="296"/>
                  </a:lnTo>
                  <a:lnTo>
                    <a:pt x="27419" y="204"/>
                  </a:lnTo>
                  <a:lnTo>
                    <a:pt x="26644" y="130"/>
                  </a:lnTo>
                  <a:lnTo>
                    <a:pt x="25869" y="75"/>
                  </a:lnTo>
                  <a:lnTo>
                    <a:pt x="25094" y="38"/>
                  </a:lnTo>
                  <a:lnTo>
                    <a:pt x="24319" y="19"/>
                  </a:lnTo>
                  <a:lnTo>
                    <a:pt x="235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4141637" y="3828945"/>
              <a:ext cx="1614298" cy="412435"/>
            </a:xfrm>
            <a:custGeom>
              <a:rect b="b" l="l" r="r" t="t"/>
              <a:pathLst>
                <a:path extrusionOk="0" fill="none" h="21331" w="83491">
                  <a:moveTo>
                    <a:pt x="83491" y="20223"/>
                  </a:moveTo>
                  <a:lnTo>
                    <a:pt x="83491" y="20223"/>
                  </a:lnTo>
                  <a:lnTo>
                    <a:pt x="82901" y="20389"/>
                  </a:lnTo>
                  <a:lnTo>
                    <a:pt x="82292" y="20518"/>
                  </a:lnTo>
                  <a:lnTo>
                    <a:pt x="81646" y="20647"/>
                  </a:lnTo>
                  <a:lnTo>
                    <a:pt x="80982" y="20740"/>
                  </a:lnTo>
                  <a:lnTo>
                    <a:pt x="80299" y="20813"/>
                  </a:lnTo>
                  <a:lnTo>
                    <a:pt x="79579" y="20869"/>
                  </a:lnTo>
                  <a:lnTo>
                    <a:pt x="78841" y="20924"/>
                  </a:lnTo>
                  <a:lnTo>
                    <a:pt x="78066" y="20943"/>
                  </a:lnTo>
                  <a:lnTo>
                    <a:pt x="77291" y="20961"/>
                  </a:lnTo>
                  <a:lnTo>
                    <a:pt x="76480" y="20961"/>
                  </a:lnTo>
                  <a:lnTo>
                    <a:pt x="75649" y="20943"/>
                  </a:lnTo>
                  <a:lnTo>
                    <a:pt x="74801" y="20906"/>
                  </a:lnTo>
                  <a:lnTo>
                    <a:pt x="73915" y="20869"/>
                  </a:lnTo>
                  <a:lnTo>
                    <a:pt x="73029" y="20795"/>
                  </a:lnTo>
                  <a:lnTo>
                    <a:pt x="71203" y="20647"/>
                  </a:lnTo>
                  <a:lnTo>
                    <a:pt x="69284" y="20463"/>
                  </a:lnTo>
                  <a:lnTo>
                    <a:pt x="67328" y="20223"/>
                  </a:lnTo>
                  <a:lnTo>
                    <a:pt x="65298" y="19965"/>
                  </a:lnTo>
                  <a:lnTo>
                    <a:pt x="63232" y="19670"/>
                  </a:lnTo>
                  <a:lnTo>
                    <a:pt x="61092" y="19374"/>
                  </a:lnTo>
                  <a:lnTo>
                    <a:pt x="58933" y="19042"/>
                  </a:lnTo>
                  <a:lnTo>
                    <a:pt x="54505" y="18360"/>
                  </a:lnTo>
                  <a:lnTo>
                    <a:pt x="54505" y="18360"/>
                  </a:lnTo>
                  <a:lnTo>
                    <a:pt x="51331" y="17880"/>
                  </a:lnTo>
                  <a:lnTo>
                    <a:pt x="48121" y="17419"/>
                  </a:lnTo>
                  <a:lnTo>
                    <a:pt x="44892" y="16976"/>
                  </a:lnTo>
                  <a:lnTo>
                    <a:pt x="43286" y="16773"/>
                  </a:lnTo>
                  <a:lnTo>
                    <a:pt x="41681" y="16588"/>
                  </a:lnTo>
                  <a:lnTo>
                    <a:pt x="40076" y="16422"/>
                  </a:lnTo>
                  <a:lnTo>
                    <a:pt x="38471" y="16256"/>
                  </a:lnTo>
                  <a:lnTo>
                    <a:pt x="36865" y="16108"/>
                  </a:lnTo>
                  <a:lnTo>
                    <a:pt x="35279" y="15998"/>
                  </a:lnTo>
                  <a:lnTo>
                    <a:pt x="33710" y="15906"/>
                  </a:lnTo>
                  <a:lnTo>
                    <a:pt x="32160" y="15832"/>
                  </a:lnTo>
                  <a:lnTo>
                    <a:pt x="30611" y="15776"/>
                  </a:lnTo>
                  <a:lnTo>
                    <a:pt x="29098" y="15758"/>
                  </a:lnTo>
                  <a:lnTo>
                    <a:pt x="27585" y="15776"/>
                  </a:lnTo>
                  <a:lnTo>
                    <a:pt x="26090" y="15813"/>
                  </a:lnTo>
                  <a:lnTo>
                    <a:pt x="24632" y="15887"/>
                  </a:lnTo>
                  <a:lnTo>
                    <a:pt x="23212" y="15998"/>
                  </a:lnTo>
                  <a:lnTo>
                    <a:pt x="21791" y="16145"/>
                  </a:lnTo>
                  <a:lnTo>
                    <a:pt x="20426" y="16348"/>
                  </a:lnTo>
                  <a:lnTo>
                    <a:pt x="19743" y="16441"/>
                  </a:lnTo>
                  <a:lnTo>
                    <a:pt x="19079" y="16570"/>
                  </a:lnTo>
                  <a:lnTo>
                    <a:pt x="18414" y="16699"/>
                  </a:lnTo>
                  <a:lnTo>
                    <a:pt x="17750" y="16847"/>
                  </a:lnTo>
                  <a:lnTo>
                    <a:pt x="17123" y="16994"/>
                  </a:lnTo>
                  <a:lnTo>
                    <a:pt x="16477" y="17160"/>
                  </a:lnTo>
                  <a:lnTo>
                    <a:pt x="15850" y="17326"/>
                  </a:lnTo>
                  <a:lnTo>
                    <a:pt x="15241" y="17511"/>
                  </a:lnTo>
                  <a:lnTo>
                    <a:pt x="14632" y="17714"/>
                  </a:lnTo>
                  <a:lnTo>
                    <a:pt x="14042" y="17917"/>
                  </a:lnTo>
                  <a:lnTo>
                    <a:pt x="13451" y="18157"/>
                  </a:lnTo>
                  <a:lnTo>
                    <a:pt x="12879" y="18378"/>
                  </a:lnTo>
                  <a:lnTo>
                    <a:pt x="12307" y="18636"/>
                  </a:lnTo>
                  <a:lnTo>
                    <a:pt x="11754" y="18895"/>
                  </a:lnTo>
                  <a:lnTo>
                    <a:pt x="11219" y="19171"/>
                  </a:lnTo>
                  <a:lnTo>
                    <a:pt x="10684" y="19467"/>
                  </a:lnTo>
                  <a:lnTo>
                    <a:pt x="10167" y="19762"/>
                  </a:lnTo>
                  <a:lnTo>
                    <a:pt x="9669" y="20075"/>
                  </a:lnTo>
                  <a:lnTo>
                    <a:pt x="9171" y="20408"/>
                  </a:lnTo>
                  <a:lnTo>
                    <a:pt x="8691" y="20758"/>
                  </a:lnTo>
                  <a:lnTo>
                    <a:pt x="8691" y="20758"/>
                  </a:lnTo>
                  <a:lnTo>
                    <a:pt x="8063" y="20924"/>
                  </a:lnTo>
                  <a:lnTo>
                    <a:pt x="7492" y="21072"/>
                  </a:lnTo>
                  <a:lnTo>
                    <a:pt x="6920" y="21182"/>
                  </a:lnTo>
                  <a:lnTo>
                    <a:pt x="6384" y="21256"/>
                  </a:lnTo>
                  <a:lnTo>
                    <a:pt x="5886" y="21312"/>
                  </a:lnTo>
                  <a:lnTo>
                    <a:pt x="5407" y="21330"/>
                  </a:lnTo>
                  <a:lnTo>
                    <a:pt x="4945" y="21330"/>
                  </a:lnTo>
                  <a:lnTo>
                    <a:pt x="4521" y="21293"/>
                  </a:lnTo>
                  <a:lnTo>
                    <a:pt x="4097" y="21238"/>
                  </a:lnTo>
                  <a:lnTo>
                    <a:pt x="3728" y="21164"/>
                  </a:lnTo>
                  <a:lnTo>
                    <a:pt x="3358" y="21053"/>
                  </a:lnTo>
                  <a:lnTo>
                    <a:pt x="3008" y="20924"/>
                  </a:lnTo>
                  <a:lnTo>
                    <a:pt x="2694" y="20758"/>
                  </a:lnTo>
                  <a:lnTo>
                    <a:pt x="2399" y="20592"/>
                  </a:lnTo>
                  <a:lnTo>
                    <a:pt x="2122" y="20389"/>
                  </a:lnTo>
                  <a:lnTo>
                    <a:pt x="1864" y="20149"/>
                  </a:lnTo>
                  <a:lnTo>
                    <a:pt x="1624" y="19909"/>
                  </a:lnTo>
                  <a:lnTo>
                    <a:pt x="1403" y="19633"/>
                  </a:lnTo>
                  <a:lnTo>
                    <a:pt x="1200" y="19356"/>
                  </a:lnTo>
                  <a:lnTo>
                    <a:pt x="1015" y="19042"/>
                  </a:lnTo>
                  <a:lnTo>
                    <a:pt x="849" y="18710"/>
                  </a:lnTo>
                  <a:lnTo>
                    <a:pt x="702" y="18360"/>
                  </a:lnTo>
                  <a:lnTo>
                    <a:pt x="572" y="17972"/>
                  </a:lnTo>
                  <a:lnTo>
                    <a:pt x="462" y="17585"/>
                  </a:lnTo>
                  <a:lnTo>
                    <a:pt x="351" y="17179"/>
                  </a:lnTo>
                  <a:lnTo>
                    <a:pt x="259" y="16754"/>
                  </a:lnTo>
                  <a:lnTo>
                    <a:pt x="185" y="16311"/>
                  </a:lnTo>
                  <a:lnTo>
                    <a:pt x="130" y="15850"/>
                  </a:lnTo>
                  <a:lnTo>
                    <a:pt x="74" y="15370"/>
                  </a:lnTo>
                  <a:lnTo>
                    <a:pt x="37" y="14891"/>
                  </a:lnTo>
                  <a:lnTo>
                    <a:pt x="19" y="14374"/>
                  </a:lnTo>
                  <a:lnTo>
                    <a:pt x="0" y="13857"/>
                  </a:lnTo>
                  <a:lnTo>
                    <a:pt x="0" y="13857"/>
                  </a:lnTo>
                  <a:lnTo>
                    <a:pt x="628" y="12935"/>
                  </a:lnTo>
                  <a:lnTo>
                    <a:pt x="1237" y="12068"/>
                  </a:lnTo>
                  <a:lnTo>
                    <a:pt x="1864" y="11237"/>
                  </a:lnTo>
                  <a:lnTo>
                    <a:pt x="2491" y="10444"/>
                  </a:lnTo>
                  <a:lnTo>
                    <a:pt x="3119" y="9669"/>
                  </a:lnTo>
                  <a:lnTo>
                    <a:pt x="3764" y="8931"/>
                  </a:lnTo>
                  <a:lnTo>
                    <a:pt x="4410" y="8248"/>
                  </a:lnTo>
                  <a:lnTo>
                    <a:pt x="5056" y="7584"/>
                  </a:lnTo>
                  <a:lnTo>
                    <a:pt x="5720" y="6938"/>
                  </a:lnTo>
                  <a:lnTo>
                    <a:pt x="6384" y="6348"/>
                  </a:lnTo>
                  <a:lnTo>
                    <a:pt x="7049" y="5776"/>
                  </a:lnTo>
                  <a:lnTo>
                    <a:pt x="7713" y="5241"/>
                  </a:lnTo>
                  <a:lnTo>
                    <a:pt x="8396" y="4724"/>
                  </a:lnTo>
                  <a:lnTo>
                    <a:pt x="9078" y="4245"/>
                  </a:lnTo>
                  <a:lnTo>
                    <a:pt x="9761" y="3802"/>
                  </a:lnTo>
                  <a:lnTo>
                    <a:pt x="10444" y="3377"/>
                  </a:lnTo>
                  <a:lnTo>
                    <a:pt x="11145" y="2990"/>
                  </a:lnTo>
                  <a:lnTo>
                    <a:pt x="11846" y="2621"/>
                  </a:lnTo>
                  <a:lnTo>
                    <a:pt x="12547" y="2289"/>
                  </a:lnTo>
                  <a:lnTo>
                    <a:pt x="13248" y="1975"/>
                  </a:lnTo>
                  <a:lnTo>
                    <a:pt x="13968" y="1680"/>
                  </a:lnTo>
                  <a:lnTo>
                    <a:pt x="14669" y="1422"/>
                  </a:lnTo>
                  <a:lnTo>
                    <a:pt x="15389" y="1182"/>
                  </a:lnTo>
                  <a:lnTo>
                    <a:pt x="16127" y="960"/>
                  </a:lnTo>
                  <a:lnTo>
                    <a:pt x="16846" y="776"/>
                  </a:lnTo>
                  <a:lnTo>
                    <a:pt x="17584" y="610"/>
                  </a:lnTo>
                  <a:lnTo>
                    <a:pt x="18322" y="462"/>
                  </a:lnTo>
                  <a:lnTo>
                    <a:pt x="19060" y="333"/>
                  </a:lnTo>
                  <a:lnTo>
                    <a:pt x="19798" y="222"/>
                  </a:lnTo>
                  <a:lnTo>
                    <a:pt x="20536" y="148"/>
                  </a:lnTo>
                  <a:lnTo>
                    <a:pt x="21293" y="75"/>
                  </a:lnTo>
                  <a:lnTo>
                    <a:pt x="22049" y="38"/>
                  </a:lnTo>
                  <a:lnTo>
                    <a:pt x="22806" y="19"/>
                  </a:lnTo>
                  <a:lnTo>
                    <a:pt x="23562" y="1"/>
                  </a:lnTo>
                  <a:lnTo>
                    <a:pt x="24319" y="19"/>
                  </a:lnTo>
                  <a:lnTo>
                    <a:pt x="25094" y="38"/>
                  </a:lnTo>
                  <a:lnTo>
                    <a:pt x="25869" y="75"/>
                  </a:lnTo>
                  <a:lnTo>
                    <a:pt x="26644" y="130"/>
                  </a:lnTo>
                  <a:lnTo>
                    <a:pt x="27419" y="204"/>
                  </a:lnTo>
                  <a:lnTo>
                    <a:pt x="28193" y="296"/>
                  </a:lnTo>
                  <a:lnTo>
                    <a:pt x="28968" y="388"/>
                  </a:lnTo>
                  <a:lnTo>
                    <a:pt x="29762" y="517"/>
                  </a:lnTo>
                  <a:lnTo>
                    <a:pt x="30555" y="647"/>
                  </a:lnTo>
                  <a:lnTo>
                    <a:pt x="31330" y="776"/>
                  </a:lnTo>
                  <a:lnTo>
                    <a:pt x="32917" y="1089"/>
                  </a:lnTo>
                  <a:lnTo>
                    <a:pt x="34522" y="1440"/>
                  </a:lnTo>
                  <a:lnTo>
                    <a:pt x="36127" y="1827"/>
                  </a:lnTo>
                  <a:lnTo>
                    <a:pt x="37751" y="2252"/>
                  </a:lnTo>
                  <a:lnTo>
                    <a:pt x="39375" y="2713"/>
                  </a:lnTo>
                  <a:lnTo>
                    <a:pt x="40998" y="3193"/>
                  </a:lnTo>
                  <a:lnTo>
                    <a:pt x="42641" y="3673"/>
                  </a:lnTo>
                  <a:lnTo>
                    <a:pt x="44283" y="4189"/>
                  </a:lnTo>
                  <a:lnTo>
                    <a:pt x="47585" y="5222"/>
                  </a:lnTo>
                  <a:lnTo>
                    <a:pt x="47585" y="5222"/>
                  </a:lnTo>
                  <a:lnTo>
                    <a:pt x="51036" y="6311"/>
                  </a:lnTo>
                  <a:lnTo>
                    <a:pt x="52789" y="6828"/>
                  </a:lnTo>
                  <a:lnTo>
                    <a:pt x="54523" y="7344"/>
                  </a:lnTo>
                  <a:lnTo>
                    <a:pt x="56257" y="7842"/>
                  </a:lnTo>
                  <a:lnTo>
                    <a:pt x="57992" y="8304"/>
                  </a:lnTo>
                  <a:lnTo>
                    <a:pt x="59745" y="8728"/>
                  </a:lnTo>
                  <a:lnTo>
                    <a:pt x="61497" y="9134"/>
                  </a:lnTo>
                  <a:lnTo>
                    <a:pt x="63232" y="9485"/>
                  </a:lnTo>
                  <a:lnTo>
                    <a:pt x="64099" y="9651"/>
                  </a:lnTo>
                  <a:lnTo>
                    <a:pt x="64985" y="9798"/>
                  </a:lnTo>
                  <a:lnTo>
                    <a:pt x="65852" y="9927"/>
                  </a:lnTo>
                  <a:lnTo>
                    <a:pt x="66719" y="10038"/>
                  </a:lnTo>
                  <a:lnTo>
                    <a:pt x="67586" y="10149"/>
                  </a:lnTo>
                  <a:lnTo>
                    <a:pt x="68453" y="10241"/>
                  </a:lnTo>
                  <a:lnTo>
                    <a:pt x="69339" y="10315"/>
                  </a:lnTo>
                  <a:lnTo>
                    <a:pt x="70206" y="10370"/>
                  </a:lnTo>
                  <a:lnTo>
                    <a:pt x="71074" y="10426"/>
                  </a:lnTo>
                  <a:lnTo>
                    <a:pt x="71941" y="10444"/>
                  </a:lnTo>
                  <a:lnTo>
                    <a:pt x="72808" y="10444"/>
                  </a:lnTo>
                  <a:lnTo>
                    <a:pt x="73675" y="10444"/>
                  </a:lnTo>
                  <a:lnTo>
                    <a:pt x="74524" y="10407"/>
                  </a:lnTo>
                  <a:lnTo>
                    <a:pt x="75391" y="10352"/>
                  </a:lnTo>
                  <a:lnTo>
                    <a:pt x="75391" y="10352"/>
                  </a:lnTo>
                  <a:lnTo>
                    <a:pt x="76406" y="11625"/>
                  </a:lnTo>
                  <a:lnTo>
                    <a:pt x="77347" y="12843"/>
                  </a:lnTo>
                  <a:lnTo>
                    <a:pt x="78251" y="14024"/>
                  </a:lnTo>
                  <a:lnTo>
                    <a:pt x="79155" y="15204"/>
                  </a:lnTo>
                  <a:lnTo>
                    <a:pt x="80078" y="16385"/>
                  </a:lnTo>
                  <a:lnTo>
                    <a:pt x="80576" y="16994"/>
                  </a:lnTo>
                  <a:lnTo>
                    <a:pt x="81092" y="17603"/>
                  </a:lnTo>
                  <a:lnTo>
                    <a:pt x="81646" y="18230"/>
                  </a:lnTo>
                  <a:lnTo>
                    <a:pt x="82218" y="18876"/>
                  </a:lnTo>
                  <a:lnTo>
                    <a:pt x="82827" y="19540"/>
                  </a:lnTo>
                  <a:lnTo>
                    <a:pt x="83491" y="202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4141985" y="3346633"/>
              <a:ext cx="1433439" cy="988927"/>
            </a:xfrm>
            <a:custGeom>
              <a:rect b="b" l="l" r="r" t="t"/>
              <a:pathLst>
                <a:path extrusionOk="0" h="51147" w="74137">
                  <a:moveTo>
                    <a:pt x="58103" y="0"/>
                  </a:moveTo>
                  <a:lnTo>
                    <a:pt x="57439" y="609"/>
                  </a:lnTo>
                  <a:lnTo>
                    <a:pt x="56738" y="1181"/>
                  </a:lnTo>
                  <a:lnTo>
                    <a:pt x="56000" y="1753"/>
                  </a:lnTo>
                  <a:lnTo>
                    <a:pt x="55225" y="2307"/>
                  </a:lnTo>
                  <a:lnTo>
                    <a:pt x="54413" y="2842"/>
                  </a:lnTo>
                  <a:lnTo>
                    <a:pt x="53582" y="3377"/>
                  </a:lnTo>
                  <a:lnTo>
                    <a:pt x="52697" y="3893"/>
                  </a:lnTo>
                  <a:lnTo>
                    <a:pt x="51793" y="4392"/>
                  </a:lnTo>
                  <a:lnTo>
                    <a:pt x="50870" y="4890"/>
                  </a:lnTo>
                  <a:lnTo>
                    <a:pt x="49911" y="5369"/>
                  </a:lnTo>
                  <a:lnTo>
                    <a:pt x="48914" y="5849"/>
                  </a:lnTo>
                  <a:lnTo>
                    <a:pt x="47900" y="6310"/>
                  </a:lnTo>
                  <a:lnTo>
                    <a:pt x="46866" y="6772"/>
                  </a:lnTo>
                  <a:lnTo>
                    <a:pt x="45815" y="7233"/>
                  </a:lnTo>
                  <a:lnTo>
                    <a:pt x="44744" y="7676"/>
                  </a:lnTo>
                  <a:lnTo>
                    <a:pt x="43637" y="8119"/>
                  </a:lnTo>
                  <a:lnTo>
                    <a:pt x="41405" y="8986"/>
                  </a:lnTo>
                  <a:lnTo>
                    <a:pt x="39117" y="9853"/>
                  </a:lnTo>
                  <a:lnTo>
                    <a:pt x="36792" y="10702"/>
                  </a:lnTo>
                  <a:lnTo>
                    <a:pt x="34430" y="11569"/>
                  </a:lnTo>
                  <a:lnTo>
                    <a:pt x="32050" y="12436"/>
                  </a:lnTo>
                  <a:lnTo>
                    <a:pt x="29652" y="13303"/>
                  </a:lnTo>
                  <a:lnTo>
                    <a:pt x="27290" y="14207"/>
                  </a:lnTo>
                  <a:lnTo>
                    <a:pt x="24928" y="15148"/>
                  </a:lnTo>
                  <a:lnTo>
                    <a:pt x="23766" y="15610"/>
                  </a:lnTo>
                  <a:lnTo>
                    <a:pt x="22603" y="16108"/>
                  </a:lnTo>
                  <a:lnTo>
                    <a:pt x="21459" y="16606"/>
                  </a:lnTo>
                  <a:lnTo>
                    <a:pt x="20315" y="17104"/>
                  </a:lnTo>
                  <a:lnTo>
                    <a:pt x="19208" y="17621"/>
                  </a:lnTo>
                  <a:lnTo>
                    <a:pt x="18101" y="18156"/>
                  </a:lnTo>
                  <a:lnTo>
                    <a:pt x="17013" y="18691"/>
                  </a:lnTo>
                  <a:lnTo>
                    <a:pt x="15942" y="19245"/>
                  </a:lnTo>
                  <a:lnTo>
                    <a:pt x="14891" y="19817"/>
                  </a:lnTo>
                  <a:lnTo>
                    <a:pt x="13876" y="20407"/>
                  </a:lnTo>
                  <a:lnTo>
                    <a:pt x="12861" y="21016"/>
                  </a:lnTo>
                  <a:lnTo>
                    <a:pt x="11902" y="21625"/>
                  </a:lnTo>
                  <a:lnTo>
                    <a:pt x="10942" y="22270"/>
                  </a:lnTo>
                  <a:lnTo>
                    <a:pt x="10020" y="22935"/>
                  </a:lnTo>
                  <a:lnTo>
                    <a:pt x="9134" y="23599"/>
                  </a:lnTo>
                  <a:lnTo>
                    <a:pt x="8267" y="24300"/>
                  </a:lnTo>
                  <a:lnTo>
                    <a:pt x="7437" y="25020"/>
                  </a:lnTo>
                  <a:lnTo>
                    <a:pt x="6643" y="25758"/>
                  </a:lnTo>
                  <a:lnTo>
                    <a:pt x="5887" y="26514"/>
                  </a:lnTo>
                  <a:lnTo>
                    <a:pt x="5518" y="26902"/>
                  </a:lnTo>
                  <a:lnTo>
                    <a:pt x="5167" y="27308"/>
                  </a:lnTo>
                  <a:lnTo>
                    <a:pt x="4817" y="27695"/>
                  </a:lnTo>
                  <a:lnTo>
                    <a:pt x="4484" y="28101"/>
                  </a:lnTo>
                  <a:lnTo>
                    <a:pt x="4171" y="28525"/>
                  </a:lnTo>
                  <a:lnTo>
                    <a:pt x="3857" y="28950"/>
                  </a:lnTo>
                  <a:lnTo>
                    <a:pt x="3543" y="29374"/>
                  </a:lnTo>
                  <a:lnTo>
                    <a:pt x="3248" y="29798"/>
                  </a:lnTo>
                  <a:lnTo>
                    <a:pt x="2971" y="30241"/>
                  </a:lnTo>
                  <a:lnTo>
                    <a:pt x="2695" y="30684"/>
                  </a:lnTo>
                  <a:lnTo>
                    <a:pt x="2436" y="31145"/>
                  </a:lnTo>
                  <a:lnTo>
                    <a:pt x="2178" y="31607"/>
                  </a:lnTo>
                  <a:lnTo>
                    <a:pt x="1938" y="32068"/>
                  </a:lnTo>
                  <a:lnTo>
                    <a:pt x="1717" y="32548"/>
                  </a:lnTo>
                  <a:lnTo>
                    <a:pt x="1514" y="33027"/>
                  </a:lnTo>
                  <a:lnTo>
                    <a:pt x="1311" y="33507"/>
                  </a:lnTo>
                  <a:lnTo>
                    <a:pt x="1126" y="34005"/>
                  </a:lnTo>
                  <a:lnTo>
                    <a:pt x="942" y="34522"/>
                  </a:lnTo>
                  <a:lnTo>
                    <a:pt x="776" y="35020"/>
                  </a:lnTo>
                  <a:lnTo>
                    <a:pt x="628" y="35537"/>
                  </a:lnTo>
                  <a:lnTo>
                    <a:pt x="499" y="36072"/>
                  </a:lnTo>
                  <a:lnTo>
                    <a:pt x="370" y="36607"/>
                  </a:lnTo>
                  <a:lnTo>
                    <a:pt x="259" y="37142"/>
                  </a:lnTo>
                  <a:lnTo>
                    <a:pt x="167" y="37695"/>
                  </a:lnTo>
                  <a:lnTo>
                    <a:pt x="75" y="38267"/>
                  </a:lnTo>
                  <a:lnTo>
                    <a:pt x="1" y="38821"/>
                  </a:lnTo>
                  <a:lnTo>
                    <a:pt x="38" y="42511"/>
                  </a:lnTo>
                  <a:lnTo>
                    <a:pt x="56" y="45556"/>
                  </a:lnTo>
                  <a:lnTo>
                    <a:pt x="75" y="51146"/>
                  </a:lnTo>
                  <a:lnTo>
                    <a:pt x="425" y="50334"/>
                  </a:lnTo>
                  <a:lnTo>
                    <a:pt x="813" y="49541"/>
                  </a:lnTo>
                  <a:lnTo>
                    <a:pt x="1200" y="48766"/>
                  </a:lnTo>
                  <a:lnTo>
                    <a:pt x="1625" y="48028"/>
                  </a:lnTo>
                  <a:lnTo>
                    <a:pt x="2067" y="47308"/>
                  </a:lnTo>
                  <a:lnTo>
                    <a:pt x="2529" y="46607"/>
                  </a:lnTo>
                  <a:lnTo>
                    <a:pt x="3008" y="45943"/>
                  </a:lnTo>
                  <a:lnTo>
                    <a:pt x="3507" y="45279"/>
                  </a:lnTo>
                  <a:lnTo>
                    <a:pt x="4023" y="44651"/>
                  </a:lnTo>
                  <a:lnTo>
                    <a:pt x="4558" y="44043"/>
                  </a:lnTo>
                  <a:lnTo>
                    <a:pt x="5130" y="43452"/>
                  </a:lnTo>
                  <a:lnTo>
                    <a:pt x="5721" y="42880"/>
                  </a:lnTo>
                  <a:lnTo>
                    <a:pt x="6330" y="42345"/>
                  </a:lnTo>
                  <a:lnTo>
                    <a:pt x="6957" y="41810"/>
                  </a:lnTo>
                  <a:lnTo>
                    <a:pt x="7603" y="41293"/>
                  </a:lnTo>
                  <a:lnTo>
                    <a:pt x="8285" y="40795"/>
                  </a:lnTo>
                  <a:lnTo>
                    <a:pt x="8986" y="40315"/>
                  </a:lnTo>
                  <a:lnTo>
                    <a:pt x="9706" y="39854"/>
                  </a:lnTo>
                  <a:lnTo>
                    <a:pt x="10463" y="39411"/>
                  </a:lnTo>
                  <a:lnTo>
                    <a:pt x="11238" y="38987"/>
                  </a:lnTo>
                  <a:lnTo>
                    <a:pt x="12031" y="38563"/>
                  </a:lnTo>
                  <a:lnTo>
                    <a:pt x="12843" y="38175"/>
                  </a:lnTo>
                  <a:lnTo>
                    <a:pt x="13691" y="37788"/>
                  </a:lnTo>
                  <a:lnTo>
                    <a:pt x="14577" y="37400"/>
                  </a:lnTo>
                  <a:lnTo>
                    <a:pt x="15481" y="37050"/>
                  </a:lnTo>
                  <a:lnTo>
                    <a:pt x="16404" y="36699"/>
                  </a:lnTo>
                  <a:lnTo>
                    <a:pt x="17345" y="36367"/>
                  </a:lnTo>
                  <a:lnTo>
                    <a:pt x="18341" y="36035"/>
                  </a:lnTo>
                  <a:lnTo>
                    <a:pt x="19337" y="35721"/>
                  </a:lnTo>
                  <a:lnTo>
                    <a:pt x="20371" y="35408"/>
                  </a:lnTo>
                  <a:lnTo>
                    <a:pt x="21441" y="35112"/>
                  </a:lnTo>
                  <a:lnTo>
                    <a:pt x="22529" y="34836"/>
                  </a:lnTo>
                  <a:lnTo>
                    <a:pt x="23655" y="34559"/>
                  </a:lnTo>
                  <a:lnTo>
                    <a:pt x="24799" y="34282"/>
                  </a:lnTo>
                  <a:lnTo>
                    <a:pt x="25980" y="34024"/>
                  </a:lnTo>
                  <a:lnTo>
                    <a:pt x="27179" y="33765"/>
                  </a:lnTo>
                  <a:lnTo>
                    <a:pt x="28415" y="33507"/>
                  </a:lnTo>
                  <a:lnTo>
                    <a:pt x="29688" y="33267"/>
                  </a:lnTo>
                  <a:lnTo>
                    <a:pt x="32308" y="32787"/>
                  </a:lnTo>
                  <a:lnTo>
                    <a:pt x="35058" y="32326"/>
                  </a:lnTo>
                  <a:lnTo>
                    <a:pt x="37936" y="31865"/>
                  </a:lnTo>
                  <a:lnTo>
                    <a:pt x="40925" y="31422"/>
                  </a:lnTo>
                  <a:lnTo>
                    <a:pt x="44062" y="30979"/>
                  </a:lnTo>
                  <a:lnTo>
                    <a:pt x="47328" y="30536"/>
                  </a:lnTo>
                  <a:lnTo>
                    <a:pt x="50741" y="30094"/>
                  </a:lnTo>
                  <a:lnTo>
                    <a:pt x="57955" y="29153"/>
                  </a:lnTo>
                  <a:lnTo>
                    <a:pt x="65760" y="28138"/>
                  </a:lnTo>
                  <a:lnTo>
                    <a:pt x="69875" y="27584"/>
                  </a:lnTo>
                  <a:lnTo>
                    <a:pt x="74137" y="26994"/>
                  </a:lnTo>
                  <a:lnTo>
                    <a:pt x="73546" y="26108"/>
                  </a:lnTo>
                  <a:lnTo>
                    <a:pt x="72808" y="24946"/>
                  </a:lnTo>
                  <a:lnTo>
                    <a:pt x="71941" y="23525"/>
                  </a:lnTo>
                  <a:lnTo>
                    <a:pt x="70963" y="21883"/>
                  </a:lnTo>
                  <a:lnTo>
                    <a:pt x="68786" y="18156"/>
                  </a:lnTo>
                  <a:lnTo>
                    <a:pt x="66406" y="14060"/>
                  </a:lnTo>
                  <a:lnTo>
                    <a:pt x="63989" y="9890"/>
                  </a:lnTo>
                  <a:lnTo>
                    <a:pt x="61701" y="5941"/>
                  </a:lnTo>
                  <a:lnTo>
                    <a:pt x="60649" y="4170"/>
                  </a:lnTo>
                  <a:lnTo>
                    <a:pt x="59690" y="2546"/>
                  </a:lnTo>
                  <a:lnTo>
                    <a:pt x="58823" y="1144"/>
                  </a:lnTo>
                  <a:lnTo>
                    <a:pt x="5810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4312152" y="4303426"/>
              <a:ext cx="1443783" cy="173764"/>
            </a:xfrm>
            <a:custGeom>
              <a:rect b="b" l="l" r="r" t="t"/>
              <a:pathLst>
                <a:path extrusionOk="0" h="8987" w="74672">
                  <a:moveTo>
                    <a:pt x="1" y="1"/>
                  </a:moveTo>
                  <a:lnTo>
                    <a:pt x="1" y="8986"/>
                  </a:lnTo>
                  <a:lnTo>
                    <a:pt x="74672" y="8986"/>
                  </a:lnTo>
                  <a:lnTo>
                    <a:pt x="7467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4122012" y="4029081"/>
              <a:ext cx="1791968" cy="508394"/>
            </a:xfrm>
            <a:custGeom>
              <a:rect b="b" l="l" r="r" t="t"/>
              <a:pathLst>
                <a:path extrusionOk="0" h="26294" w="92680">
                  <a:moveTo>
                    <a:pt x="26312" y="1"/>
                  </a:moveTo>
                  <a:lnTo>
                    <a:pt x="25463" y="19"/>
                  </a:lnTo>
                  <a:lnTo>
                    <a:pt x="24614" y="56"/>
                  </a:lnTo>
                  <a:lnTo>
                    <a:pt x="23765" y="93"/>
                  </a:lnTo>
                  <a:lnTo>
                    <a:pt x="22935" y="167"/>
                  </a:lnTo>
                  <a:lnTo>
                    <a:pt x="22105" y="259"/>
                  </a:lnTo>
                  <a:lnTo>
                    <a:pt x="21275" y="388"/>
                  </a:lnTo>
                  <a:lnTo>
                    <a:pt x="20444" y="517"/>
                  </a:lnTo>
                  <a:lnTo>
                    <a:pt x="19614" y="683"/>
                  </a:lnTo>
                  <a:lnTo>
                    <a:pt x="18802" y="868"/>
                  </a:lnTo>
                  <a:lnTo>
                    <a:pt x="17990" y="1071"/>
                  </a:lnTo>
                  <a:lnTo>
                    <a:pt x="17197" y="1311"/>
                  </a:lnTo>
                  <a:lnTo>
                    <a:pt x="16385" y="1569"/>
                  </a:lnTo>
                  <a:lnTo>
                    <a:pt x="15592" y="1864"/>
                  </a:lnTo>
                  <a:lnTo>
                    <a:pt x="14817" y="2178"/>
                  </a:lnTo>
                  <a:lnTo>
                    <a:pt x="14023" y="2529"/>
                  </a:lnTo>
                  <a:lnTo>
                    <a:pt x="13248" y="2898"/>
                  </a:lnTo>
                  <a:lnTo>
                    <a:pt x="12492" y="3304"/>
                  </a:lnTo>
                  <a:lnTo>
                    <a:pt x="11717" y="3728"/>
                  </a:lnTo>
                  <a:lnTo>
                    <a:pt x="10960" y="4189"/>
                  </a:lnTo>
                  <a:lnTo>
                    <a:pt x="10222" y="4687"/>
                  </a:lnTo>
                  <a:lnTo>
                    <a:pt x="9466" y="5222"/>
                  </a:lnTo>
                  <a:lnTo>
                    <a:pt x="8728" y="5776"/>
                  </a:lnTo>
                  <a:lnTo>
                    <a:pt x="8008" y="6366"/>
                  </a:lnTo>
                  <a:lnTo>
                    <a:pt x="7289" y="6975"/>
                  </a:lnTo>
                  <a:lnTo>
                    <a:pt x="6569" y="7639"/>
                  </a:lnTo>
                  <a:lnTo>
                    <a:pt x="5850" y="8322"/>
                  </a:lnTo>
                  <a:lnTo>
                    <a:pt x="5148" y="9060"/>
                  </a:lnTo>
                  <a:lnTo>
                    <a:pt x="4466" y="9817"/>
                  </a:lnTo>
                  <a:lnTo>
                    <a:pt x="3765" y="10629"/>
                  </a:lnTo>
                  <a:lnTo>
                    <a:pt x="3100" y="11459"/>
                  </a:lnTo>
                  <a:lnTo>
                    <a:pt x="2418" y="12326"/>
                  </a:lnTo>
                  <a:lnTo>
                    <a:pt x="1753" y="13249"/>
                  </a:lnTo>
                  <a:lnTo>
                    <a:pt x="1108" y="14190"/>
                  </a:lnTo>
                  <a:lnTo>
                    <a:pt x="794" y="15204"/>
                  </a:lnTo>
                  <a:lnTo>
                    <a:pt x="536" y="16127"/>
                  </a:lnTo>
                  <a:lnTo>
                    <a:pt x="333" y="16994"/>
                  </a:lnTo>
                  <a:lnTo>
                    <a:pt x="185" y="17769"/>
                  </a:lnTo>
                  <a:lnTo>
                    <a:pt x="74" y="18507"/>
                  </a:lnTo>
                  <a:lnTo>
                    <a:pt x="19" y="19171"/>
                  </a:lnTo>
                  <a:lnTo>
                    <a:pt x="1" y="19762"/>
                  </a:lnTo>
                  <a:lnTo>
                    <a:pt x="19" y="20038"/>
                  </a:lnTo>
                  <a:lnTo>
                    <a:pt x="38" y="20297"/>
                  </a:lnTo>
                  <a:lnTo>
                    <a:pt x="74" y="20555"/>
                  </a:lnTo>
                  <a:lnTo>
                    <a:pt x="111" y="20795"/>
                  </a:lnTo>
                  <a:lnTo>
                    <a:pt x="167" y="21016"/>
                  </a:lnTo>
                  <a:lnTo>
                    <a:pt x="222" y="21219"/>
                  </a:lnTo>
                  <a:lnTo>
                    <a:pt x="296" y="21422"/>
                  </a:lnTo>
                  <a:lnTo>
                    <a:pt x="388" y="21588"/>
                  </a:lnTo>
                  <a:lnTo>
                    <a:pt x="480" y="21773"/>
                  </a:lnTo>
                  <a:lnTo>
                    <a:pt x="573" y="21920"/>
                  </a:lnTo>
                  <a:lnTo>
                    <a:pt x="683" y="22068"/>
                  </a:lnTo>
                  <a:lnTo>
                    <a:pt x="812" y="22197"/>
                  </a:lnTo>
                  <a:lnTo>
                    <a:pt x="942" y="22326"/>
                  </a:lnTo>
                  <a:lnTo>
                    <a:pt x="1089" y="22437"/>
                  </a:lnTo>
                  <a:lnTo>
                    <a:pt x="1237" y="22529"/>
                  </a:lnTo>
                  <a:lnTo>
                    <a:pt x="1384" y="22622"/>
                  </a:lnTo>
                  <a:lnTo>
                    <a:pt x="1550" y="22714"/>
                  </a:lnTo>
                  <a:lnTo>
                    <a:pt x="1717" y="22769"/>
                  </a:lnTo>
                  <a:lnTo>
                    <a:pt x="1901" y="22843"/>
                  </a:lnTo>
                  <a:lnTo>
                    <a:pt x="2086" y="22898"/>
                  </a:lnTo>
                  <a:lnTo>
                    <a:pt x="2491" y="22972"/>
                  </a:lnTo>
                  <a:lnTo>
                    <a:pt x="2916" y="23009"/>
                  </a:lnTo>
                  <a:lnTo>
                    <a:pt x="3377" y="23009"/>
                  </a:lnTo>
                  <a:lnTo>
                    <a:pt x="3857" y="22991"/>
                  </a:lnTo>
                  <a:lnTo>
                    <a:pt x="4355" y="22954"/>
                  </a:lnTo>
                  <a:lnTo>
                    <a:pt x="4890" y="22880"/>
                  </a:lnTo>
                  <a:lnTo>
                    <a:pt x="5444" y="22788"/>
                  </a:lnTo>
                  <a:lnTo>
                    <a:pt x="6016" y="22677"/>
                  </a:lnTo>
                  <a:lnTo>
                    <a:pt x="6606" y="22529"/>
                  </a:lnTo>
                  <a:lnTo>
                    <a:pt x="7824" y="22234"/>
                  </a:lnTo>
                  <a:lnTo>
                    <a:pt x="9115" y="21884"/>
                  </a:lnTo>
                  <a:lnTo>
                    <a:pt x="10444" y="21496"/>
                  </a:lnTo>
                  <a:lnTo>
                    <a:pt x="10887" y="21256"/>
                  </a:lnTo>
                  <a:lnTo>
                    <a:pt x="11348" y="21035"/>
                  </a:lnTo>
                  <a:lnTo>
                    <a:pt x="11809" y="20832"/>
                  </a:lnTo>
                  <a:lnTo>
                    <a:pt x="12307" y="20629"/>
                  </a:lnTo>
                  <a:lnTo>
                    <a:pt x="12806" y="20426"/>
                  </a:lnTo>
                  <a:lnTo>
                    <a:pt x="13304" y="20260"/>
                  </a:lnTo>
                  <a:lnTo>
                    <a:pt x="13839" y="20094"/>
                  </a:lnTo>
                  <a:lnTo>
                    <a:pt x="14374" y="19928"/>
                  </a:lnTo>
                  <a:lnTo>
                    <a:pt x="14927" y="19780"/>
                  </a:lnTo>
                  <a:lnTo>
                    <a:pt x="15481" y="19651"/>
                  </a:lnTo>
                  <a:lnTo>
                    <a:pt x="16071" y="19522"/>
                  </a:lnTo>
                  <a:lnTo>
                    <a:pt x="16662" y="19411"/>
                  </a:lnTo>
                  <a:lnTo>
                    <a:pt x="17252" y="19300"/>
                  </a:lnTo>
                  <a:lnTo>
                    <a:pt x="17861" y="19208"/>
                  </a:lnTo>
                  <a:lnTo>
                    <a:pt x="19134" y="19042"/>
                  </a:lnTo>
                  <a:lnTo>
                    <a:pt x="20426" y="18913"/>
                  </a:lnTo>
                  <a:lnTo>
                    <a:pt x="21773" y="18821"/>
                  </a:lnTo>
                  <a:lnTo>
                    <a:pt x="23157" y="18765"/>
                  </a:lnTo>
                  <a:lnTo>
                    <a:pt x="24577" y="18728"/>
                  </a:lnTo>
                  <a:lnTo>
                    <a:pt x="26035" y="18747"/>
                  </a:lnTo>
                  <a:lnTo>
                    <a:pt x="27511" y="18765"/>
                  </a:lnTo>
                  <a:lnTo>
                    <a:pt x="29042" y="18821"/>
                  </a:lnTo>
                  <a:lnTo>
                    <a:pt x="30592" y="18913"/>
                  </a:lnTo>
                  <a:lnTo>
                    <a:pt x="32161" y="19024"/>
                  </a:lnTo>
                  <a:lnTo>
                    <a:pt x="33747" y="19153"/>
                  </a:lnTo>
                  <a:lnTo>
                    <a:pt x="35371" y="19300"/>
                  </a:lnTo>
                  <a:lnTo>
                    <a:pt x="37013" y="19467"/>
                  </a:lnTo>
                  <a:lnTo>
                    <a:pt x="38674" y="19669"/>
                  </a:lnTo>
                  <a:lnTo>
                    <a:pt x="40334" y="19872"/>
                  </a:lnTo>
                  <a:lnTo>
                    <a:pt x="42032" y="20094"/>
                  </a:lnTo>
                  <a:lnTo>
                    <a:pt x="43729" y="20334"/>
                  </a:lnTo>
                  <a:lnTo>
                    <a:pt x="47143" y="20832"/>
                  </a:lnTo>
                  <a:lnTo>
                    <a:pt x="50575" y="21367"/>
                  </a:lnTo>
                  <a:lnTo>
                    <a:pt x="54025" y="21939"/>
                  </a:lnTo>
                  <a:lnTo>
                    <a:pt x="57438" y="22511"/>
                  </a:lnTo>
                  <a:lnTo>
                    <a:pt x="62918" y="23452"/>
                  </a:lnTo>
                  <a:lnTo>
                    <a:pt x="65612" y="23895"/>
                  </a:lnTo>
                  <a:lnTo>
                    <a:pt x="68251" y="24319"/>
                  </a:lnTo>
                  <a:lnTo>
                    <a:pt x="70815" y="24725"/>
                  </a:lnTo>
                  <a:lnTo>
                    <a:pt x="73343" y="25094"/>
                  </a:lnTo>
                  <a:lnTo>
                    <a:pt x="75760" y="25445"/>
                  </a:lnTo>
                  <a:lnTo>
                    <a:pt x="78122" y="25721"/>
                  </a:lnTo>
                  <a:lnTo>
                    <a:pt x="79247" y="25851"/>
                  </a:lnTo>
                  <a:lnTo>
                    <a:pt x="80373" y="25961"/>
                  </a:lnTo>
                  <a:lnTo>
                    <a:pt x="81462" y="26053"/>
                  </a:lnTo>
                  <a:lnTo>
                    <a:pt x="82513" y="26146"/>
                  </a:lnTo>
                  <a:lnTo>
                    <a:pt x="83547" y="26201"/>
                  </a:lnTo>
                  <a:lnTo>
                    <a:pt x="84543" y="26256"/>
                  </a:lnTo>
                  <a:lnTo>
                    <a:pt x="85521" y="26275"/>
                  </a:lnTo>
                  <a:lnTo>
                    <a:pt x="86462" y="26293"/>
                  </a:lnTo>
                  <a:lnTo>
                    <a:pt x="87366" y="26293"/>
                  </a:lnTo>
                  <a:lnTo>
                    <a:pt x="88233" y="26256"/>
                  </a:lnTo>
                  <a:lnTo>
                    <a:pt x="89082" y="26201"/>
                  </a:lnTo>
                  <a:lnTo>
                    <a:pt x="89875" y="26146"/>
                  </a:lnTo>
                  <a:lnTo>
                    <a:pt x="90632" y="26053"/>
                  </a:lnTo>
                  <a:lnTo>
                    <a:pt x="91351" y="25924"/>
                  </a:lnTo>
                  <a:lnTo>
                    <a:pt x="92034" y="25795"/>
                  </a:lnTo>
                  <a:lnTo>
                    <a:pt x="92680" y="25629"/>
                  </a:lnTo>
                  <a:lnTo>
                    <a:pt x="92145" y="24836"/>
                  </a:lnTo>
                  <a:lnTo>
                    <a:pt x="91610" y="24042"/>
                  </a:lnTo>
                  <a:lnTo>
                    <a:pt x="91111" y="23212"/>
                  </a:lnTo>
                  <a:lnTo>
                    <a:pt x="90613" y="22382"/>
                  </a:lnTo>
                  <a:lnTo>
                    <a:pt x="90134" y="21551"/>
                  </a:lnTo>
                  <a:lnTo>
                    <a:pt x="89672" y="20684"/>
                  </a:lnTo>
                  <a:lnTo>
                    <a:pt x="89211" y="19836"/>
                  </a:lnTo>
                  <a:lnTo>
                    <a:pt x="88768" y="18968"/>
                  </a:lnTo>
                  <a:lnTo>
                    <a:pt x="88344" y="18101"/>
                  </a:lnTo>
                  <a:lnTo>
                    <a:pt x="87919" y="17234"/>
                  </a:lnTo>
                  <a:lnTo>
                    <a:pt x="87126" y="15500"/>
                  </a:lnTo>
                  <a:lnTo>
                    <a:pt x="86351" y="13802"/>
                  </a:lnTo>
                  <a:lnTo>
                    <a:pt x="85632" y="12142"/>
                  </a:lnTo>
                  <a:lnTo>
                    <a:pt x="84691" y="12197"/>
                  </a:lnTo>
                  <a:lnTo>
                    <a:pt x="83750" y="12234"/>
                  </a:lnTo>
                  <a:lnTo>
                    <a:pt x="81831" y="12234"/>
                  </a:lnTo>
                  <a:lnTo>
                    <a:pt x="80871" y="12197"/>
                  </a:lnTo>
                  <a:lnTo>
                    <a:pt x="79912" y="12142"/>
                  </a:lnTo>
                  <a:lnTo>
                    <a:pt x="78952" y="12068"/>
                  </a:lnTo>
                  <a:lnTo>
                    <a:pt x="77974" y="11975"/>
                  </a:lnTo>
                  <a:lnTo>
                    <a:pt x="77015" y="11865"/>
                  </a:lnTo>
                  <a:lnTo>
                    <a:pt x="76037" y="11736"/>
                  </a:lnTo>
                  <a:lnTo>
                    <a:pt x="75059" y="11606"/>
                  </a:lnTo>
                  <a:lnTo>
                    <a:pt x="74081" y="11440"/>
                  </a:lnTo>
                  <a:lnTo>
                    <a:pt x="73103" y="11274"/>
                  </a:lnTo>
                  <a:lnTo>
                    <a:pt x="72125" y="11071"/>
                  </a:lnTo>
                  <a:lnTo>
                    <a:pt x="71148" y="10887"/>
                  </a:lnTo>
                  <a:lnTo>
                    <a:pt x="70151" y="10665"/>
                  </a:lnTo>
                  <a:lnTo>
                    <a:pt x="68177" y="10204"/>
                  </a:lnTo>
                  <a:lnTo>
                    <a:pt x="66203" y="9688"/>
                  </a:lnTo>
                  <a:lnTo>
                    <a:pt x="64228" y="9152"/>
                  </a:lnTo>
                  <a:lnTo>
                    <a:pt x="62236" y="8580"/>
                  </a:lnTo>
                  <a:lnTo>
                    <a:pt x="60243" y="7990"/>
                  </a:lnTo>
                  <a:lnTo>
                    <a:pt x="58269" y="7381"/>
                  </a:lnTo>
                  <a:lnTo>
                    <a:pt x="54283" y="6127"/>
                  </a:lnTo>
                  <a:lnTo>
                    <a:pt x="50575" y="4946"/>
                  </a:lnTo>
                  <a:lnTo>
                    <a:pt x="48730" y="4374"/>
                  </a:lnTo>
                  <a:lnTo>
                    <a:pt x="46866" y="3802"/>
                  </a:lnTo>
                  <a:lnTo>
                    <a:pt x="45039" y="3267"/>
                  </a:lnTo>
                  <a:lnTo>
                    <a:pt x="43194" y="2750"/>
                  </a:lnTo>
                  <a:lnTo>
                    <a:pt x="41368" y="2252"/>
                  </a:lnTo>
                  <a:lnTo>
                    <a:pt x="39559" y="1809"/>
                  </a:lnTo>
                  <a:lnTo>
                    <a:pt x="37751" y="1385"/>
                  </a:lnTo>
                  <a:lnTo>
                    <a:pt x="36847" y="1200"/>
                  </a:lnTo>
                  <a:lnTo>
                    <a:pt x="35962" y="1016"/>
                  </a:lnTo>
                  <a:lnTo>
                    <a:pt x="35057" y="850"/>
                  </a:lnTo>
                  <a:lnTo>
                    <a:pt x="34172" y="702"/>
                  </a:lnTo>
                  <a:lnTo>
                    <a:pt x="33286" y="554"/>
                  </a:lnTo>
                  <a:lnTo>
                    <a:pt x="32400" y="425"/>
                  </a:lnTo>
                  <a:lnTo>
                    <a:pt x="31515" y="314"/>
                  </a:lnTo>
                  <a:lnTo>
                    <a:pt x="30648" y="222"/>
                  </a:lnTo>
                  <a:lnTo>
                    <a:pt x="29762" y="148"/>
                  </a:lnTo>
                  <a:lnTo>
                    <a:pt x="28895" y="93"/>
                  </a:lnTo>
                  <a:lnTo>
                    <a:pt x="28028" y="38"/>
                  </a:lnTo>
                  <a:lnTo>
                    <a:pt x="27179" y="19"/>
                  </a:lnTo>
                  <a:lnTo>
                    <a:pt x="2631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4122012" y="4029081"/>
              <a:ext cx="1791968" cy="508394"/>
            </a:xfrm>
            <a:custGeom>
              <a:rect b="b" l="l" r="r" t="t"/>
              <a:pathLst>
                <a:path extrusionOk="0" fill="none" h="26294" w="92680">
                  <a:moveTo>
                    <a:pt x="92680" y="25629"/>
                  </a:moveTo>
                  <a:lnTo>
                    <a:pt x="92680" y="25629"/>
                  </a:lnTo>
                  <a:lnTo>
                    <a:pt x="92034" y="25795"/>
                  </a:lnTo>
                  <a:lnTo>
                    <a:pt x="91351" y="25924"/>
                  </a:lnTo>
                  <a:lnTo>
                    <a:pt x="90632" y="26053"/>
                  </a:lnTo>
                  <a:lnTo>
                    <a:pt x="89875" y="26146"/>
                  </a:lnTo>
                  <a:lnTo>
                    <a:pt x="89082" y="26201"/>
                  </a:lnTo>
                  <a:lnTo>
                    <a:pt x="88233" y="26256"/>
                  </a:lnTo>
                  <a:lnTo>
                    <a:pt x="87366" y="26293"/>
                  </a:lnTo>
                  <a:lnTo>
                    <a:pt x="86462" y="26293"/>
                  </a:lnTo>
                  <a:lnTo>
                    <a:pt x="85521" y="26275"/>
                  </a:lnTo>
                  <a:lnTo>
                    <a:pt x="84543" y="26256"/>
                  </a:lnTo>
                  <a:lnTo>
                    <a:pt x="83547" y="26201"/>
                  </a:lnTo>
                  <a:lnTo>
                    <a:pt x="82513" y="26146"/>
                  </a:lnTo>
                  <a:lnTo>
                    <a:pt x="81462" y="26053"/>
                  </a:lnTo>
                  <a:lnTo>
                    <a:pt x="80373" y="25961"/>
                  </a:lnTo>
                  <a:lnTo>
                    <a:pt x="79247" y="25851"/>
                  </a:lnTo>
                  <a:lnTo>
                    <a:pt x="78122" y="25721"/>
                  </a:lnTo>
                  <a:lnTo>
                    <a:pt x="75760" y="25445"/>
                  </a:lnTo>
                  <a:lnTo>
                    <a:pt x="73343" y="25094"/>
                  </a:lnTo>
                  <a:lnTo>
                    <a:pt x="70815" y="24725"/>
                  </a:lnTo>
                  <a:lnTo>
                    <a:pt x="68251" y="24319"/>
                  </a:lnTo>
                  <a:lnTo>
                    <a:pt x="65612" y="23895"/>
                  </a:lnTo>
                  <a:lnTo>
                    <a:pt x="62918" y="23452"/>
                  </a:lnTo>
                  <a:lnTo>
                    <a:pt x="57438" y="22511"/>
                  </a:lnTo>
                  <a:lnTo>
                    <a:pt x="57438" y="22511"/>
                  </a:lnTo>
                  <a:lnTo>
                    <a:pt x="54025" y="21939"/>
                  </a:lnTo>
                  <a:lnTo>
                    <a:pt x="50575" y="21367"/>
                  </a:lnTo>
                  <a:lnTo>
                    <a:pt x="47143" y="20832"/>
                  </a:lnTo>
                  <a:lnTo>
                    <a:pt x="43729" y="20334"/>
                  </a:lnTo>
                  <a:lnTo>
                    <a:pt x="42032" y="20094"/>
                  </a:lnTo>
                  <a:lnTo>
                    <a:pt x="40334" y="19872"/>
                  </a:lnTo>
                  <a:lnTo>
                    <a:pt x="38674" y="19669"/>
                  </a:lnTo>
                  <a:lnTo>
                    <a:pt x="37013" y="19467"/>
                  </a:lnTo>
                  <a:lnTo>
                    <a:pt x="35371" y="19300"/>
                  </a:lnTo>
                  <a:lnTo>
                    <a:pt x="33747" y="19153"/>
                  </a:lnTo>
                  <a:lnTo>
                    <a:pt x="32161" y="19024"/>
                  </a:lnTo>
                  <a:lnTo>
                    <a:pt x="30592" y="18913"/>
                  </a:lnTo>
                  <a:lnTo>
                    <a:pt x="29042" y="18821"/>
                  </a:lnTo>
                  <a:lnTo>
                    <a:pt x="27511" y="18765"/>
                  </a:lnTo>
                  <a:lnTo>
                    <a:pt x="26035" y="18747"/>
                  </a:lnTo>
                  <a:lnTo>
                    <a:pt x="24577" y="18728"/>
                  </a:lnTo>
                  <a:lnTo>
                    <a:pt x="23157" y="18765"/>
                  </a:lnTo>
                  <a:lnTo>
                    <a:pt x="21773" y="18821"/>
                  </a:lnTo>
                  <a:lnTo>
                    <a:pt x="20426" y="18913"/>
                  </a:lnTo>
                  <a:lnTo>
                    <a:pt x="19134" y="19042"/>
                  </a:lnTo>
                  <a:lnTo>
                    <a:pt x="17861" y="19208"/>
                  </a:lnTo>
                  <a:lnTo>
                    <a:pt x="17252" y="19300"/>
                  </a:lnTo>
                  <a:lnTo>
                    <a:pt x="16662" y="19411"/>
                  </a:lnTo>
                  <a:lnTo>
                    <a:pt x="16071" y="19522"/>
                  </a:lnTo>
                  <a:lnTo>
                    <a:pt x="15481" y="19651"/>
                  </a:lnTo>
                  <a:lnTo>
                    <a:pt x="14927" y="19780"/>
                  </a:lnTo>
                  <a:lnTo>
                    <a:pt x="14374" y="19928"/>
                  </a:lnTo>
                  <a:lnTo>
                    <a:pt x="13839" y="20094"/>
                  </a:lnTo>
                  <a:lnTo>
                    <a:pt x="13304" y="20260"/>
                  </a:lnTo>
                  <a:lnTo>
                    <a:pt x="12806" y="20426"/>
                  </a:lnTo>
                  <a:lnTo>
                    <a:pt x="12307" y="20629"/>
                  </a:lnTo>
                  <a:lnTo>
                    <a:pt x="11809" y="20832"/>
                  </a:lnTo>
                  <a:lnTo>
                    <a:pt x="11348" y="21035"/>
                  </a:lnTo>
                  <a:lnTo>
                    <a:pt x="10887" y="21256"/>
                  </a:lnTo>
                  <a:lnTo>
                    <a:pt x="10444" y="21496"/>
                  </a:lnTo>
                  <a:lnTo>
                    <a:pt x="10444" y="21496"/>
                  </a:lnTo>
                  <a:lnTo>
                    <a:pt x="9115" y="21884"/>
                  </a:lnTo>
                  <a:lnTo>
                    <a:pt x="7824" y="22234"/>
                  </a:lnTo>
                  <a:lnTo>
                    <a:pt x="6606" y="22529"/>
                  </a:lnTo>
                  <a:lnTo>
                    <a:pt x="6016" y="22677"/>
                  </a:lnTo>
                  <a:lnTo>
                    <a:pt x="5444" y="22788"/>
                  </a:lnTo>
                  <a:lnTo>
                    <a:pt x="4890" y="22880"/>
                  </a:lnTo>
                  <a:lnTo>
                    <a:pt x="4355" y="22954"/>
                  </a:lnTo>
                  <a:lnTo>
                    <a:pt x="3857" y="22991"/>
                  </a:lnTo>
                  <a:lnTo>
                    <a:pt x="3377" y="23009"/>
                  </a:lnTo>
                  <a:lnTo>
                    <a:pt x="2916" y="23009"/>
                  </a:lnTo>
                  <a:lnTo>
                    <a:pt x="2491" y="22972"/>
                  </a:lnTo>
                  <a:lnTo>
                    <a:pt x="2086" y="22898"/>
                  </a:lnTo>
                  <a:lnTo>
                    <a:pt x="1901" y="22843"/>
                  </a:lnTo>
                  <a:lnTo>
                    <a:pt x="1717" y="22769"/>
                  </a:lnTo>
                  <a:lnTo>
                    <a:pt x="1550" y="22714"/>
                  </a:lnTo>
                  <a:lnTo>
                    <a:pt x="1384" y="22622"/>
                  </a:lnTo>
                  <a:lnTo>
                    <a:pt x="1237" y="22529"/>
                  </a:lnTo>
                  <a:lnTo>
                    <a:pt x="1089" y="22437"/>
                  </a:lnTo>
                  <a:lnTo>
                    <a:pt x="942" y="22326"/>
                  </a:lnTo>
                  <a:lnTo>
                    <a:pt x="812" y="22197"/>
                  </a:lnTo>
                  <a:lnTo>
                    <a:pt x="683" y="22068"/>
                  </a:lnTo>
                  <a:lnTo>
                    <a:pt x="573" y="21920"/>
                  </a:lnTo>
                  <a:lnTo>
                    <a:pt x="480" y="21773"/>
                  </a:lnTo>
                  <a:lnTo>
                    <a:pt x="388" y="21588"/>
                  </a:lnTo>
                  <a:lnTo>
                    <a:pt x="296" y="21422"/>
                  </a:lnTo>
                  <a:lnTo>
                    <a:pt x="222" y="21219"/>
                  </a:lnTo>
                  <a:lnTo>
                    <a:pt x="167" y="21016"/>
                  </a:lnTo>
                  <a:lnTo>
                    <a:pt x="111" y="20795"/>
                  </a:lnTo>
                  <a:lnTo>
                    <a:pt x="74" y="20555"/>
                  </a:lnTo>
                  <a:lnTo>
                    <a:pt x="38" y="20297"/>
                  </a:lnTo>
                  <a:lnTo>
                    <a:pt x="19" y="20038"/>
                  </a:lnTo>
                  <a:lnTo>
                    <a:pt x="1" y="19762"/>
                  </a:lnTo>
                  <a:lnTo>
                    <a:pt x="19" y="19171"/>
                  </a:lnTo>
                  <a:lnTo>
                    <a:pt x="74" y="18507"/>
                  </a:lnTo>
                  <a:lnTo>
                    <a:pt x="185" y="17769"/>
                  </a:lnTo>
                  <a:lnTo>
                    <a:pt x="333" y="16994"/>
                  </a:lnTo>
                  <a:lnTo>
                    <a:pt x="536" y="16127"/>
                  </a:lnTo>
                  <a:lnTo>
                    <a:pt x="794" y="15204"/>
                  </a:lnTo>
                  <a:lnTo>
                    <a:pt x="1108" y="14190"/>
                  </a:lnTo>
                  <a:lnTo>
                    <a:pt x="1108" y="14190"/>
                  </a:lnTo>
                  <a:lnTo>
                    <a:pt x="1753" y="13249"/>
                  </a:lnTo>
                  <a:lnTo>
                    <a:pt x="2418" y="12326"/>
                  </a:lnTo>
                  <a:lnTo>
                    <a:pt x="3100" y="11459"/>
                  </a:lnTo>
                  <a:lnTo>
                    <a:pt x="3765" y="10629"/>
                  </a:lnTo>
                  <a:lnTo>
                    <a:pt x="4466" y="9817"/>
                  </a:lnTo>
                  <a:lnTo>
                    <a:pt x="5148" y="9060"/>
                  </a:lnTo>
                  <a:lnTo>
                    <a:pt x="5850" y="8322"/>
                  </a:lnTo>
                  <a:lnTo>
                    <a:pt x="6569" y="7639"/>
                  </a:lnTo>
                  <a:lnTo>
                    <a:pt x="7289" y="6975"/>
                  </a:lnTo>
                  <a:lnTo>
                    <a:pt x="8008" y="6366"/>
                  </a:lnTo>
                  <a:lnTo>
                    <a:pt x="8728" y="5776"/>
                  </a:lnTo>
                  <a:lnTo>
                    <a:pt x="9466" y="5222"/>
                  </a:lnTo>
                  <a:lnTo>
                    <a:pt x="10222" y="4687"/>
                  </a:lnTo>
                  <a:lnTo>
                    <a:pt x="10960" y="4189"/>
                  </a:lnTo>
                  <a:lnTo>
                    <a:pt x="11717" y="3728"/>
                  </a:lnTo>
                  <a:lnTo>
                    <a:pt x="12492" y="3304"/>
                  </a:lnTo>
                  <a:lnTo>
                    <a:pt x="13248" y="2898"/>
                  </a:lnTo>
                  <a:lnTo>
                    <a:pt x="14023" y="2529"/>
                  </a:lnTo>
                  <a:lnTo>
                    <a:pt x="14817" y="2178"/>
                  </a:lnTo>
                  <a:lnTo>
                    <a:pt x="15592" y="1864"/>
                  </a:lnTo>
                  <a:lnTo>
                    <a:pt x="16385" y="1569"/>
                  </a:lnTo>
                  <a:lnTo>
                    <a:pt x="17197" y="1311"/>
                  </a:lnTo>
                  <a:lnTo>
                    <a:pt x="17990" y="1071"/>
                  </a:lnTo>
                  <a:lnTo>
                    <a:pt x="18802" y="868"/>
                  </a:lnTo>
                  <a:lnTo>
                    <a:pt x="19614" y="683"/>
                  </a:lnTo>
                  <a:lnTo>
                    <a:pt x="20444" y="517"/>
                  </a:lnTo>
                  <a:lnTo>
                    <a:pt x="21275" y="388"/>
                  </a:lnTo>
                  <a:lnTo>
                    <a:pt x="22105" y="259"/>
                  </a:lnTo>
                  <a:lnTo>
                    <a:pt x="22935" y="167"/>
                  </a:lnTo>
                  <a:lnTo>
                    <a:pt x="23765" y="93"/>
                  </a:lnTo>
                  <a:lnTo>
                    <a:pt x="24614" y="56"/>
                  </a:lnTo>
                  <a:lnTo>
                    <a:pt x="25463" y="19"/>
                  </a:lnTo>
                  <a:lnTo>
                    <a:pt x="26312" y="1"/>
                  </a:lnTo>
                  <a:lnTo>
                    <a:pt x="27179" y="19"/>
                  </a:lnTo>
                  <a:lnTo>
                    <a:pt x="28028" y="38"/>
                  </a:lnTo>
                  <a:lnTo>
                    <a:pt x="28895" y="93"/>
                  </a:lnTo>
                  <a:lnTo>
                    <a:pt x="29762" y="148"/>
                  </a:lnTo>
                  <a:lnTo>
                    <a:pt x="30648" y="222"/>
                  </a:lnTo>
                  <a:lnTo>
                    <a:pt x="31515" y="314"/>
                  </a:lnTo>
                  <a:lnTo>
                    <a:pt x="32400" y="425"/>
                  </a:lnTo>
                  <a:lnTo>
                    <a:pt x="33286" y="554"/>
                  </a:lnTo>
                  <a:lnTo>
                    <a:pt x="34172" y="702"/>
                  </a:lnTo>
                  <a:lnTo>
                    <a:pt x="35057" y="850"/>
                  </a:lnTo>
                  <a:lnTo>
                    <a:pt x="35962" y="1016"/>
                  </a:lnTo>
                  <a:lnTo>
                    <a:pt x="36847" y="1200"/>
                  </a:lnTo>
                  <a:lnTo>
                    <a:pt x="37751" y="1385"/>
                  </a:lnTo>
                  <a:lnTo>
                    <a:pt x="39559" y="1809"/>
                  </a:lnTo>
                  <a:lnTo>
                    <a:pt x="41368" y="2252"/>
                  </a:lnTo>
                  <a:lnTo>
                    <a:pt x="43194" y="2750"/>
                  </a:lnTo>
                  <a:lnTo>
                    <a:pt x="45039" y="3267"/>
                  </a:lnTo>
                  <a:lnTo>
                    <a:pt x="46866" y="3802"/>
                  </a:lnTo>
                  <a:lnTo>
                    <a:pt x="48730" y="4374"/>
                  </a:lnTo>
                  <a:lnTo>
                    <a:pt x="50575" y="4946"/>
                  </a:lnTo>
                  <a:lnTo>
                    <a:pt x="54283" y="6127"/>
                  </a:lnTo>
                  <a:lnTo>
                    <a:pt x="54283" y="6127"/>
                  </a:lnTo>
                  <a:lnTo>
                    <a:pt x="58269" y="7381"/>
                  </a:lnTo>
                  <a:lnTo>
                    <a:pt x="60243" y="7990"/>
                  </a:lnTo>
                  <a:lnTo>
                    <a:pt x="62236" y="8580"/>
                  </a:lnTo>
                  <a:lnTo>
                    <a:pt x="64228" y="9152"/>
                  </a:lnTo>
                  <a:lnTo>
                    <a:pt x="66203" y="9688"/>
                  </a:lnTo>
                  <a:lnTo>
                    <a:pt x="68177" y="10204"/>
                  </a:lnTo>
                  <a:lnTo>
                    <a:pt x="70151" y="10665"/>
                  </a:lnTo>
                  <a:lnTo>
                    <a:pt x="71148" y="10887"/>
                  </a:lnTo>
                  <a:lnTo>
                    <a:pt x="72125" y="11071"/>
                  </a:lnTo>
                  <a:lnTo>
                    <a:pt x="73103" y="11274"/>
                  </a:lnTo>
                  <a:lnTo>
                    <a:pt x="74081" y="11440"/>
                  </a:lnTo>
                  <a:lnTo>
                    <a:pt x="75059" y="11606"/>
                  </a:lnTo>
                  <a:lnTo>
                    <a:pt x="76037" y="11736"/>
                  </a:lnTo>
                  <a:lnTo>
                    <a:pt x="77015" y="11865"/>
                  </a:lnTo>
                  <a:lnTo>
                    <a:pt x="77974" y="11975"/>
                  </a:lnTo>
                  <a:lnTo>
                    <a:pt x="78952" y="12068"/>
                  </a:lnTo>
                  <a:lnTo>
                    <a:pt x="79912" y="12142"/>
                  </a:lnTo>
                  <a:lnTo>
                    <a:pt x="80871" y="12197"/>
                  </a:lnTo>
                  <a:lnTo>
                    <a:pt x="81831" y="12234"/>
                  </a:lnTo>
                  <a:lnTo>
                    <a:pt x="82790" y="12234"/>
                  </a:lnTo>
                  <a:lnTo>
                    <a:pt x="83750" y="12234"/>
                  </a:lnTo>
                  <a:lnTo>
                    <a:pt x="84691" y="12197"/>
                  </a:lnTo>
                  <a:lnTo>
                    <a:pt x="85632" y="12142"/>
                  </a:lnTo>
                  <a:lnTo>
                    <a:pt x="85632" y="12142"/>
                  </a:lnTo>
                  <a:lnTo>
                    <a:pt x="86351" y="13802"/>
                  </a:lnTo>
                  <a:lnTo>
                    <a:pt x="87126" y="15500"/>
                  </a:lnTo>
                  <a:lnTo>
                    <a:pt x="87919" y="17234"/>
                  </a:lnTo>
                  <a:lnTo>
                    <a:pt x="88344" y="18101"/>
                  </a:lnTo>
                  <a:lnTo>
                    <a:pt x="88768" y="18968"/>
                  </a:lnTo>
                  <a:lnTo>
                    <a:pt x="89211" y="19836"/>
                  </a:lnTo>
                  <a:lnTo>
                    <a:pt x="89672" y="20684"/>
                  </a:lnTo>
                  <a:lnTo>
                    <a:pt x="90134" y="21551"/>
                  </a:lnTo>
                  <a:lnTo>
                    <a:pt x="90613" y="22382"/>
                  </a:lnTo>
                  <a:lnTo>
                    <a:pt x="91111" y="23212"/>
                  </a:lnTo>
                  <a:lnTo>
                    <a:pt x="91610" y="24042"/>
                  </a:lnTo>
                  <a:lnTo>
                    <a:pt x="92145" y="24836"/>
                  </a:lnTo>
                  <a:lnTo>
                    <a:pt x="92680" y="2562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2530915" y="3828945"/>
              <a:ext cx="1614298" cy="412435"/>
            </a:xfrm>
            <a:custGeom>
              <a:rect b="b" l="l" r="r" t="t"/>
              <a:pathLst>
                <a:path extrusionOk="0" h="21331" w="83491">
                  <a:moveTo>
                    <a:pt x="59209" y="1"/>
                  </a:moveTo>
                  <a:lnTo>
                    <a:pt x="58029" y="56"/>
                  </a:lnTo>
                  <a:lnTo>
                    <a:pt x="56866" y="130"/>
                  </a:lnTo>
                  <a:lnTo>
                    <a:pt x="55685" y="259"/>
                  </a:lnTo>
                  <a:lnTo>
                    <a:pt x="54486" y="407"/>
                  </a:lnTo>
                  <a:lnTo>
                    <a:pt x="53305" y="573"/>
                  </a:lnTo>
                  <a:lnTo>
                    <a:pt x="52106" y="794"/>
                  </a:lnTo>
                  <a:lnTo>
                    <a:pt x="50888" y="1016"/>
                  </a:lnTo>
                  <a:lnTo>
                    <a:pt x="49689" y="1274"/>
                  </a:lnTo>
                  <a:lnTo>
                    <a:pt x="48471" y="1569"/>
                  </a:lnTo>
                  <a:lnTo>
                    <a:pt x="47235" y="1864"/>
                  </a:lnTo>
                  <a:lnTo>
                    <a:pt x="46017" y="2197"/>
                  </a:lnTo>
                  <a:lnTo>
                    <a:pt x="44781" y="2529"/>
                  </a:lnTo>
                  <a:lnTo>
                    <a:pt x="43545" y="2879"/>
                  </a:lnTo>
                  <a:lnTo>
                    <a:pt x="41054" y="3617"/>
                  </a:lnTo>
                  <a:lnTo>
                    <a:pt x="38563" y="4392"/>
                  </a:lnTo>
                  <a:lnTo>
                    <a:pt x="33526" y="5979"/>
                  </a:lnTo>
                  <a:lnTo>
                    <a:pt x="30979" y="6754"/>
                  </a:lnTo>
                  <a:lnTo>
                    <a:pt x="28452" y="7492"/>
                  </a:lnTo>
                  <a:lnTo>
                    <a:pt x="27179" y="7842"/>
                  </a:lnTo>
                  <a:lnTo>
                    <a:pt x="25905" y="8193"/>
                  </a:lnTo>
                  <a:lnTo>
                    <a:pt x="24632" y="8525"/>
                  </a:lnTo>
                  <a:lnTo>
                    <a:pt x="23359" y="8820"/>
                  </a:lnTo>
                  <a:lnTo>
                    <a:pt x="22068" y="9116"/>
                  </a:lnTo>
                  <a:lnTo>
                    <a:pt x="20795" y="9374"/>
                  </a:lnTo>
                  <a:lnTo>
                    <a:pt x="19521" y="9614"/>
                  </a:lnTo>
                  <a:lnTo>
                    <a:pt x="18248" y="9835"/>
                  </a:lnTo>
                  <a:lnTo>
                    <a:pt x="16975" y="10020"/>
                  </a:lnTo>
                  <a:lnTo>
                    <a:pt x="15702" y="10167"/>
                  </a:lnTo>
                  <a:lnTo>
                    <a:pt x="14429" y="10296"/>
                  </a:lnTo>
                  <a:lnTo>
                    <a:pt x="13156" y="10389"/>
                  </a:lnTo>
                  <a:lnTo>
                    <a:pt x="11901" y="10444"/>
                  </a:lnTo>
                  <a:lnTo>
                    <a:pt x="10628" y="10444"/>
                  </a:lnTo>
                  <a:lnTo>
                    <a:pt x="9355" y="10426"/>
                  </a:lnTo>
                  <a:lnTo>
                    <a:pt x="8100" y="10352"/>
                  </a:lnTo>
                  <a:lnTo>
                    <a:pt x="7085" y="11625"/>
                  </a:lnTo>
                  <a:lnTo>
                    <a:pt x="6145" y="12843"/>
                  </a:lnTo>
                  <a:lnTo>
                    <a:pt x="5240" y="14024"/>
                  </a:lnTo>
                  <a:lnTo>
                    <a:pt x="4355" y="15204"/>
                  </a:lnTo>
                  <a:lnTo>
                    <a:pt x="3414" y="16385"/>
                  </a:lnTo>
                  <a:lnTo>
                    <a:pt x="2916" y="16994"/>
                  </a:lnTo>
                  <a:lnTo>
                    <a:pt x="2399" y="17603"/>
                  </a:lnTo>
                  <a:lnTo>
                    <a:pt x="1845" y="18230"/>
                  </a:lnTo>
                  <a:lnTo>
                    <a:pt x="1273" y="18876"/>
                  </a:lnTo>
                  <a:lnTo>
                    <a:pt x="665" y="19540"/>
                  </a:lnTo>
                  <a:lnTo>
                    <a:pt x="0" y="20223"/>
                  </a:lnTo>
                  <a:lnTo>
                    <a:pt x="720" y="20408"/>
                  </a:lnTo>
                  <a:lnTo>
                    <a:pt x="1458" y="20574"/>
                  </a:lnTo>
                  <a:lnTo>
                    <a:pt x="2251" y="20703"/>
                  </a:lnTo>
                  <a:lnTo>
                    <a:pt x="3082" y="20795"/>
                  </a:lnTo>
                  <a:lnTo>
                    <a:pt x="3930" y="20887"/>
                  </a:lnTo>
                  <a:lnTo>
                    <a:pt x="4834" y="20924"/>
                  </a:lnTo>
                  <a:lnTo>
                    <a:pt x="5757" y="20961"/>
                  </a:lnTo>
                  <a:lnTo>
                    <a:pt x="6716" y="20961"/>
                  </a:lnTo>
                  <a:lnTo>
                    <a:pt x="7713" y="20943"/>
                  </a:lnTo>
                  <a:lnTo>
                    <a:pt x="8746" y="20906"/>
                  </a:lnTo>
                  <a:lnTo>
                    <a:pt x="9798" y="20850"/>
                  </a:lnTo>
                  <a:lnTo>
                    <a:pt x="10868" y="20777"/>
                  </a:lnTo>
                  <a:lnTo>
                    <a:pt x="11975" y="20684"/>
                  </a:lnTo>
                  <a:lnTo>
                    <a:pt x="13119" y="20574"/>
                  </a:lnTo>
                  <a:lnTo>
                    <a:pt x="14263" y="20444"/>
                  </a:lnTo>
                  <a:lnTo>
                    <a:pt x="15444" y="20315"/>
                  </a:lnTo>
                  <a:lnTo>
                    <a:pt x="17861" y="20002"/>
                  </a:lnTo>
                  <a:lnTo>
                    <a:pt x="20370" y="19670"/>
                  </a:lnTo>
                  <a:lnTo>
                    <a:pt x="22935" y="19282"/>
                  </a:lnTo>
                  <a:lnTo>
                    <a:pt x="25555" y="18895"/>
                  </a:lnTo>
                  <a:lnTo>
                    <a:pt x="30924" y="18064"/>
                  </a:lnTo>
                  <a:lnTo>
                    <a:pt x="33655" y="17658"/>
                  </a:lnTo>
                  <a:lnTo>
                    <a:pt x="36404" y="17271"/>
                  </a:lnTo>
                  <a:lnTo>
                    <a:pt x="39172" y="16902"/>
                  </a:lnTo>
                  <a:lnTo>
                    <a:pt x="41921" y="16570"/>
                  </a:lnTo>
                  <a:lnTo>
                    <a:pt x="43286" y="16422"/>
                  </a:lnTo>
                  <a:lnTo>
                    <a:pt x="44670" y="16293"/>
                  </a:lnTo>
                  <a:lnTo>
                    <a:pt x="46035" y="16164"/>
                  </a:lnTo>
                  <a:lnTo>
                    <a:pt x="47382" y="16053"/>
                  </a:lnTo>
                  <a:lnTo>
                    <a:pt x="48729" y="15961"/>
                  </a:lnTo>
                  <a:lnTo>
                    <a:pt x="50076" y="15887"/>
                  </a:lnTo>
                  <a:lnTo>
                    <a:pt x="51405" y="15832"/>
                  </a:lnTo>
                  <a:lnTo>
                    <a:pt x="52733" y="15795"/>
                  </a:lnTo>
                  <a:lnTo>
                    <a:pt x="54043" y="15758"/>
                  </a:lnTo>
                  <a:lnTo>
                    <a:pt x="55335" y="15758"/>
                  </a:lnTo>
                  <a:lnTo>
                    <a:pt x="56608" y="15795"/>
                  </a:lnTo>
                  <a:lnTo>
                    <a:pt x="57863" y="15832"/>
                  </a:lnTo>
                  <a:lnTo>
                    <a:pt x="59117" y="15906"/>
                  </a:lnTo>
                  <a:lnTo>
                    <a:pt x="60335" y="16016"/>
                  </a:lnTo>
                  <a:lnTo>
                    <a:pt x="61534" y="16127"/>
                  </a:lnTo>
                  <a:lnTo>
                    <a:pt x="62715" y="16293"/>
                  </a:lnTo>
                  <a:lnTo>
                    <a:pt x="63878" y="16478"/>
                  </a:lnTo>
                  <a:lnTo>
                    <a:pt x="65022" y="16680"/>
                  </a:lnTo>
                  <a:lnTo>
                    <a:pt x="66129" y="16920"/>
                  </a:lnTo>
                  <a:lnTo>
                    <a:pt x="67217" y="17216"/>
                  </a:lnTo>
                  <a:lnTo>
                    <a:pt x="68269" y="17529"/>
                  </a:lnTo>
                  <a:lnTo>
                    <a:pt x="69302" y="17861"/>
                  </a:lnTo>
                  <a:lnTo>
                    <a:pt x="69800" y="18064"/>
                  </a:lnTo>
                  <a:lnTo>
                    <a:pt x="70298" y="18249"/>
                  </a:lnTo>
                  <a:lnTo>
                    <a:pt x="70797" y="18452"/>
                  </a:lnTo>
                  <a:lnTo>
                    <a:pt x="71276" y="18673"/>
                  </a:lnTo>
                  <a:lnTo>
                    <a:pt x="71738" y="18895"/>
                  </a:lnTo>
                  <a:lnTo>
                    <a:pt x="72217" y="19134"/>
                  </a:lnTo>
                  <a:lnTo>
                    <a:pt x="72660" y="19374"/>
                  </a:lnTo>
                  <a:lnTo>
                    <a:pt x="73103" y="19633"/>
                  </a:lnTo>
                  <a:lnTo>
                    <a:pt x="73546" y="19909"/>
                  </a:lnTo>
                  <a:lnTo>
                    <a:pt x="73970" y="20168"/>
                  </a:lnTo>
                  <a:lnTo>
                    <a:pt x="74395" y="20463"/>
                  </a:lnTo>
                  <a:lnTo>
                    <a:pt x="74801" y="20758"/>
                  </a:lnTo>
                  <a:lnTo>
                    <a:pt x="75428" y="20924"/>
                  </a:lnTo>
                  <a:lnTo>
                    <a:pt x="76018" y="21072"/>
                  </a:lnTo>
                  <a:lnTo>
                    <a:pt x="76572" y="21182"/>
                  </a:lnTo>
                  <a:lnTo>
                    <a:pt x="77107" y="21256"/>
                  </a:lnTo>
                  <a:lnTo>
                    <a:pt x="77605" y="21312"/>
                  </a:lnTo>
                  <a:lnTo>
                    <a:pt x="78085" y="21330"/>
                  </a:lnTo>
                  <a:lnTo>
                    <a:pt x="78546" y="21330"/>
                  </a:lnTo>
                  <a:lnTo>
                    <a:pt x="78989" y="21293"/>
                  </a:lnTo>
                  <a:lnTo>
                    <a:pt x="79395" y="21238"/>
                  </a:lnTo>
                  <a:lnTo>
                    <a:pt x="79782" y="21164"/>
                  </a:lnTo>
                  <a:lnTo>
                    <a:pt x="80133" y="21053"/>
                  </a:lnTo>
                  <a:lnTo>
                    <a:pt x="80483" y="20924"/>
                  </a:lnTo>
                  <a:lnTo>
                    <a:pt x="80797" y="20758"/>
                  </a:lnTo>
                  <a:lnTo>
                    <a:pt x="81092" y="20592"/>
                  </a:lnTo>
                  <a:lnTo>
                    <a:pt x="81369" y="20389"/>
                  </a:lnTo>
                  <a:lnTo>
                    <a:pt x="81627" y="20149"/>
                  </a:lnTo>
                  <a:lnTo>
                    <a:pt x="81867" y="19909"/>
                  </a:lnTo>
                  <a:lnTo>
                    <a:pt x="82089" y="19633"/>
                  </a:lnTo>
                  <a:lnTo>
                    <a:pt x="82292" y="19356"/>
                  </a:lnTo>
                  <a:lnTo>
                    <a:pt x="82476" y="19042"/>
                  </a:lnTo>
                  <a:lnTo>
                    <a:pt x="82642" y="18710"/>
                  </a:lnTo>
                  <a:lnTo>
                    <a:pt x="82790" y="18360"/>
                  </a:lnTo>
                  <a:lnTo>
                    <a:pt x="82919" y="17972"/>
                  </a:lnTo>
                  <a:lnTo>
                    <a:pt x="83048" y="17585"/>
                  </a:lnTo>
                  <a:lnTo>
                    <a:pt x="83140" y="17179"/>
                  </a:lnTo>
                  <a:lnTo>
                    <a:pt x="83233" y="16754"/>
                  </a:lnTo>
                  <a:lnTo>
                    <a:pt x="83306" y="16311"/>
                  </a:lnTo>
                  <a:lnTo>
                    <a:pt x="83362" y="15850"/>
                  </a:lnTo>
                  <a:lnTo>
                    <a:pt x="83417" y="15370"/>
                  </a:lnTo>
                  <a:lnTo>
                    <a:pt x="83454" y="14891"/>
                  </a:lnTo>
                  <a:lnTo>
                    <a:pt x="83472" y="14374"/>
                  </a:lnTo>
                  <a:lnTo>
                    <a:pt x="83491" y="13857"/>
                  </a:lnTo>
                  <a:lnTo>
                    <a:pt x="83030" y="13156"/>
                  </a:lnTo>
                  <a:lnTo>
                    <a:pt x="82550" y="12492"/>
                  </a:lnTo>
                  <a:lnTo>
                    <a:pt x="82089" y="11828"/>
                  </a:lnTo>
                  <a:lnTo>
                    <a:pt x="81609" y="11201"/>
                  </a:lnTo>
                  <a:lnTo>
                    <a:pt x="81129" y="10592"/>
                  </a:lnTo>
                  <a:lnTo>
                    <a:pt x="80649" y="10001"/>
                  </a:lnTo>
                  <a:lnTo>
                    <a:pt x="80170" y="9429"/>
                  </a:lnTo>
                  <a:lnTo>
                    <a:pt x="79672" y="8876"/>
                  </a:lnTo>
                  <a:lnTo>
                    <a:pt x="79192" y="8359"/>
                  </a:lnTo>
                  <a:lnTo>
                    <a:pt x="78694" y="7842"/>
                  </a:lnTo>
                  <a:lnTo>
                    <a:pt x="78195" y="7344"/>
                  </a:lnTo>
                  <a:lnTo>
                    <a:pt x="77697" y="6865"/>
                  </a:lnTo>
                  <a:lnTo>
                    <a:pt x="77199" y="6422"/>
                  </a:lnTo>
                  <a:lnTo>
                    <a:pt x="76683" y="5979"/>
                  </a:lnTo>
                  <a:lnTo>
                    <a:pt x="76184" y="5555"/>
                  </a:lnTo>
                  <a:lnTo>
                    <a:pt x="75668" y="5149"/>
                  </a:lnTo>
                  <a:lnTo>
                    <a:pt x="75151" y="4761"/>
                  </a:lnTo>
                  <a:lnTo>
                    <a:pt x="74634" y="4411"/>
                  </a:lnTo>
                  <a:lnTo>
                    <a:pt x="74118" y="4042"/>
                  </a:lnTo>
                  <a:lnTo>
                    <a:pt x="73601" y="3709"/>
                  </a:lnTo>
                  <a:lnTo>
                    <a:pt x="73085" y="3396"/>
                  </a:lnTo>
                  <a:lnTo>
                    <a:pt x="72550" y="3101"/>
                  </a:lnTo>
                  <a:lnTo>
                    <a:pt x="72014" y="2805"/>
                  </a:lnTo>
                  <a:lnTo>
                    <a:pt x="71498" y="2547"/>
                  </a:lnTo>
                  <a:lnTo>
                    <a:pt x="70963" y="2289"/>
                  </a:lnTo>
                  <a:lnTo>
                    <a:pt x="70428" y="2049"/>
                  </a:lnTo>
                  <a:lnTo>
                    <a:pt x="69874" y="1809"/>
                  </a:lnTo>
                  <a:lnTo>
                    <a:pt x="69339" y="1606"/>
                  </a:lnTo>
                  <a:lnTo>
                    <a:pt x="68786" y="1403"/>
                  </a:lnTo>
                  <a:lnTo>
                    <a:pt x="68250" y="1219"/>
                  </a:lnTo>
                  <a:lnTo>
                    <a:pt x="67697" y="1053"/>
                  </a:lnTo>
                  <a:lnTo>
                    <a:pt x="67143" y="905"/>
                  </a:lnTo>
                  <a:lnTo>
                    <a:pt x="66590" y="757"/>
                  </a:lnTo>
                  <a:lnTo>
                    <a:pt x="66036" y="628"/>
                  </a:lnTo>
                  <a:lnTo>
                    <a:pt x="65483" y="517"/>
                  </a:lnTo>
                  <a:lnTo>
                    <a:pt x="64911" y="407"/>
                  </a:lnTo>
                  <a:lnTo>
                    <a:pt x="64357" y="315"/>
                  </a:lnTo>
                  <a:lnTo>
                    <a:pt x="63785" y="241"/>
                  </a:lnTo>
                  <a:lnTo>
                    <a:pt x="63232" y="167"/>
                  </a:lnTo>
                  <a:lnTo>
                    <a:pt x="62660" y="112"/>
                  </a:lnTo>
                  <a:lnTo>
                    <a:pt x="62088" y="75"/>
                  </a:lnTo>
                  <a:lnTo>
                    <a:pt x="61516" y="38"/>
                  </a:lnTo>
                  <a:lnTo>
                    <a:pt x="603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2711427" y="3346633"/>
              <a:ext cx="1433439" cy="988927"/>
            </a:xfrm>
            <a:custGeom>
              <a:rect b="b" l="l" r="r" t="t"/>
              <a:pathLst>
                <a:path extrusionOk="0" h="51147" w="74137">
                  <a:moveTo>
                    <a:pt x="16034" y="0"/>
                  </a:moveTo>
                  <a:lnTo>
                    <a:pt x="15315" y="1144"/>
                  </a:lnTo>
                  <a:lnTo>
                    <a:pt x="14466" y="2546"/>
                  </a:lnTo>
                  <a:lnTo>
                    <a:pt x="13488" y="4170"/>
                  </a:lnTo>
                  <a:lnTo>
                    <a:pt x="12436" y="5941"/>
                  </a:lnTo>
                  <a:lnTo>
                    <a:pt x="10149" y="9890"/>
                  </a:lnTo>
                  <a:lnTo>
                    <a:pt x="7731" y="14060"/>
                  </a:lnTo>
                  <a:lnTo>
                    <a:pt x="5370" y="18156"/>
                  </a:lnTo>
                  <a:lnTo>
                    <a:pt x="3174" y="21883"/>
                  </a:lnTo>
                  <a:lnTo>
                    <a:pt x="2196" y="23525"/>
                  </a:lnTo>
                  <a:lnTo>
                    <a:pt x="1329" y="24946"/>
                  </a:lnTo>
                  <a:lnTo>
                    <a:pt x="591" y="26108"/>
                  </a:lnTo>
                  <a:lnTo>
                    <a:pt x="1" y="26994"/>
                  </a:lnTo>
                  <a:lnTo>
                    <a:pt x="4263" y="27584"/>
                  </a:lnTo>
                  <a:lnTo>
                    <a:pt x="8396" y="28138"/>
                  </a:lnTo>
                  <a:lnTo>
                    <a:pt x="16182" y="29153"/>
                  </a:lnTo>
                  <a:lnTo>
                    <a:pt x="23415" y="30094"/>
                  </a:lnTo>
                  <a:lnTo>
                    <a:pt x="26810" y="30536"/>
                  </a:lnTo>
                  <a:lnTo>
                    <a:pt x="30076" y="30979"/>
                  </a:lnTo>
                  <a:lnTo>
                    <a:pt x="33212" y="31422"/>
                  </a:lnTo>
                  <a:lnTo>
                    <a:pt x="36220" y="31865"/>
                  </a:lnTo>
                  <a:lnTo>
                    <a:pt x="39080" y="32326"/>
                  </a:lnTo>
                  <a:lnTo>
                    <a:pt x="41829" y="32787"/>
                  </a:lnTo>
                  <a:lnTo>
                    <a:pt x="44467" y="33267"/>
                  </a:lnTo>
                  <a:lnTo>
                    <a:pt x="45722" y="33507"/>
                  </a:lnTo>
                  <a:lnTo>
                    <a:pt x="46958" y="33765"/>
                  </a:lnTo>
                  <a:lnTo>
                    <a:pt x="48176" y="34024"/>
                  </a:lnTo>
                  <a:lnTo>
                    <a:pt x="49338" y="34282"/>
                  </a:lnTo>
                  <a:lnTo>
                    <a:pt x="50501" y="34559"/>
                  </a:lnTo>
                  <a:lnTo>
                    <a:pt x="51608" y="34836"/>
                  </a:lnTo>
                  <a:lnTo>
                    <a:pt x="52696" y="35112"/>
                  </a:lnTo>
                  <a:lnTo>
                    <a:pt x="53767" y="35408"/>
                  </a:lnTo>
                  <a:lnTo>
                    <a:pt x="54800" y="35721"/>
                  </a:lnTo>
                  <a:lnTo>
                    <a:pt x="55815" y="36035"/>
                  </a:lnTo>
                  <a:lnTo>
                    <a:pt x="56793" y="36367"/>
                  </a:lnTo>
                  <a:lnTo>
                    <a:pt x="57734" y="36699"/>
                  </a:lnTo>
                  <a:lnTo>
                    <a:pt x="58675" y="37050"/>
                  </a:lnTo>
                  <a:lnTo>
                    <a:pt x="59560" y="37400"/>
                  </a:lnTo>
                  <a:lnTo>
                    <a:pt x="60446" y="37788"/>
                  </a:lnTo>
                  <a:lnTo>
                    <a:pt x="61295" y="38175"/>
                  </a:lnTo>
                  <a:lnTo>
                    <a:pt x="62106" y="38563"/>
                  </a:lnTo>
                  <a:lnTo>
                    <a:pt x="62918" y="38987"/>
                  </a:lnTo>
                  <a:lnTo>
                    <a:pt x="63675" y="39411"/>
                  </a:lnTo>
                  <a:lnTo>
                    <a:pt x="64431" y="39854"/>
                  </a:lnTo>
                  <a:lnTo>
                    <a:pt x="65151" y="40315"/>
                  </a:lnTo>
                  <a:lnTo>
                    <a:pt x="65852" y="40795"/>
                  </a:lnTo>
                  <a:lnTo>
                    <a:pt x="66535" y="41293"/>
                  </a:lnTo>
                  <a:lnTo>
                    <a:pt x="67180" y="41810"/>
                  </a:lnTo>
                  <a:lnTo>
                    <a:pt x="67826" y="42345"/>
                  </a:lnTo>
                  <a:lnTo>
                    <a:pt x="68435" y="42880"/>
                  </a:lnTo>
                  <a:lnTo>
                    <a:pt x="69007" y="43452"/>
                  </a:lnTo>
                  <a:lnTo>
                    <a:pt x="69579" y="44043"/>
                  </a:lnTo>
                  <a:lnTo>
                    <a:pt x="70114" y="44651"/>
                  </a:lnTo>
                  <a:lnTo>
                    <a:pt x="70631" y="45279"/>
                  </a:lnTo>
                  <a:lnTo>
                    <a:pt x="71147" y="45943"/>
                  </a:lnTo>
                  <a:lnTo>
                    <a:pt x="71627" y="46607"/>
                  </a:lnTo>
                  <a:lnTo>
                    <a:pt x="72070" y="47308"/>
                  </a:lnTo>
                  <a:lnTo>
                    <a:pt x="72513" y="48028"/>
                  </a:lnTo>
                  <a:lnTo>
                    <a:pt x="72937" y="48766"/>
                  </a:lnTo>
                  <a:lnTo>
                    <a:pt x="73325" y="49541"/>
                  </a:lnTo>
                  <a:lnTo>
                    <a:pt x="73712" y="50334"/>
                  </a:lnTo>
                  <a:lnTo>
                    <a:pt x="74081" y="51146"/>
                  </a:lnTo>
                  <a:lnTo>
                    <a:pt x="74081" y="45556"/>
                  </a:lnTo>
                  <a:lnTo>
                    <a:pt x="74100" y="42511"/>
                  </a:lnTo>
                  <a:lnTo>
                    <a:pt x="74136" y="38821"/>
                  </a:lnTo>
                  <a:lnTo>
                    <a:pt x="74063" y="38267"/>
                  </a:lnTo>
                  <a:lnTo>
                    <a:pt x="73989" y="37695"/>
                  </a:lnTo>
                  <a:lnTo>
                    <a:pt x="73878" y="37142"/>
                  </a:lnTo>
                  <a:lnTo>
                    <a:pt x="73767" y="36607"/>
                  </a:lnTo>
                  <a:lnTo>
                    <a:pt x="73657" y="36072"/>
                  </a:lnTo>
                  <a:lnTo>
                    <a:pt x="73509" y="35537"/>
                  </a:lnTo>
                  <a:lnTo>
                    <a:pt x="73362" y="35020"/>
                  </a:lnTo>
                  <a:lnTo>
                    <a:pt x="73195" y="34522"/>
                  </a:lnTo>
                  <a:lnTo>
                    <a:pt x="73029" y="34005"/>
                  </a:lnTo>
                  <a:lnTo>
                    <a:pt x="72826" y="33507"/>
                  </a:lnTo>
                  <a:lnTo>
                    <a:pt x="72642" y="33027"/>
                  </a:lnTo>
                  <a:lnTo>
                    <a:pt x="72421" y="32548"/>
                  </a:lnTo>
                  <a:lnTo>
                    <a:pt x="72199" y="32068"/>
                  </a:lnTo>
                  <a:lnTo>
                    <a:pt x="71959" y="31607"/>
                  </a:lnTo>
                  <a:lnTo>
                    <a:pt x="71701" y="31145"/>
                  </a:lnTo>
                  <a:lnTo>
                    <a:pt x="71443" y="30684"/>
                  </a:lnTo>
                  <a:lnTo>
                    <a:pt x="71166" y="30241"/>
                  </a:lnTo>
                  <a:lnTo>
                    <a:pt x="70889" y="29798"/>
                  </a:lnTo>
                  <a:lnTo>
                    <a:pt x="70594" y="29374"/>
                  </a:lnTo>
                  <a:lnTo>
                    <a:pt x="70299" y="28950"/>
                  </a:lnTo>
                  <a:lnTo>
                    <a:pt x="69985" y="28525"/>
                  </a:lnTo>
                  <a:lnTo>
                    <a:pt x="69653" y="28101"/>
                  </a:lnTo>
                  <a:lnTo>
                    <a:pt x="69321" y="27695"/>
                  </a:lnTo>
                  <a:lnTo>
                    <a:pt x="68970" y="27308"/>
                  </a:lnTo>
                  <a:lnTo>
                    <a:pt x="68620" y="26902"/>
                  </a:lnTo>
                  <a:lnTo>
                    <a:pt x="68251" y="26514"/>
                  </a:lnTo>
                  <a:lnTo>
                    <a:pt x="67494" y="25758"/>
                  </a:lnTo>
                  <a:lnTo>
                    <a:pt x="66701" y="25020"/>
                  </a:lnTo>
                  <a:lnTo>
                    <a:pt x="65870" y="24300"/>
                  </a:lnTo>
                  <a:lnTo>
                    <a:pt x="65003" y="23599"/>
                  </a:lnTo>
                  <a:lnTo>
                    <a:pt x="64118" y="22935"/>
                  </a:lnTo>
                  <a:lnTo>
                    <a:pt x="63195" y="22270"/>
                  </a:lnTo>
                  <a:lnTo>
                    <a:pt x="62254" y="21625"/>
                  </a:lnTo>
                  <a:lnTo>
                    <a:pt x="61276" y="21016"/>
                  </a:lnTo>
                  <a:lnTo>
                    <a:pt x="60261" y="20407"/>
                  </a:lnTo>
                  <a:lnTo>
                    <a:pt x="59247" y="19817"/>
                  </a:lnTo>
                  <a:lnTo>
                    <a:pt x="58195" y="19245"/>
                  </a:lnTo>
                  <a:lnTo>
                    <a:pt x="57125" y="18691"/>
                  </a:lnTo>
                  <a:lnTo>
                    <a:pt x="56036" y="18156"/>
                  </a:lnTo>
                  <a:lnTo>
                    <a:pt x="54947" y="17621"/>
                  </a:lnTo>
                  <a:lnTo>
                    <a:pt x="53822" y="17104"/>
                  </a:lnTo>
                  <a:lnTo>
                    <a:pt x="52696" y="16606"/>
                  </a:lnTo>
                  <a:lnTo>
                    <a:pt x="51534" y="16108"/>
                  </a:lnTo>
                  <a:lnTo>
                    <a:pt x="50390" y="15610"/>
                  </a:lnTo>
                  <a:lnTo>
                    <a:pt x="49209" y="15148"/>
                  </a:lnTo>
                  <a:lnTo>
                    <a:pt x="46866" y="14207"/>
                  </a:lnTo>
                  <a:lnTo>
                    <a:pt x="44486" y="13303"/>
                  </a:lnTo>
                  <a:lnTo>
                    <a:pt x="42106" y="12436"/>
                  </a:lnTo>
                  <a:lnTo>
                    <a:pt x="39725" y="11569"/>
                  </a:lnTo>
                  <a:lnTo>
                    <a:pt x="37364" y="10702"/>
                  </a:lnTo>
                  <a:lnTo>
                    <a:pt x="35020" y="9853"/>
                  </a:lnTo>
                  <a:lnTo>
                    <a:pt x="32733" y="8986"/>
                  </a:lnTo>
                  <a:lnTo>
                    <a:pt x="30500" y="8119"/>
                  </a:lnTo>
                  <a:lnTo>
                    <a:pt x="29411" y="7676"/>
                  </a:lnTo>
                  <a:lnTo>
                    <a:pt x="28323" y="7233"/>
                  </a:lnTo>
                  <a:lnTo>
                    <a:pt x="27271" y="6772"/>
                  </a:lnTo>
                  <a:lnTo>
                    <a:pt x="26238" y="6310"/>
                  </a:lnTo>
                  <a:lnTo>
                    <a:pt x="25223" y="5849"/>
                  </a:lnTo>
                  <a:lnTo>
                    <a:pt x="24245" y="5369"/>
                  </a:lnTo>
                  <a:lnTo>
                    <a:pt x="23267" y="4890"/>
                  </a:lnTo>
                  <a:lnTo>
                    <a:pt x="22345" y="4392"/>
                  </a:lnTo>
                  <a:lnTo>
                    <a:pt x="21441" y="3893"/>
                  </a:lnTo>
                  <a:lnTo>
                    <a:pt x="20555" y="3377"/>
                  </a:lnTo>
                  <a:lnTo>
                    <a:pt x="19725" y="2842"/>
                  </a:lnTo>
                  <a:lnTo>
                    <a:pt x="18913" y="2307"/>
                  </a:lnTo>
                  <a:lnTo>
                    <a:pt x="18138" y="1753"/>
                  </a:lnTo>
                  <a:lnTo>
                    <a:pt x="17400" y="1181"/>
                  </a:lnTo>
                  <a:lnTo>
                    <a:pt x="16699" y="609"/>
                  </a:lnTo>
                  <a:lnTo>
                    <a:pt x="16034"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2530915" y="4303426"/>
              <a:ext cx="1443783" cy="173764"/>
            </a:xfrm>
            <a:custGeom>
              <a:rect b="b" l="l" r="r" t="t"/>
              <a:pathLst>
                <a:path extrusionOk="0" h="8987" w="74672">
                  <a:moveTo>
                    <a:pt x="0" y="1"/>
                  </a:moveTo>
                  <a:lnTo>
                    <a:pt x="0" y="8986"/>
                  </a:lnTo>
                  <a:lnTo>
                    <a:pt x="74671" y="8986"/>
                  </a:lnTo>
                  <a:lnTo>
                    <a:pt x="746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2372871" y="4029081"/>
              <a:ext cx="1791968" cy="508394"/>
            </a:xfrm>
            <a:custGeom>
              <a:rect b="b" l="l" r="r" t="t"/>
              <a:pathLst>
                <a:path extrusionOk="0" h="26294" w="92680">
                  <a:moveTo>
                    <a:pt x="65760" y="1"/>
                  </a:moveTo>
                  <a:lnTo>
                    <a:pt x="64431" y="56"/>
                  </a:lnTo>
                  <a:lnTo>
                    <a:pt x="63103" y="130"/>
                  </a:lnTo>
                  <a:lnTo>
                    <a:pt x="61774" y="259"/>
                  </a:lnTo>
                  <a:lnTo>
                    <a:pt x="60427" y="407"/>
                  </a:lnTo>
                  <a:lnTo>
                    <a:pt x="59062" y="610"/>
                  </a:lnTo>
                  <a:lnTo>
                    <a:pt x="57715" y="831"/>
                  </a:lnTo>
                  <a:lnTo>
                    <a:pt x="56331" y="1089"/>
                  </a:lnTo>
                  <a:lnTo>
                    <a:pt x="54966" y="1385"/>
                  </a:lnTo>
                  <a:lnTo>
                    <a:pt x="53582" y="1698"/>
                  </a:lnTo>
                  <a:lnTo>
                    <a:pt x="52198" y="2030"/>
                  </a:lnTo>
                  <a:lnTo>
                    <a:pt x="50796" y="2399"/>
                  </a:lnTo>
                  <a:lnTo>
                    <a:pt x="49394" y="2768"/>
                  </a:lnTo>
                  <a:lnTo>
                    <a:pt x="47992" y="3156"/>
                  </a:lnTo>
                  <a:lnTo>
                    <a:pt x="46589" y="3580"/>
                  </a:lnTo>
                  <a:lnTo>
                    <a:pt x="43748" y="4429"/>
                  </a:lnTo>
                  <a:lnTo>
                    <a:pt x="40906" y="5315"/>
                  </a:lnTo>
                  <a:lnTo>
                    <a:pt x="35205" y="7141"/>
                  </a:lnTo>
                  <a:lnTo>
                    <a:pt x="32345" y="8027"/>
                  </a:lnTo>
                  <a:lnTo>
                    <a:pt x="30906" y="8451"/>
                  </a:lnTo>
                  <a:lnTo>
                    <a:pt x="29485" y="8857"/>
                  </a:lnTo>
                  <a:lnTo>
                    <a:pt x="28064" y="9263"/>
                  </a:lnTo>
                  <a:lnTo>
                    <a:pt x="26625" y="9651"/>
                  </a:lnTo>
                  <a:lnTo>
                    <a:pt x="25205" y="10020"/>
                  </a:lnTo>
                  <a:lnTo>
                    <a:pt x="23784" y="10370"/>
                  </a:lnTo>
                  <a:lnTo>
                    <a:pt x="22363" y="10702"/>
                  </a:lnTo>
                  <a:lnTo>
                    <a:pt x="20942" y="10998"/>
                  </a:lnTo>
                  <a:lnTo>
                    <a:pt x="19540" y="11274"/>
                  </a:lnTo>
                  <a:lnTo>
                    <a:pt x="18119" y="11514"/>
                  </a:lnTo>
                  <a:lnTo>
                    <a:pt x="16717" y="11736"/>
                  </a:lnTo>
                  <a:lnTo>
                    <a:pt x="15315" y="11902"/>
                  </a:lnTo>
                  <a:lnTo>
                    <a:pt x="13931" y="12049"/>
                  </a:lnTo>
                  <a:lnTo>
                    <a:pt x="12547" y="12160"/>
                  </a:lnTo>
                  <a:lnTo>
                    <a:pt x="11163" y="12215"/>
                  </a:lnTo>
                  <a:lnTo>
                    <a:pt x="9780" y="12234"/>
                  </a:lnTo>
                  <a:lnTo>
                    <a:pt x="9097" y="12234"/>
                  </a:lnTo>
                  <a:lnTo>
                    <a:pt x="8414" y="12215"/>
                  </a:lnTo>
                  <a:lnTo>
                    <a:pt x="7732" y="12178"/>
                  </a:lnTo>
                  <a:lnTo>
                    <a:pt x="7049" y="12142"/>
                  </a:lnTo>
                  <a:lnTo>
                    <a:pt x="6329" y="13802"/>
                  </a:lnTo>
                  <a:lnTo>
                    <a:pt x="5573" y="15500"/>
                  </a:lnTo>
                  <a:lnTo>
                    <a:pt x="4761" y="17234"/>
                  </a:lnTo>
                  <a:lnTo>
                    <a:pt x="4337" y="18101"/>
                  </a:lnTo>
                  <a:lnTo>
                    <a:pt x="3912" y="18968"/>
                  </a:lnTo>
                  <a:lnTo>
                    <a:pt x="3469" y="19836"/>
                  </a:lnTo>
                  <a:lnTo>
                    <a:pt x="3027" y="20684"/>
                  </a:lnTo>
                  <a:lnTo>
                    <a:pt x="2547" y="21551"/>
                  </a:lnTo>
                  <a:lnTo>
                    <a:pt x="2067" y="22382"/>
                  </a:lnTo>
                  <a:lnTo>
                    <a:pt x="1569" y="23212"/>
                  </a:lnTo>
                  <a:lnTo>
                    <a:pt x="1071" y="24042"/>
                  </a:lnTo>
                  <a:lnTo>
                    <a:pt x="536" y="24836"/>
                  </a:lnTo>
                  <a:lnTo>
                    <a:pt x="1" y="25629"/>
                  </a:lnTo>
                  <a:lnTo>
                    <a:pt x="720" y="25814"/>
                  </a:lnTo>
                  <a:lnTo>
                    <a:pt x="1495" y="25961"/>
                  </a:lnTo>
                  <a:lnTo>
                    <a:pt x="2307" y="26072"/>
                  </a:lnTo>
                  <a:lnTo>
                    <a:pt x="3174" y="26183"/>
                  </a:lnTo>
                  <a:lnTo>
                    <a:pt x="4097" y="26238"/>
                  </a:lnTo>
                  <a:lnTo>
                    <a:pt x="5056" y="26275"/>
                  </a:lnTo>
                  <a:lnTo>
                    <a:pt x="6052" y="26293"/>
                  </a:lnTo>
                  <a:lnTo>
                    <a:pt x="7086" y="26275"/>
                  </a:lnTo>
                  <a:lnTo>
                    <a:pt x="8174" y="26256"/>
                  </a:lnTo>
                  <a:lnTo>
                    <a:pt x="9300" y="26201"/>
                  </a:lnTo>
                  <a:lnTo>
                    <a:pt x="10462" y="26109"/>
                  </a:lnTo>
                  <a:lnTo>
                    <a:pt x="11643" y="26017"/>
                  </a:lnTo>
                  <a:lnTo>
                    <a:pt x="12879" y="25906"/>
                  </a:lnTo>
                  <a:lnTo>
                    <a:pt x="14134" y="25777"/>
                  </a:lnTo>
                  <a:lnTo>
                    <a:pt x="15426" y="25629"/>
                  </a:lnTo>
                  <a:lnTo>
                    <a:pt x="16736" y="25463"/>
                  </a:lnTo>
                  <a:lnTo>
                    <a:pt x="19448" y="25094"/>
                  </a:lnTo>
                  <a:lnTo>
                    <a:pt x="22252" y="24670"/>
                  </a:lnTo>
                  <a:lnTo>
                    <a:pt x="25149" y="24208"/>
                  </a:lnTo>
                  <a:lnTo>
                    <a:pt x="28101" y="23729"/>
                  </a:lnTo>
                  <a:lnTo>
                    <a:pt x="34190" y="22695"/>
                  </a:lnTo>
                  <a:lnTo>
                    <a:pt x="37290" y="22160"/>
                  </a:lnTo>
                  <a:lnTo>
                    <a:pt x="40390" y="21644"/>
                  </a:lnTo>
                  <a:lnTo>
                    <a:pt x="43508" y="21146"/>
                  </a:lnTo>
                  <a:lnTo>
                    <a:pt x="46626" y="20666"/>
                  </a:lnTo>
                  <a:lnTo>
                    <a:pt x="49707" y="20223"/>
                  </a:lnTo>
                  <a:lnTo>
                    <a:pt x="52770" y="19817"/>
                  </a:lnTo>
                  <a:lnTo>
                    <a:pt x="54283" y="19633"/>
                  </a:lnTo>
                  <a:lnTo>
                    <a:pt x="55778" y="19467"/>
                  </a:lnTo>
                  <a:lnTo>
                    <a:pt x="57272" y="19300"/>
                  </a:lnTo>
                  <a:lnTo>
                    <a:pt x="58730" y="19171"/>
                  </a:lnTo>
                  <a:lnTo>
                    <a:pt x="60188" y="19042"/>
                  </a:lnTo>
                  <a:lnTo>
                    <a:pt x="61608" y="18950"/>
                  </a:lnTo>
                  <a:lnTo>
                    <a:pt x="63029" y="18858"/>
                  </a:lnTo>
                  <a:lnTo>
                    <a:pt x="64413" y="18802"/>
                  </a:lnTo>
                  <a:lnTo>
                    <a:pt x="65778" y="18747"/>
                  </a:lnTo>
                  <a:lnTo>
                    <a:pt x="67107" y="18728"/>
                  </a:lnTo>
                  <a:lnTo>
                    <a:pt x="68417" y="18747"/>
                  </a:lnTo>
                  <a:lnTo>
                    <a:pt x="69708" y="18765"/>
                  </a:lnTo>
                  <a:lnTo>
                    <a:pt x="70963" y="18821"/>
                  </a:lnTo>
                  <a:lnTo>
                    <a:pt x="72181" y="18913"/>
                  </a:lnTo>
                  <a:lnTo>
                    <a:pt x="73362" y="19024"/>
                  </a:lnTo>
                  <a:lnTo>
                    <a:pt x="74506" y="19171"/>
                  </a:lnTo>
                  <a:lnTo>
                    <a:pt x="75613" y="19337"/>
                  </a:lnTo>
                  <a:lnTo>
                    <a:pt x="76701" y="19540"/>
                  </a:lnTo>
                  <a:lnTo>
                    <a:pt x="77734" y="19780"/>
                  </a:lnTo>
                  <a:lnTo>
                    <a:pt x="78233" y="19909"/>
                  </a:lnTo>
                  <a:lnTo>
                    <a:pt x="78712" y="20038"/>
                  </a:lnTo>
                  <a:lnTo>
                    <a:pt x="79192" y="20205"/>
                  </a:lnTo>
                  <a:lnTo>
                    <a:pt x="79672" y="20352"/>
                  </a:lnTo>
                  <a:lnTo>
                    <a:pt x="80115" y="20518"/>
                  </a:lnTo>
                  <a:lnTo>
                    <a:pt x="80576" y="20703"/>
                  </a:lnTo>
                  <a:lnTo>
                    <a:pt x="81000" y="20887"/>
                  </a:lnTo>
                  <a:lnTo>
                    <a:pt x="81425" y="21072"/>
                  </a:lnTo>
                  <a:lnTo>
                    <a:pt x="81831" y="21275"/>
                  </a:lnTo>
                  <a:lnTo>
                    <a:pt x="82236" y="21496"/>
                  </a:lnTo>
                  <a:lnTo>
                    <a:pt x="83565" y="21884"/>
                  </a:lnTo>
                  <a:lnTo>
                    <a:pt x="84857" y="22234"/>
                  </a:lnTo>
                  <a:lnTo>
                    <a:pt x="86074" y="22529"/>
                  </a:lnTo>
                  <a:lnTo>
                    <a:pt x="86665" y="22677"/>
                  </a:lnTo>
                  <a:lnTo>
                    <a:pt x="87237" y="22788"/>
                  </a:lnTo>
                  <a:lnTo>
                    <a:pt x="87790" y="22880"/>
                  </a:lnTo>
                  <a:lnTo>
                    <a:pt x="88325" y="22954"/>
                  </a:lnTo>
                  <a:lnTo>
                    <a:pt x="88823" y="22991"/>
                  </a:lnTo>
                  <a:lnTo>
                    <a:pt x="89303" y="23009"/>
                  </a:lnTo>
                  <a:lnTo>
                    <a:pt x="89764" y="23009"/>
                  </a:lnTo>
                  <a:lnTo>
                    <a:pt x="90189" y="22972"/>
                  </a:lnTo>
                  <a:lnTo>
                    <a:pt x="90595" y="22898"/>
                  </a:lnTo>
                  <a:lnTo>
                    <a:pt x="90779" y="22843"/>
                  </a:lnTo>
                  <a:lnTo>
                    <a:pt x="90964" y="22769"/>
                  </a:lnTo>
                  <a:lnTo>
                    <a:pt x="91130" y="22714"/>
                  </a:lnTo>
                  <a:lnTo>
                    <a:pt x="91296" y="22622"/>
                  </a:lnTo>
                  <a:lnTo>
                    <a:pt x="91462" y="22529"/>
                  </a:lnTo>
                  <a:lnTo>
                    <a:pt x="91610" y="22437"/>
                  </a:lnTo>
                  <a:lnTo>
                    <a:pt x="91739" y="22326"/>
                  </a:lnTo>
                  <a:lnTo>
                    <a:pt x="91868" y="22197"/>
                  </a:lnTo>
                  <a:lnTo>
                    <a:pt x="91997" y="22068"/>
                  </a:lnTo>
                  <a:lnTo>
                    <a:pt x="92108" y="21920"/>
                  </a:lnTo>
                  <a:lnTo>
                    <a:pt x="92200" y="21773"/>
                  </a:lnTo>
                  <a:lnTo>
                    <a:pt x="92311" y="21588"/>
                  </a:lnTo>
                  <a:lnTo>
                    <a:pt x="92385" y="21422"/>
                  </a:lnTo>
                  <a:lnTo>
                    <a:pt x="92458" y="21219"/>
                  </a:lnTo>
                  <a:lnTo>
                    <a:pt x="92514" y="21016"/>
                  </a:lnTo>
                  <a:lnTo>
                    <a:pt x="92569" y="20795"/>
                  </a:lnTo>
                  <a:lnTo>
                    <a:pt x="92624" y="20555"/>
                  </a:lnTo>
                  <a:lnTo>
                    <a:pt x="92643" y="20297"/>
                  </a:lnTo>
                  <a:lnTo>
                    <a:pt x="92680" y="20038"/>
                  </a:lnTo>
                  <a:lnTo>
                    <a:pt x="92680" y="19762"/>
                  </a:lnTo>
                  <a:lnTo>
                    <a:pt x="92680" y="19171"/>
                  </a:lnTo>
                  <a:lnTo>
                    <a:pt x="92606" y="18507"/>
                  </a:lnTo>
                  <a:lnTo>
                    <a:pt x="92514" y="17769"/>
                  </a:lnTo>
                  <a:lnTo>
                    <a:pt x="92348" y="16994"/>
                  </a:lnTo>
                  <a:lnTo>
                    <a:pt x="92145" y="16127"/>
                  </a:lnTo>
                  <a:lnTo>
                    <a:pt x="91886" y="15204"/>
                  </a:lnTo>
                  <a:lnTo>
                    <a:pt x="91591" y="14190"/>
                  </a:lnTo>
                  <a:lnTo>
                    <a:pt x="91074" y="13470"/>
                  </a:lnTo>
                  <a:lnTo>
                    <a:pt x="90576" y="12750"/>
                  </a:lnTo>
                  <a:lnTo>
                    <a:pt x="90060" y="12068"/>
                  </a:lnTo>
                  <a:lnTo>
                    <a:pt x="89543" y="11403"/>
                  </a:lnTo>
                  <a:lnTo>
                    <a:pt x="89026" y="10758"/>
                  </a:lnTo>
                  <a:lnTo>
                    <a:pt x="88510" y="10130"/>
                  </a:lnTo>
                  <a:lnTo>
                    <a:pt x="87975" y="9540"/>
                  </a:lnTo>
                  <a:lnTo>
                    <a:pt x="87440" y="8968"/>
                  </a:lnTo>
                  <a:lnTo>
                    <a:pt x="86905" y="8414"/>
                  </a:lnTo>
                  <a:lnTo>
                    <a:pt x="86351" y="7861"/>
                  </a:lnTo>
                  <a:lnTo>
                    <a:pt x="85816" y="7363"/>
                  </a:lnTo>
                  <a:lnTo>
                    <a:pt x="85262" y="6865"/>
                  </a:lnTo>
                  <a:lnTo>
                    <a:pt x="84709" y="6385"/>
                  </a:lnTo>
                  <a:lnTo>
                    <a:pt x="84155" y="5924"/>
                  </a:lnTo>
                  <a:lnTo>
                    <a:pt x="83583" y="5499"/>
                  </a:lnTo>
                  <a:lnTo>
                    <a:pt x="83011" y="5075"/>
                  </a:lnTo>
                  <a:lnTo>
                    <a:pt x="82458" y="4669"/>
                  </a:lnTo>
                  <a:lnTo>
                    <a:pt x="81867" y="4300"/>
                  </a:lnTo>
                  <a:lnTo>
                    <a:pt x="81295" y="3931"/>
                  </a:lnTo>
                  <a:lnTo>
                    <a:pt x="80724" y="3599"/>
                  </a:lnTo>
                  <a:lnTo>
                    <a:pt x="80133" y="3267"/>
                  </a:lnTo>
                  <a:lnTo>
                    <a:pt x="79543" y="2953"/>
                  </a:lnTo>
                  <a:lnTo>
                    <a:pt x="78952" y="2658"/>
                  </a:lnTo>
                  <a:lnTo>
                    <a:pt x="78343" y="2399"/>
                  </a:lnTo>
                  <a:lnTo>
                    <a:pt x="77753" y="2141"/>
                  </a:lnTo>
                  <a:lnTo>
                    <a:pt x="77144" y="1883"/>
                  </a:lnTo>
                  <a:lnTo>
                    <a:pt x="76535" y="1661"/>
                  </a:lnTo>
                  <a:lnTo>
                    <a:pt x="75926" y="1458"/>
                  </a:lnTo>
                  <a:lnTo>
                    <a:pt x="75317" y="1255"/>
                  </a:lnTo>
                  <a:lnTo>
                    <a:pt x="74708" y="1089"/>
                  </a:lnTo>
                  <a:lnTo>
                    <a:pt x="74081" y="923"/>
                  </a:lnTo>
                  <a:lnTo>
                    <a:pt x="73454" y="776"/>
                  </a:lnTo>
                  <a:lnTo>
                    <a:pt x="72826" y="628"/>
                  </a:lnTo>
                  <a:lnTo>
                    <a:pt x="72199" y="517"/>
                  </a:lnTo>
                  <a:lnTo>
                    <a:pt x="71572" y="407"/>
                  </a:lnTo>
                  <a:lnTo>
                    <a:pt x="70944" y="314"/>
                  </a:lnTo>
                  <a:lnTo>
                    <a:pt x="70299" y="222"/>
                  </a:lnTo>
                  <a:lnTo>
                    <a:pt x="69653" y="167"/>
                  </a:lnTo>
                  <a:lnTo>
                    <a:pt x="69007" y="112"/>
                  </a:lnTo>
                  <a:lnTo>
                    <a:pt x="68361" y="56"/>
                  </a:lnTo>
                  <a:lnTo>
                    <a:pt x="67716" y="38"/>
                  </a:lnTo>
                  <a:lnTo>
                    <a:pt x="67070" y="19"/>
                  </a:lnTo>
                  <a:lnTo>
                    <a:pt x="6642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3964335" y="4303426"/>
              <a:ext cx="361758" cy="239406"/>
            </a:xfrm>
            <a:custGeom>
              <a:rect b="b" l="l" r="r" t="t"/>
              <a:pathLst>
                <a:path extrusionOk="0" h="12382" w="18710">
                  <a:moveTo>
                    <a:pt x="9355" y="1"/>
                  </a:moveTo>
                  <a:lnTo>
                    <a:pt x="9115" y="19"/>
                  </a:lnTo>
                  <a:lnTo>
                    <a:pt x="8875" y="37"/>
                  </a:lnTo>
                  <a:lnTo>
                    <a:pt x="8635" y="56"/>
                  </a:lnTo>
                  <a:lnTo>
                    <a:pt x="8414" y="93"/>
                  </a:lnTo>
                  <a:lnTo>
                    <a:pt x="8174" y="148"/>
                  </a:lnTo>
                  <a:lnTo>
                    <a:pt x="7934" y="204"/>
                  </a:lnTo>
                  <a:lnTo>
                    <a:pt x="7713" y="277"/>
                  </a:lnTo>
                  <a:lnTo>
                    <a:pt x="7491" y="370"/>
                  </a:lnTo>
                  <a:lnTo>
                    <a:pt x="7270" y="462"/>
                  </a:lnTo>
                  <a:lnTo>
                    <a:pt x="7049" y="573"/>
                  </a:lnTo>
                  <a:lnTo>
                    <a:pt x="6846" y="683"/>
                  </a:lnTo>
                  <a:lnTo>
                    <a:pt x="6624" y="831"/>
                  </a:lnTo>
                  <a:lnTo>
                    <a:pt x="6421" y="960"/>
                  </a:lnTo>
                  <a:lnTo>
                    <a:pt x="6218" y="1108"/>
                  </a:lnTo>
                  <a:lnTo>
                    <a:pt x="6034" y="1274"/>
                  </a:lnTo>
                  <a:lnTo>
                    <a:pt x="5849" y="1458"/>
                  </a:lnTo>
                  <a:lnTo>
                    <a:pt x="0" y="7307"/>
                  </a:lnTo>
                  <a:lnTo>
                    <a:pt x="9355" y="12381"/>
                  </a:lnTo>
                  <a:lnTo>
                    <a:pt x="18710" y="7307"/>
                  </a:lnTo>
                  <a:lnTo>
                    <a:pt x="12861" y="1458"/>
                  </a:lnTo>
                  <a:lnTo>
                    <a:pt x="12676" y="1274"/>
                  </a:lnTo>
                  <a:lnTo>
                    <a:pt x="12473" y="1108"/>
                  </a:lnTo>
                  <a:lnTo>
                    <a:pt x="12270" y="960"/>
                  </a:lnTo>
                  <a:lnTo>
                    <a:pt x="12067" y="831"/>
                  </a:lnTo>
                  <a:lnTo>
                    <a:pt x="11864" y="683"/>
                  </a:lnTo>
                  <a:lnTo>
                    <a:pt x="11661" y="573"/>
                  </a:lnTo>
                  <a:lnTo>
                    <a:pt x="11440" y="462"/>
                  </a:lnTo>
                  <a:lnTo>
                    <a:pt x="11218" y="370"/>
                  </a:lnTo>
                  <a:lnTo>
                    <a:pt x="10997" y="277"/>
                  </a:lnTo>
                  <a:lnTo>
                    <a:pt x="10757" y="204"/>
                  </a:lnTo>
                  <a:lnTo>
                    <a:pt x="10536" y="148"/>
                  </a:lnTo>
                  <a:lnTo>
                    <a:pt x="10296" y="93"/>
                  </a:lnTo>
                  <a:lnTo>
                    <a:pt x="10056" y="56"/>
                  </a:lnTo>
                  <a:lnTo>
                    <a:pt x="9835" y="37"/>
                  </a:lnTo>
                  <a:lnTo>
                    <a:pt x="9595" y="19"/>
                  </a:lnTo>
                  <a:lnTo>
                    <a:pt x="935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948635" y="4284168"/>
              <a:ext cx="389233" cy="174460"/>
            </a:xfrm>
            <a:custGeom>
              <a:rect b="b" l="l" r="r" t="t"/>
              <a:pathLst>
                <a:path extrusionOk="0" h="9023" w="20131">
                  <a:moveTo>
                    <a:pt x="9779" y="0"/>
                  </a:moveTo>
                  <a:lnTo>
                    <a:pt x="9503" y="19"/>
                  </a:lnTo>
                  <a:lnTo>
                    <a:pt x="9207" y="56"/>
                  </a:lnTo>
                  <a:lnTo>
                    <a:pt x="8931" y="111"/>
                  </a:lnTo>
                  <a:lnTo>
                    <a:pt x="8654" y="166"/>
                  </a:lnTo>
                  <a:lnTo>
                    <a:pt x="8377" y="240"/>
                  </a:lnTo>
                  <a:lnTo>
                    <a:pt x="8100" y="332"/>
                  </a:lnTo>
                  <a:lnTo>
                    <a:pt x="7824" y="425"/>
                  </a:lnTo>
                  <a:lnTo>
                    <a:pt x="7565" y="554"/>
                  </a:lnTo>
                  <a:lnTo>
                    <a:pt x="7289" y="683"/>
                  </a:lnTo>
                  <a:lnTo>
                    <a:pt x="7049" y="830"/>
                  </a:lnTo>
                  <a:lnTo>
                    <a:pt x="6790" y="978"/>
                  </a:lnTo>
                  <a:lnTo>
                    <a:pt x="6551" y="1144"/>
                  </a:lnTo>
                  <a:lnTo>
                    <a:pt x="6311" y="1329"/>
                  </a:lnTo>
                  <a:lnTo>
                    <a:pt x="6071" y="1532"/>
                  </a:lnTo>
                  <a:lnTo>
                    <a:pt x="5849" y="1735"/>
                  </a:lnTo>
                  <a:lnTo>
                    <a:pt x="0" y="7584"/>
                  </a:lnTo>
                  <a:lnTo>
                    <a:pt x="1421" y="9023"/>
                  </a:lnTo>
                  <a:lnTo>
                    <a:pt x="7289" y="3155"/>
                  </a:lnTo>
                  <a:lnTo>
                    <a:pt x="7584" y="2897"/>
                  </a:lnTo>
                  <a:lnTo>
                    <a:pt x="7897" y="2657"/>
                  </a:lnTo>
                  <a:lnTo>
                    <a:pt x="8230" y="2454"/>
                  </a:lnTo>
                  <a:lnTo>
                    <a:pt x="8580" y="2307"/>
                  </a:lnTo>
                  <a:lnTo>
                    <a:pt x="8949" y="2177"/>
                  </a:lnTo>
                  <a:lnTo>
                    <a:pt x="9318" y="2085"/>
                  </a:lnTo>
                  <a:lnTo>
                    <a:pt x="9687" y="2030"/>
                  </a:lnTo>
                  <a:lnTo>
                    <a:pt x="10075" y="2011"/>
                  </a:lnTo>
                  <a:lnTo>
                    <a:pt x="10444" y="2030"/>
                  </a:lnTo>
                  <a:lnTo>
                    <a:pt x="10831" y="2085"/>
                  </a:lnTo>
                  <a:lnTo>
                    <a:pt x="11200" y="2177"/>
                  </a:lnTo>
                  <a:lnTo>
                    <a:pt x="11551" y="2307"/>
                  </a:lnTo>
                  <a:lnTo>
                    <a:pt x="11901" y="2454"/>
                  </a:lnTo>
                  <a:lnTo>
                    <a:pt x="12233" y="2657"/>
                  </a:lnTo>
                  <a:lnTo>
                    <a:pt x="12566" y="2897"/>
                  </a:lnTo>
                  <a:lnTo>
                    <a:pt x="12861" y="3155"/>
                  </a:lnTo>
                  <a:lnTo>
                    <a:pt x="18710" y="9023"/>
                  </a:lnTo>
                  <a:lnTo>
                    <a:pt x="20130" y="7584"/>
                  </a:lnTo>
                  <a:lnTo>
                    <a:pt x="14281" y="1735"/>
                  </a:lnTo>
                  <a:lnTo>
                    <a:pt x="14060" y="1532"/>
                  </a:lnTo>
                  <a:lnTo>
                    <a:pt x="13820" y="1329"/>
                  </a:lnTo>
                  <a:lnTo>
                    <a:pt x="13599" y="1144"/>
                  </a:lnTo>
                  <a:lnTo>
                    <a:pt x="13340" y="978"/>
                  </a:lnTo>
                  <a:lnTo>
                    <a:pt x="13101" y="830"/>
                  </a:lnTo>
                  <a:lnTo>
                    <a:pt x="12842" y="683"/>
                  </a:lnTo>
                  <a:lnTo>
                    <a:pt x="12584" y="554"/>
                  </a:lnTo>
                  <a:lnTo>
                    <a:pt x="12307" y="425"/>
                  </a:lnTo>
                  <a:lnTo>
                    <a:pt x="12049" y="332"/>
                  </a:lnTo>
                  <a:lnTo>
                    <a:pt x="11772" y="240"/>
                  </a:lnTo>
                  <a:lnTo>
                    <a:pt x="11495" y="166"/>
                  </a:lnTo>
                  <a:lnTo>
                    <a:pt x="11200" y="111"/>
                  </a:lnTo>
                  <a:lnTo>
                    <a:pt x="10923" y="56"/>
                  </a:lnTo>
                  <a:lnTo>
                    <a:pt x="10647" y="19"/>
                  </a:lnTo>
                  <a:lnTo>
                    <a:pt x="103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4112016" y="4412243"/>
              <a:ext cx="1833364" cy="144858"/>
            </a:xfrm>
            <a:custGeom>
              <a:rect b="b" l="l" r="r" t="t"/>
              <a:pathLst>
                <a:path extrusionOk="0" h="7492" w="94821">
                  <a:moveTo>
                    <a:pt x="10832" y="0"/>
                  </a:moveTo>
                  <a:lnTo>
                    <a:pt x="10684" y="19"/>
                  </a:lnTo>
                  <a:lnTo>
                    <a:pt x="10555" y="37"/>
                  </a:lnTo>
                  <a:lnTo>
                    <a:pt x="10426" y="74"/>
                  </a:lnTo>
                  <a:lnTo>
                    <a:pt x="10297" y="129"/>
                  </a:lnTo>
                  <a:lnTo>
                    <a:pt x="10186" y="203"/>
                  </a:lnTo>
                  <a:lnTo>
                    <a:pt x="10075" y="258"/>
                  </a:lnTo>
                  <a:lnTo>
                    <a:pt x="9965" y="351"/>
                  </a:lnTo>
                  <a:lnTo>
                    <a:pt x="9762" y="535"/>
                  </a:lnTo>
                  <a:lnTo>
                    <a:pt x="9595" y="757"/>
                  </a:lnTo>
                  <a:lnTo>
                    <a:pt x="9466" y="978"/>
                  </a:lnTo>
                  <a:lnTo>
                    <a:pt x="9356" y="1236"/>
                  </a:lnTo>
                  <a:lnTo>
                    <a:pt x="9263" y="1421"/>
                  </a:lnTo>
                  <a:lnTo>
                    <a:pt x="9171" y="1587"/>
                  </a:lnTo>
                  <a:lnTo>
                    <a:pt x="9042" y="1771"/>
                  </a:lnTo>
                  <a:lnTo>
                    <a:pt x="8913" y="1937"/>
                  </a:lnTo>
                  <a:lnTo>
                    <a:pt x="8747" y="2085"/>
                  </a:lnTo>
                  <a:lnTo>
                    <a:pt x="8581" y="2233"/>
                  </a:lnTo>
                  <a:lnTo>
                    <a:pt x="8378" y="2380"/>
                  </a:lnTo>
                  <a:lnTo>
                    <a:pt x="8175" y="2528"/>
                  </a:lnTo>
                  <a:lnTo>
                    <a:pt x="7953" y="2657"/>
                  </a:lnTo>
                  <a:lnTo>
                    <a:pt x="7732" y="2786"/>
                  </a:lnTo>
                  <a:lnTo>
                    <a:pt x="7234" y="3008"/>
                  </a:lnTo>
                  <a:lnTo>
                    <a:pt x="6699" y="3229"/>
                  </a:lnTo>
                  <a:lnTo>
                    <a:pt x="6127" y="3413"/>
                  </a:lnTo>
                  <a:lnTo>
                    <a:pt x="5536" y="3580"/>
                  </a:lnTo>
                  <a:lnTo>
                    <a:pt x="4946" y="3709"/>
                  </a:lnTo>
                  <a:lnTo>
                    <a:pt x="4337" y="3838"/>
                  </a:lnTo>
                  <a:lnTo>
                    <a:pt x="3747" y="3930"/>
                  </a:lnTo>
                  <a:lnTo>
                    <a:pt x="3175" y="4004"/>
                  </a:lnTo>
                  <a:lnTo>
                    <a:pt x="2621" y="4059"/>
                  </a:lnTo>
                  <a:lnTo>
                    <a:pt x="2104" y="4096"/>
                  </a:lnTo>
                  <a:lnTo>
                    <a:pt x="1625" y="4133"/>
                  </a:lnTo>
                  <a:lnTo>
                    <a:pt x="1422" y="4133"/>
                  </a:lnTo>
                  <a:lnTo>
                    <a:pt x="1237" y="4170"/>
                  </a:lnTo>
                  <a:lnTo>
                    <a:pt x="1071" y="4225"/>
                  </a:lnTo>
                  <a:lnTo>
                    <a:pt x="905" y="4281"/>
                  </a:lnTo>
                  <a:lnTo>
                    <a:pt x="757" y="4373"/>
                  </a:lnTo>
                  <a:lnTo>
                    <a:pt x="628" y="4465"/>
                  </a:lnTo>
                  <a:lnTo>
                    <a:pt x="518" y="4557"/>
                  </a:lnTo>
                  <a:lnTo>
                    <a:pt x="407" y="4687"/>
                  </a:lnTo>
                  <a:lnTo>
                    <a:pt x="315" y="4797"/>
                  </a:lnTo>
                  <a:lnTo>
                    <a:pt x="222" y="4945"/>
                  </a:lnTo>
                  <a:lnTo>
                    <a:pt x="149" y="5074"/>
                  </a:lnTo>
                  <a:lnTo>
                    <a:pt x="93" y="5222"/>
                  </a:lnTo>
                  <a:lnTo>
                    <a:pt x="56" y="5369"/>
                  </a:lnTo>
                  <a:lnTo>
                    <a:pt x="19" y="5535"/>
                  </a:lnTo>
                  <a:lnTo>
                    <a:pt x="1" y="5683"/>
                  </a:lnTo>
                  <a:lnTo>
                    <a:pt x="1" y="5849"/>
                  </a:lnTo>
                  <a:lnTo>
                    <a:pt x="1" y="5997"/>
                  </a:lnTo>
                  <a:lnTo>
                    <a:pt x="19" y="6163"/>
                  </a:lnTo>
                  <a:lnTo>
                    <a:pt x="56" y="6310"/>
                  </a:lnTo>
                  <a:lnTo>
                    <a:pt x="93" y="6458"/>
                  </a:lnTo>
                  <a:lnTo>
                    <a:pt x="149" y="6606"/>
                  </a:lnTo>
                  <a:lnTo>
                    <a:pt x="222" y="6735"/>
                  </a:lnTo>
                  <a:lnTo>
                    <a:pt x="315" y="6864"/>
                  </a:lnTo>
                  <a:lnTo>
                    <a:pt x="407" y="6993"/>
                  </a:lnTo>
                  <a:lnTo>
                    <a:pt x="518" y="7104"/>
                  </a:lnTo>
                  <a:lnTo>
                    <a:pt x="628" y="7196"/>
                  </a:lnTo>
                  <a:lnTo>
                    <a:pt x="757" y="7288"/>
                  </a:lnTo>
                  <a:lnTo>
                    <a:pt x="905" y="7362"/>
                  </a:lnTo>
                  <a:lnTo>
                    <a:pt x="1071" y="7417"/>
                  </a:lnTo>
                  <a:lnTo>
                    <a:pt x="1237" y="7454"/>
                  </a:lnTo>
                  <a:lnTo>
                    <a:pt x="1422" y="7473"/>
                  </a:lnTo>
                  <a:lnTo>
                    <a:pt x="1625" y="7491"/>
                  </a:lnTo>
                  <a:lnTo>
                    <a:pt x="2381" y="7454"/>
                  </a:lnTo>
                  <a:lnTo>
                    <a:pt x="3156" y="7399"/>
                  </a:lnTo>
                  <a:lnTo>
                    <a:pt x="3968" y="7325"/>
                  </a:lnTo>
                  <a:lnTo>
                    <a:pt x="4780" y="7214"/>
                  </a:lnTo>
                  <a:lnTo>
                    <a:pt x="5592" y="7067"/>
                  </a:lnTo>
                  <a:lnTo>
                    <a:pt x="6403" y="6882"/>
                  </a:lnTo>
                  <a:lnTo>
                    <a:pt x="6809" y="6772"/>
                  </a:lnTo>
                  <a:lnTo>
                    <a:pt x="7215" y="6642"/>
                  </a:lnTo>
                  <a:lnTo>
                    <a:pt x="7603" y="6513"/>
                  </a:lnTo>
                  <a:lnTo>
                    <a:pt x="7990" y="6366"/>
                  </a:lnTo>
                  <a:lnTo>
                    <a:pt x="8378" y="6218"/>
                  </a:lnTo>
                  <a:lnTo>
                    <a:pt x="8747" y="6052"/>
                  </a:lnTo>
                  <a:lnTo>
                    <a:pt x="9116" y="5867"/>
                  </a:lnTo>
                  <a:lnTo>
                    <a:pt x="9466" y="5683"/>
                  </a:lnTo>
                  <a:lnTo>
                    <a:pt x="9817" y="5462"/>
                  </a:lnTo>
                  <a:lnTo>
                    <a:pt x="10149" y="5240"/>
                  </a:lnTo>
                  <a:lnTo>
                    <a:pt x="10463" y="5000"/>
                  </a:lnTo>
                  <a:lnTo>
                    <a:pt x="10776" y="4760"/>
                  </a:lnTo>
                  <a:lnTo>
                    <a:pt x="11053" y="4484"/>
                  </a:lnTo>
                  <a:lnTo>
                    <a:pt x="11330" y="4207"/>
                  </a:lnTo>
                  <a:lnTo>
                    <a:pt x="11588" y="3893"/>
                  </a:lnTo>
                  <a:lnTo>
                    <a:pt x="11828" y="3580"/>
                  </a:lnTo>
                  <a:lnTo>
                    <a:pt x="11943" y="3407"/>
                  </a:lnTo>
                  <a:lnTo>
                    <a:pt x="11943" y="3407"/>
                  </a:lnTo>
                  <a:lnTo>
                    <a:pt x="82993" y="6975"/>
                  </a:lnTo>
                  <a:lnTo>
                    <a:pt x="93197" y="7491"/>
                  </a:lnTo>
                  <a:lnTo>
                    <a:pt x="93400" y="7491"/>
                  </a:lnTo>
                  <a:lnTo>
                    <a:pt x="93584" y="7454"/>
                  </a:lnTo>
                  <a:lnTo>
                    <a:pt x="93750" y="7436"/>
                  </a:lnTo>
                  <a:lnTo>
                    <a:pt x="93916" y="7380"/>
                  </a:lnTo>
                  <a:lnTo>
                    <a:pt x="94046" y="7307"/>
                  </a:lnTo>
                  <a:lnTo>
                    <a:pt x="94193" y="7214"/>
                  </a:lnTo>
                  <a:lnTo>
                    <a:pt x="94304" y="7122"/>
                  </a:lnTo>
                  <a:lnTo>
                    <a:pt x="94415" y="7011"/>
                  </a:lnTo>
                  <a:lnTo>
                    <a:pt x="94507" y="6901"/>
                  </a:lnTo>
                  <a:lnTo>
                    <a:pt x="94599" y="6772"/>
                  </a:lnTo>
                  <a:lnTo>
                    <a:pt x="94654" y="6642"/>
                  </a:lnTo>
                  <a:lnTo>
                    <a:pt x="94710" y="6495"/>
                  </a:lnTo>
                  <a:lnTo>
                    <a:pt x="94765" y="6347"/>
                  </a:lnTo>
                  <a:lnTo>
                    <a:pt x="94784" y="6200"/>
                  </a:lnTo>
                  <a:lnTo>
                    <a:pt x="94802" y="6034"/>
                  </a:lnTo>
                  <a:lnTo>
                    <a:pt x="94820" y="5886"/>
                  </a:lnTo>
                  <a:lnTo>
                    <a:pt x="94802" y="5720"/>
                  </a:lnTo>
                  <a:lnTo>
                    <a:pt x="94784" y="5572"/>
                  </a:lnTo>
                  <a:lnTo>
                    <a:pt x="94765" y="5406"/>
                  </a:lnTo>
                  <a:lnTo>
                    <a:pt x="94710" y="5259"/>
                  </a:lnTo>
                  <a:lnTo>
                    <a:pt x="94654" y="5111"/>
                  </a:lnTo>
                  <a:lnTo>
                    <a:pt x="94581" y="4982"/>
                  </a:lnTo>
                  <a:lnTo>
                    <a:pt x="94507" y="4834"/>
                  </a:lnTo>
                  <a:lnTo>
                    <a:pt x="94415" y="4705"/>
                  </a:lnTo>
                  <a:lnTo>
                    <a:pt x="94304" y="4594"/>
                  </a:lnTo>
                  <a:lnTo>
                    <a:pt x="94193" y="4484"/>
                  </a:lnTo>
                  <a:lnTo>
                    <a:pt x="94046" y="4391"/>
                  </a:lnTo>
                  <a:lnTo>
                    <a:pt x="93898" y="4299"/>
                  </a:lnTo>
                  <a:lnTo>
                    <a:pt x="93750" y="4244"/>
                  </a:lnTo>
                  <a:lnTo>
                    <a:pt x="93584" y="4188"/>
                  </a:lnTo>
                  <a:lnTo>
                    <a:pt x="93400" y="4152"/>
                  </a:lnTo>
                  <a:lnTo>
                    <a:pt x="93197" y="4133"/>
                  </a:lnTo>
                  <a:lnTo>
                    <a:pt x="21164" y="517"/>
                  </a:lnTo>
                  <a:lnTo>
                    <a:pt x="109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2341471" y="4412243"/>
              <a:ext cx="1832997" cy="144858"/>
            </a:xfrm>
            <a:custGeom>
              <a:rect b="b" l="l" r="r" t="t"/>
              <a:pathLst>
                <a:path extrusionOk="0" h="7492" w="94802">
                  <a:moveTo>
                    <a:pt x="83842" y="0"/>
                  </a:moveTo>
                  <a:lnTo>
                    <a:pt x="11809" y="3616"/>
                  </a:lnTo>
                  <a:lnTo>
                    <a:pt x="1606" y="4133"/>
                  </a:lnTo>
                  <a:lnTo>
                    <a:pt x="1422" y="4152"/>
                  </a:lnTo>
                  <a:lnTo>
                    <a:pt x="1237" y="4188"/>
                  </a:lnTo>
                  <a:lnTo>
                    <a:pt x="1053" y="4244"/>
                  </a:lnTo>
                  <a:lnTo>
                    <a:pt x="905" y="4299"/>
                  </a:lnTo>
                  <a:lnTo>
                    <a:pt x="757" y="4391"/>
                  </a:lnTo>
                  <a:lnTo>
                    <a:pt x="628" y="4484"/>
                  </a:lnTo>
                  <a:lnTo>
                    <a:pt x="499" y="4594"/>
                  </a:lnTo>
                  <a:lnTo>
                    <a:pt x="407" y="4705"/>
                  </a:lnTo>
                  <a:lnTo>
                    <a:pt x="296" y="4834"/>
                  </a:lnTo>
                  <a:lnTo>
                    <a:pt x="222" y="4982"/>
                  </a:lnTo>
                  <a:lnTo>
                    <a:pt x="148" y="5111"/>
                  </a:lnTo>
                  <a:lnTo>
                    <a:pt x="93" y="5259"/>
                  </a:lnTo>
                  <a:lnTo>
                    <a:pt x="56" y="5406"/>
                  </a:lnTo>
                  <a:lnTo>
                    <a:pt x="19" y="5572"/>
                  </a:lnTo>
                  <a:lnTo>
                    <a:pt x="1" y="5720"/>
                  </a:lnTo>
                  <a:lnTo>
                    <a:pt x="1" y="5886"/>
                  </a:lnTo>
                  <a:lnTo>
                    <a:pt x="1" y="6034"/>
                  </a:lnTo>
                  <a:lnTo>
                    <a:pt x="19" y="6200"/>
                  </a:lnTo>
                  <a:lnTo>
                    <a:pt x="56" y="6347"/>
                  </a:lnTo>
                  <a:lnTo>
                    <a:pt x="93" y="6495"/>
                  </a:lnTo>
                  <a:lnTo>
                    <a:pt x="148" y="6642"/>
                  </a:lnTo>
                  <a:lnTo>
                    <a:pt x="222" y="6772"/>
                  </a:lnTo>
                  <a:lnTo>
                    <a:pt x="296" y="6901"/>
                  </a:lnTo>
                  <a:lnTo>
                    <a:pt x="388" y="7011"/>
                  </a:lnTo>
                  <a:lnTo>
                    <a:pt x="499" y="7122"/>
                  </a:lnTo>
                  <a:lnTo>
                    <a:pt x="628" y="7214"/>
                  </a:lnTo>
                  <a:lnTo>
                    <a:pt x="757" y="7307"/>
                  </a:lnTo>
                  <a:lnTo>
                    <a:pt x="905" y="7380"/>
                  </a:lnTo>
                  <a:lnTo>
                    <a:pt x="1053" y="7436"/>
                  </a:lnTo>
                  <a:lnTo>
                    <a:pt x="1237" y="7454"/>
                  </a:lnTo>
                  <a:lnTo>
                    <a:pt x="1422" y="7491"/>
                  </a:lnTo>
                  <a:lnTo>
                    <a:pt x="1606" y="7491"/>
                  </a:lnTo>
                  <a:lnTo>
                    <a:pt x="73639" y="3875"/>
                  </a:lnTo>
                  <a:lnTo>
                    <a:pt x="82860" y="3408"/>
                  </a:lnTo>
                  <a:lnTo>
                    <a:pt x="82860" y="3408"/>
                  </a:lnTo>
                  <a:lnTo>
                    <a:pt x="82975" y="3580"/>
                  </a:lnTo>
                  <a:lnTo>
                    <a:pt x="83215" y="3893"/>
                  </a:lnTo>
                  <a:lnTo>
                    <a:pt x="83473" y="4207"/>
                  </a:lnTo>
                  <a:lnTo>
                    <a:pt x="83750" y="4484"/>
                  </a:lnTo>
                  <a:lnTo>
                    <a:pt x="84045" y="4760"/>
                  </a:lnTo>
                  <a:lnTo>
                    <a:pt x="84340" y="5000"/>
                  </a:lnTo>
                  <a:lnTo>
                    <a:pt x="84672" y="5240"/>
                  </a:lnTo>
                  <a:lnTo>
                    <a:pt x="85004" y="5462"/>
                  </a:lnTo>
                  <a:lnTo>
                    <a:pt x="85337" y="5683"/>
                  </a:lnTo>
                  <a:lnTo>
                    <a:pt x="85687" y="5867"/>
                  </a:lnTo>
                  <a:lnTo>
                    <a:pt x="86056" y="6052"/>
                  </a:lnTo>
                  <a:lnTo>
                    <a:pt x="86425" y="6218"/>
                  </a:lnTo>
                  <a:lnTo>
                    <a:pt x="86813" y="6366"/>
                  </a:lnTo>
                  <a:lnTo>
                    <a:pt x="87200" y="6513"/>
                  </a:lnTo>
                  <a:lnTo>
                    <a:pt x="87606" y="6642"/>
                  </a:lnTo>
                  <a:lnTo>
                    <a:pt x="87993" y="6772"/>
                  </a:lnTo>
                  <a:lnTo>
                    <a:pt x="88399" y="6864"/>
                  </a:lnTo>
                  <a:lnTo>
                    <a:pt x="89211" y="7067"/>
                  </a:lnTo>
                  <a:lnTo>
                    <a:pt x="90042" y="7214"/>
                  </a:lnTo>
                  <a:lnTo>
                    <a:pt x="90853" y="7325"/>
                  </a:lnTo>
                  <a:lnTo>
                    <a:pt x="91647" y="7399"/>
                  </a:lnTo>
                  <a:lnTo>
                    <a:pt x="92440" y="7454"/>
                  </a:lnTo>
                  <a:lnTo>
                    <a:pt x="93197" y="7491"/>
                  </a:lnTo>
                  <a:lnTo>
                    <a:pt x="93381" y="7473"/>
                  </a:lnTo>
                  <a:lnTo>
                    <a:pt x="93566" y="7454"/>
                  </a:lnTo>
                  <a:lnTo>
                    <a:pt x="93750" y="7417"/>
                  </a:lnTo>
                  <a:lnTo>
                    <a:pt x="93898" y="7362"/>
                  </a:lnTo>
                  <a:lnTo>
                    <a:pt x="94045" y="7288"/>
                  </a:lnTo>
                  <a:lnTo>
                    <a:pt x="94175" y="7196"/>
                  </a:lnTo>
                  <a:lnTo>
                    <a:pt x="94304" y="7104"/>
                  </a:lnTo>
                  <a:lnTo>
                    <a:pt x="94414" y="6993"/>
                  </a:lnTo>
                  <a:lnTo>
                    <a:pt x="94507" y="6864"/>
                  </a:lnTo>
                  <a:lnTo>
                    <a:pt x="94580" y="6735"/>
                  </a:lnTo>
                  <a:lnTo>
                    <a:pt x="94654" y="6606"/>
                  </a:lnTo>
                  <a:lnTo>
                    <a:pt x="94710" y="6458"/>
                  </a:lnTo>
                  <a:lnTo>
                    <a:pt x="94747" y="6310"/>
                  </a:lnTo>
                  <a:lnTo>
                    <a:pt x="94783" y="6163"/>
                  </a:lnTo>
                  <a:lnTo>
                    <a:pt x="94802" y="5997"/>
                  </a:lnTo>
                  <a:lnTo>
                    <a:pt x="94802" y="5849"/>
                  </a:lnTo>
                  <a:lnTo>
                    <a:pt x="94802" y="5683"/>
                  </a:lnTo>
                  <a:lnTo>
                    <a:pt x="94783" y="5535"/>
                  </a:lnTo>
                  <a:lnTo>
                    <a:pt x="94747" y="5369"/>
                  </a:lnTo>
                  <a:lnTo>
                    <a:pt x="94710" y="5222"/>
                  </a:lnTo>
                  <a:lnTo>
                    <a:pt x="94654" y="5074"/>
                  </a:lnTo>
                  <a:lnTo>
                    <a:pt x="94580" y="4945"/>
                  </a:lnTo>
                  <a:lnTo>
                    <a:pt x="94507" y="4797"/>
                  </a:lnTo>
                  <a:lnTo>
                    <a:pt x="94414" y="4687"/>
                  </a:lnTo>
                  <a:lnTo>
                    <a:pt x="94304" y="4557"/>
                  </a:lnTo>
                  <a:lnTo>
                    <a:pt x="94175" y="4465"/>
                  </a:lnTo>
                  <a:lnTo>
                    <a:pt x="94045" y="4373"/>
                  </a:lnTo>
                  <a:lnTo>
                    <a:pt x="93898" y="4281"/>
                  </a:lnTo>
                  <a:lnTo>
                    <a:pt x="93750" y="4225"/>
                  </a:lnTo>
                  <a:lnTo>
                    <a:pt x="93566" y="4170"/>
                  </a:lnTo>
                  <a:lnTo>
                    <a:pt x="93381" y="4133"/>
                  </a:lnTo>
                  <a:lnTo>
                    <a:pt x="93197" y="4133"/>
                  </a:lnTo>
                  <a:lnTo>
                    <a:pt x="92717" y="4096"/>
                  </a:lnTo>
                  <a:lnTo>
                    <a:pt x="92182" y="4059"/>
                  </a:lnTo>
                  <a:lnTo>
                    <a:pt x="91628" y="4004"/>
                  </a:lnTo>
                  <a:lnTo>
                    <a:pt x="91056" y="3930"/>
                  </a:lnTo>
                  <a:lnTo>
                    <a:pt x="90466" y="3838"/>
                  </a:lnTo>
                  <a:lnTo>
                    <a:pt x="89857" y="3709"/>
                  </a:lnTo>
                  <a:lnTo>
                    <a:pt x="89267" y="3580"/>
                  </a:lnTo>
                  <a:lnTo>
                    <a:pt x="88676" y="3413"/>
                  </a:lnTo>
                  <a:lnTo>
                    <a:pt x="88123" y="3229"/>
                  </a:lnTo>
                  <a:lnTo>
                    <a:pt x="87588" y="3008"/>
                  </a:lnTo>
                  <a:lnTo>
                    <a:pt x="87089" y="2786"/>
                  </a:lnTo>
                  <a:lnTo>
                    <a:pt x="86850" y="2657"/>
                  </a:lnTo>
                  <a:lnTo>
                    <a:pt x="86628" y="2528"/>
                  </a:lnTo>
                  <a:lnTo>
                    <a:pt x="86425" y="2380"/>
                  </a:lnTo>
                  <a:lnTo>
                    <a:pt x="86241" y="2233"/>
                  </a:lnTo>
                  <a:lnTo>
                    <a:pt x="86056" y="2085"/>
                  </a:lnTo>
                  <a:lnTo>
                    <a:pt x="85909" y="1937"/>
                  </a:lnTo>
                  <a:lnTo>
                    <a:pt x="85761" y="1771"/>
                  </a:lnTo>
                  <a:lnTo>
                    <a:pt x="85632" y="1587"/>
                  </a:lnTo>
                  <a:lnTo>
                    <a:pt x="85540" y="1421"/>
                  </a:lnTo>
                  <a:lnTo>
                    <a:pt x="85466" y="1236"/>
                  </a:lnTo>
                  <a:lnTo>
                    <a:pt x="85355" y="978"/>
                  </a:lnTo>
                  <a:lnTo>
                    <a:pt x="85207" y="757"/>
                  </a:lnTo>
                  <a:lnTo>
                    <a:pt x="85041" y="535"/>
                  </a:lnTo>
                  <a:lnTo>
                    <a:pt x="84838" y="351"/>
                  </a:lnTo>
                  <a:lnTo>
                    <a:pt x="84635" y="203"/>
                  </a:lnTo>
                  <a:lnTo>
                    <a:pt x="84506" y="129"/>
                  </a:lnTo>
                  <a:lnTo>
                    <a:pt x="84377" y="74"/>
                  </a:lnTo>
                  <a:lnTo>
                    <a:pt x="84248" y="37"/>
                  </a:lnTo>
                  <a:lnTo>
                    <a:pt x="84119" y="19"/>
                  </a:lnTo>
                  <a:lnTo>
                    <a:pt x="839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4365671" y="3251370"/>
              <a:ext cx="802344" cy="802344"/>
            </a:xfrm>
            <a:custGeom>
              <a:rect b="b" l="l" r="r" t="t"/>
              <a:pathLst>
                <a:path extrusionOk="0" fill="none" h="41497" w="41497">
                  <a:moveTo>
                    <a:pt x="34522" y="36275"/>
                  </a:moveTo>
                  <a:lnTo>
                    <a:pt x="34522" y="36275"/>
                  </a:lnTo>
                  <a:lnTo>
                    <a:pt x="34116" y="36626"/>
                  </a:lnTo>
                  <a:lnTo>
                    <a:pt x="33711" y="36958"/>
                  </a:lnTo>
                  <a:lnTo>
                    <a:pt x="33286" y="37290"/>
                  </a:lnTo>
                  <a:lnTo>
                    <a:pt x="32862" y="37604"/>
                  </a:lnTo>
                  <a:lnTo>
                    <a:pt x="32437" y="37899"/>
                  </a:lnTo>
                  <a:lnTo>
                    <a:pt x="32013" y="38194"/>
                  </a:lnTo>
                  <a:lnTo>
                    <a:pt x="31570" y="38471"/>
                  </a:lnTo>
                  <a:lnTo>
                    <a:pt x="31127" y="38729"/>
                  </a:lnTo>
                  <a:lnTo>
                    <a:pt x="30666" y="38988"/>
                  </a:lnTo>
                  <a:lnTo>
                    <a:pt x="30223" y="39227"/>
                  </a:lnTo>
                  <a:lnTo>
                    <a:pt x="29762" y="39449"/>
                  </a:lnTo>
                  <a:lnTo>
                    <a:pt x="29301" y="39670"/>
                  </a:lnTo>
                  <a:lnTo>
                    <a:pt x="28821" y="39873"/>
                  </a:lnTo>
                  <a:lnTo>
                    <a:pt x="28360" y="40058"/>
                  </a:lnTo>
                  <a:lnTo>
                    <a:pt x="27880" y="40242"/>
                  </a:lnTo>
                  <a:lnTo>
                    <a:pt x="27400" y="40408"/>
                  </a:lnTo>
                  <a:lnTo>
                    <a:pt x="26921" y="40574"/>
                  </a:lnTo>
                  <a:lnTo>
                    <a:pt x="26441" y="40704"/>
                  </a:lnTo>
                  <a:lnTo>
                    <a:pt x="25961" y="40851"/>
                  </a:lnTo>
                  <a:lnTo>
                    <a:pt x="25463" y="40962"/>
                  </a:lnTo>
                  <a:lnTo>
                    <a:pt x="24983" y="41073"/>
                  </a:lnTo>
                  <a:lnTo>
                    <a:pt x="24485" y="41165"/>
                  </a:lnTo>
                  <a:lnTo>
                    <a:pt x="23987" y="41257"/>
                  </a:lnTo>
                  <a:lnTo>
                    <a:pt x="23489" y="41312"/>
                  </a:lnTo>
                  <a:lnTo>
                    <a:pt x="23009" y="41386"/>
                  </a:lnTo>
                  <a:lnTo>
                    <a:pt x="22511" y="41423"/>
                  </a:lnTo>
                  <a:lnTo>
                    <a:pt x="22013" y="41460"/>
                  </a:lnTo>
                  <a:lnTo>
                    <a:pt x="21514" y="41497"/>
                  </a:lnTo>
                  <a:lnTo>
                    <a:pt x="21016" y="41497"/>
                  </a:lnTo>
                  <a:lnTo>
                    <a:pt x="20518" y="41497"/>
                  </a:lnTo>
                  <a:lnTo>
                    <a:pt x="20020" y="41497"/>
                  </a:lnTo>
                  <a:lnTo>
                    <a:pt x="19522" y="41460"/>
                  </a:lnTo>
                  <a:lnTo>
                    <a:pt x="19024" y="41423"/>
                  </a:lnTo>
                  <a:lnTo>
                    <a:pt x="18525" y="41386"/>
                  </a:lnTo>
                  <a:lnTo>
                    <a:pt x="18027" y="41331"/>
                  </a:lnTo>
                  <a:lnTo>
                    <a:pt x="17529" y="41257"/>
                  </a:lnTo>
                  <a:lnTo>
                    <a:pt x="17049" y="41165"/>
                  </a:lnTo>
                  <a:lnTo>
                    <a:pt x="16551" y="41073"/>
                  </a:lnTo>
                  <a:lnTo>
                    <a:pt x="16071" y="40962"/>
                  </a:lnTo>
                  <a:lnTo>
                    <a:pt x="15573" y="40851"/>
                  </a:lnTo>
                  <a:lnTo>
                    <a:pt x="15094" y="40722"/>
                  </a:lnTo>
                  <a:lnTo>
                    <a:pt x="14614" y="40574"/>
                  </a:lnTo>
                  <a:lnTo>
                    <a:pt x="14134" y="40427"/>
                  </a:lnTo>
                  <a:lnTo>
                    <a:pt x="13673" y="40261"/>
                  </a:lnTo>
                  <a:lnTo>
                    <a:pt x="13193" y="40076"/>
                  </a:lnTo>
                  <a:lnTo>
                    <a:pt x="12732" y="39892"/>
                  </a:lnTo>
                  <a:lnTo>
                    <a:pt x="12271" y="39689"/>
                  </a:lnTo>
                  <a:lnTo>
                    <a:pt x="11809" y="39486"/>
                  </a:lnTo>
                  <a:lnTo>
                    <a:pt x="11348" y="39264"/>
                  </a:lnTo>
                  <a:lnTo>
                    <a:pt x="10905" y="39025"/>
                  </a:lnTo>
                  <a:lnTo>
                    <a:pt x="10462" y="38785"/>
                  </a:lnTo>
                  <a:lnTo>
                    <a:pt x="10019" y="38526"/>
                  </a:lnTo>
                  <a:lnTo>
                    <a:pt x="9595" y="38250"/>
                  </a:lnTo>
                  <a:lnTo>
                    <a:pt x="9152" y="37973"/>
                  </a:lnTo>
                  <a:lnTo>
                    <a:pt x="8728" y="37678"/>
                  </a:lnTo>
                  <a:lnTo>
                    <a:pt x="8322" y="37382"/>
                  </a:lnTo>
                  <a:lnTo>
                    <a:pt x="7916" y="37050"/>
                  </a:lnTo>
                  <a:lnTo>
                    <a:pt x="7510" y="36737"/>
                  </a:lnTo>
                  <a:lnTo>
                    <a:pt x="7104" y="36386"/>
                  </a:lnTo>
                  <a:lnTo>
                    <a:pt x="6717" y="36035"/>
                  </a:lnTo>
                  <a:lnTo>
                    <a:pt x="6329" y="35685"/>
                  </a:lnTo>
                  <a:lnTo>
                    <a:pt x="5960" y="35316"/>
                  </a:lnTo>
                  <a:lnTo>
                    <a:pt x="5591" y="34928"/>
                  </a:lnTo>
                  <a:lnTo>
                    <a:pt x="5222" y="34522"/>
                  </a:lnTo>
                  <a:lnTo>
                    <a:pt x="5222" y="34522"/>
                  </a:lnTo>
                  <a:lnTo>
                    <a:pt x="4872" y="34117"/>
                  </a:lnTo>
                  <a:lnTo>
                    <a:pt x="4540" y="33711"/>
                  </a:lnTo>
                  <a:lnTo>
                    <a:pt x="4207" y="33286"/>
                  </a:lnTo>
                  <a:lnTo>
                    <a:pt x="3894" y="32862"/>
                  </a:lnTo>
                  <a:lnTo>
                    <a:pt x="3599" y="32438"/>
                  </a:lnTo>
                  <a:lnTo>
                    <a:pt x="3303" y="31995"/>
                  </a:lnTo>
                  <a:lnTo>
                    <a:pt x="3027" y="31570"/>
                  </a:lnTo>
                  <a:lnTo>
                    <a:pt x="2768" y="31128"/>
                  </a:lnTo>
                  <a:lnTo>
                    <a:pt x="2510" y="30666"/>
                  </a:lnTo>
                  <a:lnTo>
                    <a:pt x="2270" y="30205"/>
                  </a:lnTo>
                  <a:lnTo>
                    <a:pt x="2049" y="29762"/>
                  </a:lnTo>
                  <a:lnTo>
                    <a:pt x="1827" y="29282"/>
                  </a:lnTo>
                  <a:lnTo>
                    <a:pt x="1624" y="28821"/>
                  </a:lnTo>
                  <a:lnTo>
                    <a:pt x="1440" y="28360"/>
                  </a:lnTo>
                  <a:lnTo>
                    <a:pt x="1255" y="27880"/>
                  </a:lnTo>
                  <a:lnTo>
                    <a:pt x="1089" y="27400"/>
                  </a:lnTo>
                  <a:lnTo>
                    <a:pt x="923" y="26921"/>
                  </a:lnTo>
                  <a:lnTo>
                    <a:pt x="776" y="26441"/>
                  </a:lnTo>
                  <a:lnTo>
                    <a:pt x="646" y="25961"/>
                  </a:lnTo>
                  <a:lnTo>
                    <a:pt x="536" y="25463"/>
                  </a:lnTo>
                  <a:lnTo>
                    <a:pt x="425" y="24983"/>
                  </a:lnTo>
                  <a:lnTo>
                    <a:pt x="333" y="24485"/>
                  </a:lnTo>
                  <a:lnTo>
                    <a:pt x="240" y="23987"/>
                  </a:lnTo>
                  <a:lnTo>
                    <a:pt x="167" y="23489"/>
                  </a:lnTo>
                  <a:lnTo>
                    <a:pt x="111" y="22991"/>
                  </a:lnTo>
                  <a:lnTo>
                    <a:pt x="74" y="22511"/>
                  </a:lnTo>
                  <a:lnTo>
                    <a:pt x="38" y="22013"/>
                  </a:lnTo>
                  <a:lnTo>
                    <a:pt x="1" y="21515"/>
                  </a:lnTo>
                  <a:lnTo>
                    <a:pt x="1" y="21016"/>
                  </a:lnTo>
                  <a:lnTo>
                    <a:pt x="1" y="20518"/>
                  </a:lnTo>
                  <a:lnTo>
                    <a:pt x="1" y="20020"/>
                  </a:lnTo>
                  <a:lnTo>
                    <a:pt x="38" y="19522"/>
                  </a:lnTo>
                  <a:lnTo>
                    <a:pt x="74" y="19024"/>
                  </a:lnTo>
                  <a:lnTo>
                    <a:pt x="111" y="18526"/>
                  </a:lnTo>
                  <a:lnTo>
                    <a:pt x="167" y="18027"/>
                  </a:lnTo>
                  <a:lnTo>
                    <a:pt x="240" y="17529"/>
                  </a:lnTo>
                  <a:lnTo>
                    <a:pt x="333" y="17049"/>
                  </a:lnTo>
                  <a:lnTo>
                    <a:pt x="425" y="16551"/>
                  </a:lnTo>
                  <a:lnTo>
                    <a:pt x="517" y="16072"/>
                  </a:lnTo>
                  <a:lnTo>
                    <a:pt x="646" y="15573"/>
                  </a:lnTo>
                  <a:lnTo>
                    <a:pt x="776" y="15094"/>
                  </a:lnTo>
                  <a:lnTo>
                    <a:pt x="923" y="14614"/>
                  </a:lnTo>
                  <a:lnTo>
                    <a:pt x="1071" y="14134"/>
                  </a:lnTo>
                  <a:lnTo>
                    <a:pt x="1237" y="13673"/>
                  </a:lnTo>
                  <a:lnTo>
                    <a:pt x="1403" y="13193"/>
                  </a:lnTo>
                  <a:lnTo>
                    <a:pt x="1606" y="12732"/>
                  </a:lnTo>
                  <a:lnTo>
                    <a:pt x="1790" y="12271"/>
                  </a:lnTo>
                  <a:lnTo>
                    <a:pt x="2012" y="11809"/>
                  </a:lnTo>
                  <a:lnTo>
                    <a:pt x="2233" y="11348"/>
                  </a:lnTo>
                  <a:lnTo>
                    <a:pt x="2473" y="10905"/>
                  </a:lnTo>
                  <a:lnTo>
                    <a:pt x="2713" y="10463"/>
                  </a:lnTo>
                  <a:lnTo>
                    <a:pt x="2971" y="10020"/>
                  </a:lnTo>
                  <a:lnTo>
                    <a:pt x="3248" y="9595"/>
                  </a:lnTo>
                  <a:lnTo>
                    <a:pt x="3525" y="9152"/>
                  </a:lnTo>
                  <a:lnTo>
                    <a:pt x="3820" y="8728"/>
                  </a:lnTo>
                  <a:lnTo>
                    <a:pt x="4115" y="8322"/>
                  </a:lnTo>
                  <a:lnTo>
                    <a:pt x="4429" y="7916"/>
                  </a:lnTo>
                  <a:lnTo>
                    <a:pt x="4761" y="7510"/>
                  </a:lnTo>
                  <a:lnTo>
                    <a:pt x="5112" y="7104"/>
                  </a:lnTo>
                  <a:lnTo>
                    <a:pt x="5462" y="6717"/>
                  </a:lnTo>
                  <a:lnTo>
                    <a:pt x="5813" y="6330"/>
                  </a:lnTo>
                  <a:lnTo>
                    <a:pt x="6182" y="5960"/>
                  </a:lnTo>
                  <a:lnTo>
                    <a:pt x="6569" y="5591"/>
                  </a:lnTo>
                  <a:lnTo>
                    <a:pt x="6975" y="5222"/>
                  </a:lnTo>
                  <a:lnTo>
                    <a:pt x="6975" y="5222"/>
                  </a:lnTo>
                  <a:lnTo>
                    <a:pt x="7381" y="4872"/>
                  </a:lnTo>
                  <a:lnTo>
                    <a:pt x="7787" y="4540"/>
                  </a:lnTo>
                  <a:lnTo>
                    <a:pt x="8211" y="4208"/>
                  </a:lnTo>
                  <a:lnTo>
                    <a:pt x="8636" y="3894"/>
                  </a:lnTo>
                  <a:lnTo>
                    <a:pt x="9060" y="3599"/>
                  </a:lnTo>
                  <a:lnTo>
                    <a:pt x="9484" y="3304"/>
                  </a:lnTo>
                  <a:lnTo>
                    <a:pt x="9927" y="3027"/>
                  </a:lnTo>
                  <a:lnTo>
                    <a:pt x="10370" y="2768"/>
                  </a:lnTo>
                  <a:lnTo>
                    <a:pt x="10831" y="2510"/>
                  </a:lnTo>
                  <a:lnTo>
                    <a:pt x="11274" y="2270"/>
                  </a:lnTo>
                  <a:lnTo>
                    <a:pt x="11735" y="2049"/>
                  </a:lnTo>
                  <a:lnTo>
                    <a:pt x="12197" y="1827"/>
                  </a:lnTo>
                  <a:lnTo>
                    <a:pt x="12676" y="1625"/>
                  </a:lnTo>
                  <a:lnTo>
                    <a:pt x="13138" y="1422"/>
                  </a:lnTo>
                  <a:lnTo>
                    <a:pt x="13617" y="1256"/>
                  </a:lnTo>
                  <a:lnTo>
                    <a:pt x="14097" y="1089"/>
                  </a:lnTo>
                  <a:lnTo>
                    <a:pt x="14577" y="923"/>
                  </a:lnTo>
                  <a:lnTo>
                    <a:pt x="15057" y="776"/>
                  </a:lnTo>
                  <a:lnTo>
                    <a:pt x="15536" y="647"/>
                  </a:lnTo>
                  <a:lnTo>
                    <a:pt x="16035" y="536"/>
                  </a:lnTo>
                  <a:lnTo>
                    <a:pt x="16514" y="425"/>
                  </a:lnTo>
                  <a:lnTo>
                    <a:pt x="17012" y="333"/>
                  </a:lnTo>
                  <a:lnTo>
                    <a:pt x="17511" y="241"/>
                  </a:lnTo>
                  <a:lnTo>
                    <a:pt x="18009" y="167"/>
                  </a:lnTo>
                  <a:lnTo>
                    <a:pt x="18488" y="112"/>
                  </a:lnTo>
                  <a:lnTo>
                    <a:pt x="18987" y="56"/>
                  </a:lnTo>
                  <a:lnTo>
                    <a:pt x="19485" y="38"/>
                  </a:lnTo>
                  <a:lnTo>
                    <a:pt x="19983" y="1"/>
                  </a:lnTo>
                  <a:lnTo>
                    <a:pt x="20481" y="1"/>
                  </a:lnTo>
                  <a:lnTo>
                    <a:pt x="20979" y="1"/>
                  </a:lnTo>
                  <a:lnTo>
                    <a:pt x="21478" y="1"/>
                  </a:lnTo>
                  <a:lnTo>
                    <a:pt x="21976" y="38"/>
                  </a:lnTo>
                  <a:lnTo>
                    <a:pt x="22474" y="56"/>
                  </a:lnTo>
                  <a:lnTo>
                    <a:pt x="22972" y="112"/>
                  </a:lnTo>
                  <a:lnTo>
                    <a:pt x="23470" y="167"/>
                  </a:lnTo>
                  <a:lnTo>
                    <a:pt x="23968" y="241"/>
                  </a:lnTo>
                  <a:lnTo>
                    <a:pt x="24448" y="333"/>
                  </a:lnTo>
                  <a:lnTo>
                    <a:pt x="24946" y="425"/>
                  </a:lnTo>
                  <a:lnTo>
                    <a:pt x="25426" y="517"/>
                  </a:lnTo>
                  <a:lnTo>
                    <a:pt x="25906" y="647"/>
                  </a:lnTo>
                  <a:lnTo>
                    <a:pt x="26404" y="776"/>
                  </a:lnTo>
                  <a:lnTo>
                    <a:pt x="26884" y="923"/>
                  </a:lnTo>
                  <a:lnTo>
                    <a:pt x="27345" y="1071"/>
                  </a:lnTo>
                  <a:lnTo>
                    <a:pt x="27825" y="1237"/>
                  </a:lnTo>
                  <a:lnTo>
                    <a:pt x="28304" y="1403"/>
                  </a:lnTo>
                  <a:lnTo>
                    <a:pt x="28766" y="1606"/>
                  </a:lnTo>
                  <a:lnTo>
                    <a:pt x="29227" y="1791"/>
                  </a:lnTo>
                  <a:lnTo>
                    <a:pt x="29688" y="2012"/>
                  </a:lnTo>
                  <a:lnTo>
                    <a:pt x="30131" y="2233"/>
                  </a:lnTo>
                  <a:lnTo>
                    <a:pt x="30592" y="2473"/>
                  </a:lnTo>
                  <a:lnTo>
                    <a:pt x="31035" y="2713"/>
                  </a:lnTo>
                  <a:lnTo>
                    <a:pt x="31478" y="2971"/>
                  </a:lnTo>
                  <a:lnTo>
                    <a:pt x="31902" y="3248"/>
                  </a:lnTo>
                  <a:lnTo>
                    <a:pt x="32345" y="3525"/>
                  </a:lnTo>
                  <a:lnTo>
                    <a:pt x="32751" y="3820"/>
                  </a:lnTo>
                  <a:lnTo>
                    <a:pt x="33175" y="4115"/>
                  </a:lnTo>
                  <a:lnTo>
                    <a:pt x="33581" y="4429"/>
                  </a:lnTo>
                  <a:lnTo>
                    <a:pt x="33987" y="4761"/>
                  </a:lnTo>
                  <a:lnTo>
                    <a:pt x="34393" y="5093"/>
                  </a:lnTo>
                  <a:lnTo>
                    <a:pt x="34781" y="5444"/>
                  </a:lnTo>
                  <a:lnTo>
                    <a:pt x="35168" y="5813"/>
                  </a:lnTo>
                  <a:lnTo>
                    <a:pt x="35537" y="6182"/>
                  </a:lnTo>
                  <a:lnTo>
                    <a:pt x="35906" y="6569"/>
                  </a:lnTo>
                  <a:lnTo>
                    <a:pt x="36275" y="6975"/>
                  </a:lnTo>
                  <a:lnTo>
                    <a:pt x="36275" y="6975"/>
                  </a:lnTo>
                  <a:lnTo>
                    <a:pt x="36626" y="7381"/>
                  </a:lnTo>
                  <a:lnTo>
                    <a:pt x="36958" y="7787"/>
                  </a:lnTo>
                  <a:lnTo>
                    <a:pt x="37290" y="8193"/>
                  </a:lnTo>
                  <a:lnTo>
                    <a:pt x="37604" y="8617"/>
                  </a:lnTo>
                  <a:lnTo>
                    <a:pt x="37899" y="9060"/>
                  </a:lnTo>
                  <a:lnTo>
                    <a:pt x="38194" y="9485"/>
                  </a:lnTo>
                  <a:lnTo>
                    <a:pt x="38471" y="9927"/>
                  </a:lnTo>
                  <a:lnTo>
                    <a:pt x="38729" y="10370"/>
                  </a:lnTo>
                  <a:lnTo>
                    <a:pt x="38987" y="10832"/>
                  </a:lnTo>
                  <a:lnTo>
                    <a:pt x="39227" y="11274"/>
                  </a:lnTo>
                  <a:lnTo>
                    <a:pt x="39449" y="11736"/>
                  </a:lnTo>
                  <a:lnTo>
                    <a:pt x="39670" y="12197"/>
                  </a:lnTo>
                  <a:lnTo>
                    <a:pt x="39873" y="12677"/>
                  </a:lnTo>
                  <a:lnTo>
                    <a:pt x="40058" y="13138"/>
                  </a:lnTo>
                  <a:lnTo>
                    <a:pt x="40242" y="13618"/>
                  </a:lnTo>
                  <a:lnTo>
                    <a:pt x="40408" y="14097"/>
                  </a:lnTo>
                  <a:lnTo>
                    <a:pt x="40574" y="14577"/>
                  </a:lnTo>
                  <a:lnTo>
                    <a:pt x="40703" y="15057"/>
                  </a:lnTo>
                  <a:lnTo>
                    <a:pt x="40851" y="15537"/>
                  </a:lnTo>
                  <a:lnTo>
                    <a:pt x="40962" y="16035"/>
                  </a:lnTo>
                  <a:lnTo>
                    <a:pt x="41072" y="16514"/>
                  </a:lnTo>
                  <a:lnTo>
                    <a:pt x="41165" y="17013"/>
                  </a:lnTo>
                  <a:lnTo>
                    <a:pt x="41257" y="17511"/>
                  </a:lnTo>
                  <a:lnTo>
                    <a:pt x="41331" y="17990"/>
                  </a:lnTo>
                  <a:lnTo>
                    <a:pt x="41386" y="18489"/>
                  </a:lnTo>
                  <a:lnTo>
                    <a:pt x="41423" y="18987"/>
                  </a:lnTo>
                  <a:lnTo>
                    <a:pt x="41460" y="19485"/>
                  </a:lnTo>
                  <a:lnTo>
                    <a:pt x="41497" y="19983"/>
                  </a:lnTo>
                  <a:lnTo>
                    <a:pt x="41497" y="20481"/>
                  </a:lnTo>
                  <a:lnTo>
                    <a:pt x="41497" y="20980"/>
                  </a:lnTo>
                  <a:lnTo>
                    <a:pt x="41497" y="21478"/>
                  </a:lnTo>
                  <a:lnTo>
                    <a:pt x="41460" y="21976"/>
                  </a:lnTo>
                  <a:lnTo>
                    <a:pt x="41423" y="22474"/>
                  </a:lnTo>
                  <a:lnTo>
                    <a:pt x="41386" y="22972"/>
                  </a:lnTo>
                  <a:lnTo>
                    <a:pt x="41331" y="23470"/>
                  </a:lnTo>
                  <a:lnTo>
                    <a:pt x="41257" y="23950"/>
                  </a:lnTo>
                  <a:lnTo>
                    <a:pt x="41165" y="24448"/>
                  </a:lnTo>
                  <a:lnTo>
                    <a:pt x="41072" y="24946"/>
                  </a:lnTo>
                  <a:lnTo>
                    <a:pt x="40962" y="25426"/>
                  </a:lnTo>
                  <a:lnTo>
                    <a:pt x="40851" y="25906"/>
                  </a:lnTo>
                  <a:lnTo>
                    <a:pt x="40722" y="26404"/>
                  </a:lnTo>
                  <a:lnTo>
                    <a:pt x="40574" y="26884"/>
                  </a:lnTo>
                  <a:lnTo>
                    <a:pt x="40427" y="27345"/>
                  </a:lnTo>
                  <a:lnTo>
                    <a:pt x="40261" y="27825"/>
                  </a:lnTo>
                  <a:lnTo>
                    <a:pt x="40095" y="28305"/>
                  </a:lnTo>
                  <a:lnTo>
                    <a:pt x="39892" y="28766"/>
                  </a:lnTo>
                  <a:lnTo>
                    <a:pt x="39689" y="29227"/>
                  </a:lnTo>
                  <a:lnTo>
                    <a:pt x="39486" y="29688"/>
                  </a:lnTo>
                  <a:lnTo>
                    <a:pt x="39264" y="30131"/>
                  </a:lnTo>
                  <a:lnTo>
                    <a:pt x="39024" y="30592"/>
                  </a:lnTo>
                  <a:lnTo>
                    <a:pt x="38785" y="31035"/>
                  </a:lnTo>
                  <a:lnTo>
                    <a:pt x="38526" y="31478"/>
                  </a:lnTo>
                  <a:lnTo>
                    <a:pt x="38249" y="31902"/>
                  </a:lnTo>
                  <a:lnTo>
                    <a:pt x="37973" y="32327"/>
                  </a:lnTo>
                  <a:lnTo>
                    <a:pt x="37677" y="32751"/>
                  </a:lnTo>
                  <a:lnTo>
                    <a:pt x="37382" y="33176"/>
                  </a:lnTo>
                  <a:lnTo>
                    <a:pt x="37069" y="33581"/>
                  </a:lnTo>
                  <a:lnTo>
                    <a:pt x="36736" y="33987"/>
                  </a:lnTo>
                  <a:lnTo>
                    <a:pt x="36386" y="34393"/>
                  </a:lnTo>
                  <a:lnTo>
                    <a:pt x="36035" y="34781"/>
                  </a:lnTo>
                  <a:lnTo>
                    <a:pt x="35685" y="35168"/>
                  </a:lnTo>
                  <a:lnTo>
                    <a:pt x="35316" y="35537"/>
                  </a:lnTo>
                  <a:lnTo>
                    <a:pt x="34928" y="35906"/>
                  </a:lnTo>
                  <a:lnTo>
                    <a:pt x="34522" y="3627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4365671" y="3251370"/>
              <a:ext cx="746350" cy="508394"/>
            </a:xfrm>
            <a:custGeom>
              <a:rect b="b" l="l" r="r" t="t"/>
              <a:pathLst>
                <a:path extrusionOk="0" fill="none" h="26294" w="38601">
                  <a:moveTo>
                    <a:pt x="20739" y="1"/>
                  </a:moveTo>
                  <a:lnTo>
                    <a:pt x="20739" y="1"/>
                  </a:lnTo>
                  <a:lnTo>
                    <a:pt x="20647" y="1"/>
                  </a:lnTo>
                  <a:lnTo>
                    <a:pt x="20647" y="1"/>
                  </a:lnTo>
                  <a:lnTo>
                    <a:pt x="19743" y="19"/>
                  </a:lnTo>
                  <a:lnTo>
                    <a:pt x="18821" y="75"/>
                  </a:lnTo>
                  <a:lnTo>
                    <a:pt x="17916" y="185"/>
                  </a:lnTo>
                  <a:lnTo>
                    <a:pt x="17012" y="333"/>
                  </a:lnTo>
                  <a:lnTo>
                    <a:pt x="16108" y="517"/>
                  </a:lnTo>
                  <a:lnTo>
                    <a:pt x="15223" y="739"/>
                  </a:lnTo>
                  <a:lnTo>
                    <a:pt x="14337" y="997"/>
                  </a:lnTo>
                  <a:lnTo>
                    <a:pt x="13451" y="1311"/>
                  </a:lnTo>
                  <a:lnTo>
                    <a:pt x="12584" y="1661"/>
                  </a:lnTo>
                  <a:lnTo>
                    <a:pt x="11735" y="2049"/>
                  </a:lnTo>
                  <a:lnTo>
                    <a:pt x="10905" y="2473"/>
                  </a:lnTo>
                  <a:lnTo>
                    <a:pt x="10075" y="2935"/>
                  </a:lnTo>
                  <a:lnTo>
                    <a:pt x="9281" y="3451"/>
                  </a:lnTo>
                  <a:lnTo>
                    <a:pt x="8876" y="3728"/>
                  </a:lnTo>
                  <a:lnTo>
                    <a:pt x="8488" y="4005"/>
                  </a:lnTo>
                  <a:lnTo>
                    <a:pt x="8101" y="4300"/>
                  </a:lnTo>
                  <a:lnTo>
                    <a:pt x="7713" y="4595"/>
                  </a:lnTo>
                  <a:lnTo>
                    <a:pt x="7344" y="4909"/>
                  </a:lnTo>
                  <a:lnTo>
                    <a:pt x="6975" y="5222"/>
                  </a:lnTo>
                  <a:lnTo>
                    <a:pt x="6975" y="5222"/>
                  </a:lnTo>
                  <a:lnTo>
                    <a:pt x="6403" y="5739"/>
                  </a:lnTo>
                  <a:lnTo>
                    <a:pt x="5868" y="6274"/>
                  </a:lnTo>
                  <a:lnTo>
                    <a:pt x="5351" y="6828"/>
                  </a:lnTo>
                  <a:lnTo>
                    <a:pt x="4853" y="7381"/>
                  </a:lnTo>
                  <a:lnTo>
                    <a:pt x="4392" y="7972"/>
                  </a:lnTo>
                  <a:lnTo>
                    <a:pt x="3949" y="8562"/>
                  </a:lnTo>
                  <a:lnTo>
                    <a:pt x="3525" y="9152"/>
                  </a:lnTo>
                  <a:lnTo>
                    <a:pt x="3119" y="9761"/>
                  </a:lnTo>
                  <a:lnTo>
                    <a:pt x="2750" y="10389"/>
                  </a:lnTo>
                  <a:lnTo>
                    <a:pt x="2399" y="11034"/>
                  </a:lnTo>
                  <a:lnTo>
                    <a:pt x="2067" y="11680"/>
                  </a:lnTo>
                  <a:lnTo>
                    <a:pt x="1772" y="12326"/>
                  </a:lnTo>
                  <a:lnTo>
                    <a:pt x="1495" y="12990"/>
                  </a:lnTo>
                  <a:lnTo>
                    <a:pt x="1237" y="13655"/>
                  </a:lnTo>
                  <a:lnTo>
                    <a:pt x="997" y="14337"/>
                  </a:lnTo>
                  <a:lnTo>
                    <a:pt x="794" y="15020"/>
                  </a:lnTo>
                  <a:lnTo>
                    <a:pt x="610" y="15721"/>
                  </a:lnTo>
                  <a:lnTo>
                    <a:pt x="443" y="16404"/>
                  </a:lnTo>
                  <a:lnTo>
                    <a:pt x="314" y="17105"/>
                  </a:lnTo>
                  <a:lnTo>
                    <a:pt x="204" y="17806"/>
                  </a:lnTo>
                  <a:lnTo>
                    <a:pt x="111" y="18507"/>
                  </a:lnTo>
                  <a:lnTo>
                    <a:pt x="56" y="19227"/>
                  </a:lnTo>
                  <a:lnTo>
                    <a:pt x="1" y="19928"/>
                  </a:lnTo>
                  <a:lnTo>
                    <a:pt x="1" y="20647"/>
                  </a:lnTo>
                  <a:lnTo>
                    <a:pt x="1" y="21349"/>
                  </a:lnTo>
                  <a:lnTo>
                    <a:pt x="38" y="22068"/>
                  </a:lnTo>
                  <a:lnTo>
                    <a:pt x="93" y="22769"/>
                  </a:lnTo>
                  <a:lnTo>
                    <a:pt x="167" y="23489"/>
                  </a:lnTo>
                  <a:lnTo>
                    <a:pt x="277" y="24190"/>
                  </a:lnTo>
                  <a:lnTo>
                    <a:pt x="407" y="24891"/>
                  </a:lnTo>
                  <a:lnTo>
                    <a:pt x="554" y="25592"/>
                  </a:lnTo>
                  <a:lnTo>
                    <a:pt x="739" y="26293"/>
                  </a:lnTo>
                  <a:lnTo>
                    <a:pt x="739" y="26293"/>
                  </a:lnTo>
                  <a:lnTo>
                    <a:pt x="1790" y="25648"/>
                  </a:lnTo>
                  <a:lnTo>
                    <a:pt x="2861" y="25020"/>
                  </a:lnTo>
                  <a:lnTo>
                    <a:pt x="3949" y="24393"/>
                  </a:lnTo>
                  <a:lnTo>
                    <a:pt x="5075" y="23803"/>
                  </a:lnTo>
                  <a:lnTo>
                    <a:pt x="6219" y="23231"/>
                  </a:lnTo>
                  <a:lnTo>
                    <a:pt x="7381" y="22659"/>
                  </a:lnTo>
                  <a:lnTo>
                    <a:pt x="8562" y="22123"/>
                  </a:lnTo>
                  <a:lnTo>
                    <a:pt x="9761" y="21570"/>
                  </a:lnTo>
                  <a:lnTo>
                    <a:pt x="10979" y="21053"/>
                  </a:lnTo>
                  <a:lnTo>
                    <a:pt x="12197" y="20537"/>
                  </a:lnTo>
                  <a:lnTo>
                    <a:pt x="13433" y="20039"/>
                  </a:lnTo>
                  <a:lnTo>
                    <a:pt x="14669" y="19540"/>
                  </a:lnTo>
                  <a:lnTo>
                    <a:pt x="17178" y="18581"/>
                  </a:lnTo>
                  <a:lnTo>
                    <a:pt x="19706" y="17640"/>
                  </a:lnTo>
                  <a:lnTo>
                    <a:pt x="24725" y="15813"/>
                  </a:lnTo>
                  <a:lnTo>
                    <a:pt x="27197" y="14909"/>
                  </a:lnTo>
                  <a:lnTo>
                    <a:pt x="29633" y="14005"/>
                  </a:lnTo>
                  <a:lnTo>
                    <a:pt x="31995" y="13083"/>
                  </a:lnTo>
                  <a:lnTo>
                    <a:pt x="33157" y="12603"/>
                  </a:lnTo>
                  <a:lnTo>
                    <a:pt x="34301" y="12142"/>
                  </a:lnTo>
                  <a:lnTo>
                    <a:pt x="35408" y="11662"/>
                  </a:lnTo>
                  <a:lnTo>
                    <a:pt x="36497" y="11164"/>
                  </a:lnTo>
                  <a:lnTo>
                    <a:pt x="37567" y="10684"/>
                  </a:lnTo>
                  <a:lnTo>
                    <a:pt x="38600" y="10167"/>
                  </a:lnTo>
                  <a:lnTo>
                    <a:pt x="38600" y="10167"/>
                  </a:lnTo>
                  <a:lnTo>
                    <a:pt x="38342" y="9761"/>
                  </a:lnTo>
                  <a:lnTo>
                    <a:pt x="38083" y="9337"/>
                  </a:lnTo>
                  <a:lnTo>
                    <a:pt x="37807" y="8931"/>
                  </a:lnTo>
                  <a:lnTo>
                    <a:pt x="37511" y="8525"/>
                  </a:lnTo>
                  <a:lnTo>
                    <a:pt x="37216" y="8138"/>
                  </a:lnTo>
                  <a:lnTo>
                    <a:pt x="36921" y="7732"/>
                  </a:lnTo>
                  <a:lnTo>
                    <a:pt x="36589" y="7344"/>
                  </a:lnTo>
                  <a:lnTo>
                    <a:pt x="36257" y="6975"/>
                  </a:lnTo>
                  <a:lnTo>
                    <a:pt x="36257" y="6975"/>
                  </a:lnTo>
                  <a:lnTo>
                    <a:pt x="35869" y="6532"/>
                  </a:lnTo>
                  <a:lnTo>
                    <a:pt x="35482" y="6127"/>
                  </a:lnTo>
                  <a:lnTo>
                    <a:pt x="35076" y="5721"/>
                  </a:lnTo>
                  <a:lnTo>
                    <a:pt x="34652" y="5333"/>
                  </a:lnTo>
                  <a:lnTo>
                    <a:pt x="34227" y="4964"/>
                  </a:lnTo>
                  <a:lnTo>
                    <a:pt x="33803" y="4614"/>
                  </a:lnTo>
                  <a:lnTo>
                    <a:pt x="33360" y="4263"/>
                  </a:lnTo>
                  <a:lnTo>
                    <a:pt x="32917" y="3931"/>
                  </a:lnTo>
                  <a:lnTo>
                    <a:pt x="32456" y="3617"/>
                  </a:lnTo>
                  <a:lnTo>
                    <a:pt x="31995" y="3304"/>
                  </a:lnTo>
                  <a:lnTo>
                    <a:pt x="31533" y="3008"/>
                  </a:lnTo>
                  <a:lnTo>
                    <a:pt x="31054" y="2732"/>
                  </a:lnTo>
                  <a:lnTo>
                    <a:pt x="30574" y="2473"/>
                  </a:lnTo>
                  <a:lnTo>
                    <a:pt x="30094" y="2215"/>
                  </a:lnTo>
                  <a:lnTo>
                    <a:pt x="29596" y="1975"/>
                  </a:lnTo>
                  <a:lnTo>
                    <a:pt x="29116" y="1754"/>
                  </a:lnTo>
                  <a:lnTo>
                    <a:pt x="28600" y="1532"/>
                  </a:lnTo>
                  <a:lnTo>
                    <a:pt x="28101" y="1329"/>
                  </a:lnTo>
                  <a:lnTo>
                    <a:pt x="27603" y="1145"/>
                  </a:lnTo>
                  <a:lnTo>
                    <a:pt x="27087" y="979"/>
                  </a:lnTo>
                  <a:lnTo>
                    <a:pt x="26570" y="831"/>
                  </a:lnTo>
                  <a:lnTo>
                    <a:pt x="26053" y="684"/>
                  </a:lnTo>
                  <a:lnTo>
                    <a:pt x="25518" y="554"/>
                  </a:lnTo>
                  <a:lnTo>
                    <a:pt x="25002" y="425"/>
                  </a:lnTo>
                  <a:lnTo>
                    <a:pt x="24467" y="333"/>
                  </a:lnTo>
                  <a:lnTo>
                    <a:pt x="23950" y="241"/>
                  </a:lnTo>
                  <a:lnTo>
                    <a:pt x="23415" y="167"/>
                  </a:lnTo>
                  <a:lnTo>
                    <a:pt x="22880" y="93"/>
                  </a:lnTo>
                  <a:lnTo>
                    <a:pt x="22345" y="56"/>
                  </a:lnTo>
                  <a:lnTo>
                    <a:pt x="21810" y="19"/>
                  </a:lnTo>
                  <a:lnTo>
                    <a:pt x="21275" y="1"/>
                  </a:lnTo>
                  <a:lnTo>
                    <a:pt x="2073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4595429" y="3938110"/>
              <a:ext cx="453077" cy="111679"/>
            </a:xfrm>
            <a:custGeom>
              <a:rect b="b" l="l" r="r" t="t"/>
              <a:pathLst>
                <a:path extrusionOk="0" fill="none" h="5776" w="23433">
                  <a:moveTo>
                    <a:pt x="23433" y="1"/>
                  </a:moveTo>
                  <a:lnTo>
                    <a:pt x="23433" y="1"/>
                  </a:lnTo>
                  <a:lnTo>
                    <a:pt x="20001" y="481"/>
                  </a:lnTo>
                  <a:lnTo>
                    <a:pt x="16717" y="942"/>
                  </a:lnTo>
                  <a:lnTo>
                    <a:pt x="13598" y="1422"/>
                  </a:lnTo>
                  <a:lnTo>
                    <a:pt x="10609" y="1901"/>
                  </a:lnTo>
                  <a:lnTo>
                    <a:pt x="7749" y="2381"/>
                  </a:lnTo>
                  <a:lnTo>
                    <a:pt x="6384" y="2639"/>
                  </a:lnTo>
                  <a:lnTo>
                    <a:pt x="5037" y="2898"/>
                  </a:lnTo>
                  <a:lnTo>
                    <a:pt x="3727" y="3174"/>
                  </a:lnTo>
                  <a:lnTo>
                    <a:pt x="2454" y="3433"/>
                  </a:lnTo>
                  <a:lnTo>
                    <a:pt x="1218" y="3709"/>
                  </a:lnTo>
                  <a:lnTo>
                    <a:pt x="0" y="4005"/>
                  </a:lnTo>
                  <a:lnTo>
                    <a:pt x="0" y="4005"/>
                  </a:lnTo>
                  <a:lnTo>
                    <a:pt x="849" y="4374"/>
                  </a:lnTo>
                  <a:lnTo>
                    <a:pt x="1698" y="4706"/>
                  </a:lnTo>
                  <a:lnTo>
                    <a:pt x="1698" y="4706"/>
                  </a:lnTo>
                  <a:lnTo>
                    <a:pt x="1882" y="4706"/>
                  </a:lnTo>
                  <a:lnTo>
                    <a:pt x="1882" y="4706"/>
                  </a:lnTo>
                  <a:lnTo>
                    <a:pt x="3081" y="4724"/>
                  </a:lnTo>
                  <a:lnTo>
                    <a:pt x="4299" y="4780"/>
                  </a:lnTo>
                  <a:lnTo>
                    <a:pt x="5535" y="4872"/>
                  </a:lnTo>
                  <a:lnTo>
                    <a:pt x="6772" y="5001"/>
                  </a:lnTo>
                  <a:lnTo>
                    <a:pt x="8008" y="5149"/>
                  </a:lnTo>
                  <a:lnTo>
                    <a:pt x="9244" y="5333"/>
                  </a:lnTo>
                  <a:lnTo>
                    <a:pt x="10499" y="5536"/>
                  </a:lnTo>
                  <a:lnTo>
                    <a:pt x="11772" y="5776"/>
                  </a:lnTo>
                  <a:lnTo>
                    <a:pt x="11772" y="5776"/>
                  </a:lnTo>
                  <a:lnTo>
                    <a:pt x="12491" y="5665"/>
                  </a:lnTo>
                  <a:lnTo>
                    <a:pt x="13229" y="5518"/>
                  </a:lnTo>
                  <a:lnTo>
                    <a:pt x="13949" y="5352"/>
                  </a:lnTo>
                  <a:lnTo>
                    <a:pt x="14669" y="5167"/>
                  </a:lnTo>
                  <a:lnTo>
                    <a:pt x="15388" y="4946"/>
                  </a:lnTo>
                  <a:lnTo>
                    <a:pt x="16089" y="4687"/>
                  </a:lnTo>
                  <a:lnTo>
                    <a:pt x="16790" y="4411"/>
                  </a:lnTo>
                  <a:lnTo>
                    <a:pt x="17473" y="4115"/>
                  </a:lnTo>
                  <a:lnTo>
                    <a:pt x="18156" y="3783"/>
                  </a:lnTo>
                  <a:lnTo>
                    <a:pt x="18838" y="3433"/>
                  </a:lnTo>
                  <a:lnTo>
                    <a:pt x="19503" y="3045"/>
                  </a:lnTo>
                  <a:lnTo>
                    <a:pt x="20148" y="2639"/>
                  </a:lnTo>
                  <a:lnTo>
                    <a:pt x="20794" y="2215"/>
                  </a:lnTo>
                  <a:lnTo>
                    <a:pt x="21422" y="1754"/>
                  </a:lnTo>
                  <a:lnTo>
                    <a:pt x="22030" y="1255"/>
                  </a:lnTo>
                  <a:lnTo>
                    <a:pt x="22639" y="757"/>
                  </a:lnTo>
                  <a:lnTo>
                    <a:pt x="22639" y="757"/>
                  </a:lnTo>
                  <a:lnTo>
                    <a:pt x="23045" y="388"/>
                  </a:lnTo>
                  <a:lnTo>
                    <a:pt x="2343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4628241" y="4029081"/>
              <a:ext cx="194800" cy="24633"/>
            </a:xfrm>
            <a:custGeom>
              <a:rect b="b" l="l" r="r" t="t"/>
              <a:pathLst>
                <a:path extrusionOk="0" h="1274" w="10075">
                  <a:moveTo>
                    <a:pt x="1" y="1"/>
                  </a:moveTo>
                  <a:lnTo>
                    <a:pt x="868" y="296"/>
                  </a:lnTo>
                  <a:lnTo>
                    <a:pt x="1753" y="554"/>
                  </a:lnTo>
                  <a:lnTo>
                    <a:pt x="2639" y="776"/>
                  </a:lnTo>
                  <a:lnTo>
                    <a:pt x="3543" y="960"/>
                  </a:lnTo>
                  <a:lnTo>
                    <a:pt x="4447" y="1108"/>
                  </a:lnTo>
                  <a:lnTo>
                    <a:pt x="5351" y="1200"/>
                  </a:lnTo>
                  <a:lnTo>
                    <a:pt x="6255" y="1255"/>
                  </a:lnTo>
                  <a:lnTo>
                    <a:pt x="7178" y="1274"/>
                  </a:lnTo>
                  <a:lnTo>
                    <a:pt x="7898" y="1274"/>
                  </a:lnTo>
                  <a:lnTo>
                    <a:pt x="8617" y="1237"/>
                  </a:lnTo>
                  <a:lnTo>
                    <a:pt x="9355" y="1163"/>
                  </a:lnTo>
                  <a:lnTo>
                    <a:pt x="10075" y="1071"/>
                  </a:lnTo>
                  <a:lnTo>
                    <a:pt x="8802" y="831"/>
                  </a:lnTo>
                  <a:lnTo>
                    <a:pt x="7547" y="628"/>
                  </a:lnTo>
                  <a:lnTo>
                    <a:pt x="6311" y="444"/>
                  </a:lnTo>
                  <a:lnTo>
                    <a:pt x="5075" y="296"/>
                  </a:lnTo>
                  <a:lnTo>
                    <a:pt x="3838" y="167"/>
                  </a:lnTo>
                  <a:lnTo>
                    <a:pt x="2602" y="75"/>
                  </a:lnTo>
                  <a:lnTo>
                    <a:pt x="1384" y="19"/>
                  </a:lnTo>
                  <a:lnTo>
                    <a:pt x="185" y="1"/>
                  </a:lnTo>
                  <a:close/>
                </a:path>
              </a:pathLst>
            </a:custGeom>
            <a:solidFill>
              <a:srgbClr val="D9C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4628241" y="4029081"/>
              <a:ext cx="194800" cy="24633"/>
            </a:xfrm>
            <a:custGeom>
              <a:rect b="b" l="l" r="r" t="t"/>
              <a:pathLst>
                <a:path extrusionOk="0" fill="none" h="1274" w="10075">
                  <a:moveTo>
                    <a:pt x="185" y="1"/>
                  </a:moveTo>
                  <a:lnTo>
                    <a:pt x="185" y="1"/>
                  </a:lnTo>
                  <a:lnTo>
                    <a:pt x="1" y="1"/>
                  </a:lnTo>
                  <a:lnTo>
                    <a:pt x="1" y="1"/>
                  </a:lnTo>
                  <a:lnTo>
                    <a:pt x="868" y="296"/>
                  </a:lnTo>
                  <a:lnTo>
                    <a:pt x="1753" y="554"/>
                  </a:lnTo>
                  <a:lnTo>
                    <a:pt x="2639" y="776"/>
                  </a:lnTo>
                  <a:lnTo>
                    <a:pt x="3543" y="960"/>
                  </a:lnTo>
                  <a:lnTo>
                    <a:pt x="4447" y="1108"/>
                  </a:lnTo>
                  <a:lnTo>
                    <a:pt x="5351" y="1200"/>
                  </a:lnTo>
                  <a:lnTo>
                    <a:pt x="6255" y="1255"/>
                  </a:lnTo>
                  <a:lnTo>
                    <a:pt x="7178" y="1274"/>
                  </a:lnTo>
                  <a:lnTo>
                    <a:pt x="7178" y="1274"/>
                  </a:lnTo>
                  <a:lnTo>
                    <a:pt x="7898" y="1274"/>
                  </a:lnTo>
                  <a:lnTo>
                    <a:pt x="8617" y="1237"/>
                  </a:lnTo>
                  <a:lnTo>
                    <a:pt x="9355" y="1163"/>
                  </a:lnTo>
                  <a:lnTo>
                    <a:pt x="10075" y="1071"/>
                  </a:lnTo>
                  <a:lnTo>
                    <a:pt x="10075" y="1071"/>
                  </a:lnTo>
                  <a:lnTo>
                    <a:pt x="8802" y="831"/>
                  </a:lnTo>
                  <a:lnTo>
                    <a:pt x="7547" y="628"/>
                  </a:lnTo>
                  <a:lnTo>
                    <a:pt x="6311" y="444"/>
                  </a:lnTo>
                  <a:lnTo>
                    <a:pt x="5075" y="296"/>
                  </a:lnTo>
                  <a:lnTo>
                    <a:pt x="3838" y="167"/>
                  </a:lnTo>
                  <a:lnTo>
                    <a:pt x="2602" y="75"/>
                  </a:lnTo>
                  <a:lnTo>
                    <a:pt x="1384" y="19"/>
                  </a:lnTo>
                  <a:lnTo>
                    <a:pt x="18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4365323" y="3308099"/>
              <a:ext cx="401704" cy="745616"/>
            </a:xfrm>
            <a:custGeom>
              <a:rect b="b" l="l" r="r" t="t"/>
              <a:pathLst>
                <a:path extrusionOk="0" h="38563" w="20776">
                  <a:moveTo>
                    <a:pt x="10093" y="1"/>
                  </a:moveTo>
                  <a:lnTo>
                    <a:pt x="9281" y="517"/>
                  </a:lnTo>
                  <a:lnTo>
                    <a:pt x="8894" y="794"/>
                  </a:lnTo>
                  <a:lnTo>
                    <a:pt x="9299" y="517"/>
                  </a:lnTo>
                  <a:lnTo>
                    <a:pt x="10093" y="1"/>
                  </a:lnTo>
                  <a:close/>
                  <a:moveTo>
                    <a:pt x="7731" y="1661"/>
                  </a:moveTo>
                  <a:lnTo>
                    <a:pt x="7344" y="1975"/>
                  </a:lnTo>
                  <a:lnTo>
                    <a:pt x="6975" y="2288"/>
                  </a:lnTo>
                  <a:lnTo>
                    <a:pt x="6636" y="2611"/>
                  </a:lnTo>
                  <a:lnTo>
                    <a:pt x="6636" y="2611"/>
                  </a:lnTo>
                  <a:lnTo>
                    <a:pt x="6993" y="2288"/>
                  </a:lnTo>
                  <a:lnTo>
                    <a:pt x="7362" y="1975"/>
                  </a:lnTo>
                  <a:lnTo>
                    <a:pt x="7731" y="1661"/>
                  </a:lnTo>
                  <a:close/>
                  <a:moveTo>
                    <a:pt x="6636" y="2611"/>
                  </a:moveTo>
                  <a:lnTo>
                    <a:pt x="6421" y="2805"/>
                  </a:lnTo>
                  <a:lnTo>
                    <a:pt x="6200" y="3026"/>
                  </a:lnTo>
                  <a:lnTo>
                    <a:pt x="6587" y="2657"/>
                  </a:lnTo>
                  <a:lnTo>
                    <a:pt x="6636" y="2611"/>
                  </a:lnTo>
                  <a:close/>
                  <a:moveTo>
                    <a:pt x="6200" y="3026"/>
                  </a:moveTo>
                  <a:lnTo>
                    <a:pt x="6200" y="3026"/>
                  </a:lnTo>
                  <a:lnTo>
                    <a:pt x="6148" y="3078"/>
                  </a:lnTo>
                  <a:lnTo>
                    <a:pt x="6148" y="3078"/>
                  </a:lnTo>
                  <a:lnTo>
                    <a:pt x="6200" y="3026"/>
                  </a:lnTo>
                  <a:close/>
                  <a:moveTo>
                    <a:pt x="6148" y="3078"/>
                  </a:moveTo>
                  <a:lnTo>
                    <a:pt x="5886" y="3340"/>
                  </a:lnTo>
                  <a:lnTo>
                    <a:pt x="5886" y="3340"/>
                  </a:lnTo>
                  <a:lnTo>
                    <a:pt x="6148" y="3078"/>
                  </a:lnTo>
                  <a:close/>
                  <a:moveTo>
                    <a:pt x="5886" y="3340"/>
                  </a:moveTo>
                  <a:lnTo>
                    <a:pt x="5831" y="3396"/>
                  </a:lnTo>
                  <a:lnTo>
                    <a:pt x="5462" y="3783"/>
                  </a:lnTo>
                  <a:lnTo>
                    <a:pt x="5111" y="4170"/>
                  </a:lnTo>
                  <a:lnTo>
                    <a:pt x="5019" y="4283"/>
                  </a:lnTo>
                  <a:lnTo>
                    <a:pt x="5369" y="3894"/>
                  </a:lnTo>
                  <a:lnTo>
                    <a:pt x="5886" y="3340"/>
                  </a:lnTo>
                  <a:close/>
                  <a:moveTo>
                    <a:pt x="5019" y="4283"/>
                  </a:moveTo>
                  <a:lnTo>
                    <a:pt x="4871" y="4447"/>
                  </a:lnTo>
                  <a:lnTo>
                    <a:pt x="4587" y="4811"/>
                  </a:lnTo>
                  <a:lnTo>
                    <a:pt x="4779" y="4576"/>
                  </a:lnTo>
                  <a:lnTo>
                    <a:pt x="5019" y="4283"/>
                  </a:lnTo>
                  <a:close/>
                  <a:moveTo>
                    <a:pt x="4587" y="4811"/>
                  </a:moveTo>
                  <a:lnTo>
                    <a:pt x="4447" y="4982"/>
                  </a:lnTo>
                  <a:lnTo>
                    <a:pt x="4133" y="5388"/>
                  </a:lnTo>
                  <a:lnTo>
                    <a:pt x="3820" y="5794"/>
                  </a:lnTo>
                  <a:lnTo>
                    <a:pt x="3543" y="6218"/>
                  </a:lnTo>
                  <a:lnTo>
                    <a:pt x="3967" y="5628"/>
                  </a:lnTo>
                  <a:lnTo>
                    <a:pt x="4410" y="5038"/>
                  </a:lnTo>
                  <a:lnTo>
                    <a:pt x="4587" y="4811"/>
                  </a:lnTo>
                  <a:close/>
                  <a:moveTo>
                    <a:pt x="3543" y="6218"/>
                  </a:moveTo>
                  <a:lnTo>
                    <a:pt x="3137" y="6827"/>
                  </a:lnTo>
                  <a:lnTo>
                    <a:pt x="2768" y="7455"/>
                  </a:lnTo>
                  <a:lnTo>
                    <a:pt x="2685" y="7607"/>
                  </a:lnTo>
                  <a:lnTo>
                    <a:pt x="2731" y="7529"/>
                  </a:lnTo>
                  <a:lnTo>
                    <a:pt x="2989" y="7086"/>
                  </a:lnTo>
                  <a:lnTo>
                    <a:pt x="3248" y="6661"/>
                  </a:lnTo>
                  <a:lnTo>
                    <a:pt x="3543" y="6218"/>
                  </a:lnTo>
                  <a:close/>
                  <a:moveTo>
                    <a:pt x="2685" y="7607"/>
                  </a:moveTo>
                  <a:lnTo>
                    <a:pt x="2473" y="7971"/>
                  </a:lnTo>
                  <a:lnTo>
                    <a:pt x="2251" y="8414"/>
                  </a:lnTo>
                  <a:lnTo>
                    <a:pt x="2185" y="8553"/>
                  </a:lnTo>
                  <a:lnTo>
                    <a:pt x="2185" y="8553"/>
                  </a:lnTo>
                  <a:lnTo>
                    <a:pt x="2417" y="8100"/>
                  </a:lnTo>
                  <a:lnTo>
                    <a:pt x="2685" y="7607"/>
                  </a:lnTo>
                  <a:close/>
                  <a:moveTo>
                    <a:pt x="2185" y="8553"/>
                  </a:moveTo>
                  <a:lnTo>
                    <a:pt x="2085" y="8746"/>
                  </a:lnTo>
                  <a:lnTo>
                    <a:pt x="1952" y="9037"/>
                  </a:lnTo>
                  <a:lnTo>
                    <a:pt x="2030" y="8875"/>
                  </a:lnTo>
                  <a:lnTo>
                    <a:pt x="2185" y="8553"/>
                  </a:lnTo>
                  <a:close/>
                  <a:moveTo>
                    <a:pt x="1952" y="9037"/>
                  </a:moveTo>
                  <a:lnTo>
                    <a:pt x="1808" y="9337"/>
                  </a:lnTo>
                  <a:lnTo>
                    <a:pt x="1605" y="9798"/>
                  </a:lnTo>
                  <a:lnTo>
                    <a:pt x="1421" y="10259"/>
                  </a:lnTo>
                  <a:lnTo>
                    <a:pt x="1236" y="10739"/>
                  </a:lnTo>
                  <a:lnTo>
                    <a:pt x="1114" y="11121"/>
                  </a:lnTo>
                  <a:lnTo>
                    <a:pt x="1255" y="10721"/>
                  </a:lnTo>
                  <a:lnTo>
                    <a:pt x="1513" y="10056"/>
                  </a:lnTo>
                  <a:lnTo>
                    <a:pt x="1790" y="9392"/>
                  </a:lnTo>
                  <a:lnTo>
                    <a:pt x="1952" y="9037"/>
                  </a:lnTo>
                  <a:close/>
                  <a:moveTo>
                    <a:pt x="1114" y="11121"/>
                  </a:moveTo>
                  <a:lnTo>
                    <a:pt x="1015" y="11403"/>
                  </a:lnTo>
                  <a:lnTo>
                    <a:pt x="993" y="11476"/>
                  </a:lnTo>
                  <a:lnTo>
                    <a:pt x="1089" y="11200"/>
                  </a:lnTo>
                  <a:lnTo>
                    <a:pt x="1114" y="11121"/>
                  </a:lnTo>
                  <a:close/>
                  <a:moveTo>
                    <a:pt x="993" y="11476"/>
                  </a:moveTo>
                  <a:lnTo>
                    <a:pt x="923" y="11680"/>
                  </a:lnTo>
                  <a:lnTo>
                    <a:pt x="827" y="12035"/>
                  </a:lnTo>
                  <a:lnTo>
                    <a:pt x="993" y="11476"/>
                  </a:lnTo>
                  <a:close/>
                  <a:moveTo>
                    <a:pt x="827" y="12035"/>
                  </a:moveTo>
                  <a:lnTo>
                    <a:pt x="812" y="12086"/>
                  </a:lnTo>
                  <a:lnTo>
                    <a:pt x="751" y="12320"/>
                  </a:lnTo>
                  <a:lnTo>
                    <a:pt x="794" y="12160"/>
                  </a:lnTo>
                  <a:lnTo>
                    <a:pt x="827" y="12035"/>
                  </a:lnTo>
                  <a:close/>
                  <a:moveTo>
                    <a:pt x="751" y="12320"/>
                  </a:moveTo>
                  <a:lnTo>
                    <a:pt x="664" y="12639"/>
                  </a:lnTo>
                  <a:lnTo>
                    <a:pt x="535" y="13138"/>
                  </a:lnTo>
                  <a:lnTo>
                    <a:pt x="425" y="13617"/>
                  </a:lnTo>
                  <a:lnTo>
                    <a:pt x="332" y="14115"/>
                  </a:lnTo>
                  <a:lnTo>
                    <a:pt x="258" y="14595"/>
                  </a:lnTo>
                  <a:lnTo>
                    <a:pt x="185" y="15093"/>
                  </a:lnTo>
                  <a:lnTo>
                    <a:pt x="143" y="15473"/>
                  </a:lnTo>
                  <a:lnTo>
                    <a:pt x="222" y="14872"/>
                  </a:lnTo>
                  <a:lnTo>
                    <a:pt x="332" y="14171"/>
                  </a:lnTo>
                  <a:lnTo>
                    <a:pt x="461" y="13470"/>
                  </a:lnTo>
                  <a:lnTo>
                    <a:pt x="628" y="12787"/>
                  </a:lnTo>
                  <a:lnTo>
                    <a:pt x="751" y="12320"/>
                  </a:lnTo>
                  <a:close/>
                  <a:moveTo>
                    <a:pt x="143" y="15473"/>
                  </a:moveTo>
                  <a:lnTo>
                    <a:pt x="129" y="15573"/>
                  </a:lnTo>
                  <a:lnTo>
                    <a:pt x="125" y="15633"/>
                  </a:lnTo>
                  <a:lnTo>
                    <a:pt x="129" y="15592"/>
                  </a:lnTo>
                  <a:lnTo>
                    <a:pt x="143" y="15473"/>
                  </a:lnTo>
                  <a:close/>
                  <a:moveTo>
                    <a:pt x="125" y="15633"/>
                  </a:moveTo>
                  <a:lnTo>
                    <a:pt x="74" y="16090"/>
                  </a:lnTo>
                  <a:lnTo>
                    <a:pt x="37" y="16588"/>
                  </a:lnTo>
                  <a:lnTo>
                    <a:pt x="25" y="16912"/>
                  </a:lnTo>
                  <a:lnTo>
                    <a:pt x="74" y="16293"/>
                  </a:lnTo>
                  <a:lnTo>
                    <a:pt x="125" y="15633"/>
                  </a:lnTo>
                  <a:close/>
                  <a:moveTo>
                    <a:pt x="25" y="16912"/>
                  </a:moveTo>
                  <a:lnTo>
                    <a:pt x="19" y="16994"/>
                  </a:lnTo>
                  <a:lnTo>
                    <a:pt x="19" y="17086"/>
                  </a:lnTo>
                  <a:lnTo>
                    <a:pt x="25" y="16912"/>
                  </a:lnTo>
                  <a:close/>
                  <a:moveTo>
                    <a:pt x="19" y="17086"/>
                  </a:moveTo>
                  <a:lnTo>
                    <a:pt x="0" y="17584"/>
                  </a:lnTo>
                  <a:lnTo>
                    <a:pt x="0" y="18082"/>
                  </a:lnTo>
                  <a:lnTo>
                    <a:pt x="19" y="18581"/>
                  </a:lnTo>
                  <a:lnTo>
                    <a:pt x="37" y="19079"/>
                  </a:lnTo>
                  <a:lnTo>
                    <a:pt x="74" y="19577"/>
                  </a:lnTo>
                  <a:lnTo>
                    <a:pt x="129" y="20057"/>
                  </a:lnTo>
                  <a:lnTo>
                    <a:pt x="185" y="20555"/>
                  </a:lnTo>
                  <a:lnTo>
                    <a:pt x="111" y="19835"/>
                  </a:lnTo>
                  <a:lnTo>
                    <a:pt x="56" y="19134"/>
                  </a:lnTo>
                  <a:lnTo>
                    <a:pt x="19" y="18415"/>
                  </a:lnTo>
                  <a:lnTo>
                    <a:pt x="19" y="17713"/>
                  </a:lnTo>
                  <a:lnTo>
                    <a:pt x="19" y="17086"/>
                  </a:lnTo>
                  <a:close/>
                  <a:moveTo>
                    <a:pt x="185" y="20555"/>
                  </a:moveTo>
                  <a:lnTo>
                    <a:pt x="258" y="21053"/>
                  </a:lnTo>
                  <a:lnTo>
                    <a:pt x="332" y="21551"/>
                  </a:lnTo>
                  <a:lnTo>
                    <a:pt x="443" y="22049"/>
                  </a:lnTo>
                  <a:lnTo>
                    <a:pt x="535" y="22529"/>
                  </a:lnTo>
                  <a:lnTo>
                    <a:pt x="664" y="23027"/>
                  </a:lnTo>
                  <a:lnTo>
                    <a:pt x="794" y="23507"/>
                  </a:lnTo>
                  <a:lnTo>
                    <a:pt x="941" y="23987"/>
                  </a:lnTo>
                  <a:lnTo>
                    <a:pt x="1089" y="24466"/>
                  </a:lnTo>
                  <a:lnTo>
                    <a:pt x="1255" y="24946"/>
                  </a:lnTo>
                  <a:lnTo>
                    <a:pt x="1439" y="25426"/>
                  </a:lnTo>
                  <a:lnTo>
                    <a:pt x="1487" y="25535"/>
                  </a:lnTo>
                  <a:lnTo>
                    <a:pt x="1487" y="25535"/>
                  </a:lnTo>
                  <a:lnTo>
                    <a:pt x="1292" y="25002"/>
                  </a:lnTo>
                  <a:lnTo>
                    <a:pt x="1107" y="24466"/>
                  </a:lnTo>
                  <a:lnTo>
                    <a:pt x="923" y="23913"/>
                  </a:lnTo>
                  <a:lnTo>
                    <a:pt x="757" y="23359"/>
                  </a:lnTo>
                  <a:lnTo>
                    <a:pt x="572" y="22658"/>
                  </a:lnTo>
                  <a:lnTo>
                    <a:pt x="425" y="21957"/>
                  </a:lnTo>
                  <a:lnTo>
                    <a:pt x="295" y="21256"/>
                  </a:lnTo>
                  <a:lnTo>
                    <a:pt x="185" y="20555"/>
                  </a:lnTo>
                  <a:close/>
                  <a:moveTo>
                    <a:pt x="1487" y="25535"/>
                  </a:moveTo>
                  <a:lnTo>
                    <a:pt x="1495" y="25555"/>
                  </a:lnTo>
                  <a:lnTo>
                    <a:pt x="1716" y="26090"/>
                  </a:lnTo>
                  <a:lnTo>
                    <a:pt x="1956" y="26625"/>
                  </a:lnTo>
                  <a:lnTo>
                    <a:pt x="1997" y="26708"/>
                  </a:lnTo>
                  <a:lnTo>
                    <a:pt x="1845" y="26348"/>
                  </a:lnTo>
                  <a:lnTo>
                    <a:pt x="1642" y="25887"/>
                  </a:lnTo>
                  <a:lnTo>
                    <a:pt x="1487" y="25535"/>
                  </a:lnTo>
                  <a:close/>
                  <a:moveTo>
                    <a:pt x="1997" y="26708"/>
                  </a:moveTo>
                  <a:lnTo>
                    <a:pt x="1997" y="26708"/>
                  </a:lnTo>
                  <a:lnTo>
                    <a:pt x="1997" y="26708"/>
                  </a:lnTo>
                  <a:lnTo>
                    <a:pt x="1997" y="26708"/>
                  </a:lnTo>
                  <a:close/>
                  <a:moveTo>
                    <a:pt x="1997" y="26708"/>
                  </a:moveTo>
                  <a:lnTo>
                    <a:pt x="2048" y="26828"/>
                  </a:lnTo>
                  <a:lnTo>
                    <a:pt x="2168" y="27050"/>
                  </a:lnTo>
                  <a:lnTo>
                    <a:pt x="1997" y="26708"/>
                  </a:lnTo>
                  <a:close/>
                  <a:moveTo>
                    <a:pt x="2168" y="27050"/>
                  </a:moveTo>
                  <a:lnTo>
                    <a:pt x="2214" y="27142"/>
                  </a:lnTo>
                  <a:lnTo>
                    <a:pt x="2441" y="27565"/>
                  </a:lnTo>
                  <a:lnTo>
                    <a:pt x="2288" y="27271"/>
                  </a:lnTo>
                  <a:lnTo>
                    <a:pt x="2168" y="27050"/>
                  </a:lnTo>
                  <a:close/>
                  <a:moveTo>
                    <a:pt x="2441" y="27565"/>
                  </a:moveTo>
                  <a:lnTo>
                    <a:pt x="2528" y="27732"/>
                  </a:lnTo>
                  <a:lnTo>
                    <a:pt x="2786" y="28194"/>
                  </a:lnTo>
                  <a:lnTo>
                    <a:pt x="3045" y="28636"/>
                  </a:lnTo>
                  <a:lnTo>
                    <a:pt x="3321" y="29061"/>
                  </a:lnTo>
                  <a:lnTo>
                    <a:pt x="3617" y="29504"/>
                  </a:lnTo>
                  <a:lnTo>
                    <a:pt x="3912" y="29928"/>
                  </a:lnTo>
                  <a:lnTo>
                    <a:pt x="4225" y="30352"/>
                  </a:lnTo>
                  <a:lnTo>
                    <a:pt x="4558" y="30777"/>
                  </a:lnTo>
                  <a:lnTo>
                    <a:pt x="4890" y="31183"/>
                  </a:lnTo>
                  <a:lnTo>
                    <a:pt x="5240" y="31588"/>
                  </a:lnTo>
                  <a:lnTo>
                    <a:pt x="5240" y="31588"/>
                  </a:lnTo>
                  <a:lnTo>
                    <a:pt x="4853" y="31127"/>
                  </a:lnTo>
                  <a:lnTo>
                    <a:pt x="4465" y="30647"/>
                  </a:lnTo>
                  <a:lnTo>
                    <a:pt x="4096" y="30168"/>
                  </a:lnTo>
                  <a:lnTo>
                    <a:pt x="3746" y="29688"/>
                  </a:lnTo>
                  <a:lnTo>
                    <a:pt x="3414" y="29190"/>
                  </a:lnTo>
                  <a:lnTo>
                    <a:pt x="3081" y="28692"/>
                  </a:lnTo>
                  <a:lnTo>
                    <a:pt x="2786" y="28175"/>
                  </a:lnTo>
                  <a:lnTo>
                    <a:pt x="2491" y="27658"/>
                  </a:lnTo>
                  <a:lnTo>
                    <a:pt x="2441" y="27565"/>
                  </a:lnTo>
                  <a:close/>
                  <a:moveTo>
                    <a:pt x="5240" y="31588"/>
                  </a:moveTo>
                  <a:lnTo>
                    <a:pt x="5609" y="31994"/>
                  </a:lnTo>
                  <a:lnTo>
                    <a:pt x="5978" y="32382"/>
                  </a:lnTo>
                  <a:lnTo>
                    <a:pt x="6005" y="32408"/>
                  </a:lnTo>
                  <a:lnTo>
                    <a:pt x="6005" y="32408"/>
                  </a:lnTo>
                  <a:lnTo>
                    <a:pt x="5628" y="32013"/>
                  </a:lnTo>
                  <a:lnTo>
                    <a:pt x="5240" y="31588"/>
                  </a:lnTo>
                  <a:close/>
                  <a:moveTo>
                    <a:pt x="6005" y="32408"/>
                  </a:moveTo>
                  <a:lnTo>
                    <a:pt x="6034" y="32437"/>
                  </a:lnTo>
                  <a:lnTo>
                    <a:pt x="6440" y="32825"/>
                  </a:lnTo>
                  <a:lnTo>
                    <a:pt x="6845" y="33212"/>
                  </a:lnTo>
                  <a:lnTo>
                    <a:pt x="7270" y="33600"/>
                  </a:lnTo>
                  <a:lnTo>
                    <a:pt x="7515" y="33793"/>
                  </a:lnTo>
                  <a:lnTo>
                    <a:pt x="7141" y="33470"/>
                  </a:lnTo>
                  <a:lnTo>
                    <a:pt x="6753" y="33120"/>
                  </a:lnTo>
                  <a:lnTo>
                    <a:pt x="6366" y="32751"/>
                  </a:lnTo>
                  <a:lnTo>
                    <a:pt x="6005" y="32408"/>
                  </a:lnTo>
                  <a:close/>
                  <a:moveTo>
                    <a:pt x="7515" y="33793"/>
                  </a:moveTo>
                  <a:lnTo>
                    <a:pt x="7547" y="33821"/>
                  </a:lnTo>
                  <a:lnTo>
                    <a:pt x="7953" y="34153"/>
                  </a:lnTo>
                  <a:lnTo>
                    <a:pt x="8008" y="34194"/>
                  </a:lnTo>
                  <a:lnTo>
                    <a:pt x="8008" y="34194"/>
                  </a:lnTo>
                  <a:lnTo>
                    <a:pt x="7713" y="33950"/>
                  </a:lnTo>
                  <a:lnTo>
                    <a:pt x="7515" y="33793"/>
                  </a:lnTo>
                  <a:close/>
                  <a:moveTo>
                    <a:pt x="8008" y="34194"/>
                  </a:moveTo>
                  <a:lnTo>
                    <a:pt x="8137" y="34301"/>
                  </a:lnTo>
                  <a:lnTo>
                    <a:pt x="8598" y="34633"/>
                  </a:lnTo>
                  <a:lnTo>
                    <a:pt x="8676" y="34688"/>
                  </a:lnTo>
                  <a:lnTo>
                    <a:pt x="8377" y="34467"/>
                  </a:lnTo>
                  <a:lnTo>
                    <a:pt x="8008" y="34194"/>
                  </a:lnTo>
                  <a:close/>
                  <a:moveTo>
                    <a:pt x="8676" y="34688"/>
                  </a:moveTo>
                  <a:lnTo>
                    <a:pt x="8801" y="34780"/>
                  </a:lnTo>
                  <a:lnTo>
                    <a:pt x="9226" y="35076"/>
                  </a:lnTo>
                  <a:lnTo>
                    <a:pt x="9358" y="35162"/>
                  </a:lnTo>
                  <a:lnTo>
                    <a:pt x="9358" y="35162"/>
                  </a:lnTo>
                  <a:lnTo>
                    <a:pt x="9041" y="34947"/>
                  </a:lnTo>
                  <a:lnTo>
                    <a:pt x="8676" y="34688"/>
                  </a:lnTo>
                  <a:close/>
                  <a:moveTo>
                    <a:pt x="9358" y="35162"/>
                  </a:moveTo>
                  <a:lnTo>
                    <a:pt x="9502" y="35260"/>
                  </a:lnTo>
                  <a:lnTo>
                    <a:pt x="9964" y="35555"/>
                  </a:lnTo>
                  <a:lnTo>
                    <a:pt x="10204" y="35694"/>
                  </a:lnTo>
                  <a:lnTo>
                    <a:pt x="10093" y="35629"/>
                  </a:lnTo>
                  <a:lnTo>
                    <a:pt x="9650" y="35352"/>
                  </a:lnTo>
                  <a:lnTo>
                    <a:pt x="9358" y="35162"/>
                  </a:lnTo>
                  <a:close/>
                  <a:moveTo>
                    <a:pt x="10204" y="35694"/>
                  </a:moveTo>
                  <a:lnTo>
                    <a:pt x="10536" y="35888"/>
                  </a:lnTo>
                  <a:lnTo>
                    <a:pt x="10843" y="36047"/>
                  </a:lnTo>
                  <a:lnTo>
                    <a:pt x="10843" y="36047"/>
                  </a:lnTo>
                  <a:lnTo>
                    <a:pt x="10443" y="35832"/>
                  </a:lnTo>
                  <a:lnTo>
                    <a:pt x="10204" y="35694"/>
                  </a:lnTo>
                  <a:close/>
                  <a:moveTo>
                    <a:pt x="10843" y="36047"/>
                  </a:moveTo>
                  <a:lnTo>
                    <a:pt x="10923" y="36091"/>
                  </a:lnTo>
                  <a:lnTo>
                    <a:pt x="11403" y="36349"/>
                  </a:lnTo>
                  <a:lnTo>
                    <a:pt x="11901" y="36589"/>
                  </a:lnTo>
                  <a:lnTo>
                    <a:pt x="11901" y="36589"/>
                  </a:lnTo>
                  <a:lnTo>
                    <a:pt x="11458" y="36367"/>
                  </a:lnTo>
                  <a:lnTo>
                    <a:pt x="10997" y="36127"/>
                  </a:lnTo>
                  <a:lnTo>
                    <a:pt x="10843" y="36047"/>
                  </a:lnTo>
                  <a:close/>
                  <a:moveTo>
                    <a:pt x="11901" y="36589"/>
                  </a:moveTo>
                  <a:lnTo>
                    <a:pt x="12399" y="36810"/>
                  </a:lnTo>
                  <a:lnTo>
                    <a:pt x="12897" y="37032"/>
                  </a:lnTo>
                  <a:lnTo>
                    <a:pt x="13396" y="37216"/>
                  </a:lnTo>
                  <a:lnTo>
                    <a:pt x="13560" y="37275"/>
                  </a:lnTo>
                  <a:lnTo>
                    <a:pt x="13560" y="37275"/>
                  </a:lnTo>
                  <a:lnTo>
                    <a:pt x="12750" y="36958"/>
                  </a:lnTo>
                  <a:lnTo>
                    <a:pt x="11901" y="36589"/>
                  </a:lnTo>
                  <a:close/>
                  <a:moveTo>
                    <a:pt x="13560" y="37275"/>
                  </a:moveTo>
                  <a:lnTo>
                    <a:pt x="13599" y="37290"/>
                  </a:lnTo>
                  <a:lnTo>
                    <a:pt x="13677" y="37317"/>
                  </a:lnTo>
                  <a:lnTo>
                    <a:pt x="13677" y="37317"/>
                  </a:lnTo>
                  <a:lnTo>
                    <a:pt x="13560" y="37275"/>
                  </a:lnTo>
                  <a:close/>
                  <a:moveTo>
                    <a:pt x="13677" y="37317"/>
                  </a:moveTo>
                  <a:lnTo>
                    <a:pt x="13912" y="37401"/>
                  </a:lnTo>
                  <a:lnTo>
                    <a:pt x="14410" y="37585"/>
                  </a:lnTo>
                  <a:lnTo>
                    <a:pt x="14927" y="37733"/>
                  </a:lnTo>
                  <a:lnTo>
                    <a:pt x="15462" y="37880"/>
                  </a:lnTo>
                  <a:lnTo>
                    <a:pt x="15979" y="38009"/>
                  </a:lnTo>
                  <a:lnTo>
                    <a:pt x="16495" y="38120"/>
                  </a:lnTo>
                  <a:lnTo>
                    <a:pt x="17030" y="38231"/>
                  </a:lnTo>
                  <a:lnTo>
                    <a:pt x="17565" y="38323"/>
                  </a:lnTo>
                  <a:lnTo>
                    <a:pt x="17787" y="38355"/>
                  </a:lnTo>
                  <a:lnTo>
                    <a:pt x="17787" y="38355"/>
                  </a:lnTo>
                  <a:lnTo>
                    <a:pt x="17141" y="38249"/>
                  </a:lnTo>
                  <a:lnTo>
                    <a:pt x="16237" y="38065"/>
                  </a:lnTo>
                  <a:lnTo>
                    <a:pt x="15351" y="37843"/>
                  </a:lnTo>
                  <a:lnTo>
                    <a:pt x="14466" y="37585"/>
                  </a:lnTo>
                  <a:lnTo>
                    <a:pt x="13677" y="37317"/>
                  </a:lnTo>
                  <a:close/>
                  <a:moveTo>
                    <a:pt x="17787" y="38355"/>
                  </a:moveTo>
                  <a:lnTo>
                    <a:pt x="18045" y="38397"/>
                  </a:lnTo>
                  <a:lnTo>
                    <a:pt x="18949" y="38489"/>
                  </a:lnTo>
                  <a:lnTo>
                    <a:pt x="19010" y="38493"/>
                  </a:lnTo>
                  <a:lnTo>
                    <a:pt x="19010" y="38493"/>
                  </a:lnTo>
                  <a:lnTo>
                    <a:pt x="18617" y="38452"/>
                  </a:lnTo>
                  <a:lnTo>
                    <a:pt x="18082" y="38397"/>
                  </a:lnTo>
                  <a:lnTo>
                    <a:pt x="17787" y="38355"/>
                  </a:lnTo>
                  <a:close/>
                  <a:moveTo>
                    <a:pt x="19010" y="38493"/>
                  </a:moveTo>
                  <a:lnTo>
                    <a:pt x="19152" y="38508"/>
                  </a:lnTo>
                  <a:lnTo>
                    <a:pt x="19687" y="38544"/>
                  </a:lnTo>
                  <a:lnTo>
                    <a:pt x="20222" y="38563"/>
                  </a:lnTo>
                  <a:lnTo>
                    <a:pt x="20776" y="38563"/>
                  </a:lnTo>
                  <a:lnTo>
                    <a:pt x="19853" y="38544"/>
                  </a:lnTo>
                  <a:lnTo>
                    <a:pt x="19010" y="38493"/>
                  </a:lnTo>
                  <a:close/>
                </a:path>
              </a:pathLst>
            </a:custGeom>
            <a:solidFill>
              <a:srgbClr val="2FA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4072975" y="4125025"/>
              <a:ext cx="141000" cy="141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rot="-1440117">
              <a:off x="4661979" y="3360740"/>
              <a:ext cx="1028079" cy="1306447"/>
            </a:xfrm>
            <a:custGeom>
              <a:rect b="b" l="l" r="r" t="t"/>
              <a:pathLst>
                <a:path extrusionOk="0" h="8740" w="7642">
                  <a:moveTo>
                    <a:pt x="4154" y="1"/>
                  </a:moveTo>
                  <a:lnTo>
                    <a:pt x="3890" y="15"/>
                  </a:lnTo>
                  <a:lnTo>
                    <a:pt x="3626" y="56"/>
                  </a:lnTo>
                  <a:lnTo>
                    <a:pt x="3376" y="140"/>
                  </a:lnTo>
                  <a:lnTo>
                    <a:pt x="3140" y="237"/>
                  </a:lnTo>
                  <a:lnTo>
                    <a:pt x="2904" y="376"/>
                  </a:lnTo>
                  <a:lnTo>
                    <a:pt x="2682" y="529"/>
                  </a:lnTo>
                  <a:lnTo>
                    <a:pt x="2473" y="723"/>
                  </a:lnTo>
                  <a:lnTo>
                    <a:pt x="2265" y="945"/>
                  </a:lnTo>
                  <a:lnTo>
                    <a:pt x="2070" y="1182"/>
                  </a:lnTo>
                  <a:lnTo>
                    <a:pt x="3849" y="2432"/>
                  </a:lnTo>
                  <a:lnTo>
                    <a:pt x="4001" y="2265"/>
                  </a:lnTo>
                  <a:lnTo>
                    <a:pt x="4154" y="2126"/>
                  </a:lnTo>
                  <a:lnTo>
                    <a:pt x="4238" y="2071"/>
                  </a:lnTo>
                  <a:lnTo>
                    <a:pt x="4321" y="2015"/>
                  </a:lnTo>
                  <a:lnTo>
                    <a:pt x="4404" y="1987"/>
                  </a:lnTo>
                  <a:lnTo>
                    <a:pt x="4502" y="1960"/>
                  </a:lnTo>
                  <a:lnTo>
                    <a:pt x="4585" y="1932"/>
                  </a:lnTo>
                  <a:lnTo>
                    <a:pt x="4849" y="1932"/>
                  </a:lnTo>
                  <a:lnTo>
                    <a:pt x="4932" y="1960"/>
                  </a:lnTo>
                  <a:lnTo>
                    <a:pt x="5016" y="1987"/>
                  </a:lnTo>
                  <a:lnTo>
                    <a:pt x="5099" y="2029"/>
                  </a:lnTo>
                  <a:lnTo>
                    <a:pt x="5168" y="2085"/>
                  </a:lnTo>
                  <a:lnTo>
                    <a:pt x="5321" y="2210"/>
                  </a:lnTo>
                  <a:lnTo>
                    <a:pt x="5391" y="2279"/>
                  </a:lnTo>
                  <a:lnTo>
                    <a:pt x="5432" y="2335"/>
                  </a:lnTo>
                  <a:lnTo>
                    <a:pt x="5474" y="2418"/>
                  </a:lnTo>
                  <a:lnTo>
                    <a:pt x="5516" y="2488"/>
                  </a:lnTo>
                  <a:lnTo>
                    <a:pt x="5530" y="2557"/>
                  </a:lnTo>
                  <a:lnTo>
                    <a:pt x="5544" y="2640"/>
                  </a:lnTo>
                  <a:lnTo>
                    <a:pt x="5544" y="2724"/>
                  </a:lnTo>
                  <a:lnTo>
                    <a:pt x="5544" y="2807"/>
                  </a:lnTo>
                  <a:lnTo>
                    <a:pt x="5530" y="2890"/>
                  </a:lnTo>
                  <a:lnTo>
                    <a:pt x="5502" y="2974"/>
                  </a:lnTo>
                  <a:lnTo>
                    <a:pt x="5419" y="3168"/>
                  </a:lnTo>
                  <a:lnTo>
                    <a:pt x="5293" y="3363"/>
                  </a:lnTo>
                  <a:lnTo>
                    <a:pt x="5168" y="3502"/>
                  </a:lnTo>
                  <a:lnTo>
                    <a:pt x="5030" y="3641"/>
                  </a:lnTo>
                  <a:lnTo>
                    <a:pt x="4863" y="3738"/>
                  </a:lnTo>
                  <a:lnTo>
                    <a:pt x="4682" y="3807"/>
                  </a:lnTo>
                  <a:lnTo>
                    <a:pt x="4460" y="3877"/>
                  </a:lnTo>
                  <a:lnTo>
                    <a:pt x="4224" y="3919"/>
                  </a:lnTo>
                  <a:lnTo>
                    <a:pt x="3960" y="3960"/>
                  </a:lnTo>
                  <a:lnTo>
                    <a:pt x="3668" y="3988"/>
                  </a:lnTo>
                  <a:lnTo>
                    <a:pt x="3515" y="4016"/>
                  </a:lnTo>
                  <a:lnTo>
                    <a:pt x="3362" y="4044"/>
                  </a:lnTo>
                  <a:lnTo>
                    <a:pt x="3223" y="4071"/>
                  </a:lnTo>
                  <a:lnTo>
                    <a:pt x="3085" y="4113"/>
                  </a:lnTo>
                  <a:lnTo>
                    <a:pt x="2946" y="4169"/>
                  </a:lnTo>
                  <a:lnTo>
                    <a:pt x="2807" y="4224"/>
                  </a:lnTo>
                  <a:lnTo>
                    <a:pt x="2682" y="4294"/>
                  </a:lnTo>
                  <a:lnTo>
                    <a:pt x="2557" y="4377"/>
                  </a:lnTo>
                  <a:lnTo>
                    <a:pt x="2432" y="4460"/>
                  </a:lnTo>
                  <a:lnTo>
                    <a:pt x="2307" y="4558"/>
                  </a:lnTo>
                  <a:lnTo>
                    <a:pt x="2181" y="4669"/>
                  </a:lnTo>
                  <a:lnTo>
                    <a:pt x="2056" y="4808"/>
                  </a:lnTo>
                  <a:lnTo>
                    <a:pt x="1792" y="5099"/>
                  </a:lnTo>
                  <a:lnTo>
                    <a:pt x="1528" y="5461"/>
                  </a:lnTo>
                  <a:lnTo>
                    <a:pt x="3043" y="6517"/>
                  </a:lnTo>
                  <a:lnTo>
                    <a:pt x="3182" y="6336"/>
                  </a:lnTo>
                  <a:lnTo>
                    <a:pt x="3335" y="6183"/>
                  </a:lnTo>
                  <a:lnTo>
                    <a:pt x="3474" y="6044"/>
                  </a:lnTo>
                  <a:lnTo>
                    <a:pt x="3612" y="5933"/>
                  </a:lnTo>
                  <a:lnTo>
                    <a:pt x="3765" y="5850"/>
                  </a:lnTo>
                  <a:lnTo>
                    <a:pt x="3932" y="5780"/>
                  </a:lnTo>
                  <a:lnTo>
                    <a:pt x="4126" y="5725"/>
                  </a:lnTo>
                  <a:lnTo>
                    <a:pt x="4335" y="5683"/>
                  </a:lnTo>
                  <a:lnTo>
                    <a:pt x="5335" y="5544"/>
                  </a:lnTo>
                  <a:lnTo>
                    <a:pt x="5641" y="5488"/>
                  </a:lnTo>
                  <a:lnTo>
                    <a:pt x="5919" y="5405"/>
                  </a:lnTo>
                  <a:lnTo>
                    <a:pt x="6183" y="5308"/>
                  </a:lnTo>
                  <a:lnTo>
                    <a:pt x="6405" y="5197"/>
                  </a:lnTo>
                  <a:lnTo>
                    <a:pt x="6613" y="5072"/>
                  </a:lnTo>
                  <a:lnTo>
                    <a:pt x="6794" y="4919"/>
                  </a:lnTo>
                  <a:lnTo>
                    <a:pt x="6975" y="4738"/>
                  </a:lnTo>
                  <a:lnTo>
                    <a:pt x="7141" y="4530"/>
                  </a:lnTo>
                  <a:lnTo>
                    <a:pt x="7294" y="4280"/>
                  </a:lnTo>
                  <a:lnTo>
                    <a:pt x="7419" y="4030"/>
                  </a:lnTo>
                  <a:lnTo>
                    <a:pt x="7530" y="3780"/>
                  </a:lnTo>
                  <a:lnTo>
                    <a:pt x="7600" y="3530"/>
                  </a:lnTo>
                  <a:lnTo>
                    <a:pt x="7641" y="3279"/>
                  </a:lnTo>
                  <a:lnTo>
                    <a:pt x="7641" y="3029"/>
                  </a:lnTo>
                  <a:lnTo>
                    <a:pt x="7628" y="2779"/>
                  </a:lnTo>
                  <a:lnTo>
                    <a:pt x="7572" y="2529"/>
                  </a:lnTo>
                  <a:lnTo>
                    <a:pt x="7489" y="2293"/>
                  </a:lnTo>
                  <a:lnTo>
                    <a:pt x="7391" y="2043"/>
                  </a:lnTo>
                  <a:lnTo>
                    <a:pt x="7252" y="1807"/>
                  </a:lnTo>
                  <a:lnTo>
                    <a:pt x="7086" y="1585"/>
                  </a:lnTo>
                  <a:lnTo>
                    <a:pt x="6891" y="1348"/>
                  </a:lnTo>
                  <a:lnTo>
                    <a:pt x="6669" y="1140"/>
                  </a:lnTo>
                  <a:lnTo>
                    <a:pt x="6419" y="918"/>
                  </a:lnTo>
                  <a:lnTo>
                    <a:pt x="6141" y="709"/>
                  </a:lnTo>
                  <a:lnTo>
                    <a:pt x="5835" y="515"/>
                  </a:lnTo>
                  <a:lnTo>
                    <a:pt x="5557" y="362"/>
                  </a:lnTo>
                  <a:lnTo>
                    <a:pt x="5266" y="223"/>
                  </a:lnTo>
                  <a:lnTo>
                    <a:pt x="4988" y="126"/>
                  </a:lnTo>
                  <a:lnTo>
                    <a:pt x="4710" y="56"/>
                  </a:lnTo>
                  <a:lnTo>
                    <a:pt x="4432" y="1"/>
                  </a:lnTo>
                  <a:close/>
                  <a:moveTo>
                    <a:pt x="1042" y="6461"/>
                  </a:moveTo>
                  <a:lnTo>
                    <a:pt x="917" y="6475"/>
                  </a:lnTo>
                  <a:lnTo>
                    <a:pt x="806" y="6489"/>
                  </a:lnTo>
                  <a:lnTo>
                    <a:pt x="709" y="6517"/>
                  </a:lnTo>
                  <a:lnTo>
                    <a:pt x="612" y="6558"/>
                  </a:lnTo>
                  <a:lnTo>
                    <a:pt x="514" y="6614"/>
                  </a:lnTo>
                  <a:lnTo>
                    <a:pt x="417" y="6669"/>
                  </a:lnTo>
                  <a:lnTo>
                    <a:pt x="334" y="6739"/>
                  </a:lnTo>
                  <a:lnTo>
                    <a:pt x="264" y="6822"/>
                  </a:lnTo>
                  <a:lnTo>
                    <a:pt x="195" y="6906"/>
                  </a:lnTo>
                  <a:lnTo>
                    <a:pt x="125" y="7017"/>
                  </a:lnTo>
                  <a:lnTo>
                    <a:pt x="84" y="7114"/>
                  </a:lnTo>
                  <a:lnTo>
                    <a:pt x="42" y="7211"/>
                  </a:lnTo>
                  <a:lnTo>
                    <a:pt x="14" y="7322"/>
                  </a:lnTo>
                  <a:lnTo>
                    <a:pt x="0" y="7420"/>
                  </a:lnTo>
                  <a:lnTo>
                    <a:pt x="0" y="7531"/>
                  </a:lnTo>
                  <a:lnTo>
                    <a:pt x="0" y="7642"/>
                  </a:lnTo>
                  <a:lnTo>
                    <a:pt x="28" y="7753"/>
                  </a:lnTo>
                  <a:lnTo>
                    <a:pt x="56" y="7864"/>
                  </a:lnTo>
                  <a:lnTo>
                    <a:pt x="98" y="7961"/>
                  </a:lnTo>
                  <a:lnTo>
                    <a:pt x="153" y="8059"/>
                  </a:lnTo>
                  <a:lnTo>
                    <a:pt x="209" y="8156"/>
                  </a:lnTo>
                  <a:lnTo>
                    <a:pt x="278" y="8253"/>
                  </a:lnTo>
                  <a:lnTo>
                    <a:pt x="361" y="8337"/>
                  </a:lnTo>
                  <a:lnTo>
                    <a:pt x="445" y="8420"/>
                  </a:lnTo>
                  <a:lnTo>
                    <a:pt x="556" y="8489"/>
                  </a:lnTo>
                  <a:lnTo>
                    <a:pt x="653" y="8559"/>
                  </a:lnTo>
                  <a:lnTo>
                    <a:pt x="764" y="8614"/>
                  </a:lnTo>
                  <a:lnTo>
                    <a:pt x="876" y="8670"/>
                  </a:lnTo>
                  <a:lnTo>
                    <a:pt x="987" y="8698"/>
                  </a:lnTo>
                  <a:lnTo>
                    <a:pt x="1098" y="8726"/>
                  </a:lnTo>
                  <a:lnTo>
                    <a:pt x="1209" y="8739"/>
                  </a:lnTo>
                  <a:lnTo>
                    <a:pt x="1431" y="8739"/>
                  </a:lnTo>
                  <a:lnTo>
                    <a:pt x="1542" y="8726"/>
                  </a:lnTo>
                  <a:lnTo>
                    <a:pt x="1654" y="8684"/>
                  </a:lnTo>
                  <a:lnTo>
                    <a:pt x="1751" y="8656"/>
                  </a:lnTo>
                  <a:lnTo>
                    <a:pt x="1848" y="8601"/>
                  </a:lnTo>
                  <a:lnTo>
                    <a:pt x="1931" y="8545"/>
                  </a:lnTo>
                  <a:lnTo>
                    <a:pt x="2015" y="8475"/>
                  </a:lnTo>
                  <a:lnTo>
                    <a:pt x="2084" y="8392"/>
                  </a:lnTo>
                  <a:lnTo>
                    <a:pt x="2168" y="8295"/>
                  </a:lnTo>
                  <a:lnTo>
                    <a:pt x="2223" y="8198"/>
                  </a:lnTo>
                  <a:lnTo>
                    <a:pt x="2279" y="8100"/>
                  </a:lnTo>
                  <a:lnTo>
                    <a:pt x="2320" y="7989"/>
                  </a:lnTo>
                  <a:lnTo>
                    <a:pt x="2334" y="7892"/>
                  </a:lnTo>
                  <a:lnTo>
                    <a:pt x="2362" y="7781"/>
                  </a:lnTo>
                  <a:lnTo>
                    <a:pt x="2362" y="7684"/>
                  </a:lnTo>
                  <a:lnTo>
                    <a:pt x="2348" y="7572"/>
                  </a:lnTo>
                  <a:lnTo>
                    <a:pt x="2334" y="7461"/>
                  </a:lnTo>
                  <a:lnTo>
                    <a:pt x="2293" y="7350"/>
                  </a:lnTo>
                  <a:lnTo>
                    <a:pt x="2251" y="7239"/>
                  </a:lnTo>
                  <a:lnTo>
                    <a:pt x="2209" y="7142"/>
                  </a:lnTo>
                  <a:lnTo>
                    <a:pt x="2140" y="7044"/>
                  </a:lnTo>
                  <a:lnTo>
                    <a:pt x="2070" y="6961"/>
                  </a:lnTo>
                  <a:lnTo>
                    <a:pt x="1987" y="6878"/>
                  </a:lnTo>
                  <a:lnTo>
                    <a:pt x="1904" y="6794"/>
                  </a:lnTo>
                  <a:lnTo>
                    <a:pt x="1806" y="6711"/>
                  </a:lnTo>
                  <a:lnTo>
                    <a:pt x="1695" y="6642"/>
                  </a:lnTo>
                  <a:lnTo>
                    <a:pt x="1584" y="6586"/>
                  </a:lnTo>
                  <a:lnTo>
                    <a:pt x="1487" y="6544"/>
                  </a:lnTo>
                  <a:lnTo>
                    <a:pt x="1376" y="6503"/>
                  </a:lnTo>
                  <a:lnTo>
                    <a:pt x="1265" y="6475"/>
                  </a:lnTo>
                  <a:lnTo>
                    <a:pt x="1153" y="646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WHY THIS SYSTEM??</a:t>
            </a:r>
            <a:endParaRPr sz="3000"/>
          </a:p>
        </p:txBody>
      </p:sp>
      <p:grpSp>
        <p:nvGrpSpPr>
          <p:cNvPr id="179" name="Google Shape;179;p17"/>
          <p:cNvGrpSpPr/>
          <p:nvPr/>
        </p:nvGrpSpPr>
        <p:grpSpPr>
          <a:xfrm>
            <a:off x="628677" y="1221585"/>
            <a:ext cx="4612313" cy="959770"/>
            <a:chOff x="628675" y="1221575"/>
            <a:chExt cx="4612313" cy="905700"/>
          </a:xfrm>
        </p:grpSpPr>
        <p:sp>
          <p:nvSpPr>
            <p:cNvPr id="180" name="Google Shape;180;p17"/>
            <p:cNvSpPr txBox="1"/>
            <p:nvPr/>
          </p:nvSpPr>
          <p:spPr>
            <a:xfrm>
              <a:off x="628675" y="1221575"/>
              <a:ext cx="3668400" cy="905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Fira Sans Extra Condensed Medium"/>
                  <a:ea typeface="Fira Sans Extra Condensed Medium"/>
                  <a:cs typeface="Fira Sans Extra Condensed Medium"/>
                  <a:sym typeface="Fira Sans Extra Condensed Medium"/>
                </a:rPr>
                <a:t>This project proposes several new research directions regarding the problem of Automated Personality Classification (APC). </a:t>
              </a:r>
              <a:endParaRPr>
                <a:solidFill>
                  <a:schemeClr val="dk1"/>
                </a:solidFill>
                <a:latin typeface="Fira Sans Extra Condensed Medium"/>
                <a:ea typeface="Fira Sans Extra Condensed Medium"/>
                <a:cs typeface="Fira Sans Extra Condensed Medium"/>
                <a:sym typeface="Fira Sans Extra Condensed Medium"/>
              </a:endParaRPr>
            </a:p>
          </p:txBody>
        </p:sp>
        <p:sp>
          <p:nvSpPr>
            <p:cNvPr id="181" name="Google Shape;181;p17"/>
            <p:cNvSpPr/>
            <p:nvPr/>
          </p:nvSpPr>
          <p:spPr>
            <a:xfrm>
              <a:off x="4460988" y="1332853"/>
              <a:ext cx="780000" cy="78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a:solidFill>
                  <a:schemeClr val="lt1"/>
                </a:solidFill>
              </a:endParaRPr>
            </a:p>
          </p:txBody>
        </p:sp>
      </p:grpSp>
      <p:grpSp>
        <p:nvGrpSpPr>
          <p:cNvPr id="182" name="Google Shape;182;p17"/>
          <p:cNvGrpSpPr/>
          <p:nvPr/>
        </p:nvGrpSpPr>
        <p:grpSpPr>
          <a:xfrm>
            <a:off x="628675" y="2291975"/>
            <a:ext cx="4612313" cy="1060800"/>
            <a:chOff x="628675" y="2368175"/>
            <a:chExt cx="4612313" cy="1060800"/>
          </a:xfrm>
        </p:grpSpPr>
        <p:sp>
          <p:nvSpPr>
            <p:cNvPr id="183" name="Google Shape;183;p17"/>
            <p:cNvSpPr txBox="1"/>
            <p:nvPr/>
          </p:nvSpPr>
          <p:spPr>
            <a:xfrm>
              <a:off x="628675" y="2368175"/>
              <a:ext cx="3731700" cy="1060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latin typeface="Fira Sans Extra Condensed Medium"/>
                  <a:ea typeface="Fira Sans Extra Condensed Medium"/>
                  <a:cs typeface="Fira Sans Extra Condensed Medium"/>
                  <a:sym typeface="Fira Sans Extra Condensed Medium"/>
                </a:rPr>
                <a:t>Personality classification is one of the problems considered by personality psychology, a branch of psychology. The focus of this field is the study of personality and individual differences.</a:t>
              </a:r>
              <a:endParaRPr>
                <a:solidFill>
                  <a:schemeClr val="dk1"/>
                </a:solidFill>
                <a:latin typeface="Fira Sans Extra Condensed Medium"/>
                <a:ea typeface="Fira Sans Extra Condensed Medium"/>
                <a:cs typeface="Fira Sans Extra Condensed Medium"/>
                <a:sym typeface="Fira Sans Extra Condensed Medium"/>
              </a:endParaRPr>
            </a:p>
          </p:txBody>
        </p:sp>
        <p:sp>
          <p:nvSpPr>
            <p:cNvPr id="184" name="Google Shape;184;p17"/>
            <p:cNvSpPr/>
            <p:nvPr/>
          </p:nvSpPr>
          <p:spPr>
            <a:xfrm>
              <a:off x="4460988" y="2635928"/>
              <a:ext cx="780000" cy="780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a:solidFill>
                  <a:schemeClr val="lt1"/>
                </a:solidFill>
              </a:endParaRPr>
            </a:p>
          </p:txBody>
        </p:sp>
      </p:grpSp>
      <p:grpSp>
        <p:nvGrpSpPr>
          <p:cNvPr id="185" name="Google Shape;185;p17"/>
          <p:cNvGrpSpPr/>
          <p:nvPr/>
        </p:nvGrpSpPr>
        <p:grpSpPr>
          <a:xfrm>
            <a:off x="628825" y="3786600"/>
            <a:ext cx="4612163" cy="905700"/>
            <a:chOff x="628825" y="3939000"/>
            <a:chExt cx="4612163" cy="905700"/>
          </a:xfrm>
        </p:grpSpPr>
        <p:sp>
          <p:nvSpPr>
            <p:cNvPr id="186" name="Google Shape;186;p17"/>
            <p:cNvSpPr txBox="1"/>
            <p:nvPr/>
          </p:nvSpPr>
          <p:spPr>
            <a:xfrm>
              <a:off x="628825" y="3939000"/>
              <a:ext cx="3731400" cy="905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Fira Sans Extra Condensed Medium"/>
                  <a:ea typeface="Fira Sans Extra Condensed Medium"/>
                  <a:cs typeface="Fira Sans Extra Condensed Medium"/>
                  <a:sym typeface="Fira Sans Extra Condensed Medium"/>
                </a:rPr>
                <a:t>The standard approach to solving the APC problem:</a:t>
              </a:r>
              <a:endParaRPr>
                <a:solidFill>
                  <a:schemeClr val="dk1"/>
                </a:solidFill>
                <a:latin typeface="Fira Sans Extra Condensed Medium"/>
                <a:ea typeface="Fira Sans Extra Condensed Medium"/>
                <a:cs typeface="Fira Sans Extra Condensed Medium"/>
                <a:sym typeface="Fira Sans Extra Condensed Medium"/>
              </a:endParaRPr>
            </a:p>
            <a:p>
              <a:pPr indent="0" lvl="0" marL="0" rtl="0" algn="just">
                <a:spcBef>
                  <a:spcPts val="0"/>
                </a:spcBef>
                <a:spcAft>
                  <a:spcPts val="0"/>
                </a:spcAft>
                <a:buNone/>
              </a:pPr>
              <a:r>
                <a:rPr lang="en">
                  <a:solidFill>
                    <a:schemeClr val="dk1"/>
                  </a:solidFill>
                  <a:latin typeface="Fira Sans Extra Condensed Medium"/>
                  <a:ea typeface="Fira Sans Extra Condensed Medium"/>
                  <a:cs typeface="Fira Sans Extra Condensed Medium"/>
                  <a:sym typeface="Fira Sans Extra Condensed Medium"/>
                </a:rPr>
                <a:t>A) Gathering the corpus data.</a:t>
              </a:r>
              <a:endParaRPr>
                <a:solidFill>
                  <a:schemeClr val="dk1"/>
                </a:solidFill>
                <a:latin typeface="Fira Sans Extra Condensed Medium"/>
                <a:ea typeface="Fira Sans Extra Condensed Medium"/>
                <a:cs typeface="Fira Sans Extra Condensed Medium"/>
                <a:sym typeface="Fira Sans Extra Condensed Medium"/>
              </a:endParaRPr>
            </a:p>
            <a:p>
              <a:pPr indent="0" lvl="0" marL="0" rtl="0" algn="just">
                <a:spcBef>
                  <a:spcPts val="0"/>
                </a:spcBef>
                <a:spcAft>
                  <a:spcPts val="0"/>
                </a:spcAft>
                <a:buNone/>
              </a:pPr>
              <a:r>
                <a:rPr lang="en">
                  <a:solidFill>
                    <a:schemeClr val="dk1"/>
                  </a:solidFill>
                  <a:latin typeface="Fira Sans Extra Condensed Medium"/>
                  <a:ea typeface="Fira Sans Extra Condensed Medium"/>
                  <a:cs typeface="Fira Sans Extra Condensed Medium"/>
                  <a:sym typeface="Fira Sans Extra Condensed Medium"/>
                </a:rPr>
                <a:t>B) Determination of the personality characteristics of the participants</a:t>
              </a:r>
              <a:endParaRPr>
                <a:solidFill>
                  <a:schemeClr val="dk1"/>
                </a:solidFill>
                <a:latin typeface="Fira Sans Extra Condensed Medium"/>
                <a:ea typeface="Fira Sans Extra Condensed Medium"/>
                <a:cs typeface="Fira Sans Extra Condensed Medium"/>
                <a:sym typeface="Fira Sans Extra Condensed Medium"/>
              </a:endParaRPr>
            </a:p>
            <a:p>
              <a:pPr indent="0" lvl="0" marL="0" rtl="0" algn="just">
                <a:spcBef>
                  <a:spcPts val="0"/>
                </a:spcBef>
                <a:spcAft>
                  <a:spcPts val="0"/>
                </a:spcAft>
                <a:buNone/>
              </a:pPr>
              <a:r>
                <a:rPr lang="en">
                  <a:solidFill>
                    <a:schemeClr val="dk1"/>
                  </a:solidFill>
                  <a:latin typeface="Fira Sans Extra Condensed Medium"/>
                  <a:ea typeface="Fira Sans Extra Condensed Medium"/>
                  <a:cs typeface="Fira Sans Extra Condensed Medium"/>
                  <a:sym typeface="Fira Sans Extra Condensed Medium"/>
                </a:rPr>
                <a:t>C) Building the model</a:t>
              </a:r>
              <a:endParaRPr>
                <a:solidFill>
                  <a:schemeClr val="dk1"/>
                </a:solidFill>
                <a:latin typeface="Fira Sans Extra Condensed Medium"/>
                <a:ea typeface="Fira Sans Extra Condensed Medium"/>
                <a:cs typeface="Fira Sans Extra Condensed Medium"/>
                <a:sym typeface="Fira Sans Extra Condensed Medium"/>
              </a:endParaRPr>
            </a:p>
            <a:p>
              <a:pPr indent="0" lvl="0" marL="0" rtl="0" algn="just">
                <a:spcBef>
                  <a:spcPts val="0"/>
                </a:spcBef>
                <a:spcAft>
                  <a:spcPts val="0"/>
                </a:spcAft>
                <a:buNone/>
              </a:pPr>
              <a:r>
                <a:t/>
              </a:r>
              <a:endParaRPr>
                <a:solidFill>
                  <a:schemeClr val="dk1"/>
                </a:solidFill>
                <a:latin typeface="Fira Sans Extra Condensed Medium"/>
                <a:ea typeface="Fira Sans Extra Condensed Medium"/>
                <a:cs typeface="Fira Sans Extra Condensed Medium"/>
                <a:sym typeface="Fira Sans Extra Condensed Medium"/>
              </a:endParaRPr>
            </a:p>
          </p:txBody>
        </p:sp>
        <p:sp>
          <p:nvSpPr>
            <p:cNvPr id="187" name="Google Shape;187;p17"/>
            <p:cNvSpPr/>
            <p:nvPr/>
          </p:nvSpPr>
          <p:spPr>
            <a:xfrm>
              <a:off x="4460988" y="3939003"/>
              <a:ext cx="780000" cy="780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a:solidFill>
                  <a:schemeClr val="lt1"/>
                </a:solidFill>
              </a:endParaRPr>
            </a:p>
          </p:txBody>
        </p:sp>
      </p:grpSp>
      <p:grpSp>
        <p:nvGrpSpPr>
          <p:cNvPr id="188" name="Google Shape;188;p17"/>
          <p:cNvGrpSpPr/>
          <p:nvPr/>
        </p:nvGrpSpPr>
        <p:grpSpPr>
          <a:xfrm>
            <a:off x="5341779" y="1332850"/>
            <a:ext cx="3345000" cy="3504402"/>
            <a:chOff x="5341779" y="1332850"/>
            <a:chExt cx="3345000" cy="3504402"/>
          </a:xfrm>
        </p:grpSpPr>
        <p:grpSp>
          <p:nvGrpSpPr>
            <p:cNvPr id="189" name="Google Shape;189;p17"/>
            <p:cNvGrpSpPr/>
            <p:nvPr/>
          </p:nvGrpSpPr>
          <p:grpSpPr>
            <a:xfrm>
              <a:off x="5341779" y="1332850"/>
              <a:ext cx="3345000" cy="3504402"/>
              <a:chOff x="5341779" y="1332850"/>
              <a:chExt cx="3345000" cy="3504402"/>
            </a:xfrm>
          </p:grpSpPr>
          <p:sp>
            <p:nvSpPr>
              <p:cNvPr id="190" name="Google Shape;190;p17"/>
              <p:cNvSpPr/>
              <p:nvPr/>
            </p:nvSpPr>
            <p:spPr>
              <a:xfrm>
                <a:off x="5341779" y="4542052"/>
                <a:ext cx="3345000" cy="2952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5583923" y="4119555"/>
                <a:ext cx="2824586" cy="589910"/>
              </a:xfrm>
              <a:custGeom>
                <a:rect b="b" l="l" r="r" t="t"/>
                <a:pathLst>
                  <a:path extrusionOk="0" h="20832" w="99747">
                    <a:moveTo>
                      <a:pt x="4945" y="0"/>
                    </a:moveTo>
                    <a:lnTo>
                      <a:pt x="4318" y="480"/>
                    </a:lnTo>
                    <a:lnTo>
                      <a:pt x="3727" y="997"/>
                    </a:lnTo>
                    <a:lnTo>
                      <a:pt x="3192" y="1532"/>
                    </a:lnTo>
                    <a:lnTo>
                      <a:pt x="2694" y="2085"/>
                    </a:lnTo>
                    <a:lnTo>
                      <a:pt x="2233" y="2657"/>
                    </a:lnTo>
                    <a:lnTo>
                      <a:pt x="1827" y="3248"/>
                    </a:lnTo>
                    <a:lnTo>
                      <a:pt x="1458" y="3856"/>
                    </a:lnTo>
                    <a:lnTo>
                      <a:pt x="1126" y="4465"/>
                    </a:lnTo>
                    <a:lnTo>
                      <a:pt x="849" y="5093"/>
                    </a:lnTo>
                    <a:lnTo>
                      <a:pt x="609" y="5738"/>
                    </a:lnTo>
                    <a:lnTo>
                      <a:pt x="406" y="6384"/>
                    </a:lnTo>
                    <a:lnTo>
                      <a:pt x="240" y="7048"/>
                    </a:lnTo>
                    <a:lnTo>
                      <a:pt x="111" y="7713"/>
                    </a:lnTo>
                    <a:lnTo>
                      <a:pt x="37" y="8395"/>
                    </a:lnTo>
                    <a:lnTo>
                      <a:pt x="0" y="9078"/>
                    </a:lnTo>
                    <a:lnTo>
                      <a:pt x="0" y="9779"/>
                    </a:lnTo>
                    <a:lnTo>
                      <a:pt x="19" y="10462"/>
                    </a:lnTo>
                    <a:lnTo>
                      <a:pt x="92" y="11163"/>
                    </a:lnTo>
                    <a:lnTo>
                      <a:pt x="203" y="11864"/>
                    </a:lnTo>
                    <a:lnTo>
                      <a:pt x="369" y="12584"/>
                    </a:lnTo>
                    <a:lnTo>
                      <a:pt x="554" y="13285"/>
                    </a:lnTo>
                    <a:lnTo>
                      <a:pt x="775" y="13986"/>
                    </a:lnTo>
                    <a:lnTo>
                      <a:pt x="1033" y="14687"/>
                    </a:lnTo>
                    <a:lnTo>
                      <a:pt x="1329" y="15407"/>
                    </a:lnTo>
                    <a:lnTo>
                      <a:pt x="1661" y="16089"/>
                    </a:lnTo>
                    <a:lnTo>
                      <a:pt x="2030" y="16790"/>
                    </a:lnTo>
                    <a:lnTo>
                      <a:pt x="2417" y="17492"/>
                    </a:lnTo>
                    <a:lnTo>
                      <a:pt x="2860" y="18174"/>
                    </a:lnTo>
                    <a:lnTo>
                      <a:pt x="3321" y="18839"/>
                    </a:lnTo>
                    <a:lnTo>
                      <a:pt x="3838" y="19521"/>
                    </a:lnTo>
                    <a:lnTo>
                      <a:pt x="4373" y="20167"/>
                    </a:lnTo>
                    <a:lnTo>
                      <a:pt x="4945" y="20831"/>
                    </a:lnTo>
                    <a:lnTo>
                      <a:pt x="99746" y="20831"/>
                    </a:lnTo>
                    <a:lnTo>
                      <a:pt x="99746" y="18027"/>
                    </a:lnTo>
                    <a:lnTo>
                      <a:pt x="96757" y="18027"/>
                    </a:lnTo>
                    <a:lnTo>
                      <a:pt x="96757" y="2491"/>
                    </a:lnTo>
                    <a:lnTo>
                      <a:pt x="99746" y="2491"/>
                    </a:lnTo>
                    <a:lnTo>
                      <a:pt x="997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5680574" y="4190096"/>
                <a:ext cx="2643297" cy="439941"/>
              </a:xfrm>
              <a:custGeom>
                <a:rect b="b" l="l" r="r" t="t"/>
                <a:pathLst>
                  <a:path extrusionOk="0" h="15536" w="93345">
                    <a:moveTo>
                      <a:pt x="3303" y="0"/>
                    </a:moveTo>
                    <a:lnTo>
                      <a:pt x="2897" y="314"/>
                    </a:lnTo>
                    <a:lnTo>
                      <a:pt x="2528" y="646"/>
                    </a:lnTo>
                    <a:lnTo>
                      <a:pt x="2178" y="1033"/>
                    </a:lnTo>
                    <a:lnTo>
                      <a:pt x="1846" y="1421"/>
                    </a:lnTo>
                    <a:lnTo>
                      <a:pt x="1551" y="1864"/>
                    </a:lnTo>
                    <a:lnTo>
                      <a:pt x="1274" y="2306"/>
                    </a:lnTo>
                    <a:lnTo>
                      <a:pt x="1034" y="2786"/>
                    </a:lnTo>
                    <a:lnTo>
                      <a:pt x="812" y="3266"/>
                    </a:lnTo>
                    <a:lnTo>
                      <a:pt x="628" y="3782"/>
                    </a:lnTo>
                    <a:lnTo>
                      <a:pt x="462" y="4299"/>
                    </a:lnTo>
                    <a:lnTo>
                      <a:pt x="314" y="4853"/>
                    </a:lnTo>
                    <a:lnTo>
                      <a:pt x="204" y="5388"/>
                    </a:lnTo>
                    <a:lnTo>
                      <a:pt x="111" y="5960"/>
                    </a:lnTo>
                    <a:lnTo>
                      <a:pt x="56" y="6513"/>
                    </a:lnTo>
                    <a:lnTo>
                      <a:pt x="19" y="7085"/>
                    </a:lnTo>
                    <a:lnTo>
                      <a:pt x="1" y="7657"/>
                    </a:lnTo>
                    <a:lnTo>
                      <a:pt x="19" y="8229"/>
                    </a:lnTo>
                    <a:lnTo>
                      <a:pt x="56" y="8801"/>
                    </a:lnTo>
                    <a:lnTo>
                      <a:pt x="130" y="9373"/>
                    </a:lnTo>
                    <a:lnTo>
                      <a:pt x="222" y="9945"/>
                    </a:lnTo>
                    <a:lnTo>
                      <a:pt x="333" y="10499"/>
                    </a:lnTo>
                    <a:lnTo>
                      <a:pt x="480" y="11052"/>
                    </a:lnTo>
                    <a:lnTo>
                      <a:pt x="646" y="11587"/>
                    </a:lnTo>
                    <a:lnTo>
                      <a:pt x="849" y="12104"/>
                    </a:lnTo>
                    <a:lnTo>
                      <a:pt x="1071" y="12620"/>
                    </a:lnTo>
                    <a:lnTo>
                      <a:pt x="1311" y="13100"/>
                    </a:lnTo>
                    <a:lnTo>
                      <a:pt x="1587" y="13561"/>
                    </a:lnTo>
                    <a:lnTo>
                      <a:pt x="1883" y="14023"/>
                    </a:lnTo>
                    <a:lnTo>
                      <a:pt x="2196" y="14447"/>
                    </a:lnTo>
                    <a:lnTo>
                      <a:pt x="2547" y="14835"/>
                    </a:lnTo>
                    <a:lnTo>
                      <a:pt x="2916" y="15204"/>
                    </a:lnTo>
                    <a:lnTo>
                      <a:pt x="3303" y="15536"/>
                    </a:lnTo>
                    <a:lnTo>
                      <a:pt x="93344" y="15536"/>
                    </a:lnTo>
                    <a:lnTo>
                      <a:pt x="93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5859264" y="3535402"/>
                <a:ext cx="2825124" cy="589910"/>
              </a:xfrm>
              <a:custGeom>
                <a:rect b="b" l="l" r="r" t="t"/>
                <a:pathLst>
                  <a:path extrusionOk="0" h="20832" w="99766">
                    <a:moveTo>
                      <a:pt x="1" y="0"/>
                    </a:moveTo>
                    <a:lnTo>
                      <a:pt x="1" y="2491"/>
                    </a:lnTo>
                    <a:lnTo>
                      <a:pt x="2990" y="2491"/>
                    </a:lnTo>
                    <a:lnTo>
                      <a:pt x="2990" y="18045"/>
                    </a:lnTo>
                    <a:lnTo>
                      <a:pt x="1" y="18045"/>
                    </a:lnTo>
                    <a:lnTo>
                      <a:pt x="1" y="20831"/>
                    </a:lnTo>
                    <a:lnTo>
                      <a:pt x="94802" y="20831"/>
                    </a:lnTo>
                    <a:lnTo>
                      <a:pt x="95374" y="20167"/>
                    </a:lnTo>
                    <a:lnTo>
                      <a:pt x="95909" y="19521"/>
                    </a:lnTo>
                    <a:lnTo>
                      <a:pt x="96426" y="18838"/>
                    </a:lnTo>
                    <a:lnTo>
                      <a:pt x="96887" y="18174"/>
                    </a:lnTo>
                    <a:lnTo>
                      <a:pt x="97330" y="17492"/>
                    </a:lnTo>
                    <a:lnTo>
                      <a:pt x="97717" y="16790"/>
                    </a:lnTo>
                    <a:lnTo>
                      <a:pt x="98086" y="16108"/>
                    </a:lnTo>
                    <a:lnTo>
                      <a:pt x="98418" y="15407"/>
                    </a:lnTo>
                    <a:lnTo>
                      <a:pt x="98714" y="14705"/>
                    </a:lnTo>
                    <a:lnTo>
                      <a:pt x="98972" y="13986"/>
                    </a:lnTo>
                    <a:lnTo>
                      <a:pt x="99193" y="13285"/>
                    </a:lnTo>
                    <a:lnTo>
                      <a:pt x="99396" y="12584"/>
                    </a:lnTo>
                    <a:lnTo>
                      <a:pt x="99544" y="11882"/>
                    </a:lnTo>
                    <a:lnTo>
                      <a:pt x="99655" y="11163"/>
                    </a:lnTo>
                    <a:lnTo>
                      <a:pt x="99728" y="10462"/>
                    </a:lnTo>
                    <a:lnTo>
                      <a:pt x="99765" y="9779"/>
                    </a:lnTo>
                    <a:lnTo>
                      <a:pt x="99747" y="9078"/>
                    </a:lnTo>
                    <a:lnTo>
                      <a:pt x="99710" y="8395"/>
                    </a:lnTo>
                    <a:lnTo>
                      <a:pt x="99636" y="7713"/>
                    </a:lnTo>
                    <a:lnTo>
                      <a:pt x="99507" y="7048"/>
                    </a:lnTo>
                    <a:lnTo>
                      <a:pt x="99341" y="6384"/>
                    </a:lnTo>
                    <a:lnTo>
                      <a:pt x="99138" y="5738"/>
                    </a:lnTo>
                    <a:lnTo>
                      <a:pt x="98898" y="5093"/>
                    </a:lnTo>
                    <a:lnTo>
                      <a:pt x="98621" y="4465"/>
                    </a:lnTo>
                    <a:lnTo>
                      <a:pt x="98289" y="3856"/>
                    </a:lnTo>
                    <a:lnTo>
                      <a:pt x="97920" y="3247"/>
                    </a:lnTo>
                    <a:lnTo>
                      <a:pt x="97514" y="2657"/>
                    </a:lnTo>
                    <a:lnTo>
                      <a:pt x="97053" y="2085"/>
                    </a:lnTo>
                    <a:lnTo>
                      <a:pt x="96555" y="1550"/>
                    </a:lnTo>
                    <a:lnTo>
                      <a:pt x="96020" y="1015"/>
                    </a:lnTo>
                    <a:lnTo>
                      <a:pt x="95429" y="498"/>
                    </a:lnTo>
                    <a:lnTo>
                      <a:pt x="94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5537934" y="3535402"/>
                <a:ext cx="2825095" cy="589910"/>
              </a:xfrm>
              <a:custGeom>
                <a:rect b="b" l="l" r="r" t="t"/>
                <a:pathLst>
                  <a:path extrusionOk="0" h="20832" w="99765">
                    <a:moveTo>
                      <a:pt x="1" y="0"/>
                    </a:moveTo>
                    <a:lnTo>
                      <a:pt x="1" y="2491"/>
                    </a:lnTo>
                    <a:lnTo>
                      <a:pt x="3008" y="2491"/>
                    </a:lnTo>
                    <a:lnTo>
                      <a:pt x="3008" y="18045"/>
                    </a:lnTo>
                    <a:lnTo>
                      <a:pt x="1" y="18045"/>
                    </a:lnTo>
                    <a:lnTo>
                      <a:pt x="1" y="20831"/>
                    </a:lnTo>
                    <a:lnTo>
                      <a:pt x="94820" y="20831"/>
                    </a:lnTo>
                    <a:lnTo>
                      <a:pt x="95392" y="20167"/>
                    </a:lnTo>
                    <a:lnTo>
                      <a:pt x="95927" y="19521"/>
                    </a:lnTo>
                    <a:lnTo>
                      <a:pt x="96425" y="18838"/>
                    </a:lnTo>
                    <a:lnTo>
                      <a:pt x="96905" y="18174"/>
                    </a:lnTo>
                    <a:lnTo>
                      <a:pt x="97329" y="17492"/>
                    </a:lnTo>
                    <a:lnTo>
                      <a:pt x="97735" y="16790"/>
                    </a:lnTo>
                    <a:lnTo>
                      <a:pt x="98104" y="16108"/>
                    </a:lnTo>
                    <a:lnTo>
                      <a:pt x="98436" y="15407"/>
                    </a:lnTo>
                    <a:lnTo>
                      <a:pt x="98732" y="14705"/>
                    </a:lnTo>
                    <a:lnTo>
                      <a:pt x="98990" y="13986"/>
                    </a:lnTo>
                    <a:lnTo>
                      <a:pt x="99211" y="13285"/>
                    </a:lnTo>
                    <a:lnTo>
                      <a:pt x="99396" y="12584"/>
                    </a:lnTo>
                    <a:lnTo>
                      <a:pt x="99543" y="11882"/>
                    </a:lnTo>
                    <a:lnTo>
                      <a:pt x="99654" y="11163"/>
                    </a:lnTo>
                    <a:lnTo>
                      <a:pt x="99728" y="10462"/>
                    </a:lnTo>
                    <a:lnTo>
                      <a:pt x="99765" y="9779"/>
                    </a:lnTo>
                    <a:lnTo>
                      <a:pt x="99765" y="9078"/>
                    </a:lnTo>
                    <a:lnTo>
                      <a:pt x="99728" y="8395"/>
                    </a:lnTo>
                    <a:lnTo>
                      <a:pt x="99636" y="7713"/>
                    </a:lnTo>
                    <a:lnTo>
                      <a:pt x="99525" y="7048"/>
                    </a:lnTo>
                    <a:lnTo>
                      <a:pt x="99359" y="6384"/>
                    </a:lnTo>
                    <a:lnTo>
                      <a:pt x="99156" y="5738"/>
                    </a:lnTo>
                    <a:lnTo>
                      <a:pt x="98916" y="5093"/>
                    </a:lnTo>
                    <a:lnTo>
                      <a:pt x="98621" y="4465"/>
                    </a:lnTo>
                    <a:lnTo>
                      <a:pt x="98289" y="3856"/>
                    </a:lnTo>
                    <a:lnTo>
                      <a:pt x="97938" y="3247"/>
                    </a:lnTo>
                    <a:lnTo>
                      <a:pt x="97514" y="2657"/>
                    </a:lnTo>
                    <a:lnTo>
                      <a:pt x="97071" y="2085"/>
                    </a:lnTo>
                    <a:lnTo>
                      <a:pt x="96573" y="1550"/>
                    </a:lnTo>
                    <a:lnTo>
                      <a:pt x="96019" y="1015"/>
                    </a:lnTo>
                    <a:lnTo>
                      <a:pt x="95447" y="498"/>
                    </a:lnTo>
                    <a:lnTo>
                      <a:pt x="94820" y="0"/>
                    </a:lnTo>
                    <a:close/>
                  </a:path>
                </a:pathLst>
              </a:custGeom>
              <a:solidFill>
                <a:srgbClr val="EA9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5623116" y="3605915"/>
                <a:ext cx="2642731" cy="440507"/>
              </a:xfrm>
              <a:custGeom>
                <a:rect b="b" l="l" r="r" t="t"/>
                <a:pathLst>
                  <a:path extrusionOk="0" h="15556" w="93325">
                    <a:moveTo>
                      <a:pt x="0" y="1"/>
                    </a:moveTo>
                    <a:lnTo>
                      <a:pt x="0" y="15555"/>
                    </a:lnTo>
                    <a:lnTo>
                      <a:pt x="90041" y="15555"/>
                    </a:lnTo>
                    <a:lnTo>
                      <a:pt x="90428" y="15204"/>
                    </a:lnTo>
                    <a:lnTo>
                      <a:pt x="90797" y="14835"/>
                    </a:lnTo>
                    <a:lnTo>
                      <a:pt x="91148" y="14448"/>
                    </a:lnTo>
                    <a:lnTo>
                      <a:pt x="91461" y="14024"/>
                    </a:lnTo>
                    <a:lnTo>
                      <a:pt x="91757" y="13581"/>
                    </a:lnTo>
                    <a:lnTo>
                      <a:pt x="92033" y="13101"/>
                    </a:lnTo>
                    <a:lnTo>
                      <a:pt x="92273" y="12621"/>
                    </a:lnTo>
                    <a:lnTo>
                      <a:pt x="92495" y="12105"/>
                    </a:lnTo>
                    <a:lnTo>
                      <a:pt x="92679" y="11588"/>
                    </a:lnTo>
                    <a:lnTo>
                      <a:pt x="92845" y="11053"/>
                    </a:lnTo>
                    <a:lnTo>
                      <a:pt x="92993" y="10499"/>
                    </a:lnTo>
                    <a:lnTo>
                      <a:pt x="93122" y="9946"/>
                    </a:lnTo>
                    <a:lnTo>
                      <a:pt x="93214" y="9374"/>
                    </a:lnTo>
                    <a:lnTo>
                      <a:pt x="93270" y="8802"/>
                    </a:lnTo>
                    <a:lnTo>
                      <a:pt x="93325" y="8230"/>
                    </a:lnTo>
                    <a:lnTo>
                      <a:pt x="93325" y="7658"/>
                    </a:lnTo>
                    <a:lnTo>
                      <a:pt x="93325" y="7086"/>
                    </a:lnTo>
                    <a:lnTo>
                      <a:pt x="93288" y="6514"/>
                    </a:lnTo>
                    <a:lnTo>
                      <a:pt x="93233" y="5961"/>
                    </a:lnTo>
                    <a:lnTo>
                      <a:pt x="93140" y="5389"/>
                    </a:lnTo>
                    <a:lnTo>
                      <a:pt x="93030" y="4854"/>
                    </a:lnTo>
                    <a:lnTo>
                      <a:pt x="92882" y="4300"/>
                    </a:lnTo>
                    <a:lnTo>
                      <a:pt x="92716" y="3783"/>
                    </a:lnTo>
                    <a:lnTo>
                      <a:pt x="92532" y="3267"/>
                    </a:lnTo>
                    <a:lnTo>
                      <a:pt x="92310" y="2787"/>
                    </a:lnTo>
                    <a:lnTo>
                      <a:pt x="92052" y="2307"/>
                    </a:lnTo>
                    <a:lnTo>
                      <a:pt x="91794" y="1864"/>
                    </a:lnTo>
                    <a:lnTo>
                      <a:pt x="91498" y="1440"/>
                    </a:lnTo>
                    <a:lnTo>
                      <a:pt x="91166" y="1034"/>
                    </a:lnTo>
                    <a:lnTo>
                      <a:pt x="90816" y="647"/>
                    </a:lnTo>
                    <a:lnTo>
                      <a:pt x="90428" y="315"/>
                    </a:lnTo>
                    <a:lnTo>
                      <a:pt x="900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5587038" y="2938166"/>
                <a:ext cx="2942670" cy="597244"/>
              </a:xfrm>
              <a:custGeom>
                <a:rect b="b" l="l" r="r" t="t"/>
                <a:pathLst>
                  <a:path extrusionOk="0" h="21091" w="103917">
                    <a:moveTo>
                      <a:pt x="1219" y="1"/>
                    </a:moveTo>
                    <a:lnTo>
                      <a:pt x="1071" y="19"/>
                    </a:lnTo>
                    <a:lnTo>
                      <a:pt x="942" y="56"/>
                    </a:lnTo>
                    <a:lnTo>
                      <a:pt x="831" y="93"/>
                    </a:lnTo>
                    <a:lnTo>
                      <a:pt x="702" y="148"/>
                    </a:lnTo>
                    <a:lnTo>
                      <a:pt x="591" y="222"/>
                    </a:lnTo>
                    <a:lnTo>
                      <a:pt x="499" y="296"/>
                    </a:lnTo>
                    <a:lnTo>
                      <a:pt x="407" y="388"/>
                    </a:lnTo>
                    <a:lnTo>
                      <a:pt x="315" y="480"/>
                    </a:lnTo>
                    <a:lnTo>
                      <a:pt x="241" y="591"/>
                    </a:lnTo>
                    <a:lnTo>
                      <a:pt x="167" y="702"/>
                    </a:lnTo>
                    <a:lnTo>
                      <a:pt x="112" y="813"/>
                    </a:lnTo>
                    <a:lnTo>
                      <a:pt x="75" y="942"/>
                    </a:lnTo>
                    <a:lnTo>
                      <a:pt x="38" y="1071"/>
                    </a:lnTo>
                    <a:lnTo>
                      <a:pt x="19" y="1200"/>
                    </a:lnTo>
                    <a:lnTo>
                      <a:pt x="1" y="1329"/>
                    </a:lnTo>
                    <a:lnTo>
                      <a:pt x="1" y="19743"/>
                    </a:lnTo>
                    <a:lnTo>
                      <a:pt x="19" y="19872"/>
                    </a:lnTo>
                    <a:lnTo>
                      <a:pt x="38" y="20020"/>
                    </a:lnTo>
                    <a:lnTo>
                      <a:pt x="75" y="20149"/>
                    </a:lnTo>
                    <a:lnTo>
                      <a:pt x="112" y="20260"/>
                    </a:lnTo>
                    <a:lnTo>
                      <a:pt x="167" y="20389"/>
                    </a:lnTo>
                    <a:lnTo>
                      <a:pt x="241" y="20500"/>
                    </a:lnTo>
                    <a:lnTo>
                      <a:pt x="315" y="20592"/>
                    </a:lnTo>
                    <a:lnTo>
                      <a:pt x="407" y="20684"/>
                    </a:lnTo>
                    <a:lnTo>
                      <a:pt x="499" y="20776"/>
                    </a:lnTo>
                    <a:lnTo>
                      <a:pt x="591" y="20850"/>
                    </a:lnTo>
                    <a:lnTo>
                      <a:pt x="702" y="20924"/>
                    </a:lnTo>
                    <a:lnTo>
                      <a:pt x="831" y="20979"/>
                    </a:lnTo>
                    <a:lnTo>
                      <a:pt x="942" y="21016"/>
                    </a:lnTo>
                    <a:lnTo>
                      <a:pt x="1071" y="21053"/>
                    </a:lnTo>
                    <a:lnTo>
                      <a:pt x="1219" y="21072"/>
                    </a:lnTo>
                    <a:lnTo>
                      <a:pt x="1348" y="21090"/>
                    </a:lnTo>
                    <a:lnTo>
                      <a:pt x="102570" y="21090"/>
                    </a:lnTo>
                    <a:lnTo>
                      <a:pt x="102717" y="21072"/>
                    </a:lnTo>
                    <a:lnTo>
                      <a:pt x="102847" y="21053"/>
                    </a:lnTo>
                    <a:lnTo>
                      <a:pt x="102976" y="21016"/>
                    </a:lnTo>
                    <a:lnTo>
                      <a:pt x="103086" y="20979"/>
                    </a:lnTo>
                    <a:lnTo>
                      <a:pt x="103216" y="20924"/>
                    </a:lnTo>
                    <a:lnTo>
                      <a:pt x="103326" y="20850"/>
                    </a:lnTo>
                    <a:lnTo>
                      <a:pt x="103419" y="20776"/>
                    </a:lnTo>
                    <a:lnTo>
                      <a:pt x="103529" y="20684"/>
                    </a:lnTo>
                    <a:lnTo>
                      <a:pt x="103603" y="20592"/>
                    </a:lnTo>
                    <a:lnTo>
                      <a:pt x="103677" y="20500"/>
                    </a:lnTo>
                    <a:lnTo>
                      <a:pt x="103751" y="20389"/>
                    </a:lnTo>
                    <a:lnTo>
                      <a:pt x="103806" y="20260"/>
                    </a:lnTo>
                    <a:lnTo>
                      <a:pt x="103861" y="20149"/>
                    </a:lnTo>
                    <a:lnTo>
                      <a:pt x="103880" y="20020"/>
                    </a:lnTo>
                    <a:lnTo>
                      <a:pt x="103898" y="19872"/>
                    </a:lnTo>
                    <a:lnTo>
                      <a:pt x="103917" y="19743"/>
                    </a:lnTo>
                    <a:lnTo>
                      <a:pt x="103917" y="1329"/>
                    </a:lnTo>
                    <a:lnTo>
                      <a:pt x="103898" y="1200"/>
                    </a:lnTo>
                    <a:lnTo>
                      <a:pt x="103880" y="1071"/>
                    </a:lnTo>
                    <a:lnTo>
                      <a:pt x="103861" y="942"/>
                    </a:lnTo>
                    <a:lnTo>
                      <a:pt x="103806" y="813"/>
                    </a:lnTo>
                    <a:lnTo>
                      <a:pt x="103751" y="702"/>
                    </a:lnTo>
                    <a:lnTo>
                      <a:pt x="103677" y="591"/>
                    </a:lnTo>
                    <a:lnTo>
                      <a:pt x="103603" y="480"/>
                    </a:lnTo>
                    <a:lnTo>
                      <a:pt x="103529" y="388"/>
                    </a:lnTo>
                    <a:lnTo>
                      <a:pt x="103419" y="296"/>
                    </a:lnTo>
                    <a:lnTo>
                      <a:pt x="103326" y="222"/>
                    </a:lnTo>
                    <a:lnTo>
                      <a:pt x="103216" y="148"/>
                    </a:lnTo>
                    <a:lnTo>
                      <a:pt x="103086" y="93"/>
                    </a:lnTo>
                    <a:lnTo>
                      <a:pt x="102976" y="56"/>
                    </a:lnTo>
                    <a:lnTo>
                      <a:pt x="102847" y="19"/>
                    </a:lnTo>
                    <a:lnTo>
                      <a:pt x="102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7794096" y="2938166"/>
                <a:ext cx="352185" cy="593563"/>
              </a:xfrm>
              <a:custGeom>
                <a:rect b="b" l="l" r="r" t="t"/>
                <a:pathLst>
                  <a:path extrusionOk="0" h="20961" w="12437">
                    <a:moveTo>
                      <a:pt x="1" y="1"/>
                    </a:moveTo>
                    <a:lnTo>
                      <a:pt x="1" y="20961"/>
                    </a:lnTo>
                    <a:lnTo>
                      <a:pt x="12437" y="20961"/>
                    </a:lnTo>
                    <a:lnTo>
                      <a:pt x="12437" y="1"/>
                    </a:lnTo>
                    <a:close/>
                  </a:path>
                </a:pathLst>
              </a:custGeom>
              <a:solidFill>
                <a:srgbClr val="EACC07"/>
              </a:solidFill>
              <a:ln cap="flat" cmpd="sng" w="9525">
                <a:solidFill>
                  <a:srgbClr val="EACC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7446628" y="3019157"/>
                <a:ext cx="227843" cy="431587"/>
              </a:xfrm>
              <a:custGeom>
                <a:rect b="b" l="l" r="r" t="t"/>
                <a:pathLst>
                  <a:path extrusionOk="0" h="15241" w="8046">
                    <a:moveTo>
                      <a:pt x="1" y="1"/>
                    </a:moveTo>
                    <a:lnTo>
                      <a:pt x="1" y="15241"/>
                    </a:lnTo>
                    <a:lnTo>
                      <a:pt x="8046" y="15241"/>
                    </a:lnTo>
                    <a:lnTo>
                      <a:pt x="8046" y="1"/>
                    </a:lnTo>
                    <a:close/>
                  </a:path>
                </a:pathLst>
              </a:custGeom>
              <a:solidFill>
                <a:srgbClr val="EACC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6300875" y="3557170"/>
                <a:ext cx="283973" cy="188088"/>
              </a:xfrm>
              <a:custGeom>
                <a:rect b="b" l="l" r="r" t="t"/>
                <a:pathLst>
                  <a:path extrusionOk="0" h="5720" w="8636">
                    <a:moveTo>
                      <a:pt x="6642" y="0"/>
                    </a:moveTo>
                    <a:lnTo>
                      <a:pt x="6642" y="18"/>
                    </a:lnTo>
                    <a:lnTo>
                      <a:pt x="6624" y="74"/>
                    </a:lnTo>
                    <a:lnTo>
                      <a:pt x="6569" y="295"/>
                    </a:lnTo>
                    <a:lnTo>
                      <a:pt x="6329" y="959"/>
                    </a:lnTo>
                    <a:lnTo>
                      <a:pt x="6052" y="1661"/>
                    </a:lnTo>
                    <a:lnTo>
                      <a:pt x="5941" y="1900"/>
                    </a:lnTo>
                    <a:lnTo>
                      <a:pt x="5886" y="2030"/>
                    </a:lnTo>
                    <a:lnTo>
                      <a:pt x="5775" y="2159"/>
                    </a:lnTo>
                    <a:lnTo>
                      <a:pt x="5646" y="2288"/>
                    </a:lnTo>
                    <a:lnTo>
                      <a:pt x="5535" y="2380"/>
                    </a:lnTo>
                    <a:lnTo>
                      <a:pt x="5406" y="2472"/>
                    </a:lnTo>
                    <a:lnTo>
                      <a:pt x="5277" y="2565"/>
                    </a:lnTo>
                    <a:lnTo>
                      <a:pt x="5129" y="2638"/>
                    </a:lnTo>
                    <a:lnTo>
                      <a:pt x="4834" y="2749"/>
                    </a:lnTo>
                    <a:lnTo>
                      <a:pt x="4539" y="2841"/>
                    </a:lnTo>
                    <a:lnTo>
                      <a:pt x="4207" y="2897"/>
                    </a:lnTo>
                    <a:lnTo>
                      <a:pt x="3893" y="2934"/>
                    </a:lnTo>
                    <a:lnTo>
                      <a:pt x="3543" y="2934"/>
                    </a:lnTo>
                    <a:lnTo>
                      <a:pt x="3211" y="2915"/>
                    </a:lnTo>
                    <a:lnTo>
                      <a:pt x="2860" y="2860"/>
                    </a:lnTo>
                    <a:lnTo>
                      <a:pt x="2528" y="2823"/>
                    </a:lnTo>
                    <a:lnTo>
                      <a:pt x="2177" y="2749"/>
                    </a:lnTo>
                    <a:lnTo>
                      <a:pt x="1550" y="2602"/>
                    </a:lnTo>
                    <a:lnTo>
                      <a:pt x="960" y="2436"/>
                    </a:lnTo>
                    <a:lnTo>
                      <a:pt x="701" y="2380"/>
                    </a:lnTo>
                    <a:lnTo>
                      <a:pt x="572" y="2362"/>
                    </a:lnTo>
                    <a:lnTo>
                      <a:pt x="443" y="2362"/>
                    </a:lnTo>
                    <a:lnTo>
                      <a:pt x="295" y="2399"/>
                    </a:lnTo>
                    <a:lnTo>
                      <a:pt x="185" y="2454"/>
                    </a:lnTo>
                    <a:lnTo>
                      <a:pt x="92" y="2528"/>
                    </a:lnTo>
                    <a:lnTo>
                      <a:pt x="55" y="2583"/>
                    </a:lnTo>
                    <a:lnTo>
                      <a:pt x="19" y="2638"/>
                    </a:lnTo>
                    <a:lnTo>
                      <a:pt x="0" y="2712"/>
                    </a:lnTo>
                    <a:lnTo>
                      <a:pt x="0" y="2786"/>
                    </a:lnTo>
                    <a:lnTo>
                      <a:pt x="37" y="2934"/>
                    </a:lnTo>
                    <a:lnTo>
                      <a:pt x="111" y="3118"/>
                    </a:lnTo>
                    <a:lnTo>
                      <a:pt x="221" y="3266"/>
                    </a:lnTo>
                    <a:lnTo>
                      <a:pt x="351" y="3395"/>
                    </a:lnTo>
                    <a:lnTo>
                      <a:pt x="517" y="3506"/>
                    </a:lnTo>
                    <a:lnTo>
                      <a:pt x="683" y="3616"/>
                    </a:lnTo>
                    <a:lnTo>
                      <a:pt x="867" y="3690"/>
                    </a:lnTo>
                    <a:lnTo>
                      <a:pt x="1255" y="3838"/>
                    </a:lnTo>
                    <a:lnTo>
                      <a:pt x="6772" y="5664"/>
                    </a:lnTo>
                    <a:lnTo>
                      <a:pt x="6901" y="5701"/>
                    </a:lnTo>
                    <a:lnTo>
                      <a:pt x="7030" y="5720"/>
                    </a:lnTo>
                    <a:lnTo>
                      <a:pt x="7104" y="5701"/>
                    </a:lnTo>
                    <a:lnTo>
                      <a:pt x="7177" y="5683"/>
                    </a:lnTo>
                    <a:lnTo>
                      <a:pt x="7288" y="5609"/>
                    </a:lnTo>
                    <a:lnTo>
                      <a:pt x="7399" y="5517"/>
                    </a:lnTo>
                    <a:lnTo>
                      <a:pt x="7491" y="5443"/>
                    </a:lnTo>
                    <a:lnTo>
                      <a:pt x="7657" y="5240"/>
                    </a:lnTo>
                    <a:lnTo>
                      <a:pt x="7786" y="5037"/>
                    </a:lnTo>
                    <a:lnTo>
                      <a:pt x="7897" y="4797"/>
                    </a:lnTo>
                    <a:lnTo>
                      <a:pt x="7989" y="4539"/>
                    </a:lnTo>
                    <a:lnTo>
                      <a:pt x="8063" y="4281"/>
                    </a:lnTo>
                    <a:lnTo>
                      <a:pt x="8118" y="4022"/>
                    </a:lnTo>
                    <a:lnTo>
                      <a:pt x="8137" y="3764"/>
                    </a:lnTo>
                    <a:lnTo>
                      <a:pt x="8192" y="3247"/>
                    </a:lnTo>
                    <a:lnTo>
                      <a:pt x="8229" y="2712"/>
                    </a:lnTo>
                    <a:lnTo>
                      <a:pt x="8266" y="2454"/>
                    </a:lnTo>
                    <a:lnTo>
                      <a:pt x="8321" y="2214"/>
                    </a:lnTo>
                    <a:lnTo>
                      <a:pt x="8395" y="1956"/>
                    </a:lnTo>
                    <a:lnTo>
                      <a:pt x="8469" y="1716"/>
                    </a:lnTo>
                    <a:lnTo>
                      <a:pt x="8561" y="1550"/>
                    </a:lnTo>
                    <a:lnTo>
                      <a:pt x="8617" y="1365"/>
                    </a:lnTo>
                    <a:lnTo>
                      <a:pt x="8635" y="1273"/>
                    </a:lnTo>
                    <a:lnTo>
                      <a:pt x="8635" y="1181"/>
                    </a:lnTo>
                    <a:lnTo>
                      <a:pt x="8617" y="1107"/>
                    </a:lnTo>
                    <a:lnTo>
                      <a:pt x="8598" y="1015"/>
                    </a:lnTo>
                    <a:lnTo>
                      <a:pt x="8543" y="941"/>
                    </a:lnTo>
                    <a:lnTo>
                      <a:pt x="8487" y="886"/>
                    </a:lnTo>
                    <a:lnTo>
                      <a:pt x="8340" y="793"/>
                    </a:lnTo>
                    <a:lnTo>
                      <a:pt x="7934" y="554"/>
                    </a:lnTo>
                    <a:lnTo>
                      <a:pt x="7510" y="351"/>
                    </a:lnTo>
                    <a:lnTo>
                      <a:pt x="7085" y="148"/>
                    </a:lnTo>
                    <a:lnTo>
                      <a:pt x="66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7130271" y="1764850"/>
                <a:ext cx="172337" cy="170496"/>
              </a:xfrm>
              <a:custGeom>
                <a:rect b="b" l="l" r="r" t="t"/>
                <a:pathLst>
                  <a:path extrusionOk="0" h="5185" w="5241">
                    <a:moveTo>
                      <a:pt x="3801" y="0"/>
                    </a:moveTo>
                    <a:lnTo>
                      <a:pt x="2768" y="203"/>
                    </a:lnTo>
                    <a:lnTo>
                      <a:pt x="1735" y="406"/>
                    </a:lnTo>
                    <a:lnTo>
                      <a:pt x="1311" y="480"/>
                    </a:lnTo>
                    <a:lnTo>
                      <a:pt x="868" y="554"/>
                    </a:lnTo>
                    <a:lnTo>
                      <a:pt x="443" y="627"/>
                    </a:lnTo>
                    <a:lnTo>
                      <a:pt x="1" y="720"/>
                    </a:lnTo>
                    <a:lnTo>
                      <a:pt x="148" y="1236"/>
                    </a:lnTo>
                    <a:lnTo>
                      <a:pt x="277" y="1771"/>
                    </a:lnTo>
                    <a:lnTo>
                      <a:pt x="499" y="2841"/>
                    </a:lnTo>
                    <a:lnTo>
                      <a:pt x="720" y="3875"/>
                    </a:lnTo>
                    <a:lnTo>
                      <a:pt x="960" y="4890"/>
                    </a:lnTo>
                    <a:lnTo>
                      <a:pt x="978" y="4963"/>
                    </a:lnTo>
                    <a:lnTo>
                      <a:pt x="1015" y="5019"/>
                    </a:lnTo>
                    <a:lnTo>
                      <a:pt x="1052" y="5056"/>
                    </a:lnTo>
                    <a:lnTo>
                      <a:pt x="1089" y="5074"/>
                    </a:lnTo>
                    <a:lnTo>
                      <a:pt x="1181" y="5092"/>
                    </a:lnTo>
                    <a:lnTo>
                      <a:pt x="1698" y="5166"/>
                    </a:lnTo>
                    <a:lnTo>
                      <a:pt x="2196" y="5185"/>
                    </a:lnTo>
                    <a:lnTo>
                      <a:pt x="2713" y="5166"/>
                    </a:lnTo>
                    <a:lnTo>
                      <a:pt x="3211" y="5129"/>
                    </a:lnTo>
                    <a:lnTo>
                      <a:pt x="3728" y="5074"/>
                    </a:lnTo>
                    <a:lnTo>
                      <a:pt x="4226" y="5000"/>
                    </a:lnTo>
                    <a:lnTo>
                      <a:pt x="4742" y="4908"/>
                    </a:lnTo>
                    <a:lnTo>
                      <a:pt x="5241" y="4797"/>
                    </a:lnTo>
                    <a:lnTo>
                      <a:pt x="4964" y="3635"/>
                    </a:lnTo>
                    <a:lnTo>
                      <a:pt x="4669" y="2454"/>
                    </a:lnTo>
                    <a:lnTo>
                      <a:pt x="4355" y="1310"/>
                    </a:lnTo>
                    <a:lnTo>
                      <a:pt x="4041" y="148"/>
                    </a:lnTo>
                    <a:lnTo>
                      <a:pt x="4004" y="74"/>
                    </a:lnTo>
                    <a:lnTo>
                      <a:pt x="3967" y="18"/>
                    </a:lnTo>
                    <a:lnTo>
                      <a:pt x="3931" y="0"/>
                    </a:lnTo>
                    <a:close/>
                  </a:path>
                </a:pathLst>
              </a:custGeom>
              <a:solidFill>
                <a:srgbClr val="D99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6451943" y="2675544"/>
                <a:ext cx="975032" cy="953790"/>
              </a:xfrm>
              <a:custGeom>
                <a:rect b="b" l="l" r="r" t="t"/>
                <a:pathLst>
                  <a:path extrusionOk="0" h="29006" w="29652">
                    <a:moveTo>
                      <a:pt x="24872" y="1"/>
                    </a:moveTo>
                    <a:lnTo>
                      <a:pt x="24356" y="19"/>
                    </a:lnTo>
                    <a:lnTo>
                      <a:pt x="23415" y="75"/>
                    </a:lnTo>
                    <a:lnTo>
                      <a:pt x="22695" y="130"/>
                    </a:lnTo>
                    <a:lnTo>
                      <a:pt x="21717" y="222"/>
                    </a:lnTo>
                    <a:lnTo>
                      <a:pt x="20776" y="351"/>
                    </a:lnTo>
                    <a:lnTo>
                      <a:pt x="19817" y="517"/>
                    </a:lnTo>
                    <a:lnTo>
                      <a:pt x="18876" y="702"/>
                    </a:lnTo>
                    <a:lnTo>
                      <a:pt x="17916" y="905"/>
                    </a:lnTo>
                    <a:lnTo>
                      <a:pt x="16975" y="1108"/>
                    </a:lnTo>
                    <a:lnTo>
                      <a:pt x="15112" y="1569"/>
                    </a:lnTo>
                    <a:lnTo>
                      <a:pt x="7510" y="3470"/>
                    </a:lnTo>
                    <a:lnTo>
                      <a:pt x="7270" y="3525"/>
                    </a:lnTo>
                    <a:lnTo>
                      <a:pt x="7049" y="3599"/>
                    </a:lnTo>
                    <a:lnTo>
                      <a:pt x="6827" y="3709"/>
                    </a:lnTo>
                    <a:lnTo>
                      <a:pt x="6606" y="3820"/>
                    </a:lnTo>
                    <a:lnTo>
                      <a:pt x="6495" y="3931"/>
                    </a:lnTo>
                    <a:lnTo>
                      <a:pt x="6384" y="4023"/>
                    </a:lnTo>
                    <a:lnTo>
                      <a:pt x="6292" y="4152"/>
                    </a:lnTo>
                    <a:lnTo>
                      <a:pt x="6218" y="4263"/>
                    </a:lnTo>
                    <a:lnTo>
                      <a:pt x="6071" y="4540"/>
                    </a:lnTo>
                    <a:lnTo>
                      <a:pt x="5923" y="4817"/>
                    </a:lnTo>
                    <a:lnTo>
                      <a:pt x="5609" y="5555"/>
                    </a:lnTo>
                    <a:lnTo>
                      <a:pt x="5296" y="6293"/>
                    </a:lnTo>
                    <a:lnTo>
                      <a:pt x="5001" y="7031"/>
                    </a:lnTo>
                    <a:lnTo>
                      <a:pt x="4724" y="7769"/>
                    </a:lnTo>
                    <a:lnTo>
                      <a:pt x="4465" y="8507"/>
                    </a:lnTo>
                    <a:lnTo>
                      <a:pt x="4207" y="9263"/>
                    </a:lnTo>
                    <a:lnTo>
                      <a:pt x="3967" y="10020"/>
                    </a:lnTo>
                    <a:lnTo>
                      <a:pt x="3746" y="10776"/>
                    </a:lnTo>
                    <a:lnTo>
                      <a:pt x="3451" y="11809"/>
                    </a:lnTo>
                    <a:lnTo>
                      <a:pt x="3155" y="12861"/>
                    </a:lnTo>
                    <a:lnTo>
                      <a:pt x="2897" y="13913"/>
                    </a:lnTo>
                    <a:lnTo>
                      <a:pt x="2620" y="14965"/>
                    </a:lnTo>
                    <a:lnTo>
                      <a:pt x="2122" y="17086"/>
                    </a:lnTo>
                    <a:lnTo>
                      <a:pt x="1624" y="19227"/>
                    </a:lnTo>
                    <a:lnTo>
                      <a:pt x="1292" y="20887"/>
                    </a:lnTo>
                    <a:lnTo>
                      <a:pt x="757" y="23747"/>
                    </a:lnTo>
                    <a:lnTo>
                      <a:pt x="0" y="27659"/>
                    </a:lnTo>
                    <a:lnTo>
                      <a:pt x="4982" y="29006"/>
                    </a:lnTo>
                    <a:lnTo>
                      <a:pt x="5683" y="26626"/>
                    </a:lnTo>
                    <a:lnTo>
                      <a:pt x="6384" y="24245"/>
                    </a:lnTo>
                    <a:lnTo>
                      <a:pt x="7787" y="19485"/>
                    </a:lnTo>
                    <a:lnTo>
                      <a:pt x="8506" y="17105"/>
                    </a:lnTo>
                    <a:lnTo>
                      <a:pt x="9244" y="14743"/>
                    </a:lnTo>
                    <a:lnTo>
                      <a:pt x="10001" y="12400"/>
                    </a:lnTo>
                    <a:lnTo>
                      <a:pt x="10407" y="11219"/>
                    </a:lnTo>
                    <a:lnTo>
                      <a:pt x="10831" y="10057"/>
                    </a:lnTo>
                    <a:lnTo>
                      <a:pt x="11606" y="10020"/>
                    </a:lnTo>
                    <a:lnTo>
                      <a:pt x="12399" y="9964"/>
                    </a:lnTo>
                    <a:lnTo>
                      <a:pt x="13193" y="9891"/>
                    </a:lnTo>
                    <a:lnTo>
                      <a:pt x="13968" y="9817"/>
                    </a:lnTo>
                    <a:lnTo>
                      <a:pt x="14761" y="9706"/>
                    </a:lnTo>
                    <a:lnTo>
                      <a:pt x="15536" y="9595"/>
                    </a:lnTo>
                    <a:lnTo>
                      <a:pt x="16311" y="9466"/>
                    </a:lnTo>
                    <a:lnTo>
                      <a:pt x="17086" y="9337"/>
                    </a:lnTo>
                    <a:lnTo>
                      <a:pt x="17861" y="9171"/>
                    </a:lnTo>
                    <a:lnTo>
                      <a:pt x="18636" y="9005"/>
                    </a:lnTo>
                    <a:lnTo>
                      <a:pt x="19411" y="8820"/>
                    </a:lnTo>
                    <a:lnTo>
                      <a:pt x="20167" y="8617"/>
                    </a:lnTo>
                    <a:lnTo>
                      <a:pt x="20942" y="8414"/>
                    </a:lnTo>
                    <a:lnTo>
                      <a:pt x="21699" y="8175"/>
                    </a:lnTo>
                    <a:lnTo>
                      <a:pt x="22437" y="7935"/>
                    </a:lnTo>
                    <a:lnTo>
                      <a:pt x="23193" y="7676"/>
                    </a:lnTo>
                    <a:lnTo>
                      <a:pt x="24079" y="7344"/>
                    </a:lnTo>
                    <a:lnTo>
                      <a:pt x="24522" y="7178"/>
                    </a:lnTo>
                    <a:lnTo>
                      <a:pt x="24964" y="6975"/>
                    </a:lnTo>
                    <a:lnTo>
                      <a:pt x="25389" y="6772"/>
                    </a:lnTo>
                    <a:lnTo>
                      <a:pt x="25813" y="6551"/>
                    </a:lnTo>
                    <a:lnTo>
                      <a:pt x="26238" y="6330"/>
                    </a:lnTo>
                    <a:lnTo>
                      <a:pt x="26644" y="6090"/>
                    </a:lnTo>
                    <a:lnTo>
                      <a:pt x="27031" y="5813"/>
                    </a:lnTo>
                    <a:lnTo>
                      <a:pt x="27400" y="5536"/>
                    </a:lnTo>
                    <a:lnTo>
                      <a:pt x="27751" y="5241"/>
                    </a:lnTo>
                    <a:lnTo>
                      <a:pt x="28101" y="4927"/>
                    </a:lnTo>
                    <a:lnTo>
                      <a:pt x="28415" y="4595"/>
                    </a:lnTo>
                    <a:lnTo>
                      <a:pt x="28710" y="4226"/>
                    </a:lnTo>
                    <a:lnTo>
                      <a:pt x="28968" y="3857"/>
                    </a:lnTo>
                    <a:lnTo>
                      <a:pt x="29208" y="3451"/>
                    </a:lnTo>
                    <a:lnTo>
                      <a:pt x="29337" y="3230"/>
                    </a:lnTo>
                    <a:lnTo>
                      <a:pt x="29430" y="2990"/>
                    </a:lnTo>
                    <a:lnTo>
                      <a:pt x="29522" y="2732"/>
                    </a:lnTo>
                    <a:lnTo>
                      <a:pt x="29596" y="2492"/>
                    </a:lnTo>
                    <a:lnTo>
                      <a:pt x="29633" y="2233"/>
                    </a:lnTo>
                    <a:lnTo>
                      <a:pt x="29651" y="1975"/>
                    </a:lnTo>
                    <a:lnTo>
                      <a:pt x="29633" y="1717"/>
                    </a:lnTo>
                    <a:lnTo>
                      <a:pt x="29577" y="1477"/>
                    </a:lnTo>
                    <a:lnTo>
                      <a:pt x="29503" y="1292"/>
                    </a:lnTo>
                    <a:lnTo>
                      <a:pt x="29411" y="1126"/>
                    </a:lnTo>
                    <a:lnTo>
                      <a:pt x="29300" y="979"/>
                    </a:lnTo>
                    <a:lnTo>
                      <a:pt x="29171" y="850"/>
                    </a:lnTo>
                    <a:lnTo>
                      <a:pt x="29024" y="720"/>
                    </a:lnTo>
                    <a:lnTo>
                      <a:pt x="28858" y="610"/>
                    </a:lnTo>
                    <a:lnTo>
                      <a:pt x="28673" y="517"/>
                    </a:lnTo>
                    <a:lnTo>
                      <a:pt x="28470" y="425"/>
                    </a:lnTo>
                    <a:lnTo>
                      <a:pt x="28249" y="351"/>
                    </a:lnTo>
                    <a:lnTo>
                      <a:pt x="28027" y="278"/>
                    </a:lnTo>
                    <a:lnTo>
                      <a:pt x="27548" y="167"/>
                    </a:lnTo>
                    <a:lnTo>
                      <a:pt x="27049" y="75"/>
                    </a:lnTo>
                    <a:lnTo>
                      <a:pt x="26514" y="38"/>
                    </a:lnTo>
                    <a:lnTo>
                      <a:pt x="259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6808108" y="3546219"/>
                <a:ext cx="235439" cy="253031"/>
              </a:xfrm>
              <a:custGeom>
                <a:rect b="b" l="l" r="r" t="t"/>
                <a:pathLst>
                  <a:path extrusionOk="0" h="7695" w="7160">
                    <a:moveTo>
                      <a:pt x="4465" y="1"/>
                    </a:moveTo>
                    <a:lnTo>
                      <a:pt x="4299" y="38"/>
                    </a:lnTo>
                    <a:lnTo>
                      <a:pt x="3856" y="167"/>
                    </a:lnTo>
                    <a:lnTo>
                      <a:pt x="3413" y="333"/>
                    </a:lnTo>
                    <a:lnTo>
                      <a:pt x="2989" y="536"/>
                    </a:lnTo>
                    <a:lnTo>
                      <a:pt x="2565" y="757"/>
                    </a:lnTo>
                    <a:lnTo>
                      <a:pt x="2583" y="776"/>
                    </a:lnTo>
                    <a:lnTo>
                      <a:pt x="2620" y="813"/>
                    </a:lnTo>
                    <a:lnTo>
                      <a:pt x="2731" y="1016"/>
                    </a:lnTo>
                    <a:lnTo>
                      <a:pt x="3063" y="1643"/>
                    </a:lnTo>
                    <a:lnTo>
                      <a:pt x="3395" y="2307"/>
                    </a:lnTo>
                    <a:lnTo>
                      <a:pt x="3506" y="2547"/>
                    </a:lnTo>
                    <a:lnTo>
                      <a:pt x="3561" y="2695"/>
                    </a:lnTo>
                    <a:lnTo>
                      <a:pt x="3580" y="2861"/>
                    </a:lnTo>
                    <a:lnTo>
                      <a:pt x="3580" y="3027"/>
                    </a:lnTo>
                    <a:lnTo>
                      <a:pt x="3580" y="3174"/>
                    </a:lnTo>
                    <a:lnTo>
                      <a:pt x="3561" y="3341"/>
                    </a:lnTo>
                    <a:lnTo>
                      <a:pt x="3543" y="3488"/>
                    </a:lnTo>
                    <a:lnTo>
                      <a:pt x="3487" y="3654"/>
                    </a:lnTo>
                    <a:lnTo>
                      <a:pt x="3395" y="3949"/>
                    </a:lnTo>
                    <a:lnTo>
                      <a:pt x="3247" y="4226"/>
                    </a:lnTo>
                    <a:lnTo>
                      <a:pt x="3063" y="4503"/>
                    </a:lnTo>
                    <a:lnTo>
                      <a:pt x="2860" y="4761"/>
                    </a:lnTo>
                    <a:lnTo>
                      <a:pt x="2639" y="5020"/>
                    </a:lnTo>
                    <a:lnTo>
                      <a:pt x="2399" y="5259"/>
                    </a:lnTo>
                    <a:lnTo>
                      <a:pt x="2140" y="5481"/>
                    </a:lnTo>
                    <a:lnTo>
                      <a:pt x="1864" y="5702"/>
                    </a:lnTo>
                    <a:lnTo>
                      <a:pt x="1587" y="5905"/>
                    </a:lnTo>
                    <a:lnTo>
                      <a:pt x="1033" y="6274"/>
                    </a:lnTo>
                    <a:lnTo>
                      <a:pt x="535" y="6606"/>
                    </a:lnTo>
                    <a:lnTo>
                      <a:pt x="314" y="6754"/>
                    </a:lnTo>
                    <a:lnTo>
                      <a:pt x="203" y="6828"/>
                    </a:lnTo>
                    <a:lnTo>
                      <a:pt x="111" y="6920"/>
                    </a:lnTo>
                    <a:lnTo>
                      <a:pt x="55" y="7049"/>
                    </a:lnTo>
                    <a:lnTo>
                      <a:pt x="19" y="7178"/>
                    </a:lnTo>
                    <a:lnTo>
                      <a:pt x="0" y="7307"/>
                    </a:lnTo>
                    <a:lnTo>
                      <a:pt x="19" y="7363"/>
                    </a:lnTo>
                    <a:lnTo>
                      <a:pt x="55" y="7418"/>
                    </a:lnTo>
                    <a:lnTo>
                      <a:pt x="92" y="7492"/>
                    </a:lnTo>
                    <a:lnTo>
                      <a:pt x="148" y="7529"/>
                    </a:lnTo>
                    <a:lnTo>
                      <a:pt x="277" y="7621"/>
                    </a:lnTo>
                    <a:lnTo>
                      <a:pt x="461" y="7676"/>
                    </a:lnTo>
                    <a:lnTo>
                      <a:pt x="646" y="7695"/>
                    </a:lnTo>
                    <a:lnTo>
                      <a:pt x="830" y="7676"/>
                    </a:lnTo>
                    <a:lnTo>
                      <a:pt x="1015" y="7640"/>
                    </a:lnTo>
                    <a:lnTo>
                      <a:pt x="1218" y="7584"/>
                    </a:lnTo>
                    <a:lnTo>
                      <a:pt x="1402" y="7510"/>
                    </a:lnTo>
                    <a:lnTo>
                      <a:pt x="1753" y="7326"/>
                    </a:lnTo>
                    <a:lnTo>
                      <a:pt x="6845" y="4484"/>
                    </a:lnTo>
                    <a:lnTo>
                      <a:pt x="6956" y="4411"/>
                    </a:lnTo>
                    <a:lnTo>
                      <a:pt x="7048" y="4318"/>
                    </a:lnTo>
                    <a:lnTo>
                      <a:pt x="7085" y="4263"/>
                    </a:lnTo>
                    <a:lnTo>
                      <a:pt x="7104" y="4208"/>
                    </a:lnTo>
                    <a:lnTo>
                      <a:pt x="7141" y="4060"/>
                    </a:lnTo>
                    <a:lnTo>
                      <a:pt x="7159" y="3931"/>
                    </a:lnTo>
                    <a:lnTo>
                      <a:pt x="7159" y="3802"/>
                    </a:lnTo>
                    <a:lnTo>
                      <a:pt x="7122" y="3543"/>
                    </a:lnTo>
                    <a:lnTo>
                      <a:pt x="7048" y="3304"/>
                    </a:lnTo>
                    <a:lnTo>
                      <a:pt x="6956" y="3064"/>
                    </a:lnTo>
                    <a:lnTo>
                      <a:pt x="6827" y="2824"/>
                    </a:lnTo>
                    <a:lnTo>
                      <a:pt x="6698" y="2602"/>
                    </a:lnTo>
                    <a:lnTo>
                      <a:pt x="6532" y="2400"/>
                    </a:lnTo>
                    <a:lnTo>
                      <a:pt x="6366" y="2197"/>
                    </a:lnTo>
                    <a:lnTo>
                      <a:pt x="6015" y="1809"/>
                    </a:lnTo>
                    <a:lnTo>
                      <a:pt x="5646" y="1422"/>
                    </a:lnTo>
                    <a:lnTo>
                      <a:pt x="5480" y="1219"/>
                    </a:lnTo>
                    <a:lnTo>
                      <a:pt x="5332" y="1016"/>
                    </a:lnTo>
                    <a:lnTo>
                      <a:pt x="5185" y="794"/>
                    </a:lnTo>
                    <a:lnTo>
                      <a:pt x="5074" y="554"/>
                    </a:lnTo>
                    <a:lnTo>
                      <a:pt x="5000" y="388"/>
                    </a:lnTo>
                    <a:lnTo>
                      <a:pt x="4908" y="222"/>
                    </a:lnTo>
                    <a:lnTo>
                      <a:pt x="4853" y="149"/>
                    </a:lnTo>
                    <a:lnTo>
                      <a:pt x="4797" y="75"/>
                    </a:lnTo>
                    <a:lnTo>
                      <a:pt x="4723" y="38"/>
                    </a:lnTo>
                    <a:lnTo>
                      <a:pt x="46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951284" y="1459651"/>
                <a:ext cx="371342" cy="404093"/>
              </a:xfrm>
              <a:custGeom>
                <a:rect b="b" l="l" r="r" t="t"/>
                <a:pathLst>
                  <a:path extrusionOk="0" h="12289" w="11293">
                    <a:moveTo>
                      <a:pt x="4964" y="0"/>
                    </a:moveTo>
                    <a:lnTo>
                      <a:pt x="4650" y="19"/>
                    </a:lnTo>
                    <a:lnTo>
                      <a:pt x="4318" y="56"/>
                    </a:lnTo>
                    <a:lnTo>
                      <a:pt x="4004" y="92"/>
                    </a:lnTo>
                    <a:lnTo>
                      <a:pt x="3672" y="148"/>
                    </a:lnTo>
                    <a:lnTo>
                      <a:pt x="3377" y="222"/>
                    </a:lnTo>
                    <a:lnTo>
                      <a:pt x="3063" y="314"/>
                    </a:lnTo>
                    <a:lnTo>
                      <a:pt x="2768" y="425"/>
                    </a:lnTo>
                    <a:lnTo>
                      <a:pt x="2473" y="535"/>
                    </a:lnTo>
                    <a:lnTo>
                      <a:pt x="2196" y="683"/>
                    </a:lnTo>
                    <a:lnTo>
                      <a:pt x="1919" y="849"/>
                    </a:lnTo>
                    <a:lnTo>
                      <a:pt x="1661" y="1015"/>
                    </a:lnTo>
                    <a:lnTo>
                      <a:pt x="1421" y="1218"/>
                    </a:lnTo>
                    <a:lnTo>
                      <a:pt x="1181" y="1439"/>
                    </a:lnTo>
                    <a:lnTo>
                      <a:pt x="960" y="1679"/>
                    </a:lnTo>
                    <a:lnTo>
                      <a:pt x="757" y="1938"/>
                    </a:lnTo>
                    <a:lnTo>
                      <a:pt x="554" y="2251"/>
                    </a:lnTo>
                    <a:lnTo>
                      <a:pt x="388" y="2602"/>
                    </a:lnTo>
                    <a:lnTo>
                      <a:pt x="259" y="2952"/>
                    </a:lnTo>
                    <a:lnTo>
                      <a:pt x="148" y="3321"/>
                    </a:lnTo>
                    <a:lnTo>
                      <a:pt x="74" y="3690"/>
                    </a:lnTo>
                    <a:lnTo>
                      <a:pt x="19" y="4078"/>
                    </a:lnTo>
                    <a:lnTo>
                      <a:pt x="0" y="4465"/>
                    </a:lnTo>
                    <a:lnTo>
                      <a:pt x="0" y="4871"/>
                    </a:lnTo>
                    <a:lnTo>
                      <a:pt x="19" y="5259"/>
                    </a:lnTo>
                    <a:lnTo>
                      <a:pt x="74" y="5665"/>
                    </a:lnTo>
                    <a:lnTo>
                      <a:pt x="130" y="6052"/>
                    </a:lnTo>
                    <a:lnTo>
                      <a:pt x="203" y="6440"/>
                    </a:lnTo>
                    <a:lnTo>
                      <a:pt x="296" y="6827"/>
                    </a:lnTo>
                    <a:lnTo>
                      <a:pt x="406" y="7196"/>
                    </a:lnTo>
                    <a:lnTo>
                      <a:pt x="517" y="7547"/>
                    </a:lnTo>
                    <a:lnTo>
                      <a:pt x="646" y="7897"/>
                    </a:lnTo>
                    <a:lnTo>
                      <a:pt x="812" y="8285"/>
                    </a:lnTo>
                    <a:lnTo>
                      <a:pt x="1015" y="8709"/>
                    </a:lnTo>
                    <a:lnTo>
                      <a:pt x="1255" y="9152"/>
                    </a:lnTo>
                    <a:lnTo>
                      <a:pt x="1532" y="9613"/>
                    </a:lnTo>
                    <a:lnTo>
                      <a:pt x="1846" y="10093"/>
                    </a:lnTo>
                    <a:lnTo>
                      <a:pt x="2178" y="10536"/>
                    </a:lnTo>
                    <a:lnTo>
                      <a:pt x="2547" y="10979"/>
                    </a:lnTo>
                    <a:lnTo>
                      <a:pt x="2731" y="11181"/>
                    </a:lnTo>
                    <a:lnTo>
                      <a:pt x="2934" y="11366"/>
                    </a:lnTo>
                    <a:lnTo>
                      <a:pt x="3192" y="11587"/>
                    </a:lnTo>
                    <a:lnTo>
                      <a:pt x="3451" y="11790"/>
                    </a:lnTo>
                    <a:lnTo>
                      <a:pt x="3728" y="11956"/>
                    </a:lnTo>
                    <a:lnTo>
                      <a:pt x="4004" y="12086"/>
                    </a:lnTo>
                    <a:lnTo>
                      <a:pt x="4281" y="12196"/>
                    </a:lnTo>
                    <a:lnTo>
                      <a:pt x="4576" y="12270"/>
                    </a:lnTo>
                    <a:lnTo>
                      <a:pt x="4853" y="12289"/>
                    </a:lnTo>
                    <a:lnTo>
                      <a:pt x="5001" y="12289"/>
                    </a:lnTo>
                    <a:lnTo>
                      <a:pt x="5148" y="12270"/>
                    </a:lnTo>
                    <a:lnTo>
                      <a:pt x="5536" y="12215"/>
                    </a:lnTo>
                    <a:lnTo>
                      <a:pt x="5905" y="12104"/>
                    </a:lnTo>
                    <a:lnTo>
                      <a:pt x="6255" y="11993"/>
                    </a:lnTo>
                    <a:lnTo>
                      <a:pt x="6606" y="11846"/>
                    </a:lnTo>
                    <a:lnTo>
                      <a:pt x="6956" y="11680"/>
                    </a:lnTo>
                    <a:lnTo>
                      <a:pt x="7289" y="11495"/>
                    </a:lnTo>
                    <a:lnTo>
                      <a:pt x="7621" y="11311"/>
                    </a:lnTo>
                    <a:lnTo>
                      <a:pt x="7934" y="11089"/>
                    </a:lnTo>
                    <a:lnTo>
                      <a:pt x="8230" y="10849"/>
                    </a:lnTo>
                    <a:lnTo>
                      <a:pt x="8525" y="10610"/>
                    </a:lnTo>
                    <a:lnTo>
                      <a:pt x="8820" y="10351"/>
                    </a:lnTo>
                    <a:lnTo>
                      <a:pt x="9097" y="10074"/>
                    </a:lnTo>
                    <a:lnTo>
                      <a:pt x="9355" y="9779"/>
                    </a:lnTo>
                    <a:lnTo>
                      <a:pt x="9613" y="9484"/>
                    </a:lnTo>
                    <a:lnTo>
                      <a:pt x="9853" y="9170"/>
                    </a:lnTo>
                    <a:lnTo>
                      <a:pt x="10093" y="8838"/>
                    </a:lnTo>
                    <a:lnTo>
                      <a:pt x="10315" y="8506"/>
                    </a:lnTo>
                    <a:lnTo>
                      <a:pt x="10499" y="8156"/>
                    </a:lnTo>
                    <a:lnTo>
                      <a:pt x="10684" y="7805"/>
                    </a:lnTo>
                    <a:lnTo>
                      <a:pt x="10850" y="7454"/>
                    </a:lnTo>
                    <a:lnTo>
                      <a:pt x="10979" y="7085"/>
                    </a:lnTo>
                    <a:lnTo>
                      <a:pt x="11090" y="6716"/>
                    </a:lnTo>
                    <a:lnTo>
                      <a:pt x="11182" y="6347"/>
                    </a:lnTo>
                    <a:lnTo>
                      <a:pt x="11256" y="5960"/>
                    </a:lnTo>
                    <a:lnTo>
                      <a:pt x="11274" y="5683"/>
                    </a:lnTo>
                    <a:lnTo>
                      <a:pt x="11292" y="5406"/>
                    </a:lnTo>
                    <a:lnTo>
                      <a:pt x="11292" y="5130"/>
                    </a:lnTo>
                    <a:lnTo>
                      <a:pt x="11274" y="4871"/>
                    </a:lnTo>
                    <a:lnTo>
                      <a:pt x="11237" y="4595"/>
                    </a:lnTo>
                    <a:lnTo>
                      <a:pt x="11182" y="4336"/>
                    </a:lnTo>
                    <a:lnTo>
                      <a:pt x="11126" y="4096"/>
                    </a:lnTo>
                    <a:lnTo>
                      <a:pt x="11034" y="3838"/>
                    </a:lnTo>
                    <a:lnTo>
                      <a:pt x="10942" y="3598"/>
                    </a:lnTo>
                    <a:lnTo>
                      <a:pt x="10850" y="3358"/>
                    </a:lnTo>
                    <a:lnTo>
                      <a:pt x="10720" y="3118"/>
                    </a:lnTo>
                    <a:lnTo>
                      <a:pt x="10591" y="2897"/>
                    </a:lnTo>
                    <a:lnTo>
                      <a:pt x="10462" y="2676"/>
                    </a:lnTo>
                    <a:lnTo>
                      <a:pt x="10296" y="2473"/>
                    </a:lnTo>
                    <a:lnTo>
                      <a:pt x="10149" y="2270"/>
                    </a:lnTo>
                    <a:lnTo>
                      <a:pt x="9964" y="2067"/>
                    </a:lnTo>
                    <a:lnTo>
                      <a:pt x="9779" y="1864"/>
                    </a:lnTo>
                    <a:lnTo>
                      <a:pt x="9595" y="1679"/>
                    </a:lnTo>
                    <a:lnTo>
                      <a:pt x="9392" y="1513"/>
                    </a:lnTo>
                    <a:lnTo>
                      <a:pt x="9189" y="1347"/>
                    </a:lnTo>
                    <a:lnTo>
                      <a:pt x="8968" y="1181"/>
                    </a:lnTo>
                    <a:lnTo>
                      <a:pt x="8765" y="1033"/>
                    </a:lnTo>
                    <a:lnTo>
                      <a:pt x="8303" y="757"/>
                    </a:lnTo>
                    <a:lnTo>
                      <a:pt x="7805" y="535"/>
                    </a:lnTo>
                    <a:lnTo>
                      <a:pt x="7307" y="332"/>
                    </a:lnTo>
                    <a:lnTo>
                      <a:pt x="7067" y="259"/>
                    </a:lnTo>
                    <a:lnTo>
                      <a:pt x="6809" y="185"/>
                    </a:lnTo>
                    <a:lnTo>
                      <a:pt x="6551" y="129"/>
                    </a:lnTo>
                    <a:lnTo>
                      <a:pt x="6292" y="74"/>
                    </a:lnTo>
                    <a:lnTo>
                      <a:pt x="5794" y="19"/>
                    </a:lnTo>
                    <a:lnTo>
                      <a:pt x="5296" y="0"/>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6569635" y="2648251"/>
                <a:ext cx="927089" cy="968357"/>
              </a:xfrm>
              <a:custGeom>
                <a:rect b="b" l="l" r="r" t="t"/>
                <a:pathLst>
                  <a:path extrusionOk="0" h="29449" w="28194">
                    <a:moveTo>
                      <a:pt x="26976" y="1"/>
                    </a:moveTo>
                    <a:lnTo>
                      <a:pt x="26589" y="19"/>
                    </a:lnTo>
                    <a:lnTo>
                      <a:pt x="26183" y="56"/>
                    </a:lnTo>
                    <a:lnTo>
                      <a:pt x="25352" y="167"/>
                    </a:lnTo>
                    <a:lnTo>
                      <a:pt x="24965" y="204"/>
                    </a:lnTo>
                    <a:lnTo>
                      <a:pt x="24596" y="222"/>
                    </a:lnTo>
                    <a:lnTo>
                      <a:pt x="20186" y="333"/>
                    </a:lnTo>
                    <a:lnTo>
                      <a:pt x="11570" y="573"/>
                    </a:lnTo>
                    <a:lnTo>
                      <a:pt x="9743" y="628"/>
                    </a:lnTo>
                    <a:lnTo>
                      <a:pt x="8820" y="665"/>
                    </a:lnTo>
                    <a:lnTo>
                      <a:pt x="7916" y="702"/>
                    </a:lnTo>
                    <a:lnTo>
                      <a:pt x="6532" y="831"/>
                    </a:lnTo>
                    <a:lnTo>
                      <a:pt x="5167" y="978"/>
                    </a:lnTo>
                    <a:lnTo>
                      <a:pt x="4484" y="1071"/>
                    </a:lnTo>
                    <a:lnTo>
                      <a:pt x="3802" y="1163"/>
                    </a:lnTo>
                    <a:lnTo>
                      <a:pt x="3119" y="1292"/>
                    </a:lnTo>
                    <a:lnTo>
                      <a:pt x="2436" y="1421"/>
                    </a:lnTo>
                    <a:lnTo>
                      <a:pt x="2123" y="1477"/>
                    </a:lnTo>
                    <a:lnTo>
                      <a:pt x="1846" y="1587"/>
                    </a:lnTo>
                    <a:lnTo>
                      <a:pt x="1588" y="1698"/>
                    </a:lnTo>
                    <a:lnTo>
                      <a:pt x="1366" y="1827"/>
                    </a:lnTo>
                    <a:lnTo>
                      <a:pt x="1145" y="1975"/>
                    </a:lnTo>
                    <a:lnTo>
                      <a:pt x="960" y="2141"/>
                    </a:lnTo>
                    <a:lnTo>
                      <a:pt x="794" y="2325"/>
                    </a:lnTo>
                    <a:lnTo>
                      <a:pt x="628" y="2528"/>
                    </a:lnTo>
                    <a:lnTo>
                      <a:pt x="499" y="2750"/>
                    </a:lnTo>
                    <a:lnTo>
                      <a:pt x="388" y="2971"/>
                    </a:lnTo>
                    <a:lnTo>
                      <a:pt x="296" y="3229"/>
                    </a:lnTo>
                    <a:lnTo>
                      <a:pt x="204" y="3488"/>
                    </a:lnTo>
                    <a:lnTo>
                      <a:pt x="148" y="3746"/>
                    </a:lnTo>
                    <a:lnTo>
                      <a:pt x="93" y="4041"/>
                    </a:lnTo>
                    <a:lnTo>
                      <a:pt x="56" y="4337"/>
                    </a:lnTo>
                    <a:lnTo>
                      <a:pt x="19" y="4650"/>
                    </a:lnTo>
                    <a:lnTo>
                      <a:pt x="1" y="5130"/>
                    </a:lnTo>
                    <a:lnTo>
                      <a:pt x="1" y="5610"/>
                    </a:lnTo>
                    <a:lnTo>
                      <a:pt x="19" y="6071"/>
                    </a:lnTo>
                    <a:lnTo>
                      <a:pt x="38" y="6514"/>
                    </a:lnTo>
                    <a:lnTo>
                      <a:pt x="93" y="6957"/>
                    </a:lnTo>
                    <a:lnTo>
                      <a:pt x="167" y="7381"/>
                    </a:lnTo>
                    <a:lnTo>
                      <a:pt x="259" y="7805"/>
                    </a:lnTo>
                    <a:lnTo>
                      <a:pt x="351" y="8230"/>
                    </a:lnTo>
                    <a:lnTo>
                      <a:pt x="481" y="8636"/>
                    </a:lnTo>
                    <a:lnTo>
                      <a:pt x="610" y="9060"/>
                    </a:lnTo>
                    <a:lnTo>
                      <a:pt x="757" y="9466"/>
                    </a:lnTo>
                    <a:lnTo>
                      <a:pt x="905" y="9872"/>
                    </a:lnTo>
                    <a:lnTo>
                      <a:pt x="1274" y="10721"/>
                    </a:lnTo>
                    <a:lnTo>
                      <a:pt x="1680" y="11569"/>
                    </a:lnTo>
                    <a:lnTo>
                      <a:pt x="2344" y="12953"/>
                    </a:lnTo>
                    <a:lnTo>
                      <a:pt x="2990" y="14355"/>
                    </a:lnTo>
                    <a:lnTo>
                      <a:pt x="3617" y="15758"/>
                    </a:lnTo>
                    <a:lnTo>
                      <a:pt x="4226" y="17178"/>
                    </a:lnTo>
                    <a:lnTo>
                      <a:pt x="4890" y="18765"/>
                    </a:lnTo>
                    <a:lnTo>
                      <a:pt x="5573" y="20352"/>
                    </a:lnTo>
                    <a:lnTo>
                      <a:pt x="6551" y="22603"/>
                    </a:lnTo>
                    <a:lnTo>
                      <a:pt x="7510" y="24872"/>
                    </a:lnTo>
                    <a:lnTo>
                      <a:pt x="7972" y="26016"/>
                    </a:lnTo>
                    <a:lnTo>
                      <a:pt x="8433" y="27160"/>
                    </a:lnTo>
                    <a:lnTo>
                      <a:pt x="8876" y="28304"/>
                    </a:lnTo>
                    <a:lnTo>
                      <a:pt x="9300" y="29448"/>
                    </a:lnTo>
                    <a:lnTo>
                      <a:pt x="13765" y="28120"/>
                    </a:lnTo>
                    <a:lnTo>
                      <a:pt x="10555" y="16145"/>
                    </a:lnTo>
                    <a:lnTo>
                      <a:pt x="10241" y="15020"/>
                    </a:lnTo>
                    <a:lnTo>
                      <a:pt x="9927" y="13913"/>
                    </a:lnTo>
                    <a:lnTo>
                      <a:pt x="9743" y="13359"/>
                    </a:lnTo>
                    <a:lnTo>
                      <a:pt x="9558" y="12824"/>
                    </a:lnTo>
                    <a:lnTo>
                      <a:pt x="9355" y="12289"/>
                    </a:lnTo>
                    <a:lnTo>
                      <a:pt x="9134" y="11754"/>
                    </a:lnTo>
                    <a:lnTo>
                      <a:pt x="8783" y="10997"/>
                    </a:lnTo>
                    <a:lnTo>
                      <a:pt x="8617" y="10591"/>
                    </a:lnTo>
                    <a:lnTo>
                      <a:pt x="8451" y="10167"/>
                    </a:lnTo>
                    <a:lnTo>
                      <a:pt x="8322" y="9743"/>
                    </a:lnTo>
                    <a:lnTo>
                      <a:pt x="8267" y="9521"/>
                    </a:lnTo>
                    <a:lnTo>
                      <a:pt x="8230" y="9300"/>
                    </a:lnTo>
                    <a:lnTo>
                      <a:pt x="8193" y="9097"/>
                    </a:lnTo>
                    <a:lnTo>
                      <a:pt x="8193" y="8894"/>
                    </a:lnTo>
                    <a:lnTo>
                      <a:pt x="8193" y="8691"/>
                    </a:lnTo>
                    <a:lnTo>
                      <a:pt x="8212" y="8488"/>
                    </a:lnTo>
                    <a:lnTo>
                      <a:pt x="8581" y="8525"/>
                    </a:lnTo>
                    <a:lnTo>
                      <a:pt x="8931" y="8599"/>
                    </a:lnTo>
                    <a:lnTo>
                      <a:pt x="9282" y="8691"/>
                    </a:lnTo>
                    <a:lnTo>
                      <a:pt x="9632" y="8802"/>
                    </a:lnTo>
                    <a:lnTo>
                      <a:pt x="9964" y="8931"/>
                    </a:lnTo>
                    <a:lnTo>
                      <a:pt x="10315" y="9060"/>
                    </a:lnTo>
                    <a:lnTo>
                      <a:pt x="10979" y="9337"/>
                    </a:lnTo>
                    <a:lnTo>
                      <a:pt x="11865" y="9706"/>
                    </a:lnTo>
                    <a:lnTo>
                      <a:pt x="12769" y="10038"/>
                    </a:lnTo>
                    <a:lnTo>
                      <a:pt x="13691" y="10352"/>
                    </a:lnTo>
                    <a:lnTo>
                      <a:pt x="14596" y="10610"/>
                    </a:lnTo>
                    <a:lnTo>
                      <a:pt x="15075" y="10739"/>
                    </a:lnTo>
                    <a:lnTo>
                      <a:pt x="15537" y="10850"/>
                    </a:lnTo>
                    <a:lnTo>
                      <a:pt x="15998" y="10942"/>
                    </a:lnTo>
                    <a:lnTo>
                      <a:pt x="16478" y="11016"/>
                    </a:lnTo>
                    <a:lnTo>
                      <a:pt x="16939" y="11090"/>
                    </a:lnTo>
                    <a:lnTo>
                      <a:pt x="17419" y="11145"/>
                    </a:lnTo>
                    <a:lnTo>
                      <a:pt x="17898" y="11182"/>
                    </a:lnTo>
                    <a:lnTo>
                      <a:pt x="18378" y="11219"/>
                    </a:lnTo>
                    <a:lnTo>
                      <a:pt x="19171" y="11219"/>
                    </a:lnTo>
                    <a:lnTo>
                      <a:pt x="19577" y="11200"/>
                    </a:lnTo>
                    <a:lnTo>
                      <a:pt x="19965" y="11163"/>
                    </a:lnTo>
                    <a:lnTo>
                      <a:pt x="20352" y="11126"/>
                    </a:lnTo>
                    <a:lnTo>
                      <a:pt x="20740" y="11071"/>
                    </a:lnTo>
                    <a:lnTo>
                      <a:pt x="21109" y="10997"/>
                    </a:lnTo>
                    <a:lnTo>
                      <a:pt x="21496" y="10923"/>
                    </a:lnTo>
                    <a:lnTo>
                      <a:pt x="21865" y="10813"/>
                    </a:lnTo>
                    <a:lnTo>
                      <a:pt x="22216" y="10721"/>
                    </a:lnTo>
                    <a:lnTo>
                      <a:pt x="22585" y="10591"/>
                    </a:lnTo>
                    <a:lnTo>
                      <a:pt x="22917" y="10462"/>
                    </a:lnTo>
                    <a:lnTo>
                      <a:pt x="23267" y="10315"/>
                    </a:lnTo>
                    <a:lnTo>
                      <a:pt x="23600" y="10149"/>
                    </a:lnTo>
                    <a:lnTo>
                      <a:pt x="23932" y="9982"/>
                    </a:lnTo>
                    <a:lnTo>
                      <a:pt x="24245" y="9798"/>
                    </a:lnTo>
                    <a:lnTo>
                      <a:pt x="24559" y="9595"/>
                    </a:lnTo>
                    <a:lnTo>
                      <a:pt x="24854" y="9392"/>
                    </a:lnTo>
                    <a:lnTo>
                      <a:pt x="25149" y="9171"/>
                    </a:lnTo>
                    <a:lnTo>
                      <a:pt x="25426" y="8931"/>
                    </a:lnTo>
                    <a:lnTo>
                      <a:pt x="25703" y="8672"/>
                    </a:lnTo>
                    <a:lnTo>
                      <a:pt x="25961" y="8414"/>
                    </a:lnTo>
                    <a:lnTo>
                      <a:pt x="26220" y="8137"/>
                    </a:lnTo>
                    <a:lnTo>
                      <a:pt x="26460" y="7861"/>
                    </a:lnTo>
                    <a:lnTo>
                      <a:pt x="26681" y="7547"/>
                    </a:lnTo>
                    <a:lnTo>
                      <a:pt x="26902" y="7233"/>
                    </a:lnTo>
                    <a:lnTo>
                      <a:pt x="27105" y="6901"/>
                    </a:lnTo>
                    <a:lnTo>
                      <a:pt x="27290" y="6569"/>
                    </a:lnTo>
                    <a:lnTo>
                      <a:pt x="27474" y="6219"/>
                    </a:lnTo>
                    <a:lnTo>
                      <a:pt x="27640" y="5849"/>
                    </a:lnTo>
                    <a:lnTo>
                      <a:pt x="27788" y="5462"/>
                    </a:lnTo>
                    <a:lnTo>
                      <a:pt x="27917" y="5075"/>
                    </a:lnTo>
                    <a:lnTo>
                      <a:pt x="28009" y="4779"/>
                    </a:lnTo>
                    <a:lnTo>
                      <a:pt x="28065" y="4484"/>
                    </a:lnTo>
                    <a:lnTo>
                      <a:pt x="28120" y="4170"/>
                    </a:lnTo>
                    <a:lnTo>
                      <a:pt x="28157" y="3857"/>
                    </a:lnTo>
                    <a:lnTo>
                      <a:pt x="28175" y="3525"/>
                    </a:lnTo>
                    <a:lnTo>
                      <a:pt x="28194" y="3211"/>
                    </a:lnTo>
                    <a:lnTo>
                      <a:pt x="28194" y="2879"/>
                    </a:lnTo>
                    <a:lnTo>
                      <a:pt x="28175" y="2565"/>
                    </a:lnTo>
                    <a:lnTo>
                      <a:pt x="28102" y="1901"/>
                    </a:lnTo>
                    <a:lnTo>
                      <a:pt x="28009" y="1274"/>
                    </a:lnTo>
                    <a:lnTo>
                      <a:pt x="27880" y="646"/>
                    </a:lnTo>
                    <a:lnTo>
                      <a:pt x="27733" y="37"/>
                    </a:lnTo>
                    <a:lnTo>
                      <a:pt x="27548" y="19"/>
                    </a:lnTo>
                    <a:lnTo>
                      <a:pt x="273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7043524" y="1877675"/>
                <a:ext cx="445361" cy="787569"/>
              </a:xfrm>
              <a:custGeom>
                <a:rect b="b" l="l" r="r" t="t"/>
                <a:pathLst>
                  <a:path extrusionOk="0" h="23951" w="13544">
                    <a:moveTo>
                      <a:pt x="6772" y="1"/>
                    </a:moveTo>
                    <a:lnTo>
                      <a:pt x="6384" y="19"/>
                    </a:lnTo>
                    <a:lnTo>
                      <a:pt x="5997" y="75"/>
                    </a:lnTo>
                    <a:lnTo>
                      <a:pt x="5609" y="167"/>
                    </a:lnTo>
                    <a:lnTo>
                      <a:pt x="5240" y="278"/>
                    </a:lnTo>
                    <a:lnTo>
                      <a:pt x="5019" y="351"/>
                    </a:lnTo>
                    <a:lnTo>
                      <a:pt x="4797" y="444"/>
                    </a:lnTo>
                    <a:lnTo>
                      <a:pt x="4373" y="647"/>
                    </a:lnTo>
                    <a:lnTo>
                      <a:pt x="3985" y="905"/>
                    </a:lnTo>
                    <a:lnTo>
                      <a:pt x="3616" y="1163"/>
                    </a:lnTo>
                    <a:lnTo>
                      <a:pt x="3284" y="1477"/>
                    </a:lnTo>
                    <a:lnTo>
                      <a:pt x="2971" y="1809"/>
                    </a:lnTo>
                    <a:lnTo>
                      <a:pt x="2675" y="2141"/>
                    </a:lnTo>
                    <a:lnTo>
                      <a:pt x="2399" y="2510"/>
                    </a:lnTo>
                    <a:lnTo>
                      <a:pt x="2140" y="2898"/>
                    </a:lnTo>
                    <a:lnTo>
                      <a:pt x="1919" y="3304"/>
                    </a:lnTo>
                    <a:lnTo>
                      <a:pt x="1698" y="3728"/>
                    </a:lnTo>
                    <a:lnTo>
                      <a:pt x="1513" y="4152"/>
                    </a:lnTo>
                    <a:lnTo>
                      <a:pt x="1328" y="4577"/>
                    </a:lnTo>
                    <a:lnTo>
                      <a:pt x="1162" y="5001"/>
                    </a:lnTo>
                    <a:lnTo>
                      <a:pt x="1015" y="5444"/>
                    </a:lnTo>
                    <a:lnTo>
                      <a:pt x="886" y="5887"/>
                    </a:lnTo>
                    <a:lnTo>
                      <a:pt x="720" y="6440"/>
                    </a:lnTo>
                    <a:lnTo>
                      <a:pt x="590" y="7012"/>
                    </a:lnTo>
                    <a:lnTo>
                      <a:pt x="461" y="7584"/>
                    </a:lnTo>
                    <a:lnTo>
                      <a:pt x="369" y="8156"/>
                    </a:lnTo>
                    <a:lnTo>
                      <a:pt x="277" y="8747"/>
                    </a:lnTo>
                    <a:lnTo>
                      <a:pt x="203" y="9319"/>
                    </a:lnTo>
                    <a:lnTo>
                      <a:pt x="148" y="9891"/>
                    </a:lnTo>
                    <a:lnTo>
                      <a:pt x="111" y="10481"/>
                    </a:lnTo>
                    <a:lnTo>
                      <a:pt x="37" y="11643"/>
                    </a:lnTo>
                    <a:lnTo>
                      <a:pt x="18" y="12824"/>
                    </a:lnTo>
                    <a:lnTo>
                      <a:pt x="18" y="13987"/>
                    </a:lnTo>
                    <a:lnTo>
                      <a:pt x="55" y="15168"/>
                    </a:lnTo>
                    <a:lnTo>
                      <a:pt x="55" y="15776"/>
                    </a:lnTo>
                    <a:lnTo>
                      <a:pt x="55" y="16385"/>
                    </a:lnTo>
                    <a:lnTo>
                      <a:pt x="18" y="17622"/>
                    </a:lnTo>
                    <a:lnTo>
                      <a:pt x="0" y="18858"/>
                    </a:lnTo>
                    <a:lnTo>
                      <a:pt x="0" y="19467"/>
                    </a:lnTo>
                    <a:lnTo>
                      <a:pt x="18" y="20094"/>
                    </a:lnTo>
                    <a:lnTo>
                      <a:pt x="37" y="20574"/>
                    </a:lnTo>
                    <a:lnTo>
                      <a:pt x="74" y="21053"/>
                    </a:lnTo>
                    <a:lnTo>
                      <a:pt x="166" y="22013"/>
                    </a:lnTo>
                    <a:lnTo>
                      <a:pt x="369" y="23913"/>
                    </a:lnTo>
                    <a:lnTo>
                      <a:pt x="1587" y="23895"/>
                    </a:lnTo>
                    <a:lnTo>
                      <a:pt x="3395" y="23895"/>
                    </a:lnTo>
                    <a:lnTo>
                      <a:pt x="7805" y="23913"/>
                    </a:lnTo>
                    <a:lnTo>
                      <a:pt x="11809" y="23950"/>
                    </a:lnTo>
                    <a:lnTo>
                      <a:pt x="13063" y="23950"/>
                    </a:lnTo>
                    <a:lnTo>
                      <a:pt x="13414" y="23932"/>
                    </a:lnTo>
                    <a:lnTo>
                      <a:pt x="13543" y="23932"/>
                    </a:lnTo>
                    <a:lnTo>
                      <a:pt x="13469" y="23286"/>
                    </a:lnTo>
                    <a:lnTo>
                      <a:pt x="13432" y="22622"/>
                    </a:lnTo>
                    <a:lnTo>
                      <a:pt x="13395" y="21976"/>
                    </a:lnTo>
                    <a:lnTo>
                      <a:pt x="13359" y="21312"/>
                    </a:lnTo>
                    <a:lnTo>
                      <a:pt x="13340" y="20002"/>
                    </a:lnTo>
                    <a:lnTo>
                      <a:pt x="13340" y="18692"/>
                    </a:lnTo>
                    <a:lnTo>
                      <a:pt x="13377" y="16053"/>
                    </a:lnTo>
                    <a:lnTo>
                      <a:pt x="13395" y="14725"/>
                    </a:lnTo>
                    <a:lnTo>
                      <a:pt x="13377" y="13415"/>
                    </a:lnTo>
                    <a:lnTo>
                      <a:pt x="13359" y="12345"/>
                    </a:lnTo>
                    <a:lnTo>
                      <a:pt x="13303" y="11256"/>
                    </a:lnTo>
                    <a:lnTo>
                      <a:pt x="13211" y="10186"/>
                    </a:lnTo>
                    <a:lnTo>
                      <a:pt x="13063" y="9097"/>
                    </a:lnTo>
                    <a:lnTo>
                      <a:pt x="12989" y="8562"/>
                    </a:lnTo>
                    <a:lnTo>
                      <a:pt x="12897" y="8027"/>
                    </a:lnTo>
                    <a:lnTo>
                      <a:pt x="12787" y="7510"/>
                    </a:lnTo>
                    <a:lnTo>
                      <a:pt x="12657" y="6975"/>
                    </a:lnTo>
                    <a:lnTo>
                      <a:pt x="12528" y="6459"/>
                    </a:lnTo>
                    <a:lnTo>
                      <a:pt x="12381" y="5924"/>
                    </a:lnTo>
                    <a:lnTo>
                      <a:pt x="12215" y="5407"/>
                    </a:lnTo>
                    <a:lnTo>
                      <a:pt x="12030" y="4909"/>
                    </a:lnTo>
                    <a:lnTo>
                      <a:pt x="11864" y="4448"/>
                    </a:lnTo>
                    <a:lnTo>
                      <a:pt x="11679" y="4005"/>
                    </a:lnTo>
                    <a:lnTo>
                      <a:pt x="11477" y="3562"/>
                    </a:lnTo>
                    <a:lnTo>
                      <a:pt x="11255" y="3119"/>
                    </a:lnTo>
                    <a:lnTo>
                      <a:pt x="11015" y="2695"/>
                    </a:lnTo>
                    <a:lnTo>
                      <a:pt x="10738" y="2289"/>
                    </a:lnTo>
                    <a:lnTo>
                      <a:pt x="10462" y="1901"/>
                    </a:lnTo>
                    <a:lnTo>
                      <a:pt x="10148" y="1532"/>
                    </a:lnTo>
                    <a:lnTo>
                      <a:pt x="9834" y="1200"/>
                    </a:lnTo>
                    <a:lnTo>
                      <a:pt x="9465" y="905"/>
                    </a:lnTo>
                    <a:lnTo>
                      <a:pt x="9281" y="757"/>
                    </a:lnTo>
                    <a:lnTo>
                      <a:pt x="9096" y="628"/>
                    </a:lnTo>
                    <a:lnTo>
                      <a:pt x="8893" y="518"/>
                    </a:lnTo>
                    <a:lnTo>
                      <a:pt x="8690" y="407"/>
                    </a:lnTo>
                    <a:lnTo>
                      <a:pt x="8469" y="315"/>
                    </a:lnTo>
                    <a:lnTo>
                      <a:pt x="8248" y="222"/>
                    </a:lnTo>
                    <a:lnTo>
                      <a:pt x="8026" y="149"/>
                    </a:lnTo>
                    <a:lnTo>
                      <a:pt x="7786" y="93"/>
                    </a:lnTo>
                    <a:lnTo>
                      <a:pt x="7546" y="56"/>
                    </a:lnTo>
                    <a:lnTo>
                      <a:pt x="7288" y="19"/>
                    </a:lnTo>
                    <a:lnTo>
                      <a:pt x="70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6909423" y="1332850"/>
                <a:ext cx="782077" cy="900389"/>
              </a:xfrm>
              <a:custGeom>
                <a:rect b="b" l="l" r="r" t="t"/>
                <a:pathLst>
                  <a:path extrusionOk="0" h="27382" w="23784">
                    <a:moveTo>
                      <a:pt x="9244" y="0"/>
                    </a:moveTo>
                    <a:lnTo>
                      <a:pt x="8691" y="18"/>
                    </a:lnTo>
                    <a:lnTo>
                      <a:pt x="8045" y="55"/>
                    </a:lnTo>
                    <a:lnTo>
                      <a:pt x="7418" y="129"/>
                    </a:lnTo>
                    <a:lnTo>
                      <a:pt x="6790" y="221"/>
                    </a:lnTo>
                    <a:lnTo>
                      <a:pt x="6163" y="332"/>
                    </a:lnTo>
                    <a:lnTo>
                      <a:pt x="5554" y="480"/>
                    </a:lnTo>
                    <a:lnTo>
                      <a:pt x="4945" y="664"/>
                    </a:lnTo>
                    <a:lnTo>
                      <a:pt x="4355" y="886"/>
                    </a:lnTo>
                    <a:lnTo>
                      <a:pt x="3783" y="1144"/>
                    </a:lnTo>
                    <a:lnTo>
                      <a:pt x="3506" y="1273"/>
                    </a:lnTo>
                    <a:lnTo>
                      <a:pt x="3229" y="1439"/>
                    </a:lnTo>
                    <a:lnTo>
                      <a:pt x="2953" y="1605"/>
                    </a:lnTo>
                    <a:lnTo>
                      <a:pt x="2694" y="1771"/>
                    </a:lnTo>
                    <a:lnTo>
                      <a:pt x="2436" y="1956"/>
                    </a:lnTo>
                    <a:lnTo>
                      <a:pt x="2178" y="2140"/>
                    </a:lnTo>
                    <a:lnTo>
                      <a:pt x="1938" y="2343"/>
                    </a:lnTo>
                    <a:lnTo>
                      <a:pt x="1698" y="2565"/>
                    </a:lnTo>
                    <a:lnTo>
                      <a:pt x="1476" y="2786"/>
                    </a:lnTo>
                    <a:lnTo>
                      <a:pt x="1255" y="3007"/>
                    </a:lnTo>
                    <a:lnTo>
                      <a:pt x="1052" y="3247"/>
                    </a:lnTo>
                    <a:lnTo>
                      <a:pt x="849" y="3506"/>
                    </a:lnTo>
                    <a:lnTo>
                      <a:pt x="683" y="3764"/>
                    </a:lnTo>
                    <a:lnTo>
                      <a:pt x="499" y="4022"/>
                    </a:lnTo>
                    <a:lnTo>
                      <a:pt x="351" y="4299"/>
                    </a:lnTo>
                    <a:lnTo>
                      <a:pt x="203" y="4576"/>
                    </a:lnTo>
                    <a:lnTo>
                      <a:pt x="130" y="4760"/>
                    </a:lnTo>
                    <a:lnTo>
                      <a:pt x="56" y="4945"/>
                    </a:lnTo>
                    <a:lnTo>
                      <a:pt x="19" y="5129"/>
                    </a:lnTo>
                    <a:lnTo>
                      <a:pt x="0" y="5314"/>
                    </a:lnTo>
                    <a:lnTo>
                      <a:pt x="19" y="5461"/>
                    </a:lnTo>
                    <a:lnTo>
                      <a:pt x="37" y="5591"/>
                    </a:lnTo>
                    <a:lnTo>
                      <a:pt x="93" y="5720"/>
                    </a:lnTo>
                    <a:lnTo>
                      <a:pt x="148" y="5830"/>
                    </a:lnTo>
                    <a:lnTo>
                      <a:pt x="222" y="5941"/>
                    </a:lnTo>
                    <a:lnTo>
                      <a:pt x="314" y="6052"/>
                    </a:lnTo>
                    <a:lnTo>
                      <a:pt x="425" y="6144"/>
                    </a:lnTo>
                    <a:lnTo>
                      <a:pt x="535" y="6236"/>
                    </a:lnTo>
                    <a:lnTo>
                      <a:pt x="775" y="6402"/>
                    </a:lnTo>
                    <a:lnTo>
                      <a:pt x="1052" y="6532"/>
                    </a:lnTo>
                    <a:lnTo>
                      <a:pt x="1329" y="6624"/>
                    </a:lnTo>
                    <a:lnTo>
                      <a:pt x="1606" y="6698"/>
                    </a:lnTo>
                    <a:lnTo>
                      <a:pt x="2196" y="6827"/>
                    </a:lnTo>
                    <a:lnTo>
                      <a:pt x="2473" y="6901"/>
                    </a:lnTo>
                    <a:lnTo>
                      <a:pt x="2750" y="6974"/>
                    </a:lnTo>
                    <a:lnTo>
                      <a:pt x="3008" y="7067"/>
                    </a:lnTo>
                    <a:lnTo>
                      <a:pt x="3248" y="7196"/>
                    </a:lnTo>
                    <a:lnTo>
                      <a:pt x="3488" y="7362"/>
                    </a:lnTo>
                    <a:lnTo>
                      <a:pt x="3709" y="7583"/>
                    </a:lnTo>
                    <a:lnTo>
                      <a:pt x="3875" y="7749"/>
                    </a:lnTo>
                    <a:lnTo>
                      <a:pt x="4004" y="7934"/>
                    </a:lnTo>
                    <a:lnTo>
                      <a:pt x="4281" y="8340"/>
                    </a:lnTo>
                    <a:lnTo>
                      <a:pt x="4410" y="8524"/>
                    </a:lnTo>
                    <a:lnTo>
                      <a:pt x="4558" y="8709"/>
                    </a:lnTo>
                    <a:lnTo>
                      <a:pt x="4742" y="8875"/>
                    </a:lnTo>
                    <a:lnTo>
                      <a:pt x="4927" y="9004"/>
                    </a:lnTo>
                    <a:lnTo>
                      <a:pt x="5204" y="9152"/>
                    </a:lnTo>
                    <a:lnTo>
                      <a:pt x="5480" y="9281"/>
                    </a:lnTo>
                    <a:lnTo>
                      <a:pt x="5757" y="9373"/>
                    </a:lnTo>
                    <a:lnTo>
                      <a:pt x="6052" y="9447"/>
                    </a:lnTo>
                    <a:lnTo>
                      <a:pt x="6329" y="9447"/>
                    </a:lnTo>
                    <a:lnTo>
                      <a:pt x="6587" y="9410"/>
                    </a:lnTo>
                    <a:lnTo>
                      <a:pt x="6827" y="9355"/>
                    </a:lnTo>
                    <a:lnTo>
                      <a:pt x="7086" y="9299"/>
                    </a:lnTo>
                    <a:lnTo>
                      <a:pt x="7049" y="9170"/>
                    </a:lnTo>
                    <a:lnTo>
                      <a:pt x="7049" y="9022"/>
                    </a:lnTo>
                    <a:lnTo>
                      <a:pt x="7086" y="8875"/>
                    </a:lnTo>
                    <a:lnTo>
                      <a:pt x="7141" y="8746"/>
                    </a:lnTo>
                    <a:lnTo>
                      <a:pt x="7215" y="8635"/>
                    </a:lnTo>
                    <a:lnTo>
                      <a:pt x="7307" y="8524"/>
                    </a:lnTo>
                    <a:lnTo>
                      <a:pt x="7418" y="8432"/>
                    </a:lnTo>
                    <a:lnTo>
                      <a:pt x="7547" y="8377"/>
                    </a:lnTo>
                    <a:lnTo>
                      <a:pt x="7676" y="8321"/>
                    </a:lnTo>
                    <a:lnTo>
                      <a:pt x="7824" y="8303"/>
                    </a:lnTo>
                    <a:lnTo>
                      <a:pt x="8100" y="8303"/>
                    </a:lnTo>
                    <a:lnTo>
                      <a:pt x="8248" y="8340"/>
                    </a:lnTo>
                    <a:lnTo>
                      <a:pt x="8377" y="8395"/>
                    </a:lnTo>
                    <a:lnTo>
                      <a:pt x="8506" y="8451"/>
                    </a:lnTo>
                    <a:lnTo>
                      <a:pt x="8635" y="8524"/>
                    </a:lnTo>
                    <a:lnTo>
                      <a:pt x="8838" y="8690"/>
                    </a:lnTo>
                    <a:lnTo>
                      <a:pt x="9004" y="8875"/>
                    </a:lnTo>
                    <a:lnTo>
                      <a:pt x="9115" y="9059"/>
                    </a:lnTo>
                    <a:lnTo>
                      <a:pt x="9207" y="9244"/>
                    </a:lnTo>
                    <a:lnTo>
                      <a:pt x="9244" y="9447"/>
                    </a:lnTo>
                    <a:lnTo>
                      <a:pt x="9263" y="9650"/>
                    </a:lnTo>
                    <a:lnTo>
                      <a:pt x="9263" y="9871"/>
                    </a:lnTo>
                    <a:lnTo>
                      <a:pt x="9244" y="10093"/>
                    </a:lnTo>
                    <a:lnTo>
                      <a:pt x="9170" y="10535"/>
                    </a:lnTo>
                    <a:lnTo>
                      <a:pt x="9060" y="10978"/>
                    </a:lnTo>
                    <a:lnTo>
                      <a:pt x="8968" y="11421"/>
                    </a:lnTo>
                    <a:lnTo>
                      <a:pt x="8949" y="11661"/>
                    </a:lnTo>
                    <a:lnTo>
                      <a:pt x="8949" y="11882"/>
                    </a:lnTo>
                    <a:lnTo>
                      <a:pt x="8968" y="12048"/>
                    </a:lnTo>
                    <a:lnTo>
                      <a:pt x="9004" y="12196"/>
                    </a:lnTo>
                    <a:lnTo>
                      <a:pt x="9041" y="12344"/>
                    </a:lnTo>
                    <a:lnTo>
                      <a:pt x="9115" y="12473"/>
                    </a:lnTo>
                    <a:lnTo>
                      <a:pt x="9207" y="12584"/>
                    </a:lnTo>
                    <a:lnTo>
                      <a:pt x="9300" y="12713"/>
                    </a:lnTo>
                    <a:lnTo>
                      <a:pt x="9521" y="12916"/>
                    </a:lnTo>
                    <a:lnTo>
                      <a:pt x="10038" y="13322"/>
                    </a:lnTo>
                    <a:lnTo>
                      <a:pt x="10278" y="13543"/>
                    </a:lnTo>
                    <a:lnTo>
                      <a:pt x="10388" y="13654"/>
                    </a:lnTo>
                    <a:lnTo>
                      <a:pt x="10499" y="13783"/>
                    </a:lnTo>
                    <a:lnTo>
                      <a:pt x="10720" y="14115"/>
                    </a:lnTo>
                    <a:lnTo>
                      <a:pt x="10905" y="14447"/>
                    </a:lnTo>
                    <a:lnTo>
                      <a:pt x="11071" y="14798"/>
                    </a:lnTo>
                    <a:lnTo>
                      <a:pt x="11219" y="15167"/>
                    </a:lnTo>
                    <a:lnTo>
                      <a:pt x="11311" y="15536"/>
                    </a:lnTo>
                    <a:lnTo>
                      <a:pt x="11385" y="15923"/>
                    </a:lnTo>
                    <a:lnTo>
                      <a:pt x="11403" y="16311"/>
                    </a:lnTo>
                    <a:lnTo>
                      <a:pt x="11403" y="16698"/>
                    </a:lnTo>
                    <a:lnTo>
                      <a:pt x="11366" y="17215"/>
                    </a:lnTo>
                    <a:lnTo>
                      <a:pt x="11366" y="17473"/>
                    </a:lnTo>
                    <a:lnTo>
                      <a:pt x="11385" y="17602"/>
                    </a:lnTo>
                    <a:lnTo>
                      <a:pt x="11403" y="17731"/>
                    </a:lnTo>
                    <a:lnTo>
                      <a:pt x="11477" y="17916"/>
                    </a:lnTo>
                    <a:lnTo>
                      <a:pt x="11588" y="18082"/>
                    </a:lnTo>
                    <a:lnTo>
                      <a:pt x="11717" y="18248"/>
                    </a:lnTo>
                    <a:lnTo>
                      <a:pt x="11864" y="18396"/>
                    </a:lnTo>
                    <a:lnTo>
                      <a:pt x="12030" y="18543"/>
                    </a:lnTo>
                    <a:lnTo>
                      <a:pt x="12196" y="18672"/>
                    </a:lnTo>
                    <a:lnTo>
                      <a:pt x="12529" y="18931"/>
                    </a:lnTo>
                    <a:lnTo>
                      <a:pt x="12824" y="19170"/>
                    </a:lnTo>
                    <a:lnTo>
                      <a:pt x="13101" y="19447"/>
                    </a:lnTo>
                    <a:lnTo>
                      <a:pt x="13340" y="19724"/>
                    </a:lnTo>
                    <a:lnTo>
                      <a:pt x="13580" y="20038"/>
                    </a:lnTo>
                    <a:lnTo>
                      <a:pt x="13802" y="20351"/>
                    </a:lnTo>
                    <a:lnTo>
                      <a:pt x="14005" y="20665"/>
                    </a:lnTo>
                    <a:lnTo>
                      <a:pt x="14189" y="20997"/>
                    </a:lnTo>
                    <a:lnTo>
                      <a:pt x="14374" y="21348"/>
                    </a:lnTo>
                    <a:lnTo>
                      <a:pt x="14540" y="21698"/>
                    </a:lnTo>
                    <a:lnTo>
                      <a:pt x="14706" y="22049"/>
                    </a:lnTo>
                    <a:lnTo>
                      <a:pt x="15001" y="22787"/>
                    </a:lnTo>
                    <a:lnTo>
                      <a:pt x="15555" y="24244"/>
                    </a:lnTo>
                    <a:lnTo>
                      <a:pt x="15757" y="24780"/>
                    </a:lnTo>
                    <a:lnTo>
                      <a:pt x="15887" y="25038"/>
                    </a:lnTo>
                    <a:lnTo>
                      <a:pt x="16016" y="25296"/>
                    </a:lnTo>
                    <a:lnTo>
                      <a:pt x="16145" y="25555"/>
                    </a:lnTo>
                    <a:lnTo>
                      <a:pt x="16293" y="25794"/>
                    </a:lnTo>
                    <a:lnTo>
                      <a:pt x="16459" y="26034"/>
                    </a:lnTo>
                    <a:lnTo>
                      <a:pt x="16643" y="26256"/>
                    </a:lnTo>
                    <a:lnTo>
                      <a:pt x="16791" y="26403"/>
                    </a:lnTo>
                    <a:lnTo>
                      <a:pt x="16957" y="26551"/>
                    </a:lnTo>
                    <a:lnTo>
                      <a:pt x="17123" y="26680"/>
                    </a:lnTo>
                    <a:lnTo>
                      <a:pt x="17307" y="26809"/>
                    </a:lnTo>
                    <a:lnTo>
                      <a:pt x="17492" y="26920"/>
                    </a:lnTo>
                    <a:lnTo>
                      <a:pt x="17676" y="27031"/>
                    </a:lnTo>
                    <a:lnTo>
                      <a:pt x="17879" y="27104"/>
                    </a:lnTo>
                    <a:lnTo>
                      <a:pt x="18082" y="27178"/>
                    </a:lnTo>
                    <a:lnTo>
                      <a:pt x="18304" y="27252"/>
                    </a:lnTo>
                    <a:lnTo>
                      <a:pt x="18507" y="27307"/>
                    </a:lnTo>
                    <a:lnTo>
                      <a:pt x="18728" y="27344"/>
                    </a:lnTo>
                    <a:lnTo>
                      <a:pt x="18931" y="27363"/>
                    </a:lnTo>
                    <a:lnTo>
                      <a:pt x="19152" y="27381"/>
                    </a:lnTo>
                    <a:lnTo>
                      <a:pt x="19374" y="27381"/>
                    </a:lnTo>
                    <a:lnTo>
                      <a:pt x="19595" y="27363"/>
                    </a:lnTo>
                    <a:lnTo>
                      <a:pt x="19817" y="27326"/>
                    </a:lnTo>
                    <a:lnTo>
                      <a:pt x="20093" y="27270"/>
                    </a:lnTo>
                    <a:lnTo>
                      <a:pt x="20352" y="27197"/>
                    </a:lnTo>
                    <a:lnTo>
                      <a:pt x="20610" y="27104"/>
                    </a:lnTo>
                    <a:lnTo>
                      <a:pt x="20850" y="26994"/>
                    </a:lnTo>
                    <a:lnTo>
                      <a:pt x="21090" y="26865"/>
                    </a:lnTo>
                    <a:lnTo>
                      <a:pt x="21311" y="26735"/>
                    </a:lnTo>
                    <a:lnTo>
                      <a:pt x="21514" y="26569"/>
                    </a:lnTo>
                    <a:lnTo>
                      <a:pt x="21717" y="26403"/>
                    </a:lnTo>
                    <a:lnTo>
                      <a:pt x="21920" y="26219"/>
                    </a:lnTo>
                    <a:lnTo>
                      <a:pt x="22105" y="26034"/>
                    </a:lnTo>
                    <a:lnTo>
                      <a:pt x="22455" y="25628"/>
                    </a:lnTo>
                    <a:lnTo>
                      <a:pt x="22787" y="25204"/>
                    </a:lnTo>
                    <a:lnTo>
                      <a:pt x="23101" y="24761"/>
                    </a:lnTo>
                    <a:lnTo>
                      <a:pt x="23230" y="24540"/>
                    </a:lnTo>
                    <a:lnTo>
                      <a:pt x="23359" y="24337"/>
                    </a:lnTo>
                    <a:lnTo>
                      <a:pt x="23452" y="24115"/>
                    </a:lnTo>
                    <a:lnTo>
                      <a:pt x="23544" y="23894"/>
                    </a:lnTo>
                    <a:lnTo>
                      <a:pt x="23618" y="23654"/>
                    </a:lnTo>
                    <a:lnTo>
                      <a:pt x="23691" y="23414"/>
                    </a:lnTo>
                    <a:lnTo>
                      <a:pt x="23728" y="23174"/>
                    </a:lnTo>
                    <a:lnTo>
                      <a:pt x="23765" y="22934"/>
                    </a:lnTo>
                    <a:lnTo>
                      <a:pt x="23784" y="22695"/>
                    </a:lnTo>
                    <a:lnTo>
                      <a:pt x="23784" y="22436"/>
                    </a:lnTo>
                    <a:lnTo>
                      <a:pt x="23784" y="22196"/>
                    </a:lnTo>
                    <a:lnTo>
                      <a:pt x="23747" y="21957"/>
                    </a:lnTo>
                    <a:lnTo>
                      <a:pt x="23710" y="21717"/>
                    </a:lnTo>
                    <a:lnTo>
                      <a:pt x="23654" y="21477"/>
                    </a:lnTo>
                    <a:lnTo>
                      <a:pt x="23581" y="21237"/>
                    </a:lnTo>
                    <a:lnTo>
                      <a:pt x="23488" y="21016"/>
                    </a:lnTo>
                    <a:lnTo>
                      <a:pt x="23341" y="20702"/>
                    </a:lnTo>
                    <a:lnTo>
                      <a:pt x="23175" y="20407"/>
                    </a:lnTo>
                    <a:lnTo>
                      <a:pt x="22990" y="20111"/>
                    </a:lnTo>
                    <a:lnTo>
                      <a:pt x="22787" y="19835"/>
                    </a:lnTo>
                    <a:lnTo>
                      <a:pt x="22381" y="19281"/>
                    </a:lnTo>
                    <a:lnTo>
                      <a:pt x="21975" y="18709"/>
                    </a:lnTo>
                    <a:lnTo>
                      <a:pt x="21772" y="18432"/>
                    </a:lnTo>
                    <a:lnTo>
                      <a:pt x="21606" y="18156"/>
                    </a:lnTo>
                    <a:lnTo>
                      <a:pt x="21440" y="17860"/>
                    </a:lnTo>
                    <a:lnTo>
                      <a:pt x="21311" y="17584"/>
                    </a:lnTo>
                    <a:lnTo>
                      <a:pt x="21201" y="17270"/>
                    </a:lnTo>
                    <a:lnTo>
                      <a:pt x="21127" y="16975"/>
                    </a:lnTo>
                    <a:lnTo>
                      <a:pt x="21090" y="16643"/>
                    </a:lnTo>
                    <a:lnTo>
                      <a:pt x="21090" y="16495"/>
                    </a:lnTo>
                    <a:lnTo>
                      <a:pt x="21108" y="16329"/>
                    </a:lnTo>
                    <a:lnTo>
                      <a:pt x="21145" y="16034"/>
                    </a:lnTo>
                    <a:lnTo>
                      <a:pt x="21201" y="15776"/>
                    </a:lnTo>
                    <a:lnTo>
                      <a:pt x="21293" y="15499"/>
                    </a:lnTo>
                    <a:lnTo>
                      <a:pt x="21385" y="15222"/>
                    </a:lnTo>
                    <a:lnTo>
                      <a:pt x="21588" y="14687"/>
                    </a:lnTo>
                    <a:lnTo>
                      <a:pt x="21662" y="14410"/>
                    </a:lnTo>
                    <a:lnTo>
                      <a:pt x="21717" y="14133"/>
                    </a:lnTo>
                    <a:lnTo>
                      <a:pt x="21754" y="13857"/>
                    </a:lnTo>
                    <a:lnTo>
                      <a:pt x="21754" y="13580"/>
                    </a:lnTo>
                    <a:lnTo>
                      <a:pt x="21717" y="13322"/>
                    </a:lnTo>
                    <a:lnTo>
                      <a:pt x="21662" y="13045"/>
                    </a:lnTo>
                    <a:lnTo>
                      <a:pt x="21588" y="12786"/>
                    </a:lnTo>
                    <a:lnTo>
                      <a:pt x="21496" y="12528"/>
                    </a:lnTo>
                    <a:lnTo>
                      <a:pt x="21385" y="12270"/>
                    </a:lnTo>
                    <a:lnTo>
                      <a:pt x="21237" y="12030"/>
                    </a:lnTo>
                    <a:lnTo>
                      <a:pt x="21090" y="11790"/>
                    </a:lnTo>
                    <a:lnTo>
                      <a:pt x="20924" y="11550"/>
                    </a:lnTo>
                    <a:lnTo>
                      <a:pt x="20758" y="11329"/>
                    </a:lnTo>
                    <a:lnTo>
                      <a:pt x="20573" y="11107"/>
                    </a:lnTo>
                    <a:lnTo>
                      <a:pt x="20167" y="10683"/>
                    </a:lnTo>
                    <a:lnTo>
                      <a:pt x="19761" y="10296"/>
                    </a:lnTo>
                    <a:lnTo>
                      <a:pt x="18894" y="9558"/>
                    </a:lnTo>
                    <a:lnTo>
                      <a:pt x="18470" y="9170"/>
                    </a:lnTo>
                    <a:lnTo>
                      <a:pt x="18045" y="8783"/>
                    </a:lnTo>
                    <a:lnTo>
                      <a:pt x="17658" y="8377"/>
                    </a:lnTo>
                    <a:lnTo>
                      <a:pt x="17473" y="8174"/>
                    </a:lnTo>
                    <a:lnTo>
                      <a:pt x="17307" y="7952"/>
                    </a:lnTo>
                    <a:lnTo>
                      <a:pt x="17160" y="7712"/>
                    </a:lnTo>
                    <a:lnTo>
                      <a:pt x="17012" y="7473"/>
                    </a:lnTo>
                    <a:lnTo>
                      <a:pt x="16883" y="7233"/>
                    </a:lnTo>
                    <a:lnTo>
                      <a:pt x="16772" y="6974"/>
                    </a:lnTo>
                    <a:lnTo>
                      <a:pt x="16643" y="6587"/>
                    </a:lnTo>
                    <a:lnTo>
                      <a:pt x="16532" y="6181"/>
                    </a:lnTo>
                    <a:lnTo>
                      <a:pt x="16459" y="5757"/>
                    </a:lnTo>
                    <a:lnTo>
                      <a:pt x="16403" y="5332"/>
                    </a:lnTo>
                    <a:lnTo>
                      <a:pt x="16348" y="4926"/>
                    </a:lnTo>
                    <a:lnTo>
                      <a:pt x="16274" y="4502"/>
                    </a:lnTo>
                    <a:lnTo>
                      <a:pt x="16200" y="4096"/>
                    </a:lnTo>
                    <a:lnTo>
                      <a:pt x="16071" y="3690"/>
                    </a:lnTo>
                    <a:lnTo>
                      <a:pt x="15979" y="3432"/>
                    </a:lnTo>
                    <a:lnTo>
                      <a:pt x="15868" y="3174"/>
                    </a:lnTo>
                    <a:lnTo>
                      <a:pt x="15739" y="2934"/>
                    </a:lnTo>
                    <a:lnTo>
                      <a:pt x="15591" y="2694"/>
                    </a:lnTo>
                    <a:lnTo>
                      <a:pt x="15444" y="2472"/>
                    </a:lnTo>
                    <a:lnTo>
                      <a:pt x="15259" y="2251"/>
                    </a:lnTo>
                    <a:lnTo>
                      <a:pt x="15093" y="2048"/>
                    </a:lnTo>
                    <a:lnTo>
                      <a:pt x="14890" y="1845"/>
                    </a:lnTo>
                    <a:lnTo>
                      <a:pt x="14687" y="1661"/>
                    </a:lnTo>
                    <a:lnTo>
                      <a:pt x="14466" y="1495"/>
                    </a:lnTo>
                    <a:lnTo>
                      <a:pt x="14245" y="1310"/>
                    </a:lnTo>
                    <a:lnTo>
                      <a:pt x="14023" y="1162"/>
                    </a:lnTo>
                    <a:lnTo>
                      <a:pt x="13783" y="1015"/>
                    </a:lnTo>
                    <a:lnTo>
                      <a:pt x="13543" y="886"/>
                    </a:lnTo>
                    <a:lnTo>
                      <a:pt x="13285" y="756"/>
                    </a:lnTo>
                    <a:lnTo>
                      <a:pt x="13045" y="646"/>
                    </a:lnTo>
                    <a:lnTo>
                      <a:pt x="12510" y="443"/>
                    </a:lnTo>
                    <a:lnTo>
                      <a:pt x="11993" y="295"/>
                    </a:lnTo>
                    <a:lnTo>
                      <a:pt x="11458" y="185"/>
                    </a:lnTo>
                    <a:lnTo>
                      <a:pt x="10905" y="92"/>
                    </a:lnTo>
                    <a:lnTo>
                      <a:pt x="10351" y="37"/>
                    </a:lnTo>
                    <a:lnTo>
                      <a:pt x="9798" y="18"/>
                    </a:lnTo>
                    <a:lnTo>
                      <a:pt x="9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7207943" y="1976591"/>
                <a:ext cx="282757" cy="553347"/>
              </a:xfrm>
              <a:custGeom>
                <a:rect b="b" l="l" r="r" t="t"/>
                <a:pathLst>
                  <a:path extrusionOk="0" h="16828" w="8599">
                    <a:moveTo>
                      <a:pt x="1421" y="0"/>
                    </a:moveTo>
                    <a:lnTo>
                      <a:pt x="1163" y="37"/>
                    </a:lnTo>
                    <a:lnTo>
                      <a:pt x="923" y="111"/>
                    </a:lnTo>
                    <a:lnTo>
                      <a:pt x="683" y="222"/>
                    </a:lnTo>
                    <a:lnTo>
                      <a:pt x="462" y="369"/>
                    </a:lnTo>
                    <a:lnTo>
                      <a:pt x="351" y="462"/>
                    </a:lnTo>
                    <a:lnTo>
                      <a:pt x="259" y="572"/>
                    </a:lnTo>
                    <a:lnTo>
                      <a:pt x="185" y="683"/>
                    </a:lnTo>
                    <a:lnTo>
                      <a:pt x="129" y="794"/>
                    </a:lnTo>
                    <a:lnTo>
                      <a:pt x="74" y="923"/>
                    </a:lnTo>
                    <a:lnTo>
                      <a:pt x="37" y="1052"/>
                    </a:lnTo>
                    <a:lnTo>
                      <a:pt x="19" y="1163"/>
                    </a:lnTo>
                    <a:lnTo>
                      <a:pt x="0" y="1292"/>
                    </a:lnTo>
                    <a:lnTo>
                      <a:pt x="0" y="1569"/>
                    </a:lnTo>
                    <a:lnTo>
                      <a:pt x="37" y="1827"/>
                    </a:lnTo>
                    <a:lnTo>
                      <a:pt x="92" y="2104"/>
                    </a:lnTo>
                    <a:lnTo>
                      <a:pt x="185" y="2362"/>
                    </a:lnTo>
                    <a:lnTo>
                      <a:pt x="609" y="3561"/>
                    </a:lnTo>
                    <a:lnTo>
                      <a:pt x="1089" y="4742"/>
                    </a:lnTo>
                    <a:lnTo>
                      <a:pt x="1587" y="5923"/>
                    </a:lnTo>
                    <a:lnTo>
                      <a:pt x="2122" y="7086"/>
                    </a:lnTo>
                    <a:lnTo>
                      <a:pt x="2399" y="7713"/>
                    </a:lnTo>
                    <a:lnTo>
                      <a:pt x="2639" y="8322"/>
                    </a:lnTo>
                    <a:lnTo>
                      <a:pt x="2860" y="8949"/>
                    </a:lnTo>
                    <a:lnTo>
                      <a:pt x="3082" y="9576"/>
                    </a:lnTo>
                    <a:lnTo>
                      <a:pt x="3395" y="10536"/>
                    </a:lnTo>
                    <a:lnTo>
                      <a:pt x="3580" y="11016"/>
                    </a:lnTo>
                    <a:lnTo>
                      <a:pt x="3764" y="11477"/>
                    </a:lnTo>
                    <a:lnTo>
                      <a:pt x="5406" y="15555"/>
                    </a:lnTo>
                    <a:lnTo>
                      <a:pt x="5572" y="15924"/>
                    </a:lnTo>
                    <a:lnTo>
                      <a:pt x="5665" y="16108"/>
                    </a:lnTo>
                    <a:lnTo>
                      <a:pt x="5775" y="16293"/>
                    </a:lnTo>
                    <a:lnTo>
                      <a:pt x="5886" y="16440"/>
                    </a:lnTo>
                    <a:lnTo>
                      <a:pt x="6034" y="16588"/>
                    </a:lnTo>
                    <a:lnTo>
                      <a:pt x="6200" y="16698"/>
                    </a:lnTo>
                    <a:lnTo>
                      <a:pt x="6366" y="16791"/>
                    </a:lnTo>
                    <a:lnTo>
                      <a:pt x="6495" y="16809"/>
                    </a:lnTo>
                    <a:lnTo>
                      <a:pt x="6606" y="16828"/>
                    </a:lnTo>
                    <a:lnTo>
                      <a:pt x="6846" y="16828"/>
                    </a:lnTo>
                    <a:lnTo>
                      <a:pt x="7085" y="16772"/>
                    </a:lnTo>
                    <a:lnTo>
                      <a:pt x="7307" y="16698"/>
                    </a:lnTo>
                    <a:lnTo>
                      <a:pt x="7528" y="16569"/>
                    </a:lnTo>
                    <a:lnTo>
                      <a:pt x="7713" y="16422"/>
                    </a:lnTo>
                    <a:lnTo>
                      <a:pt x="7897" y="16256"/>
                    </a:lnTo>
                    <a:lnTo>
                      <a:pt x="8045" y="16053"/>
                    </a:lnTo>
                    <a:lnTo>
                      <a:pt x="8174" y="15850"/>
                    </a:lnTo>
                    <a:lnTo>
                      <a:pt x="8303" y="15628"/>
                    </a:lnTo>
                    <a:lnTo>
                      <a:pt x="8395" y="15407"/>
                    </a:lnTo>
                    <a:lnTo>
                      <a:pt x="8469" y="15167"/>
                    </a:lnTo>
                    <a:lnTo>
                      <a:pt x="8525" y="14890"/>
                    </a:lnTo>
                    <a:lnTo>
                      <a:pt x="8580" y="14614"/>
                    </a:lnTo>
                    <a:lnTo>
                      <a:pt x="8598" y="14337"/>
                    </a:lnTo>
                    <a:lnTo>
                      <a:pt x="8598" y="14060"/>
                    </a:lnTo>
                    <a:lnTo>
                      <a:pt x="8580" y="13783"/>
                    </a:lnTo>
                    <a:lnTo>
                      <a:pt x="8561" y="13506"/>
                    </a:lnTo>
                    <a:lnTo>
                      <a:pt x="8525" y="13230"/>
                    </a:lnTo>
                    <a:lnTo>
                      <a:pt x="8469" y="12953"/>
                    </a:lnTo>
                    <a:lnTo>
                      <a:pt x="8340" y="12399"/>
                    </a:lnTo>
                    <a:lnTo>
                      <a:pt x="8192" y="11846"/>
                    </a:lnTo>
                    <a:lnTo>
                      <a:pt x="7860" y="10794"/>
                    </a:lnTo>
                    <a:lnTo>
                      <a:pt x="7547" y="9835"/>
                    </a:lnTo>
                    <a:lnTo>
                      <a:pt x="7233" y="8894"/>
                    </a:lnTo>
                    <a:lnTo>
                      <a:pt x="6882" y="7953"/>
                    </a:lnTo>
                    <a:lnTo>
                      <a:pt x="6532" y="7030"/>
                    </a:lnTo>
                    <a:lnTo>
                      <a:pt x="6144" y="6108"/>
                    </a:lnTo>
                    <a:lnTo>
                      <a:pt x="5757" y="5204"/>
                    </a:lnTo>
                    <a:lnTo>
                      <a:pt x="5351" y="4281"/>
                    </a:lnTo>
                    <a:lnTo>
                      <a:pt x="4945" y="3377"/>
                    </a:lnTo>
                    <a:lnTo>
                      <a:pt x="4502" y="2436"/>
                    </a:lnTo>
                    <a:lnTo>
                      <a:pt x="4262" y="1975"/>
                    </a:lnTo>
                    <a:lnTo>
                      <a:pt x="3986" y="1532"/>
                    </a:lnTo>
                    <a:lnTo>
                      <a:pt x="3838" y="1310"/>
                    </a:lnTo>
                    <a:lnTo>
                      <a:pt x="3672" y="1107"/>
                    </a:lnTo>
                    <a:lnTo>
                      <a:pt x="3506" y="905"/>
                    </a:lnTo>
                    <a:lnTo>
                      <a:pt x="3321" y="720"/>
                    </a:lnTo>
                    <a:lnTo>
                      <a:pt x="3118" y="554"/>
                    </a:lnTo>
                    <a:lnTo>
                      <a:pt x="2915" y="406"/>
                    </a:lnTo>
                    <a:lnTo>
                      <a:pt x="2694" y="259"/>
                    </a:lnTo>
                    <a:lnTo>
                      <a:pt x="2454" y="148"/>
                    </a:lnTo>
                    <a:lnTo>
                      <a:pt x="2196" y="74"/>
                    </a:lnTo>
                    <a:lnTo>
                      <a:pt x="1938" y="19"/>
                    </a:lnTo>
                    <a:lnTo>
                      <a:pt x="1679" y="0"/>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6942800" y="2426184"/>
                <a:ext cx="513296" cy="142020"/>
              </a:xfrm>
              <a:custGeom>
                <a:rect b="b" l="l" r="r" t="t"/>
                <a:pathLst>
                  <a:path extrusionOk="0" h="4319" w="15610">
                    <a:moveTo>
                      <a:pt x="12934" y="1"/>
                    </a:moveTo>
                    <a:lnTo>
                      <a:pt x="12381" y="19"/>
                    </a:lnTo>
                    <a:lnTo>
                      <a:pt x="11846" y="37"/>
                    </a:lnTo>
                    <a:lnTo>
                      <a:pt x="10757" y="111"/>
                    </a:lnTo>
                    <a:lnTo>
                      <a:pt x="10130" y="185"/>
                    </a:lnTo>
                    <a:lnTo>
                      <a:pt x="9521" y="259"/>
                    </a:lnTo>
                    <a:lnTo>
                      <a:pt x="8303" y="443"/>
                    </a:lnTo>
                    <a:lnTo>
                      <a:pt x="7085" y="665"/>
                    </a:lnTo>
                    <a:lnTo>
                      <a:pt x="5886" y="905"/>
                    </a:lnTo>
                    <a:lnTo>
                      <a:pt x="4668" y="1181"/>
                    </a:lnTo>
                    <a:lnTo>
                      <a:pt x="3469" y="1477"/>
                    </a:lnTo>
                    <a:lnTo>
                      <a:pt x="1070" y="2085"/>
                    </a:lnTo>
                    <a:lnTo>
                      <a:pt x="867" y="2122"/>
                    </a:lnTo>
                    <a:lnTo>
                      <a:pt x="683" y="2196"/>
                    </a:lnTo>
                    <a:lnTo>
                      <a:pt x="498" y="2270"/>
                    </a:lnTo>
                    <a:lnTo>
                      <a:pt x="332" y="2381"/>
                    </a:lnTo>
                    <a:lnTo>
                      <a:pt x="258" y="2473"/>
                    </a:lnTo>
                    <a:lnTo>
                      <a:pt x="166" y="2565"/>
                    </a:lnTo>
                    <a:lnTo>
                      <a:pt x="111" y="2676"/>
                    </a:lnTo>
                    <a:lnTo>
                      <a:pt x="56" y="2805"/>
                    </a:lnTo>
                    <a:lnTo>
                      <a:pt x="19" y="2934"/>
                    </a:lnTo>
                    <a:lnTo>
                      <a:pt x="0" y="3063"/>
                    </a:lnTo>
                    <a:lnTo>
                      <a:pt x="0" y="3193"/>
                    </a:lnTo>
                    <a:lnTo>
                      <a:pt x="0" y="3322"/>
                    </a:lnTo>
                    <a:lnTo>
                      <a:pt x="19" y="3451"/>
                    </a:lnTo>
                    <a:lnTo>
                      <a:pt x="56" y="3580"/>
                    </a:lnTo>
                    <a:lnTo>
                      <a:pt x="111" y="3709"/>
                    </a:lnTo>
                    <a:lnTo>
                      <a:pt x="166" y="3820"/>
                    </a:lnTo>
                    <a:lnTo>
                      <a:pt x="240" y="3912"/>
                    </a:lnTo>
                    <a:lnTo>
                      <a:pt x="332" y="4004"/>
                    </a:lnTo>
                    <a:lnTo>
                      <a:pt x="443" y="4078"/>
                    </a:lnTo>
                    <a:lnTo>
                      <a:pt x="554" y="4134"/>
                    </a:lnTo>
                    <a:lnTo>
                      <a:pt x="683" y="4170"/>
                    </a:lnTo>
                    <a:lnTo>
                      <a:pt x="812" y="4189"/>
                    </a:lnTo>
                    <a:lnTo>
                      <a:pt x="1089" y="4207"/>
                    </a:lnTo>
                    <a:lnTo>
                      <a:pt x="2270" y="4263"/>
                    </a:lnTo>
                    <a:lnTo>
                      <a:pt x="3469" y="4300"/>
                    </a:lnTo>
                    <a:lnTo>
                      <a:pt x="4059" y="4318"/>
                    </a:lnTo>
                    <a:lnTo>
                      <a:pt x="4650" y="4300"/>
                    </a:lnTo>
                    <a:lnTo>
                      <a:pt x="5240" y="4281"/>
                    </a:lnTo>
                    <a:lnTo>
                      <a:pt x="5831" y="4244"/>
                    </a:lnTo>
                    <a:lnTo>
                      <a:pt x="8303" y="3986"/>
                    </a:lnTo>
                    <a:lnTo>
                      <a:pt x="9539" y="3838"/>
                    </a:lnTo>
                    <a:lnTo>
                      <a:pt x="10776" y="3691"/>
                    </a:lnTo>
                    <a:lnTo>
                      <a:pt x="11772" y="3543"/>
                    </a:lnTo>
                    <a:lnTo>
                      <a:pt x="12768" y="3414"/>
                    </a:lnTo>
                    <a:lnTo>
                      <a:pt x="13396" y="3322"/>
                    </a:lnTo>
                    <a:lnTo>
                      <a:pt x="14041" y="3229"/>
                    </a:lnTo>
                    <a:lnTo>
                      <a:pt x="14355" y="3174"/>
                    </a:lnTo>
                    <a:lnTo>
                      <a:pt x="14669" y="3100"/>
                    </a:lnTo>
                    <a:lnTo>
                      <a:pt x="14964" y="2990"/>
                    </a:lnTo>
                    <a:lnTo>
                      <a:pt x="15259" y="2842"/>
                    </a:lnTo>
                    <a:lnTo>
                      <a:pt x="15370" y="2768"/>
                    </a:lnTo>
                    <a:lnTo>
                      <a:pt x="15425" y="2713"/>
                    </a:lnTo>
                    <a:lnTo>
                      <a:pt x="15462" y="2657"/>
                    </a:lnTo>
                    <a:lnTo>
                      <a:pt x="15517" y="2565"/>
                    </a:lnTo>
                    <a:lnTo>
                      <a:pt x="15536" y="2436"/>
                    </a:lnTo>
                    <a:lnTo>
                      <a:pt x="15591" y="2178"/>
                    </a:lnTo>
                    <a:lnTo>
                      <a:pt x="15610" y="1901"/>
                    </a:lnTo>
                    <a:lnTo>
                      <a:pt x="15610" y="1624"/>
                    </a:lnTo>
                    <a:lnTo>
                      <a:pt x="15591" y="1477"/>
                    </a:lnTo>
                    <a:lnTo>
                      <a:pt x="15554" y="1347"/>
                    </a:lnTo>
                    <a:lnTo>
                      <a:pt x="15462" y="1144"/>
                    </a:lnTo>
                    <a:lnTo>
                      <a:pt x="15370" y="960"/>
                    </a:lnTo>
                    <a:lnTo>
                      <a:pt x="15259" y="812"/>
                    </a:lnTo>
                    <a:lnTo>
                      <a:pt x="15130" y="665"/>
                    </a:lnTo>
                    <a:lnTo>
                      <a:pt x="14982" y="536"/>
                    </a:lnTo>
                    <a:lnTo>
                      <a:pt x="14835" y="425"/>
                    </a:lnTo>
                    <a:lnTo>
                      <a:pt x="14669" y="314"/>
                    </a:lnTo>
                    <a:lnTo>
                      <a:pt x="14484" y="240"/>
                    </a:lnTo>
                    <a:lnTo>
                      <a:pt x="14318" y="167"/>
                    </a:lnTo>
                    <a:lnTo>
                      <a:pt x="14115" y="111"/>
                    </a:lnTo>
                    <a:lnTo>
                      <a:pt x="13931" y="74"/>
                    </a:lnTo>
                    <a:lnTo>
                      <a:pt x="13728" y="37"/>
                    </a:lnTo>
                    <a:lnTo>
                      <a:pt x="13340" y="1"/>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6527774" y="2614281"/>
                <a:ext cx="451444" cy="95293"/>
              </a:xfrm>
              <a:custGeom>
                <a:rect b="b" l="l" r="r" t="t"/>
                <a:pathLst>
                  <a:path extrusionOk="0" h="2898" w="13729">
                    <a:moveTo>
                      <a:pt x="13581" y="0"/>
                    </a:moveTo>
                    <a:lnTo>
                      <a:pt x="1" y="1310"/>
                    </a:lnTo>
                    <a:lnTo>
                      <a:pt x="148" y="2897"/>
                    </a:lnTo>
                    <a:lnTo>
                      <a:pt x="13728" y="1587"/>
                    </a:lnTo>
                    <a:lnTo>
                      <a:pt x="135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6356679" y="2275114"/>
                <a:ext cx="222713" cy="434444"/>
              </a:xfrm>
              <a:custGeom>
                <a:rect b="b" l="l" r="r" t="t"/>
                <a:pathLst>
                  <a:path extrusionOk="0" h="13212" w="6773">
                    <a:moveTo>
                      <a:pt x="1495" y="0"/>
                    </a:moveTo>
                    <a:lnTo>
                      <a:pt x="1" y="628"/>
                    </a:lnTo>
                    <a:lnTo>
                      <a:pt x="5278" y="13211"/>
                    </a:lnTo>
                    <a:lnTo>
                      <a:pt x="6772" y="12584"/>
                    </a:lnTo>
                    <a:lnTo>
                      <a:pt x="14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6763189" y="2481396"/>
                <a:ext cx="239681" cy="142020"/>
              </a:xfrm>
              <a:custGeom>
                <a:rect b="b" l="l" r="r" t="t"/>
                <a:pathLst>
                  <a:path extrusionOk="0" h="4319" w="7289">
                    <a:moveTo>
                      <a:pt x="4632" y="1"/>
                    </a:moveTo>
                    <a:lnTo>
                      <a:pt x="4410" y="19"/>
                    </a:lnTo>
                    <a:lnTo>
                      <a:pt x="4189" y="37"/>
                    </a:lnTo>
                    <a:lnTo>
                      <a:pt x="3968" y="74"/>
                    </a:lnTo>
                    <a:lnTo>
                      <a:pt x="3543" y="148"/>
                    </a:lnTo>
                    <a:lnTo>
                      <a:pt x="1827" y="517"/>
                    </a:lnTo>
                    <a:lnTo>
                      <a:pt x="1477" y="591"/>
                    </a:lnTo>
                    <a:lnTo>
                      <a:pt x="1292" y="646"/>
                    </a:lnTo>
                    <a:lnTo>
                      <a:pt x="1108" y="720"/>
                    </a:lnTo>
                    <a:lnTo>
                      <a:pt x="905" y="831"/>
                    </a:lnTo>
                    <a:lnTo>
                      <a:pt x="702" y="960"/>
                    </a:lnTo>
                    <a:lnTo>
                      <a:pt x="610" y="1034"/>
                    </a:lnTo>
                    <a:lnTo>
                      <a:pt x="536" y="1126"/>
                    </a:lnTo>
                    <a:lnTo>
                      <a:pt x="462" y="1218"/>
                    </a:lnTo>
                    <a:lnTo>
                      <a:pt x="407" y="1311"/>
                    </a:lnTo>
                    <a:lnTo>
                      <a:pt x="333" y="1514"/>
                    </a:lnTo>
                    <a:lnTo>
                      <a:pt x="277" y="1735"/>
                    </a:lnTo>
                    <a:lnTo>
                      <a:pt x="241" y="1956"/>
                    </a:lnTo>
                    <a:lnTo>
                      <a:pt x="204" y="2178"/>
                    </a:lnTo>
                    <a:lnTo>
                      <a:pt x="19" y="3562"/>
                    </a:lnTo>
                    <a:lnTo>
                      <a:pt x="1" y="3728"/>
                    </a:lnTo>
                    <a:lnTo>
                      <a:pt x="1" y="3894"/>
                    </a:lnTo>
                    <a:lnTo>
                      <a:pt x="1" y="3986"/>
                    </a:lnTo>
                    <a:lnTo>
                      <a:pt x="38" y="4060"/>
                    </a:lnTo>
                    <a:lnTo>
                      <a:pt x="56" y="4115"/>
                    </a:lnTo>
                    <a:lnTo>
                      <a:pt x="111" y="4189"/>
                    </a:lnTo>
                    <a:lnTo>
                      <a:pt x="185" y="4244"/>
                    </a:lnTo>
                    <a:lnTo>
                      <a:pt x="259" y="4300"/>
                    </a:lnTo>
                    <a:lnTo>
                      <a:pt x="333" y="4318"/>
                    </a:lnTo>
                    <a:lnTo>
                      <a:pt x="388" y="4318"/>
                    </a:lnTo>
                    <a:lnTo>
                      <a:pt x="462" y="4300"/>
                    </a:lnTo>
                    <a:lnTo>
                      <a:pt x="517" y="4281"/>
                    </a:lnTo>
                    <a:lnTo>
                      <a:pt x="628" y="4189"/>
                    </a:lnTo>
                    <a:lnTo>
                      <a:pt x="720" y="4060"/>
                    </a:lnTo>
                    <a:lnTo>
                      <a:pt x="794" y="3912"/>
                    </a:lnTo>
                    <a:lnTo>
                      <a:pt x="849" y="3765"/>
                    </a:lnTo>
                    <a:lnTo>
                      <a:pt x="886" y="3635"/>
                    </a:lnTo>
                    <a:lnTo>
                      <a:pt x="1163" y="2288"/>
                    </a:lnTo>
                    <a:lnTo>
                      <a:pt x="1606" y="2547"/>
                    </a:lnTo>
                    <a:lnTo>
                      <a:pt x="2067" y="2787"/>
                    </a:lnTo>
                    <a:lnTo>
                      <a:pt x="2528" y="3008"/>
                    </a:lnTo>
                    <a:lnTo>
                      <a:pt x="2768" y="3100"/>
                    </a:lnTo>
                    <a:lnTo>
                      <a:pt x="3008" y="3174"/>
                    </a:lnTo>
                    <a:lnTo>
                      <a:pt x="3248" y="3248"/>
                    </a:lnTo>
                    <a:lnTo>
                      <a:pt x="3506" y="3303"/>
                    </a:lnTo>
                    <a:lnTo>
                      <a:pt x="3746" y="3359"/>
                    </a:lnTo>
                    <a:lnTo>
                      <a:pt x="3986" y="3377"/>
                    </a:lnTo>
                    <a:lnTo>
                      <a:pt x="4484" y="3377"/>
                    </a:lnTo>
                    <a:lnTo>
                      <a:pt x="4724" y="3340"/>
                    </a:lnTo>
                    <a:lnTo>
                      <a:pt x="4982" y="3285"/>
                    </a:lnTo>
                    <a:lnTo>
                      <a:pt x="5185" y="3229"/>
                    </a:lnTo>
                    <a:lnTo>
                      <a:pt x="5388" y="3137"/>
                    </a:lnTo>
                    <a:lnTo>
                      <a:pt x="5776" y="2971"/>
                    </a:lnTo>
                    <a:lnTo>
                      <a:pt x="6053" y="2842"/>
                    </a:lnTo>
                    <a:lnTo>
                      <a:pt x="6329" y="2713"/>
                    </a:lnTo>
                    <a:lnTo>
                      <a:pt x="6588" y="2547"/>
                    </a:lnTo>
                    <a:lnTo>
                      <a:pt x="6717" y="2455"/>
                    </a:lnTo>
                    <a:lnTo>
                      <a:pt x="6828" y="2362"/>
                    </a:lnTo>
                    <a:lnTo>
                      <a:pt x="6938" y="2252"/>
                    </a:lnTo>
                    <a:lnTo>
                      <a:pt x="7030" y="2141"/>
                    </a:lnTo>
                    <a:lnTo>
                      <a:pt x="7104" y="2012"/>
                    </a:lnTo>
                    <a:lnTo>
                      <a:pt x="7178" y="1864"/>
                    </a:lnTo>
                    <a:lnTo>
                      <a:pt x="7233" y="1735"/>
                    </a:lnTo>
                    <a:lnTo>
                      <a:pt x="7270" y="1587"/>
                    </a:lnTo>
                    <a:lnTo>
                      <a:pt x="7289" y="1440"/>
                    </a:lnTo>
                    <a:lnTo>
                      <a:pt x="7270" y="1292"/>
                    </a:lnTo>
                    <a:lnTo>
                      <a:pt x="6034" y="499"/>
                    </a:lnTo>
                    <a:lnTo>
                      <a:pt x="5665" y="277"/>
                    </a:lnTo>
                    <a:lnTo>
                      <a:pt x="5481" y="185"/>
                    </a:lnTo>
                    <a:lnTo>
                      <a:pt x="5278" y="93"/>
                    </a:lnTo>
                    <a:lnTo>
                      <a:pt x="5056" y="37"/>
                    </a:lnTo>
                    <a:lnTo>
                      <a:pt x="4853" y="19"/>
                    </a:lnTo>
                    <a:lnTo>
                      <a:pt x="4632" y="1"/>
                    </a:lnTo>
                    <a:close/>
                  </a:path>
                </a:pathLst>
              </a:custGeom>
              <a:solidFill>
                <a:srgbClr val="FAB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7183050" y="1949297"/>
                <a:ext cx="254872" cy="293674"/>
              </a:xfrm>
              <a:custGeom>
                <a:rect b="b" l="l" r="r" t="t"/>
                <a:pathLst>
                  <a:path extrusionOk="0" h="8931" w="7751">
                    <a:moveTo>
                      <a:pt x="2344" y="0"/>
                    </a:moveTo>
                    <a:lnTo>
                      <a:pt x="2160" y="19"/>
                    </a:lnTo>
                    <a:lnTo>
                      <a:pt x="1975" y="37"/>
                    </a:lnTo>
                    <a:lnTo>
                      <a:pt x="1790" y="92"/>
                    </a:lnTo>
                    <a:lnTo>
                      <a:pt x="1606" y="148"/>
                    </a:lnTo>
                    <a:lnTo>
                      <a:pt x="1385" y="258"/>
                    </a:lnTo>
                    <a:lnTo>
                      <a:pt x="1182" y="388"/>
                    </a:lnTo>
                    <a:lnTo>
                      <a:pt x="979" y="554"/>
                    </a:lnTo>
                    <a:lnTo>
                      <a:pt x="794" y="738"/>
                    </a:lnTo>
                    <a:lnTo>
                      <a:pt x="647" y="923"/>
                    </a:lnTo>
                    <a:lnTo>
                      <a:pt x="499" y="1144"/>
                    </a:lnTo>
                    <a:lnTo>
                      <a:pt x="370" y="1365"/>
                    </a:lnTo>
                    <a:lnTo>
                      <a:pt x="278" y="1605"/>
                    </a:lnTo>
                    <a:lnTo>
                      <a:pt x="204" y="1808"/>
                    </a:lnTo>
                    <a:lnTo>
                      <a:pt x="148" y="2030"/>
                    </a:lnTo>
                    <a:lnTo>
                      <a:pt x="56" y="2454"/>
                    </a:lnTo>
                    <a:lnTo>
                      <a:pt x="19" y="2897"/>
                    </a:lnTo>
                    <a:lnTo>
                      <a:pt x="1" y="3358"/>
                    </a:lnTo>
                    <a:lnTo>
                      <a:pt x="38" y="3801"/>
                    </a:lnTo>
                    <a:lnTo>
                      <a:pt x="93" y="4244"/>
                    </a:lnTo>
                    <a:lnTo>
                      <a:pt x="185" y="4687"/>
                    </a:lnTo>
                    <a:lnTo>
                      <a:pt x="296" y="5093"/>
                    </a:lnTo>
                    <a:lnTo>
                      <a:pt x="591" y="6070"/>
                    </a:lnTo>
                    <a:lnTo>
                      <a:pt x="868" y="7067"/>
                    </a:lnTo>
                    <a:lnTo>
                      <a:pt x="1034" y="7547"/>
                    </a:lnTo>
                    <a:lnTo>
                      <a:pt x="1219" y="8026"/>
                    </a:lnTo>
                    <a:lnTo>
                      <a:pt x="1421" y="8488"/>
                    </a:lnTo>
                    <a:lnTo>
                      <a:pt x="1661" y="8930"/>
                    </a:lnTo>
                    <a:lnTo>
                      <a:pt x="2805" y="8506"/>
                    </a:lnTo>
                    <a:lnTo>
                      <a:pt x="4853" y="7786"/>
                    </a:lnTo>
                    <a:lnTo>
                      <a:pt x="5905" y="7436"/>
                    </a:lnTo>
                    <a:lnTo>
                      <a:pt x="6828" y="7141"/>
                    </a:lnTo>
                    <a:lnTo>
                      <a:pt x="7178" y="7048"/>
                    </a:lnTo>
                    <a:lnTo>
                      <a:pt x="7473" y="6975"/>
                    </a:lnTo>
                    <a:lnTo>
                      <a:pt x="7676" y="6956"/>
                    </a:lnTo>
                    <a:lnTo>
                      <a:pt x="7732" y="6956"/>
                    </a:lnTo>
                    <a:lnTo>
                      <a:pt x="7750" y="6975"/>
                    </a:lnTo>
                    <a:lnTo>
                      <a:pt x="6090" y="3450"/>
                    </a:lnTo>
                    <a:lnTo>
                      <a:pt x="5739" y="2749"/>
                    </a:lnTo>
                    <a:lnTo>
                      <a:pt x="5573" y="2399"/>
                    </a:lnTo>
                    <a:lnTo>
                      <a:pt x="5370" y="2067"/>
                    </a:lnTo>
                    <a:lnTo>
                      <a:pt x="5167" y="1753"/>
                    </a:lnTo>
                    <a:lnTo>
                      <a:pt x="4946" y="1439"/>
                    </a:lnTo>
                    <a:lnTo>
                      <a:pt x="4706" y="1144"/>
                    </a:lnTo>
                    <a:lnTo>
                      <a:pt x="4429" y="867"/>
                    </a:lnTo>
                    <a:lnTo>
                      <a:pt x="4134" y="627"/>
                    </a:lnTo>
                    <a:lnTo>
                      <a:pt x="3986" y="517"/>
                    </a:lnTo>
                    <a:lnTo>
                      <a:pt x="3820" y="406"/>
                    </a:lnTo>
                    <a:lnTo>
                      <a:pt x="3636" y="314"/>
                    </a:lnTo>
                    <a:lnTo>
                      <a:pt x="3470" y="240"/>
                    </a:lnTo>
                    <a:lnTo>
                      <a:pt x="3285" y="166"/>
                    </a:lnTo>
                    <a:lnTo>
                      <a:pt x="3101" y="111"/>
                    </a:lnTo>
                    <a:lnTo>
                      <a:pt x="2916" y="55"/>
                    </a:lnTo>
                    <a:lnTo>
                      <a:pt x="2731" y="19"/>
                    </a:lnTo>
                    <a:lnTo>
                      <a:pt x="25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7015605" y="1768467"/>
                <a:ext cx="74051" cy="71618"/>
              </a:xfrm>
              <a:custGeom>
                <a:rect b="b" l="l" r="r" t="t"/>
                <a:pathLst>
                  <a:path extrusionOk="0" h="2178" w="2252">
                    <a:moveTo>
                      <a:pt x="2122" y="1"/>
                    </a:moveTo>
                    <a:lnTo>
                      <a:pt x="1218" y="425"/>
                    </a:lnTo>
                    <a:lnTo>
                      <a:pt x="757" y="628"/>
                    </a:lnTo>
                    <a:lnTo>
                      <a:pt x="517" y="720"/>
                    </a:lnTo>
                    <a:lnTo>
                      <a:pt x="259" y="794"/>
                    </a:lnTo>
                    <a:lnTo>
                      <a:pt x="0" y="849"/>
                    </a:lnTo>
                    <a:lnTo>
                      <a:pt x="222" y="1145"/>
                    </a:lnTo>
                    <a:lnTo>
                      <a:pt x="462" y="1440"/>
                    </a:lnTo>
                    <a:lnTo>
                      <a:pt x="720" y="1717"/>
                    </a:lnTo>
                    <a:lnTo>
                      <a:pt x="978" y="1975"/>
                    </a:lnTo>
                    <a:lnTo>
                      <a:pt x="1218" y="2178"/>
                    </a:lnTo>
                    <a:lnTo>
                      <a:pt x="1458" y="2030"/>
                    </a:lnTo>
                    <a:lnTo>
                      <a:pt x="1698" y="1846"/>
                    </a:lnTo>
                    <a:lnTo>
                      <a:pt x="1882" y="1643"/>
                    </a:lnTo>
                    <a:lnTo>
                      <a:pt x="1975" y="1514"/>
                    </a:lnTo>
                    <a:lnTo>
                      <a:pt x="2048" y="1403"/>
                    </a:lnTo>
                    <a:lnTo>
                      <a:pt x="2122" y="1219"/>
                    </a:lnTo>
                    <a:lnTo>
                      <a:pt x="2196" y="1034"/>
                    </a:lnTo>
                    <a:lnTo>
                      <a:pt x="2233" y="849"/>
                    </a:lnTo>
                    <a:lnTo>
                      <a:pt x="2251" y="647"/>
                    </a:lnTo>
                    <a:lnTo>
                      <a:pt x="2214" y="296"/>
                    </a:lnTo>
                    <a:lnTo>
                      <a:pt x="2177" y="75"/>
                    </a:lnTo>
                    <a:lnTo>
                      <a:pt x="2141" y="19"/>
                    </a:lnTo>
                    <a:lnTo>
                      <a:pt x="2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6993770" y="1652583"/>
                <a:ext cx="33376" cy="56459"/>
              </a:xfrm>
              <a:custGeom>
                <a:rect b="b" l="l" r="r" t="t"/>
                <a:pathLst>
                  <a:path extrusionOk="0" h="1717" w="1015">
                    <a:moveTo>
                      <a:pt x="369" y="1"/>
                    </a:moveTo>
                    <a:lnTo>
                      <a:pt x="277" y="19"/>
                    </a:lnTo>
                    <a:lnTo>
                      <a:pt x="203" y="56"/>
                    </a:lnTo>
                    <a:lnTo>
                      <a:pt x="129" y="130"/>
                    </a:lnTo>
                    <a:lnTo>
                      <a:pt x="74" y="222"/>
                    </a:lnTo>
                    <a:lnTo>
                      <a:pt x="37" y="351"/>
                    </a:lnTo>
                    <a:lnTo>
                      <a:pt x="0" y="480"/>
                    </a:lnTo>
                    <a:lnTo>
                      <a:pt x="0" y="646"/>
                    </a:lnTo>
                    <a:lnTo>
                      <a:pt x="18" y="812"/>
                    </a:lnTo>
                    <a:lnTo>
                      <a:pt x="55" y="979"/>
                    </a:lnTo>
                    <a:lnTo>
                      <a:pt x="111" y="1163"/>
                    </a:lnTo>
                    <a:lnTo>
                      <a:pt x="185" y="1311"/>
                    </a:lnTo>
                    <a:lnTo>
                      <a:pt x="258" y="1440"/>
                    </a:lnTo>
                    <a:lnTo>
                      <a:pt x="351" y="1551"/>
                    </a:lnTo>
                    <a:lnTo>
                      <a:pt x="443" y="1643"/>
                    </a:lnTo>
                    <a:lnTo>
                      <a:pt x="554" y="1698"/>
                    </a:lnTo>
                    <a:lnTo>
                      <a:pt x="646" y="1717"/>
                    </a:lnTo>
                    <a:lnTo>
                      <a:pt x="738" y="1717"/>
                    </a:lnTo>
                    <a:lnTo>
                      <a:pt x="830" y="1680"/>
                    </a:lnTo>
                    <a:lnTo>
                      <a:pt x="904" y="1606"/>
                    </a:lnTo>
                    <a:lnTo>
                      <a:pt x="959" y="1495"/>
                    </a:lnTo>
                    <a:lnTo>
                      <a:pt x="996" y="1384"/>
                    </a:lnTo>
                    <a:lnTo>
                      <a:pt x="1015" y="1237"/>
                    </a:lnTo>
                    <a:lnTo>
                      <a:pt x="1015" y="1089"/>
                    </a:lnTo>
                    <a:lnTo>
                      <a:pt x="996" y="905"/>
                    </a:lnTo>
                    <a:lnTo>
                      <a:pt x="959" y="739"/>
                    </a:lnTo>
                    <a:lnTo>
                      <a:pt x="904" y="573"/>
                    </a:lnTo>
                    <a:lnTo>
                      <a:pt x="830" y="425"/>
                    </a:lnTo>
                    <a:lnTo>
                      <a:pt x="757" y="277"/>
                    </a:lnTo>
                    <a:lnTo>
                      <a:pt x="664" y="167"/>
                    </a:lnTo>
                    <a:lnTo>
                      <a:pt x="572" y="93"/>
                    </a:lnTo>
                    <a:lnTo>
                      <a:pt x="480" y="38"/>
                    </a:lnTo>
                    <a:lnTo>
                      <a:pt x="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6964010" y="1605263"/>
                <a:ext cx="90460" cy="37026"/>
              </a:xfrm>
              <a:custGeom>
                <a:rect b="b" l="l" r="r" t="t"/>
                <a:pathLst>
                  <a:path extrusionOk="0" h="1126" w="2751">
                    <a:moveTo>
                      <a:pt x="942" y="0"/>
                    </a:moveTo>
                    <a:lnTo>
                      <a:pt x="776" y="37"/>
                    </a:lnTo>
                    <a:lnTo>
                      <a:pt x="628" y="74"/>
                    </a:lnTo>
                    <a:lnTo>
                      <a:pt x="462" y="130"/>
                    </a:lnTo>
                    <a:lnTo>
                      <a:pt x="315" y="203"/>
                    </a:lnTo>
                    <a:lnTo>
                      <a:pt x="167" y="296"/>
                    </a:lnTo>
                    <a:lnTo>
                      <a:pt x="93" y="333"/>
                    </a:lnTo>
                    <a:lnTo>
                      <a:pt x="56" y="388"/>
                    </a:lnTo>
                    <a:lnTo>
                      <a:pt x="19" y="462"/>
                    </a:lnTo>
                    <a:lnTo>
                      <a:pt x="1" y="517"/>
                    </a:lnTo>
                    <a:lnTo>
                      <a:pt x="1" y="572"/>
                    </a:lnTo>
                    <a:lnTo>
                      <a:pt x="19" y="646"/>
                    </a:lnTo>
                    <a:lnTo>
                      <a:pt x="56" y="757"/>
                    </a:lnTo>
                    <a:lnTo>
                      <a:pt x="130" y="849"/>
                    </a:lnTo>
                    <a:lnTo>
                      <a:pt x="185" y="886"/>
                    </a:lnTo>
                    <a:lnTo>
                      <a:pt x="241" y="923"/>
                    </a:lnTo>
                    <a:lnTo>
                      <a:pt x="370" y="923"/>
                    </a:lnTo>
                    <a:lnTo>
                      <a:pt x="425" y="905"/>
                    </a:lnTo>
                    <a:lnTo>
                      <a:pt x="499" y="868"/>
                    </a:lnTo>
                    <a:lnTo>
                      <a:pt x="702" y="757"/>
                    </a:lnTo>
                    <a:lnTo>
                      <a:pt x="905" y="702"/>
                    </a:lnTo>
                    <a:lnTo>
                      <a:pt x="1126" y="665"/>
                    </a:lnTo>
                    <a:lnTo>
                      <a:pt x="1348" y="683"/>
                    </a:lnTo>
                    <a:lnTo>
                      <a:pt x="1569" y="720"/>
                    </a:lnTo>
                    <a:lnTo>
                      <a:pt x="1791" y="794"/>
                    </a:lnTo>
                    <a:lnTo>
                      <a:pt x="1975" y="905"/>
                    </a:lnTo>
                    <a:lnTo>
                      <a:pt x="2160" y="1034"/>
                    </a:lnTo>
                    <a:lnTo>
                      <a:pt x="2234" y="1071"/>
                    </a:lnTo>
                    <a:lnTo>
                      <a:pt x="2289" y="1108"/>
                    </a:lnTo>
                    <a:lnTo>
                      <a:pt x="2363" y="1126"/>
                    </a:lnTo>
                    <a:lnTo>
                      <a:pt x="2418" y="1126"/>
                    </a:lnTo>
                    <a:lnTo>
                      <a:pt x="2492" y="1108"/>
                    </a:lnTo>
                    <a:lnTo>
                      <a:pt x="2547" y="1089"/>
                    </a:lnTo>
                    <a:lnTo>
                      <a:pt x="2639" y="1015"/>
                    </a:lnTo>
                    <a:lnTo>
                      <a:pt x="2713" y="905"/>
                    </a:lnTo>
                    <a:lnTo>
                      <a:pt x="2732" y="849"/>
                    </a:lnTo>
                    <a:lnTo>
                      <a:pt x="2750" y="794"/>
                    </a:lnTo>
                    <a:lnTo>
                      <a:pt x="2750" y="738"/>
                    </a:lnTo>
                    <a:lnTo>
                      <a:pt x="2732" y="665"/>
                    </a:lnTo>
                    <a:lnTo>
                      <a:pt x="2695" y="609"/>
                    </a:lnTo>
                    <a:lnTo>
                      <a:pt x="2639" y="554"/>
                    </a:lnTo>
                    <a:lnTo>
                      <a:pt x="2510" y="462"/>
                    </a:lnTo>
                    <a:lnTo>
                      <a:pt x="2363" y="351"/>
                    </a:lnTo>
                    <a:lnTo>
                      <a:pt x="2234" y="277"/>
                    </a:lnTo>
                    <a:lnTo>
                      <a:pt x="2067" y="203"/>
                    </a:lnTo>
                    <a:lnTo>
                      <a:pt x="1920" y="130"/>
                    </a:lnTo>
                    <a:lnTo>
                      <a:pt x="1754" y="74"/>
                    </a:lnTo>
                    <a:lnTo>
                      <a:pt x="1606" y="37"/>
                    </a:lnTo>
                    <a:lnTo>
                      <a:pt x="1440" y="19"/>
                    </a:lnTo>
                    <a:lnTo>
                      <a:pt x="12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7"/>
            <p:cNvSpPr/>
            <p:nvPr/>
          </p:nvSpPr>
          <p:spPr>
            <a:xfrm>
              <a:off x="6437175" y="2429338"/>
              <a:ext cx="126000" cy="126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7" name="Google Shape;217;p17"/>
          <p:cNvCxnSpPr>
            <a:stCxn id="216" idx="2"/>
            <a:endCxn id="181" idx="6"/>
          </p:cNvCxnSpPr>
          <p:nvPr/>
        </p:nvCxnSpPr>
        <p:spPr>
          <a:xfrm rot="10800000">
            <a:off x="5241075" y="1752838"/>
            <a:ext cx="1196100" cy="739500"/>
          </a:xfrm>
          <a:prstGeom prst="straightConnector1">
            <a:avLst/>
          </a:prstGeom>
          <a:noFill/>
          <a:ln cap="flat" cmpd="sng" w="9525">
            <a:solidFill>
              <a:schemeClr val="dk2"/>
            </a:solidFill>
            <a:prstDash val="dash"/>
            <a:round/>
            <a:headEnd len="med" w="med" type="none"/>
            <a:tailEnd len="med" w="med" type="none"/>
          </a:ln>
        </p:spPr>
      </p:cxnSp>
      <p:cxnSp>
        <p:nvCxnSpPr>
          <p:cNvPr id="218" name="Google Shape;218;p17"/>
          <p:cNvCxnSpPr>
            <a:stCxn id="216" idx="2"/>
            <a:endCxn id="184" idx="6"/>
          </p:cNvCxnSpPr>
          <p:nvPr/>
        </p:nvCxnSpPr>
        <p:spPr>
          <a:xfrm flipH="1">
            <a:off x="5241075" y="2492338"/>
            <a:ext cx="1196100" cy="457500"/>
          </a:xfrm>
          <a:prstGeom prst="straightConnector1">
            <a:avLst/>
          </a:prstGeom>
          <a:noFill/>
          <a:ln cap="flat" cmpd="sng" w="9525">
            <a:solidFill>
              <a:schemeClr val="dk2"/>
            </a:solidFill>
            <a:prstDash val="dash"/>
            <a:round/>
            <a:headEnd len="med" w="med" type="none"/>
            <a:tailEnd len="med" w="med" type="none"/>
          </a:ln>
        </p:spPr>
      </p:cxnSp>
      <p:cxnSp>
        <p:nvCxnSpPr>
          <p:cNvPr id="219" name="Google Shape;219;p17"/>
          <p:cNvCxnSpPr>
            <a:stCxn id="216" idx="2"/>
            <a:endCxn id="187" idx="6"/>
          </p:cNvCxnSpPr>
          <p:nvPr/>
        </p:nvCxnSpPr>
        <p:spPr>
          <a:xfrm flipH="1">
            <a:off x="5241075" y="2492338"/>
            <a:ext cx="1196100" cy="16842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2712750" y="255150"/>
            <a:ext cx="4109400" cy="40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FLOW DIAGRAM</a:t>
            </a:r>
            <a:endParaRPr sz="3000"/>
          </a:p>
        </p:txBody>
      </p:sp>
      <p:pic>
        <p:nvPicPr>
          <p:cNvPr id="225" name="Google Shape;225;p18"/>
          <p:cNvPicPr preferRelativeResize="0"/>
          <p:nvPr/>
        </p:nvPicPr>
        <p:blipFill>
          <a:blip r:embed="rId3">
            <a:alphaModFix/>
          </a:blip>
          <a:stretch>
            <a:fillRect/>
          </a:stretch>
        </p:blipFill>
        <p:spPr>
          <a:xfrm>
            <a:off x="5384150" y="1161225"/>
            <a:ext cx="3661150" cy="3657675"/>
          </a:xfrm>
          <a:prstGeom prst="rect">
            <a:avLst/>
          </a:prstGeom>
          <a:noFill/>
          <a:ln>
            <a:noFill/>
          </a:ln>
        </p:spPr>
      </p:pic>
      <p:sp>
        <p:nvSpPr>
          <p:cNvPr id="226" name="Google Shape;226;p18"/>
          <p:cNvSpPr/>
          <p:nvPr/>
        </p:nvSpPr>
        <p:spPr>
          <a:xfrm>
            <a:off x="5057350" y="849900"/>
            <a:ext cx="3987900" cy="41679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18"/>
          <p:cNvPicPr preferRelativeResize="0"/>
          <p:nvPr/>
        </p:nvPicPr>
        <p:blipFill>
          <a:blip r:embed="rId4">
            <a:alphaModFix/>
          </a:blip>
          <a:stretch>
            <a:fillRect/>
          </a:stretch>
        </p:blipFill>
        <p:spPr>
          <a:xfrm>
            <a:off x="255150" y="849900"/>
            <a:ext cx="4802199" cy="4167975"/>
          </a:xfrm>
          <a:prstGeom prst="rect">
            <a:avLst/>
          </a:prstGeom>
          <a:noFill/>
          <a:ln cap="flat" cmpd="sng" w="38100">
            <a:solidFill>
              <a:schemeClr val="accent4"/>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CONCLUSION</a:t>
            </a:r>
            <a:endParaRPr sz="3000"/>
          </a:p>
        </p:txBody>
      </p:sp>
      <p:sp>
        <p:nvSpPr>
          <p:cNvPr id="233" name="Google Shape;233;p19"/>
          <p:cNvSpPr txBox="1"/>
          <p:nvPr>
            <p:ph idx="1" type="body"/>
          </p:nvPr>
        </p:nvSpPr>
        <p:spPr>
          <a:xfrm>
            <a:off x="457200" y="1637400"/>
            <a:ext cx="8229600" cy="3029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1600">
                <a:latin typeface="Fira Sans Extra Condensed Medium"/>
                <a:ea typeface="Fira Sans Extra Condensed Medium"/>
                <a:cs typeface="Fira Sans Extra Condensed Medium"/>
                <a:sym typeface="Fira Sans Extra Condensed Medium"/>
              </a:rPr>
              <a:t>Personality prediction has </a:t>
            </a:r>
            <a:r>
              <a:rPr lang="en" sz="1600">
                <a:latin typeface="Fira Sans Extra Condensed Medium"/>
                <a:ea typeface="Fira Sans Extra Condensed Medium"/>
                <a:cs typeface="Fira Sans Extra Condensed Medium"/>
                <a:sym typeface="Fira Sans Extra Condensed Medium"/>
              </a:rPr>
              <a:t>always</a:t>
            </a:r>
            <a:r>
              <a:rPr lang="en" sz="1600">
                <a:latin typeface="Fira Sans Extra Condensed Medium"/>
                <a:ea typeface="Fira Sans Extra Condensed Medium"/>
                <a:cs typeface="Fira Sans Extra Condensed Medium"/>
                <a:sym typeface="Fira Sans Extra Condensed Medium"/>
              </a:rPr>
              <a:t> been useful since the very </a:t>
            </a:r>
            <a:r>
              <a:rPr lang="en" sz="1600">
                <a:latin typeface="Fira Sans Extra Condensed Medium"/>
                <a:ea typeface="Fira Sans Extra Condensed Medium"/>
                <a:cs typeface="Fira Sans Extra Condensed Medium"/>
                <a:sym typeface="Fira Sans Extra Condensed Medium"/>
              </a:rPr>
              <a:t>beginning</a:t>
            </a:r>
            <a:r>
              <a:rPr lang="en" sz="1600">
                <a:latin typeface="Fira Sans Extra Condensed Medium"/>
                <a:ea typeface="Fira Sans Extra Condensed Medium"/>
                <a:cs typeface="Fira Sans Extra Condensed Medium"/>
                <a:sym typeface="Fira Sans Extra Condensed Medium"/>
              </a:rPr>
              <a:t>. </a:t>
            </a:r>
            <a:r>
              <a:rPr lang="en" sz="1600">
                <a:latin typeface="Fira Sans Extra Condensed Medium"/>
                <a:ea typeface="Fira Sans Extra Condensed Medium"/>
                <a:cs typeface="Fira Sans Extra Condensed Medium"/>
                <a:sym typeface="Fira Sans Extra Condensed Medium"/>
              </a:rPr>
              <a:t>These systems have been used in E-commerce sites, in competitive exams, psychometric tests, matrimonial sites, Government sectors like Army, Navy, Air Force.</a:t>
            </a:r>
            <a:r>
              <a:rPr lang="en" sz="1600">
                <a:latin typeface="Fira Sans Extra Condensed Medium"/>
                <a:ea typeface="Fira Sans Extra Condensed Medium"/>
                <a:cs typeface="Fira Sans Extra Condensed Medium"/>
                <a:sym typeface="Fira Sans Extra Condensed Medium"/>
              </a:rPr>
              <a:t> In this project, we discuss how the personality is identified using different ML clustering algorithms. The personality is automatically classified by the system after the user attempts the quiz using the data set provided in the back end. At the </a:t>
            </a:r>
            <a:r>
              <a:rPr lang="en" sz="1600">
                <a:latin typeface="Fira Sans Extra Condensed Medium"/>
                <a:ea typeface="Fira Sans Extra Condensed Medium"/>
                <a:cs typeface="Fira Sans Extra Condensed Medium"/>
                <a:sym typeface="Fira Sans Extra Condensed Medium"/>
              </a:rPr>
              <a:t>end when the results are displayed, a graph is shown which depicts the percentage of the OCEAN personality along with some insights on how the overall personality is. With the help of the current trending domain i.e., Machine Learning we designed a personality prediction system. Through this project we aimed at helping individuals who want to get to know more about themselves. </a:t>
            </a:r>
            <a:endParaRPr sz="1600">
              <a:latin typeface="Fira Sans Extra Condensed Medium"/>
              <a:ea typeface="Fira Sans Extra Condensed Medium"/>
              <a:cs typeface="Fira Sans Extra Condensed Medium"/>
              <a:sym typeface="Fira Sans Extra Condensed Medium"/>
            </a:endParaRPr>
          </a:p>
          <a:p>
            <a:pPr indent="0" lvl="0" marL="0" rtl="0" algn="l">
              <a:spcBef>
                <a:spcPts val="1200"/>
              </a:spcBef>
              <a:spcAft>
                <a:spcPts val="1200"/>
              </a:spcAft>
              <a:buNone/>
            </a:pPr>
            <a:r>
              <a:t/>
            </a:r>
            <a:endParaRPr sz="1600">
              <a:latin typeface="Fira Sans Extra Condensed Medium"/>
              <a:ea typeface="Fira Sans Extra Condensed Medium"/>
              <a:cs typeface="Fira Sans Extra Condensed Medium"/>
              <a:sym typeface="Fira Sans Extra Condensed Medium"/>
            </a:endParaRPr>
          </a:p>
        </p:txBody>
      </p:sp>
      <p:grpSp>
        <p:nvGrpSpPr>
          <p:cNvPr id="234" name="Google Shape;234;p19"/>
          <p:cNvGrpSpPr/>
          <p:nvPr/>
        </p:nvGrpSpPr>
        <p:grpSpPr>
          <a:xfrm>
            <a:off x="940759" y="127001"/>
            <a:ext cx="1288294" cy="1444598"/>
            <a:chOff x="4516563" y="5644625"/>
            <a:chExt cx="1335850" cy="1500725"/>
          </a:xfrm>
        </p:grpSpPr>
        <p:sp>
          <p:nvSpPr>
            <p:cNvPr id="235" name="Google Shape;235;p19"/>
            <p:cNvSpPr/>
            <p:nvPr/>
          </p:nvSpPr>
          <p:spPr>
            <a:xfrm>
              <a:off x="4516563" y="5667900"/>
              <a:ext cx="1335850" cy="1477450"/>
            </a:xfrm>
            <a:custGeom>
              <a:rect b="b" l="l" r="r" t="t"/>
              <a:pathLst>
                <a:path extrusionOk="0" h="59098" w="53434">
                  <a:moveTo>
                    <a:pt x="18648" y="0"/>
                  </a:moveTo>
                  <a:lnTo>
                    <a:pt x="18382" y="20"/>
                  </a:lnTo>
                  <a:lnTo>
                    <a:pt x="18135" y="77"/>
                  </a:lnTo>
                  <a:lnTo>
                    <a:pt x="17869" y="134"/>
                  </a:lnTo>
                  <a:lnTo>
                    <a:pt x="17641" y="229"/>
                  </a:lnTo>
                  <a:lnTo>
                    <a:pt x="17394" y="343"/>
                  </a:lnTo>
                  <a:lnTo>
                    <a:pt x="17184" y="495"/>
                  </a:lnTo>
                  <a:lnTo>
                    <a:pt x="16975" y="647"/>
                  </a:lnTo>
                  <a:lnTo>
                    <a:pt x="16785" y="818"/>
                  </a:lnTo>
                  <a:lnTo>
                    <a:pt x="16595" y="1027"/>
                  </a:lnTo>
                  <a:lnTo>
                    <a:pt x="16443" y="1236"/>
                  </a:lnTo>
                  <a:lnTo>
                    <a:pt x="16310" y="1483"/>
                  </a:lnTo>
                  <a:lnTo>
                    <a:pt x="16196" y="1730"/>
                  </a:lnTo>
                  <a:lnTo>
                    <a:pt x="8593" y="21309"/>
                  </a:lnTo>
                  <a:lnTo>
                    <a:pt x="6616" y="26441"/>
                  </a:lnTo>
                  <a:lnTo>
                    <a:pt x="191" y="42998"/>
                  </a:lnTo>
                  <a:lnTo>
                    <a:pt x="96" y="43245"/>
                  </a:lnTo>
                  <a:lnTo>
                    <a:pt x="39" y="43492"/>
                  </a:lnTo>
                  <a:lnTo>
                    <a:pt x="20" y="43739"/>
                  </a:lnTo>
                  <a:lnTo>
                    <a:pt x="1" y="44005"/>
                  </a:lnTo>
                  <a:lnTo>
                    <a:pt x="20" y="44252"/>
                  </a:lnTo>
                  <a:lnTo>
                    <a:pt x="58" y="44480"/>
                  </a:lnTo>
                  <a:lnTo>
                    <a:pt x="115" y="44728"/>
                  </a:lnTo>
                  <a:lnTo>
                    <a:pt x="191" y="44956"/>
                  </a:lnTo>
                  <a:lnTo>
                    <a:pt x="267" y="45146"/>
                  </a:lnTo>
                  <a:lnTo>
                    <a:pt x="362" y="45317"/>
                  </a:lnTo>
                  <a:lnTo>
                    <a:pt x="457" y="45488"/>
                  </a:lnTo>
                  <a:lnTo>
                    <a:pt x="571" y="45659"/>
                  </a:lnTo>
                  <a:lnTo>
                    <a:pt x="685" y="45792"/>
                  </a:lnTo>
                  <a:lnTo>
                    <a:pt x="818" y="45906"/>
                  </a:lnTo>
                  <a:lnTo>
                    <a:pt x="951" y="46039"/>
                  </a:lnTo>
                  <a:lnTo>
                    <a:pt x="1084" y="46153"/>
                  </a:lnTo>
                  <a:lnTo>
                    <a:pt x="1236" y="46248"/>
                  </a:lnTo>
                  <a:lnTo>
                    <a:pt x="1388" y="46343"/>
                  </a:lnTo>
                  <a:lnTo>
                    <a:pt x="1559" y="46419"/>
                  </a:lnTo>
                  <a:lnTo>
                    <a:pt x="1731" y="46495"/>
                  </a:lnTo>
                  <a:lnTo>
                    <a:pt x="33741" y="58908"/>
                  </a:lnTo>
                  <a:lnTo>
                    <a:pt x="33988" y="59003"/>
                  </a:lnTo>
                  <a:lnTo>
                    <a:pt x="34235" y="59060"/>
                  </a:lnTo>
                  <a:lnTo>
                    <a:pt x="34482" y="59098"/>
                  </a:lnTo>
                  <a:lnTo>
                    <a:pt x="34976" y="59098"/>
                  </a:lnTo>
                  <a:lnTo>
                    <a:pt x="35223" y="59060"/>
                  </a:lnTo>
                  <a:lnTo>
                    <a:pt x="35471" y="59003"/>
                  </a:lnTo>
                  <a:lnTo>
                    <a:pt x="35699" y="58908"/>
                  </a:lnTo>
                  <a:lnTo>
                    <a:pt x="35965" y="58794"/>
                  </a:lnTo>
                  <a:lnTo>
                    <a:pt x="36231" y="58642"/>
                  </a:lnTo>
                  <a:lnTo>
                    <a:pt x="36402" y="58528"/>
                  </a:lnTo>
                  <a:lnTo>
                    <a:pt x="36573" y="58357"/>
                  </a:lnTo>
                  <a:lnTo>
                    <a:pt x="36763" y="58167"/>
                  </a:lnTo>
                  <a:lnTo>
                    <a:pt x="36915" y="57977"/>
                  </a:lnTo>
                  <a:lnTo>
                    <a:pt x="37048" y="57748"/>
                  </a:lnTo>
                  <a:lnTo>
                    <a:pt x="37162" y="57577"/>
                  </a:lnTo>
                  <a:lnTo>
                    <a:pt x="37238" y="57368"/>
                  </a:lnTo>
                  <a:lnTo>
                    <a:pt x="38094" y="55182"/>
                  </a:lnTo>
                  <a:lnTo>
                    <a:pt x="53262" y="16101"/>
                  </a:lnTo>
                  <a:lnTo>
                    <a:pt x="53339" y="15854"/>
                  </a:lnTo>
                  <a:lnTo>
                    <a:pt x="53396" y="15587"/>
                  </a:lnTo>
                  <a:lnTo>
                    <a:pt x="53434" y="15321"/>
                  </a:lnTo>
                  <a:lnTo>
                    <a:pt x="53434" y="15055"/>
                  </a:lnTo>
                  <a:lnTo>
                    <a:pt x="53415" y="14789"/>
                  </a:lnTo>
                  <a:lnTo>
                    <a:pt x="53377" y="14523"/>
                  </a:lnTo>
                  <a:lnTo>
                    <a:pt x="53301" y="14276"/>
                  </a:lnTo>
                  <a:lnTo>
                    <a:pt x="53205" y="14029"/>
                  </a:lnTo>
                  <a:lnTo>
                    <a:pt x="53091" y="13801"/>
                  </a:lnTo>
                  <a:lnTo>
                    <a:pt x="52958" y="13573"/>
                  </a:lnTo>
                  <a:lnTo>
                    <a:pt x="52787" y="13383"/>
                  </a:lnTo>
                  <a:lnTo>
                    <a:pt x="52616" y="13173"/>
                  </a:lnTo>
                  <a:lnTo>
                    <a:pt x="52407" y="13002"/>
                  </a:lnTo>
                  <a:lnTo>
                    <a:pt x="52198" y="12850"/>
                  </a:lnTo>
                  <a:lnTo>
                    <a:pt x="51951" y="12717"/>
                  </a:lnTo>
                  <a:lnTo>
                    <a:pt x="51704" y="12603"/>
                  </a:lnTo>
                  <a:lnTo>
                    <a:pt x="48776" y="11463"/>
                  </a:lnTo>
                  <a:lnTo>
                    <a:pt x="45222" y="10075"/>
                  </a:lnTo>
                  <a:lnTo>
                    <a:pt x="41249" y="8554"/>
                  </a:lnTo>
                  <a:lnTo>
                    <a:pt x="37695" y="7167"/>
                  </a:lnTo>
                  <a:lnTo>
                    <a:pt x="33722" y="5627"/>
                  </a:lnTo>
                  <a:lnTo>
                    <a:pt x="30167" y="4239"/>
                  </a:lnTo>
                  <a:lnTo>
                    <a:pt x="26194" y="2700"/>
                  </a:lnTo>
                  <a:lnTo>
                    <a:pt x="22640" y="1312"/>
                  </a:lnTo>
                  <a:lnTo>
                    <a:pt x="19713" y="191"/>
                  </a:lnTo>
                  <a:lnTo>
                    <a:pt x="19446" y="96"/>
                  </a:lnTo>
                  <a:lnTo>
                    <a:pt x="19180" y="39"/>
                  </a:lnTo>
                  <a:lnTo>
                    <a:pt x="189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4516563" y="5667900"/>
              <a:ext cx="1335850" cy="1477450"/>
            </a:xfrm>
            <a:custGeom>
              <a:rect b="b" l="l" r="r" t="t"/>
              <a:pathLst>
                <a:path extrusionOk="0" fill="none" h="59098" w="53434">
                  <a:moveTo>
                    <a:pt x="53262" y="16101"/>
                  </a:moveTo>
                  <a:lnTo>
                    <a:pt x="38094" y="55182"/>
                  </a:lnTo>
                  <a:lnTo>
                    <a:pt x="37238" y="57368"/>
                  </a:lnTo>
                  <a:lnTo>
                    <a:pt x="37238" y="57368"/>
                  </a:lnTo>
                  <a:lnTo>
                    <a:pt x="37162" y="57577"/>
                  </a:lnTo>
                  <a:lnTo>
                    <a:pt x="37048" y="57748"/>
                  </a:lnTo>
                  <a:lnTo>
                    <a:pt x="37048" y="57748"/>
                  </a:lnTo>
                  <a:lnTo>
                    <a:pt x="36915" y="57977"/>
                  </a:lnTo>
                  <a:lnTo>
                    <a:pt x="36763" y="58167"/>
                  </a:lnTo>
                  <a:lnTo>
                    <a:pt x="36573" y="58357"/>
                  </a:lnTo>
                  <a:lnTo>
                    <a:pt x="36402" y="58528"/>
                  </a:lnTo>
                  <a:lnTo>
                    <a:pt x="36402" y="58528"/>
                  </a:lnTo>
                  <a:lnTo>
                    <a:pt x="36231" y="58642"/>
                  </a:lnTo>
                  <a:lnTo>
                    <a:pt x="36231" y="58642"/>
                  </a:lnTo>
                  <a:lnTo>
                    <a:pt x="35965" y="58794"/>
                  </a:lnTo>
                  <a:lnTo>
                    <a:pt x="35699" y="58908"/>
                  </a:lnTo>
                  <a:lnTo>
                    <a:pt x="35699" y="58908"/>
                  </a:lnTo>
                  <a:lnTo>
                    <a:pt x="35471" y="59003"/>
                  </a:lnTo>
                  <a:lnTo>
                    <a:pt x="35223" y="59060"/>
                  </a:lnTo>
                  <a:lnTo>
                    <a:pt x="34976" y="59098"/>
                  </a:lnTo>
                  <a:lnTo>
                    <a:pt x="34729" y="59098"/>
                  </a:lnTo>
                  <a:lnTo>
                    <a:pt x="34482" y="59098"/>
                  </a:lnTo>
                  <a:lnTo>
                    <a:pt x="34235" y="59060"/>
                  </a:lnTo>
                  <a:lnTo>
                    <a:pt x="33988" y="59003"/>
                  </a:lnTo>
                  <a:lnTo>
                    <a:pt x="33741" y="58908"/>
                  </a:lnTo>
                  <a:lnTo>
                    <a:pt x="1731" y="46495"/>
                  </a:lnTo>
                  <a:lnTo>
                    <a:pt x="1731" y="46495"/>
                  </a:lnTo>
                  <a:lnTo>
                    <a:pt x="1559" y="46419"/>
                  </a:lnTo>
                  <a:lnTo>
                    <a:pt x="1388" y="46343"/>
                  </a:lnTo>
                  <a:lnTo>
                    <a:pt x="1236" y="46248"/>
                  </a:lnTo>
                  <a:lnTo>
                    <a:pt x="1084" y="46153"/>
                  </a:lnTo>
                  <a:lnTo>
                    <a:pt x="951" y="46039"/>
                  </a:lnTo>
                  <a:lnTo>
                    <a:pt x="818" y="45906"/>
                  </a:lnTo>
                  <a:lnTo>
                    <a:pt x="685" y="45792"/>
                  </a:lnTo>
                  <a:lnTo>
                    <a:pt x="571" y="45659"/>
                  </a:lnTo>
                  <a:lnTo>
                    <a:pt x="571" y="45659"/>
                  </a:lnTo>
                  <a:lnTo>
                    <a:pt x="457" y="45488"/>
                  </a:lnTo>
                  <a:lnTo>
                    <a:pt x="362" y="45317"/>
                  </a:lnTo>
                  <a:lnTo>
                    <a:pt x="362" y="45317"/>
                  </a:lnTo>
                  <a:lnTo>
                    <a:pt x="267" y="45146"/>
                  </a:lnTo>
                  <a:lnTo>
                    <a:pt x="191" y="44956"/>
                  </a:lnTo>
                  <a:lnTo>
                    <a:pt x="191" y="44956"/>
                  </a:lnTo>
                  <a:lnTo>
                    <a:pt x="115" y="44728"/>
                  </a:lnTo>
                  <a:lnTo>
                    <a:pt x="58" y="44480"/>
                  </a:lnTo>
                  <a:lnTo>
                    <a:pt x="20" y="44252"/>
                  </a:lnTo>
                  <a:lnTo>
                    <a:pt x="1" y="44005"/>
                  </a:lnTo>
                  <a:lnTo>
                    <a:pt x="20" y="43739"/>
                  </a:lnTo>
                  <a:lnTo>
                    <a:pt x="39" y="43492"/>
                  </a:lnTo>
                  <a:lnTo>
                    <a:pt x="96" y="43245"/>
                  </a:lnTo>
                  <a:lnTo>
                    <a:pt x="191" y="42998"/>
                  </a:lnTo>
                  <a:lnTo>
                    <a:pt x="191" y="42998"/>
                  </a:lnTo>
                  <a:lnTo>
                    <a:pt x="6616" y="26441"/>
                  </a:lnTo>
                  <a:lnTo>
                    <a:pt x="6616" y="26441"/>
                  </a:lnTo>
                  <a:lnTo>
                    <a:pt x="8593" y="21309"/>
                  </a:lnTo>
                  <a:lnTo>
                    <a:pt x="16196" y="1730"/>
                  </a:lnTo>
                  <a:lnTo>
                    <a:pt x="16196" y="1730"/>
                  </a:lnTo>
                  <a:lnTo>
                    <a:pt x="16310" y="1483"/>
                  </a:lnTo>
                  <a:lnTo>
                    <a:pt x="16443" y="1236"/>
                  </a:lnTo>
                  <a:lnTo>
                    <a:pt x="16595" y="1027"/>
                  </a:lnTo>
                  <a:lnTo>
                    <a:pt x="16785" y="818"/>
                  </a:lnTo>
                  <a:lnTo>
                    <a:pt x="16975" y="647"/>
                  </a:lnTo>
                  <a:lnTo>
                    <a:pt x="17184" y="495"/>
                  </a:lnTo>
                  <a:lnTo>
                    <a:pt x="17394" y="343"/>
                  </a:lnTo>
                  <a:lnTo>
                    <a:pt x="17641" y="229"/>
                  </a:lnTo>
                  <a:lnTo>
                    <a:pt x="17869" y="134"/>
                  </a:lnTo>
                  <a:lnTo>
                    <a:pt x="18135" y="77"/>
                  </a:lnTo>
                  <a:lnTo>
                    <a:pt x="18382" y="20"/>
                  </a:lnTo>
                  <a:lnTo>
                    <a:pt x="18648" y="0"/>
                  </a:lnTo>
                  <a:lnTo>
                    <a:pt x="18914" y="0"/>
                  </a:lnTo>
                  <a:lnTo>
                    <a:pt x="19180" y="39"/>
                  </a:lnTo>
                  <a:lnTo>
                    <a:pt x="19446" y="96"/>
                  </a:lnTo>
                  <a:lnTo>
                    <a:pt x="19713" y="191"/>
                  </a:lnTo>
                  <a:lnTo>
                    <a:pt x="22640" y="1312"/>
                  </a:lnTo>
                  <a:lnTo>
                    <a:pt x="26194" y="2700"/>
                  </a:lnTo>
                  <a:lnTo>
                    <a:pt x="30167" y="4239"/>
                  </a:lnTo>
                  <a:lnTo>
                    <a:pt x="33722" y="5627"/>
                  </a:lnTo>
                  <a:lnTo>
                    <a:pt x="37695" y="7167"/>
                  </a:lnTo>
                  <a:lnTo>
                    <a:pt x="41249" y="8554"/>
                  </a:lnTo>
                  <a:lnTo>
                    <a:pt x="45222" y="10075"/>
                  </a:lnTo>
                  <a:lnTo>
                    <a:pt x="48776" y="11463"/>
                  </a:lnTo>
                  <a:lnTo>
                    <a:pt x="51704" y="12603"/>
                  </a:lnTo>
                  <a:lnTo>
                    <a:pt x="51704" y="12603"/>
                  </a:lnTo>
                  <a:lnTo>
                    <a:pt x="51951" y="12717"/>
                  </a:lnTo>
                  <a:lnTo>
                    <a:pt x="52198" y="12850"/>
                  </a:lnTo>
                  <a:lnTo>
                    <a:pt x="52407" y="13002"/>
                  </a:lnTo>
                  <a:lnTo>
                    <a:pt x="52616" y="13173"/>
                  </a:lnTo>
                  <a:lnTo>
                    <a:pt x="52787" y="13383"/>
                  </a:lnTo>
                  <a:lnTo>
                    <a:pt x="52958" y="13573"/>
                  </a:lnTo>
                  <a:lnTo>
                    <a:pt x="53091" y="13801"/>
                  </a:lnTo>
                  <a:lnTo>
                    <a:pt x="53205" y="14029"/>
                  </a:lnTo>
                  <a:lnTo>
                    <a:pt x="53301" y="14276"/>
                  </a:lnTo>
                  <a:lnTo>
                    <a:pt x="53377" y="14523"/>
                  </a:lnTo>
                  <a:lnTo>
                    <a:pt x="53415" y="14789"/>
                  </a:lnTo>
                  <a:lnTo>
                    <a:pt x="53434" y="15055"/>
                  </a:lnTo>
                  <a:lnTo>
                    <a:pt x="53434" y="15321"/>
                  </a:lnTo>
                  <a:lnTo>
                    <a:pt x="53396" y="15587"/>
                  </a:lnTo>
                  <a:lnTo>
                    <a:pt x="53339" y="15854"/>
                  </a:lnTo>
                  <a:lnTo>
                    <a:pt x="53262" y="1610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5050238" y="5644625"/>
              <a:ext cx="699525" cy="412500"/>
            </a:xfrm>
            <a:custGeom>
              <a:rect b="b" l="l" r="r" t="t"/>
              <a:pathLst>
                <a:path extrusionOk="0" h="16500" w="27981">
                  <a:moveTo>
                    <a:pt x="3308" y="0"/>
                  </a:moveTo>
                  <a:lnTo>
                    <a:pt x="3137" y="19"/>
                  </a:lnTo>
                  <a:lnTo>
                    <a:pt x="2966" y="38"/>
                  </a:lnTo>
                  <a:lnTo>
                    <a:pt x="2814" y="95"/>
                  </a:lnTo>
                  <a:lnTo>
                    <a:pt x="2661" y="152"/>
                  </a:lnTo>
                  <a:lnTo>
                    <a:pt x="2509" y="228"/>
                  </a:lnTo>
                  <a:lnTo>
                    <a:pt x="2357" y="304"/>
                  </a:lnTo>
                  <a:lnTo>
                    <a:pt x="2224" y="418"/>
                  </a:lnTo>
                  <a:lnTo>
                    <a:pt x="2091" y="532"/>
                  </a:lnTo>
                  <a:lnTo>
                    <a:pt x="1977" y="665"/>
                  </a:lnTo>
                  <a:lnTo>
                    <a:pt x="1882" y="798"/>
                  </a:lnTo>
                  <a:lnTo>
                    <a:pt x="1787" y="951"/>
                  </a:lnTo>
                  <a:lnTo>
                    <a:pt x="1730" y="1122"/>
                  </a:lnTo>
                  <a:lnTo>
                    <a:pt x="1293" y="2243"/>
                  </a:lnTo>
                  <a:lnTo>
                    <a:pt x="133" y="5227"/>
                  </a:lnTo>
                  <a:lnTo>
                    <a:pt x="76" y="5399"/>
                  </a:lnTo>
                  <a:lnTo>
                    <a:pt x="38" y="5570"/>
                  </a:lnTo>
                  <a:lnTo>
                    <a:pt x="19" y="5741"/>
                  </a:lnTo>
                  <a:lnTo>
                    <a:pt x="0" y="5912"/>
                  </a:lnTo>
                  <a:lnTo>
                    <a:pt x="19" y="6083"/>
                  </a:lnTo>
                  <a:lnTo>
                    <a:pt x="57" y="6254"/>
                  </a:lnTo>
                  <a:lnTo>
                    <a:pt x="95" y="6425"/>
                  </a:lnTo>
                  <a:lnTo>
                    <a:pt x="152" y="6577"/>
                  </a:lnTo>
                  <a:lnTo>
                    <a:pt x="228" y="6729"/>
                  </a:lnTo>
                  <a:lnTo>
                    <a:pt x="323" y="6881"/>
                  </a:lnTo>
                  <a:lnTo>
                    <a:pt x="418" y="7014"/>
                  </a:lnTo>
                  <a:lnTo>
                    <a:pt x="552" y="7128"/>
                  </a:lnTo>
                  <a:lnTo>
                    <a:pt x="666" y="7242"/>
                  </a:lnTo>
                  <a:lnTo>
                    <a:pt x="818" y="7356"/>
                  </a:lnTo>
                  <a:lnTo>
                    <a:pt x="970" y="7432"/>
                  </a:lnTo>
                  <a:lnTo>
                    <a:pt x="1141" y="7508"/>
                  </a:lnTo>
                  <a:lnTo>
                    <a:pt x="1407" y="7622"/>
                  </a:lnTo>
                  <a:lnTo>
                    <a:pt x="1578" y="7680"/>
                  </a:lnTo>
                  <a:lnTo>
                    <a:pt x="1749" y="7718"/>
                  </a:lnTo>
                  <a:lnTo>
                    <a:pt x="1920" y="7737"/>
                  </a:lnTo>
                  <a:lnTo>
                    <a:pt x="2091" y="7737"/>
                  </a:lnTo>
                  <a:lnTo>
                    <a:pt x="2262" y="7718"/>
                  </a:lnTo>
                  <a:lnTo>
                    <a:pt x="2433" y="7699"/>
                  </a:lnTo>
                  <a:lnTo>
                    <a:pt x="2604" y="7642"/>
                  </a:lnTo>
                  <a:lnTo>
                    <a:pt x="2757" y="7584"/>
                  </a:lnTo>
                  <a:lnTo>
                    <a:pt x="2909" y="7508"/>
                  </a:lnTo>
                  <a:lnTo>
                    <a:pt x="3042" y="7413"/>
                  </a:lnTo>
                  <a:lnTo>
                    <a:pt x="3194" y="7318"/>
                  </a:lnTo>
                  <a:lnTo>
                    <a:pt x="3308" y="7204"/>
                  </a:lnTo>
                  <a:lnTo>
                    <a:pt x="3422" y="7071"/>
                  </a:lnTo>
                  <a:lnTo>
                    <a:pt x="3517" y="6938"/>
                  </a:lnTo>
                  <a:lnTo>
                    <a:pt x="3612" y="6786"/>
                  </a:lnTo>
                  <a:lnTo>
                    <a:pt x="3688" y="6615"/>
                  </a:lnTo>
                  <a:lnTo>
                    <a:pt x="4847" y="3631"/>
                  </a:lnTo>
                  <a:lnTo>
                    <a:pt x="5285" y="2509"/>
                  </a:lnTo>
                  <a:lnTo>
                    <a:pt x="5342" y="2338"/>
                  </a:lnTo>
                  <a:lnTo>
                    <a:pt x="5380" y="2167"/>
                  </a:lnTo>
                  <a:lnTo>
                    <a:pt x="5399" y="1996"/>
                  </a:lnTo>
                  <a:lnTo>
                    <a:pt x="5399" y="1825"/>
                  </a:lnTo>
                  <a:lnTo>
                    <a:pt x="5380" y="1654"/>
                  </a:lnTo>
                  <a:lnTo>
                    <a:pt x="5361" y="1483"/>
                  </a:lnTo>
                  <a:lnTo>
                    <a:pt x="5304" y="1312"/>
                  </a:lnTo>
                  <a:lnTo>
                    <a:pt x="5247" y="1160"/>
                  </a:lnTo>
                  <a:lnTo>
                    <a:pt x="5171" y="1008"/>
                  </a:lnTo>
                  <a:lnTo>
                    <a:pt x="5076" y="855"/>
                  </a:lnTo>
                  <a:lnTo>
                    <a:pt x="4980" y="722"/>
                  </a:lnTo>
                  <a:lnTo>
                    <a:pt x="4866" y="608"/>
                  </a:lnTo>
                  <a:lnTo>
                    <a:pt x="4733" y="494"/>
                  </a:lnTo>
                  <a:lnTo>
                    <a:pt x="4600" y="380"/>
                  </a:lnTo>
                  <a:lnTo>
                    <a:pt x="4448" y="304"/>
                  </a:lnTo>
                  <a:lnTo>
                    <a:pt x="4277" y="228"/>
                  </a:lnTo>
                  <a:lnTo>
                    <a:pt x="4011" y="114"/>
                  </a:lnTo>
                  <a:lnTo>
                    <a:pt x="3840" y="57"/>
                  </a:lnTo>
                  <a:lnTo>
                    <a:pt x="3650" y="19"/>
                  </a:lnTo>
                  <a:lnTo>
                    <a:pt x="3479" y="0"/>
                  </a:lnTo>
                  <a:close/>
                  <a:moveTo>
                    <a:pt x="10664" y="2927"/>
                  </a:moveTo>
                  <a:lnTo>
                    <a:pt x="10512" y="2965"/>
                  </a:lnTo>
                  <a:lnTo>
                    <a:pt x="10341" y="3003"/>
                  </a:lnTo>
                  <a:lnTo>
                    <a:pt x="10189" y="3079"/>
                  </a:lnTo>
                  <a:lnTo>
                    <a:pt x="10037" y="3136"/>
                  </a:lnTo>
                  <a:lnTo>
                    <a:pt x="9885" y="3232"/>
                  </a:lnTo>
                  <a:lnTo>
                    <a:pt x="9752" y="3346"/>
                  </a:lnTo>
                  <a:lnTo>
                    <a:pt x="9638" y="3460"/>
                  </a:lnTo>
                  <a:lnTo>
                    <a:pt x="9524" y="3593"/>
                  </a:lnTo>
                  <a:lnTo>
                    <a:pt x="9409" y="3726"/>
                  </a:lnTo>
                  <a:lnTo>
                    <a:pt x="9333" y="3878"/>
                  </a:lnTo>
                  <a:lnTo>
                    <a:pt x="9257" y="4049"/>
                  </a:lnTo>
                  <a:lnTo>
                    <a:pt x="8820" y="5170"/>
                  </a:lnTo>
                  <a:lnTo>
                    <a:pt x="7661" y="8155"/>
                  </a:lnTo>
                  <a:lnTo>
                    <a:pt x="7604" y="8326"/>
                  </a:lnTo>
                  <a:lnTo>
                    <a:pt x="7566" y="8497"/>
                  </a:lnTo>
                  <a:lnTo>
                    <a:pt x="7547" y="8668"/>
                  </a:lnTo>
                  <a:lnTo>
                    <a:pt x="7547" y="8839"/>
                  </a:lnTo>
                  <a:lnTo>
                    <a:pt x="7547" y="9010"/>
                  </a:lnTo>
                  <a:lnTo>
                    <a:pt x="7585" y="9181"/>
                  </a:lnTo>
                  <a:lnTo>
                    <a:pt x="7623" y="9333"/>
                  </a:lnTo>
                  <a:lnTo>
                    <a:pt x="7680" y="9504"/>
                  </a:lnTo>
                  <a:lnTo>
                    <a:pt x="7756" y="9656"/>
                  </a:lnTo>
                  <a:lnTo>
                    <a:pt x="7851" y="9789"/>
                  </a:lnTo>
                  <a:lnTo>
                    <a:pt x="7965" y="9923"/>
                  </a:lnTo>
                  <a:lnTo>
                    <a:pt x="8079" y="10056"/>
                  </a:lnTo>
                  <a:lnTo>
                    <a:pt x="8193" y="10170"/>
                  </a:lnTo>
                  <a:lnTo>
                    <a:pt x="8345" y="10265"/>
                  </a:lnTo>
                  <a:lnTo>
                    <a:pt x="8497" y="10360"/>
                  </a:lnTo>
                  <a:lnTo>
                    <a:pt x="8668" y="10436"/>
                  </a:lnTo>
                  <a:lnTo>
                    <a:pt x="8934" y="10550"/>
                  </a:lnTo>
                  <a:lnTo>
                    <a:pt x="9105" y="10607"/>
                  </a:lnTo>
                  <a:lnTo>
                    <a:pt x="9276" y="10645"/>
                  </a:lnTo>
                  <a:lnTo>
                    <a:pt x="9447" y="10664"/>
                  </a:lnTo>
                  <a:lnTo>
                    <a:pt x="9619" y="10664"/>
                  </a:lnTo>
                  <a:lnTo>
                    <a:pt x="9790" y="10645"/>
                  </a:lnTo>
                  <a:lnTo>
                    <a:pt x="9961" y="10607"/>
                  </a:lnTo>
                  <a:lnTo>
                    <a:pt x="10132" y="10569"/>
                  </a:lnTo>
                  <a:lnTo>
                    <a:pt x="10284" y="10512"/>
                  </a:lnTo>
                  <a:lnTo>
                    <a:pt x="10436" y="10436"/>
                  </a:lnTo>
                  <a:lnTo>
                    <a:pt x="10588" y="10341"/>
                  </a:lnTo>
                  <a:lnTo>
                    <a:pt x="10721" y="10246"/>
                  </a:lnTo>
                  <a:lnTo>
                    <a:pt x="10835" y="10132"/>
                  </a:lnTo>
                  <a:lnTo>
                    <a:pt x="10949" y="9999"/>
                  </a:lnTo>
                  <a:lnTo>
                    <a:pt x="11063" y="9846"/>
                  </a:lnTo>
                  <a:lnTo>
                    <a:pt x="11139" y="9694"/>
                  </a:lnTo>
                  <a:lnTo>
                    <a:pt x="11215" y="9542"/>
                  </a:lnTo>
                  <a:lnTo>
                    <a:pt x="12375" y="6558"/>
                  </a:lnTo>
                  <a:lnTo>
                    <a:pt x="12812" y="5418"/>
                  </a:lnTo>
                  <a:lnTo>
                    <a:pt x="12869" y="5246"/>
                  </a:lnTo>
                  <a:lnTo>
                    <a:pt x="12907" y="5075"/>
                  </a:lnTo>
                  <a:lnTo>
                    <a:pt x="12926" y="4904"/>
                  </a:lnTo>
                  <a:lnTo>
                    <a:pt x="12926" y="4733"/>
                  </a:lnTo>
                  <a:lnTo>
                    <a:pt x="12926" y="4562"/>
                  </a:lnTo>
                  <a:lnTo>
                    <a:pt x="12888" y="4391"/>
                  </a:lnTo>
                  <a:lnTo>
                    <a:pt x="12850" y="4239"/>
                  </a:lnTo>
                  <a:lnTo>
                    <a:pt x="12774" y="4087"/>
                  </a:lnTo>
                  <a:lnTo>
                    <a:pt x="12698" y="3935"/>
                  </a:lnTo>
                  <a:lnTo>
                    <a:pt x="12622" y="3783"/>
                  </a:lnTo>
                  <a:lnTo>
                    <a:pt x="12508" y="3650"/>
                  </a:lnTo>
                  <a:lnTo>
                    <a:pt x="12394" y="3517"/>
                  </a:lnTo>
                  <a:lnTo>
                    <a:pt x="12261" y="3403"/>
                  </a:lnTo>
                  <a:lnTo>
                    <a:pt x="12128" y="3308"/>
                  </a:lnTo>
                  <a:lnTo>
                    <a:pt x="11976" y="3213"/>
                  </a:lnTo>
                  <a:lnTo>
                    <a:pt x="11805" y="3136"/>
                  </a:lnTo>
                  <a:lnTo>
                    <a:pt x="11538" y="3041"/>
                  </a:lnTo>
                  <a:lnTo>
                    <a:pt x="11367" y="2984"/>
                  </a:lnTo>
                  <a:lnTo>
                    <a:pt x="11177" y="2946"/>
                  </a:lnTo>
                  <a:lnTo>
                    <a:pt x="11006" y="2927"/>
                  </a:lnTo>
                  <a:close/>
                  <a:moveTo>
                    <a:pt x="18381" y="5836"/>
                  </a:moveTo>
                  <a:lnTo>
                    <a:pt x="18210" y="5855"/>
                  </a:lnTo>
                  <a:lnTo>
                    <a:pt x="18039" y="5893"/>
                  </a:lnTo>
                  <a:lnTo>
                    <a:pt x="17868" y="5931"/>
                  </a:lnTo>
                  <a:lnTo>
                    <a:pt x="17716" y="5988"/>
                  </a:lnTo>
                  <a:lnTo>
                    <a:pt x="17564" y="6064"/>
                  </a:lnTo>
                  <a:lnTo>
                    <a:pt x="17412" y="6159"/>
                  </a:lnTo>
                  <a:lnTo>
                    <a:pt x="17279" y="6254"/>
                  </a:lnTo>
                  <a:lnTo>
                    <a:pt x="17165" y="6387"/>
                  </a:lnTo>
                  <a:lnTo>
                    <a:pt x="17051" y="6501"/>
                  </a:lnTo>
                  <a:lnTo>
                    <a:pt x="16937" y="6653"/>
                  </a:lnTo>
                  <a:lnTo>
                    <a:pt x="16861" y="6805"/>
                  </a:lnTo>
                  <a:lnTo>
                    <a:pt x="16785" y="6976"/>
                  </a:lnTo>
                  <a:lnTo>
                    <a:pt x="16348" y="8098"/>
                  </a:lnTo>
                  <a:lnTo>
                    <a:pt x="15188" y="11082"/>
                  </a:lnTo>
                  <a:lnTo>
                    <a:pt x="15131" y="11253"/>
                  </a:lnTo>
                  <a:lnTo>
                    <a:pt x="15093" y="11424"/>
                  </a:lnTo>
                  <a:lnTo>
                    <a:pt x="15074" y="11595"/>
                  </a:lnTo>
                  <a:lnTo>
                    <a:pt x="15074" y="11766"/>
                  </a:lnTo>
                  <a:lnTo>
                    <a:pt x="15074" y="11937"/>
                  </a:lnTo>
                  <a:lnTo>
                    <a:pt x="15112" y="12109"/>
                  </a:lnTo>
                  <a:lnTo>
                    <a:pt x="15150" y="12261"/>
                  </a:lnTo>
                  <a:lnTo>
                    <a:pt x="15226" y="12432"/>
                  </a:lnTo>
                  <a:lnTo>
                    <a:pt x="15302" y="12584"/>
                  </a:lnTo>
                  <a:lnTo>
                    <a:pt x="15378" y="12717"/>
                  </a:lnTo>
                  <a:lnTo>
                    <a:pt x="15492" y="12850"/>
                  </a:lnTo>
                  <a:lnTo>
                    <a:pt x="15606" y="12983"/>
                  </a:lnTo>
                  <a:lnTo>
                    <a:pt x="15739" y="13097"/>
                  </a:lnTo>
                  <a:lnTo>
                    <a:pt x="15872" y="13192"/>
                  </a:lnTo>
                  <a:lnTo>
                    <a:pt x="16024" y="13287"/>
                  </a:lnTo>
                  <a:lnTo>
                    <a:pt x="16195" y="13344"/>
                  </a:lnTo>
                  <a:lnTo>
                    <a:pt x="16462" y="13458"/>
                  </a:lnTo>
                  <a:lnTo>
                    <a:pt x="16633" y="13515"/>
                  </a:lnTo>
                  <a:lnTo>
                    <a:pt x="16804" y="13553"/>
                  </a:lnTo>
                  <a:lnTo>
                    <a:pt x="16975" y="13572"/>
                  </a:lnTo>
                  <a:lnTo>
                    <a:pt x="17317" y="13572"/>
                  </a:lnTo>
                  <a:lnTo>
                    <a:pt x="17488" y="13534"/>
                  </a:lnTo>
                  <a:lnTo>
                    <a:pt x="17659" y="13496"/>
                  </a:lnTo>
                  <a:lnTo>
                    <a:pt x="17811" y="13439"/>
                  </a:lnTo>
                  <a:lnTo>
                    <a:pt x="17963" y="13363"/>
                  </a:lnTo>
                  <a:lnTo>
                    <a:pt x="18115" y="13268"/>
                  </a:lnTo>
                  <a:lnTo>
                    <a:pt x="18248" y="13154"/>
                  </a:lnTo>
                  <a:lnTo>
                    <a:pt x="18362" y="13040"/>
                  </a:lnTo>
                  <a:lnTo>
                    <a:pt x="18476" y="12907"/>
                  </a:lnTo>
                  <a:lnTo>
                    <a:pt x="18591" y="12774"/>
                  </a:lnTo>
                  <a:lnTo>
                    <a:pt x="18667" y="12622"/>
                  </a:lnTo>
                  <a:lnTo>
                    <a:pt x="18743" y="12451"/>
                  </a:lnTo>
                  <a:lnTo>
                    <a:pt x="19902" y="9485"/>
                  </a:lnTo>
                  <a:lnTo>
                    <a:pt x="20339" y="8345"/>
                  </a:lnTo>
                  <a:lnTo>
                    <a:pt x="20396" y="8174"/>
                  </a:lnTo>
                  <a:lnTo>
                    <a:pt x="20434" y="8003"/>
                  </a:lnTo>
                  <a:lnTo>
                    <a:pt x="20453" y="7832"/>
                  </a:lnTo>
                  <a:lnTo>
                    <a:pt x="20453" y="7661"/>
                  </a:lnTo>
                  <a:lnTo>
                    <a:pt x="20453" y="7489"/>
                  </a:lnTo>
                  <a:lnTo>
                    <a:pt x="20415" y="7318"/>
                  </a:lnTo>
                  <a:lnTo>
                    <a:pt x="20377" y="7166"/>
                  </a:lnTo>
                  <a:lnTo>
                    <a:pt x="20301" y="6995"/>
                  </a:lnTo>
                  <a:lnTo>
                    <a:pt x="20225" y="6843"/>
                  </a:lnTo>
                  <a:lnTo>
                    <a:pt x="20149" y="6710"/>
                  </a:lnTo>
                  <a:lnTo>
                    <a:pt x="20035" y="6577"/>
                  </a:lnTo>
                  <a:lnTo>
                    <a:pt x="19921" y="6444"/>
                  </a:lnTo>
                  <a:lnTo>
                    <a:pt x="19788" y="6330"/>
                  </a:lnTo>
                  <a:lnTo>
                    <a:pt x="19655" y="6235"/>
                  </a:lnTo>
                  <a:lnTo>
                    <a:pt x="19503" y="6140"/>
                  </a:lnTo>
                  <a:lnTo>
                    <a:pt x="19332" y="6064"/>
                  </a:lnTo>
                  <a:lnTo>
                    <a:pt x="19066" y="5969"/>
                  </a:lnTo>
                  <a:lnTo>
                    <a:pt x="18895" y="5912"/>
                  </a:lnTo>
                  <a:lnTo>
                    <a:pt x="18724" y="5874"/>
                  </a:lnTo>
                  <a:lnTo>
                    <a:pt x="18553" y="5855"/>
                  </a:lnTo>
                  <a:lnTo>
                    <a:pt x="18381" y="5836"/>
                  </a:lnTo>
                  <a:close/>
                  <a:moveTo>
                    <a:pt x="25909" y="8763"/>
                  </a:moveTo>
                  <a:lnTo>
                    <a:pt x="25738" y="8782"/>
                  </a:lnTo>
                  <a:lnTo>
                    <a:pt x="25567" y="8801"/>
                  </a:lnTo>
                  <a:lnTo>
                    <a:pt x="25396" y="8858"/>
                  </a:lnTo>
                  <a:lnTo>
                    <a:pt x="25244" y="8915"/>
                  </a:lnTo>
                  <a:lnTo>
                    <a:pt x="25091" y="8991"/>
                  </a:lnTo>
                  <a:lnTo>
                    <a:pt x="24939" y="9086"/>
                  </a:lnTo>
                  <a:lnTo>
                    <a:pt x="24806" y="9181"/>
                  </a:lnTo>
                  <a:lnTo>
                    <a:pt x="24692" y="9295"/>
                  </a:lnTo>
                  <a:lnTo>
                    <a:pt x="24578" y="9428"/>
                  </a:lnTo>
                  <a:lnTo>
                    <a:pt x="24464" y="9580"/>
                  </a:lnTo>
                  <a:lnTo>
                    <a:pt x="24388" y="9732"/>
                  </a:lnTo>
                  <a:lnTo>
                    <a:pt x="24312" y="9885"/>
                  </a:lnTo>
                  <a:lnTo>
                    <a:pt x="23875" y="11006"/>
                  </a:lnTo>
                  <a:lnTo>
                    <a:pt x="22715" y="13990"/>
                  </a:lnTo>
                  <a:lnTo>
                    <a:pt x="22658" y="14161"/>
                  </a:lnTo>
                  <a:lnTo>
                    <a:pt x="22620" y="14333"/>
                  </a:lnTo>
                  <a:lnTo>
                    <a:pt x="22601" y="14523"/>
                  </a:lnTo>
                  <a:lnTo>
                    <a:pt x="22601" y="14694"/>
                  </a:lnTo>
                  <a:lnTo>
                    <a:pt x="22620" y="14865"/>
                  </a:lnTo>
                  <a:lnTo>
                    <a:pt x="22639" y="15017"/>
                  </a:lnTo>
                  <a:lnTo>
                    <a:pt x="22696" y="15188"/>
                  </a:lnTo>
                  <a:lnTo>
                    <a:pt x="22753" y="15340"/>
                  </a:lnTo>
                  <a:lnTo>
                    <a:pt x="22829" y="15492"/>
                  </a:lnTo>
                  <a:lnTo>
                    <a:pt x="22905" y="15644"/>
                  </a:lnTo>
                  <a:lnTo>
                    <a:pt x="23020" y="15777"/>
                  </a:lnTo>
                  <a:lnTo>
                    <a:pt x="23134" y="15891"/>
                  </a:lnTo>
                  <a:lnTo>
                    <a:pt x="23267" y="16005"/>
                  </a:lnTo>
                  <a:lnTo>
                    <a:pt x="23400" y="16119"/>
                  </a:lnTo>
                  <a:lnTo>
                    <a:pt x="23552" y="16195"/>
                  </a:lnTo>
                  <a:lnTo>
                    <a:pt x="23723" y="16271"/>
                  </a:lnTo>
                  <a:lnTo>
                    <a:pt x="23989" y="16385"/>
                  </a:lnTo>
                  <a:lnTo>
                    <a:pt x="24160" y="16442"/>
                  </a:lnTo>
                  <a:lnTo>
                    <a:pt x="24331" y="16480"/>
                  </a:lnTo>
                  <a:lnTo>
                    <a:pt x="24521" y="16499"/>
                  </a:lnTo>
                  <a:lnTo>
                    <a:pt x="24692" y="16499"/>
                  </a:lnTo>
                  <a:lnTo>
                    <a:pt x="24863" y="16480"/>
                  </a:lnTo>
                  <a:lnTo>
                    <a:pt x="25015" y="16461"/>
                  </a:lnTo>
                  <a:lnTo>
                    <a:pt x="25186" y="16404"/>
                  </a:lnTo>
                  <a:lnTo>
                    <a:pt x="25339" y="16347"/>
                  </a:lnTo>
                  <a:lnTo>
                    <a:pt x="25491" y="16271"/>
                  </a:lnTo>
                  <a:lnTo>
                    <a:pt x="25643" y="16195"/>
                  </a:lnTo>
                  <a:lnTo>
                    <a:pt x="25776" y="16081"/>
                  </a:lnTo>
                  <a:lnTo>
                    <a:pt x="25890" y="15967"/>
                  </a:lnTo>
                  <a:lnTo>
                    <a:pt x="26004" y="15834"/>
                  </a:lnTo>
                  <a:lnTo>
                    <a:pt x="26118" y="15701"/>
                  </a:lnTo>
                  <a:lnTo>
                    <a:pt x="26194" y="15549"/>
                  </a:lnTo>
                  <a:lnTo>
                    <a:pt x="26270" y="15378"/>
                  </a:lnTo>
                  <a:lnTo>
                    <a:pt x="27429" y="12394"/>
                  </a:lnTo>
                  <a:lnTo>
                    <a:pt x="27867" y="11272"/>
                  </a:lnTo>
                  <a:lnTo>
                    <a:pt x="27924" y="11101"/>
                  </a:lnTo>
                  <a:lnTo>
                    <a:pt x="27962" y="10930"/>
                  </a:lnTo>
                  <a:lnTo>
                    <a:pt x="27981" y="10759"/>
                  </a:lnTo>
                  <a:lnTo>
                    <a:pt x="27981" y="10588"/>
                  </a:lnTo>
                  <a:lnTo>
                    <a:pt x="27981" y="10417"/>
                  </a:lnTo>
                  <a:lnTo>
                    <a:pt x="27943" y="10246"/>
                  </a:lnTo>
                  <a:lnTo>
                    <a:pt x="27905" y="10075"/>
                  </a:lnTo>
                  <a:lnTo>
                    <a:pt x="27848" y="9923"/>
                  </a:lnTo>
                  <a:lnTo>
                    <a:pt x="27772" y="9770"/>
                  </a:lnTo>
                  <a:lnTo>
                    <a:pt x="27677" y="9618"/>
                  </a:lnTo>
                  <a:lnTo>
                    <a:pt x="27563" y="9485"/>
                  </a:lnTo>
                  <a:lnTo>
                    <a:pt x="27448" y="9371"/>
                  </a:lnTo>
                  <a:lnTo>
                    <a:pt x="27315" y="9257"/>
                  </a:lnTo>
                  <a:lnTo>
                    <a:pt x="27182" y="9143"/>
                  </a:lnTo>
                  <a:lnTo>
                    <a:pt x="27030" y="9067"/>
                  </a:lnTo>
                  <a:lnTo>
                    <a:pt x="26859" y="8991"/>
                  </a:lnTo>
                  <a:lnTo>
                    <a:pt x="26593" y="8877"/>
                  </a:lnTo>
                  <a:lnTo>
                    <a:pt x="26422" y="8820"/>
                  </a:lnTo>
                  <a:lnTo>
                    <a:pt x="26251" y="8782"/>
                  </a:lnTo>
                  <a:lnTo>
                    <a:pt x="26080" y="876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4714263" y="5952075"/>
              <a:ext cx="914800" cy="975650"/>
            </a:xfrm>
            <a:custGeom>
              <a:rect b="b" l="l" r="r" t="t"/>
              <a:pathLst>
                <a:path extrusionOk="0" h="39026" w="36592">
                  <a:moveTo>
                    <a:pt x="11576" y="1"/>
                  </a:moveTo>
                  <a:lnTo>
                    <a:pt x="11462" y="20"/>
                  </a:lnTo>
                  <a:lnTo>
                    <a:pt x="11386" y="58"/>
                  </a:lnTo>
                  <a:lnTo>
                    <a:pt x="11291" y="96"/>
                  </a:lnTo>
                  <a:lnTo>
                    <a:pt x="11215" y="134"/>
                  </a:lnTo>
                  <a:lnTo>
                    <a:pt x="11158" y="210"/>
                  </a:lnTo>
                  <a:lnTo>
                    <a:pt x="11101" y="267"/>
                  </a:lnTo>
                  <a:lnTo>
                    <a:pt x="11063" y="343"/>
                  </a:lnTo>
                  <a:lnTo>
                    <a:pt x="11044" y="476"/>
                  </a:lnTo>
                  <a:lnTo>
                    <a:pt x="11044" y="590"/>
                  </a:lnTo>
                  <a:lnTo>
                    <a:pt x="11063" y="723"/>
                  </a:lnTo>
                  <a:lnTo>
                    <a:pt x="11139" y="837"/>
                  </a:lnTo>
                  <a:lnTo>
                    <a:pt x="11215" y="951"/>
                  </a:lnTo>
                  <a:lnTo>
                    <a:pt x="11329" y="1046"/>
                  </a:lnTo>
                  <a:lnTo>
                    <a:pt x="11443" y="1141"/>
                  </a:lnTo>
                  <a:lnTo>
                    <a:pt x="11595" y="1217"/>
                  </a:lnTo>
                  <a:lnTo>
                    <a:pt x="35584" y="10512"/>
                  </a:lnTo>
                  <a:lnTo>
                    <a:pt x="35755" y="10569"/>
                  </a:lnTo>
                  <a:lnTo>
                    <a:pt x="35907" y="10588"/>
                  </a:lnTo>
                  <a:lnTo>
                    <a:pt x="36040" y="10588"/>
                  </a:lnTo>
                  <a:lnTo>
                    <a:pt x="36192" y="10550"/>
                  </a:lnTo>
                  <a:lnTo>
                    <a:pt x="36306" y="10512"/>
                  </a:lnTo>
                  <a:lnTo>
                    <a:pt x="36421" y="10436"/>
                  </a:lnTo>
                  <a:lnTo>
                    <a:pt x="36497" y="10341"/>
                  </a:lnTo>
                  <a:lnTo>
                    <a:pt x="36554" y="10246"/>
                  </a:lnTo>
                  <a:lnTo>
                    <a:pt x="36592" y="10113"/>
                  </a:lnTo>
                  <a:lnTo>
                    <a:pt x="36592" y="9999"/>
                  </a:lnTo>
                  <a:lnTo>
                    <a:pt x="36554" y="9866"/>
                  </a:lnTo>
                  <a:lnTo>
                    <a:pt x="36497" y="9752"/>
                  </a:lnTo>
                  <a:lnTo>
                    <a:pt x="36401" y="9638"/>
                  </a:lnTo>
                  <a:lnTo>
                    <a:pt x="36306" y="9543"/>
                  </a:lnTo>
                  <a:lnTo>
                    <a:pt x="36173" y="9448"/>
                  </a:lnTo>
                  <a:lnTo>
                    <a:pt x="36040" y="9391"/>
                  </a:lnTo>
                  <a:lnTo>
                    <a:pt x="12033" y="77"/>
                  </a:lnTo>
                  <a:lnTo>
                    <a:pt x="11843" y="20"/>
                  </a:lnTo>
                  <a:lnTo>
                    <a:pt x="11671" y="1"/>
                  </a:lnTo>
                  <a:close/>
                  <a:moveTo>
                    <a:pt x="9999" y="4068"/>
                  </a:moveTo>
                  <a:lnTo>
                    <a:pt x="9866" y="4106"/>
                  </a:lnTo>
                  <a:lnTo>
                    <a:pt x="9752" y="4144"/>
                  </a:lnTo>
                  <a:lnTo>
                    <a:pt x="9638" y="4220"/>
                  </a:lnTo>
                  <a:lnTo>
                    <a:pt x="9543" y="4316"/>
                  </a:lnTo>
                  <a:lnTo>
                    <a:pt x="9486" y="4411"/>
                  </a:lnTo>
                  <a:lnTo>
                    <a:pt x="9467" y="4506"/>
                  </a:lnTo>
                  <a:lnTo>
                    <a:pt x="9467" y="4601"/>
                  </a:lnTo>
                  <a:lnTo>
                    <a:pt x="9467" y="4696"/>
                  </a:lnTo>
                  <a:lnTo>
                    <a:pt x="9505" y="4791"/>
                  </a:lnTo>
                  <a:lnTo>
                    <a:pt x="9543" y="4886"/>
                  </a:lnTo>
                  <a:lnTo>
                    <a:pt x="9619" y="4981"/>
                  </a:lnTo>
                  <a:lnTo>
                    <a:pt x="9695" y="5076"/>
                  </a:lnTo>
                  <a:lnTo>
                    <a:pt x="9790" y="5152"/>
                  </a:lnTo>
                  <a:lnTo>
                    <a:pt x="9885" y="5209"/>
                  </a:lnTo>
                  <a:lnTo>
                    <a:pt x="10018" y="5266"/>
                  </a:lnTo>
                  <a:lnTo>
                    <a:pt x="34006" y="14580"/>
                  </a:lnTo>
                  <a:lnTo>
                    <a:pt x="34178" y="14637"/>
                  </a:lnTo>
                  <a:lnTo>
                    <a:pt x="34330" y="14656"/>
                  </a:lnTo>
                  <a:lnTo>
                    <a:pt x="34463" y="14656"/>
                  </a:lnTo>
                  <a:lnTo>
                    <a:pt x="34615" y="14618"/>
                  </a:lnTo>
                  <a:lnTo>
                    <a:pt x="34729" y="14580"/>
                  </a:lnTo>
                  <a:lnTo>
                    <a:pt x="34843" y="14504"/>
                  </a:lnTo>
                  <a:lnTo>
                    <a:pt x="34919" y="14409"/>
                  </a:lnTo>
                  <a:lnTo>
                    <a:pt x="34976" y="14314"/>
                  </a:lnTo>
                  <a:lnTo>
                    <a:pt x="35014" y="14181"/>
                  </a:lnTo>
                  <a:lnTo>
                    <a:pt x="35014" y="14067"/>
                  </a:lnTo>
                  <a:lnTo>
                    <a:pt x="34976" y="13934"/>
                  </a:lnTo>
                  <a:lnTo>
                    <a:pt x="34919" y="13820"/>
                  </a:lnTo>
                  <a:lnTo>
                    <a:pt x="34843" y="13706"/>
                  </a:lnTo>
                  <a:lnTo>
                    <a:pt x="34729" y="13611"/>
                  </a:lnTo>
                  <a:lnTo>
                    <a:pt x="34596" y="13516"/>
                  </a:lnTo>
                  <a:lnTo>
                    <a:pt x="34463" y="13440"/>
                  </a:lnTo>
                  <a:lnTo>
                    <a:pt x="10455" y="4144"/>
                  </a:lnTo>
                  <a:lnTo>
                    <a:pt x="10303" y="4087"/>
                  </a:lnTo>
                  <a:lnTo>
                    <a:pt x="10151" y="4068"/>
                  </a:lnTo>
                  <a:close/>
                  <a:moveTo>
                    <a:pt x="8421" y="8136"/>
                  </a:moveTo>
                  <a:lnTo>
                    <a:pt x="8288" y="8155"/>
                  </a:lnTo>
                  <a:lnTo>
                    <a:pt x="8174" y="8212"/>
                  </a:lnTo>
                  <a:lnTo>
                    <a:pt x="8060" y="8288"/>
                  </a:lnTo>
                  <a:lnTo>
                    <a:pt x="7965" y="8364"/>
                  </a:lnTo>
                  <a:lnTo>
                    <a:pt x="7908" y="8478"/>
                  </a:lnTo>
                  <a:lnTo>
                    <a:pt x="7889" y="8554"/>
                  </a:lnTo>
                  <a:lnTo>
                    <a:pt x="7889" y="8649"/>
                  </a:lnTo>
                  <a:lnTo>
                    <a:pt x="7889" y="8745"/>
                  </a:lnTo>
                  <a:lnTo>
                    <a:pt x="7927" y="8859"/>
                  </a:lnTo>
                  <a:lnTo>
                    <a:pt x="7965" y="8954"/>
                  </a:lnTo>
                  <a:lnTo>
                    <a:pt x="8041" y="9049"/>
                  </a:lnTo>
                  <a:lnTo>
                    <a:pt x="8117" y="9125"/>
                  </a:lnTo>
                  <a:lnTo>
                    <a:pt x="8212" y="9220"/>
                  </a:lnTo>
                  <a:lnTo>
                    <a:pt x="8307" y="9277"/>
                  </a:lnTo>
                  <a:lnTo>
                    <a:pt x="8440" y="9334"/>
                  </a:lnTo>
                  <a:lnTo>
                    <a:pt x="32429" y="18648"/>
                  </a:lnTo>
                  <a:lnTo>
                    <a:pt x="32600" y="18686"/>
                  </a:lnTo>
                  <a:lnTo>
                    <a:pt x="32752" y="18705"/>
                  </a:lnTo>
                  <a:lnTo>
                    <a:pt x="32885" y="18705"/>
                  </a:lnTo>
                  <a:lnTo>
                    <a:pt x="33037" y="18686"/>
                  </a:lnTo>
                  <a:lnTo>
                    <a:pt x="33151" y="18629"/>
                  </a:lnTo>
                  <a:lnTo>
                    <a:pt x="33265" y="18572"/>
                  </a:lnTo>
                  <a:lnTo>
                    <a:pt x="33341" y="18477"/>
                  </a:lnTo>
                  <a:lnTo>
                    <a:pt x="33398" y="18363"/>
                  </a:lnTo>
                  <a:lnTo>
                    <a:pt x="33436" y="18249"/>
                  </a:lnTo>
                  <a:lnTo>
                    <a:pt x="33436" y="18116"/>
                  </a:lnTo>
                  <a:lnTo>
                    <a:pt x="33398" y="18002"/>
                  </a:lnTo>
                  <a:lnTo>
                    <a:pt x="33341" y="17888"/>
                  </a:lnTo>
                  <a:lnTo>
                    <a:pt x="33265" y="17774"/>
                  </a:lnTo>
                  <a:lnTo>
                    <a:pt x="33151" y="17679"/>
                  </a:lnTo>
                  <a:lnTo>
                    <a:pt x="33018" y="17583"/>
                  </a:lnTo>
                  <a:lnTo>
                    <a:pt x="32885" y="17507"/>
                  </a:lnTo>
                  <a:lnTo>
                    <a:pt x="8877" y="8193"/>
                  </a:lnTo>
                  <a:lnTo>
                    <a:pt x="8725" y="8155"/>
                  </a:lnTo>
                  <a:lnTo>
                    <a:pt x="8573" y="8136"/>
                  </a:lnTo>
                  <a:close/>
                  <a:moveTo>
                    <a:pt x="6938" y="12185"/>
                  </a:moveTo>
                  <a:lnTo>
                    <a:pt x="6824" y="12204"/>
                  </a:lnTo>
                  <a:lnTo>
                    <a:pt x="6710" y="12223"/>
                  </a:lnTo>
                  <a:lnTo>
                    <a:pt x="6615" y="12261"/>
                  </a:lnTo>
                  <a:lnTo>
                    <a:pt x="6520" y="12318"/>
                  </a:lnTo>
                  <a:lnTo>
                    <a:pt x="6444" y="12375"/>
                  </a:lnTo>
                  <a:lnTo>
                    <a:pt x="6387" y="12451"/>
                  </a:lnTo>
                  <a:lnTo>
                    <a:pt x="6349" y="12546"/>
                  </a:lnTo>
                  <a:lnTo>
                    <a:pt x="6311" y="12622"/>
                  </a:lnTo>
                  <a:lnTo>
                    <a:pt x="6311" y="12717"/>
                  </a:lnTo>
                  <a:lnTo>
                    <a:pt x="6311" y="12812"/>
                  </a:lnTo>
                  <a:lnTo>
                    <a:pt x="6349" y="12926"/>
                  </a:lnTo>
                  <a:lnTo>
                    <a:pt x="6387" y="13021"/>
                  </a:lnTo>
                  <a:lnTo>
                    <a:pt x="6463" y="13116"/>
                  </a:lnTo>
                  <a:lnTo>
                    <a:pt x="6539" y="13193"/>
                  </a:lnTo>
                  <a:lnTo>
                    <a:pt x="6634" y="13269"/>
                  </a:lnTo>
                  <a:lnTo>
                    <a:pt x="6748" y="13345"/>
                  </a:lnTo>
                  <a:lnTo>
                    <a:pt x="6862" y="13402"/>
                  </a:lnTo>
                  <a:lnTo>
                    <a:pt x="7224" y="13535"/>
                  </a:lnTo>
                  <a:lnTo>
                    <a:pt x="30870" y="22716"/>
                  </a:lnTo>
                  <a:lnTo>
                    <a:pt x="31022" y="22754"/>
                  </a:lnTo>
                  <a:lnTo>
                    <a:pt x="31174" y="22773"/>
                  </a:lnTo>
                  <a:lnTo>
                    <a:pt x="31326" y="22773"/>
                  </a:lnTo>
                  <a:lnTo>
                    <a:pt x="31459" y="22754"/>
                  </a:lnTo>
                  <a:lnTo>
                    <a:pt x="31573" y="22697"/>
                  </a:lnTo>
                  <a:lnTo>
                    <a:pt x="31687" y="22640"/>
                  </a:lnTo>
                  <a:lnTo>
                    <a:pt x="31763" y="22545"/>
                  </a:lnTo>
                  <a:lnTo>
                    <a:pt x="31820" y="22431"/>
                  </a:lnTo>
                  <a:lnTo>
                    <a:pt x="31858" y="22317"/>
                  </a:lnTo>
                  <a:lnTo>
                    <a:pt x="31858" y="22184"/>
                  </a:lnTo>
                  <a:lnTo>
                    <a:pt x="31820" y="22069"/>
                  </a:lnTo>
                  <a:lnTo>
                    <a:pt x="31763" y="21955"/>
                  </a:lnTo>
                  <a:lnTo>
                    <a:pt x="31687" y="21841"/>
                  </a:lnTo>
                  <a:lnTo>
                    <a:pt x="31573" y="21727"/>
                  </a:lnTo>
                  <a:lnTo>
                    <a:pt x="31440" y="21651"/>
                  </a:lnTo>
                  <a:lnTo>
                    <a:pt x="31307" y="21575"/>
                  </a:lnTo>
                  <a:lnTo>
                    <a:pt x="7300" y="12261"/>
                  </a:lnTo>
                  <a:lnTo>
                    <a:pt x="7185" y="12223"/>
                  </a:lnTo>
                  <a:lnTo>
                    <a:pt x="7052" y="12204"/>
                  </a:lnTo>
                  <a:lnTo>
                    <a:pt x="6938" y="12185"/>
                  </a:lnTo>
                  <a:close/>
                  <a:moveTo>
                    <a:pt x="5418" y="16253"/>
                  </a:moveTo>
                  <a:lnTo>
                    <a:pt x="5266" y="16272"/>
                  </a:lnTo>
                  <a:lnTo>
                    <a:pt x="5133" y="16291"/>
                  </a:lnTo>
                  <a:lnTo>
                    <a:pt x="5019" y="16329"/>
                  </a:lnTo>
                  <a:lnTo>
                    <a:pt x="4904" y="16405"/>
                  </a:lnTo>
                  <a:lnTo>
                    <a:pt x="4828" y="16500"/>
                  </a:lnTo>
                  <a:lnTo>
                    <a:pt x="4771" y="16614"/>
                  </a:lnTo>
                  <a:lnTo>
                    <a:pt x="4733" y="16690"/>
                  </a:lnTo>
                  <a:lnTo>
                    <a:pt x="4733" y="16785"/>
                  </a:lnTo>
                  <a:lnTo>
                    <a:pt x="4733" y="16880"/>
                  </a:lnTo>
                  <a:lnTo>
                    <a:pt x="4771" y="16975"/>
                  </a:lnTo>
                  <a:lnTo>
                    <a:pt x="4809" y="17089"/>
                  </a:lnTo>
                  <a:lnTo>
                    <a:pt x="4885" y="17184"/>
                  </a:lnTo>
                  <a:lnTo>
                    <a:pt x="4961" y="17260"/>
                  </a:lnTo>
                  <a:lnTo>
                    <a:pt x="5057" y="17336"/>
                  </a:lnTo>
                  <a:lnTo>
                    <a:pt x="5171" y="17412"/>
                  </a:lnTo>
                  <a:lnTo>
                    <a:pt x="5285" y="17469"/>
                  </a:lnTo>
                  <a:lnTo>
                    <a:pt x="11462" y="19865"/>
                  </a:lnTo>
                  <a:lnTo>
                    <a:pt x="29292" y="26784"/>
                  </a:lnTo>
                  <a:lnTo>
                    <a:pt x="29444" y="26822"/>
                  </a:lnTo>
                  <a:lnTo>
                    <a:pt x="29596" y="26841"/>
                  </a:lnTo>
                  <a:lnTo>
                    <a:pt x="29749" y="26841"/>
                  </a:lnTo>
                  <a:lnTo>
                    <a:pt x="29882" y="26822"/>
                  </a:lnTo>
                  <a:lnTo>
                    <a:pt x="29996" y="26765"/>
                  </a:lnTo>
                  <a:lnTo>
                    <a:pt x="30110" y="26689"/>
                  </a:lnTo>
                  <a:lnTo>
                    <a:pt x="30186" y="26613"/>
                  </a:lnTo>
                  <a:lnTo>
                    <a:pt x="30243" y="26498"/>
                  </a:lnTo>
                  <a:lnTo>
                    <a:pt x="30281" y="26384"/>
                  </a:lnTo>
                  <a:lnTo>
                    <a:pt x="30281" y="26251"/>
                  </a:lnTo>
                  <a:lnTo>
                    <a:pt x="30243" y="26137"/>
                  </a:lnTo>
                  <a:lnTo>
                    <a:pt x="30186" y="26004"/>
                  </a:lnTo>
                  <a:lnTo>
                    <a:pt x="30110" y="25890"/>
                  </a:lnTo>
                  <a:lnTo>
                    <a:pt x="29996" y="25795"/>
                  </a:lnTo>
                  <a:lnTo>
                    <a:pt x="29863" y="25719"/>
                  </a:lnTo>
                  <a:lnTo>
                    <a:pt x="29730" y="25643"/>
                  </a:lnTo>
                  <a:lnTo>
                    <a:pt x="10284" y="18097"/>
                  </a:lnTo>
                  <a:lnTo>
                    <a:pt x="5722" y="16329"/>
                  </a:lnTo>
                  <a:lnTo>
                    <a:pt x="5570" y="16272"/>
                  </a:lnTo>
                  <a:lnTo>
                    <a:pt x="5418" y="16253"/>
                  </a:lnTo>
                  <a:close/>
                  <a:moveTo>
                    <a:pt x="3688" y="20321"/>
                  </a:moveTo>
                  <a:lnTo>
                    <a:pt x="3555" y="20359"/>
                  </a:lnTo>
                  <a:lnTo>
                    <a:pt x="3441" y="20397"/>
                  </a:lnTo>
                  <a:lnTo>
                    <a:pt x="3327" y="20473"/>
                  </a:lnTo>
                  <a:lnTo>
                    <a:pt x="3251" y="20568"/>
                  </a:lnTo>
                  <a:lnTo>
                    <a:pt x="3194" y="20663"/>
                  </a:lnTo>
                  <a:lnTo>
                    <a:pt x="3156" y="20758"/>
                  </a:lnTo>
                  <a:lnTo>
                    <a:pt x="3156" y="20853"/>
                  </a:lnTo>
                  <a:lnTo>
                    <a:pt x="3156" y="20948"/>
                  </a:lnTo>
                  <a:lnTo>
                    <a:pt x="3194" y="21043"/>
                  </a:lnTo>
                  <a:lnTo>
                    <a:pt x="3232" y="21138"/>
                  </a:lnTo>
                  <a:lnTo>
                    <a:pt x="3308" y="21233"/>
                  </a:lnTo>
                  <a:lnTo>
                    <a:pt x="3384" y="21328"/>
                  </a:lnTo>
                  <a:lnTo>
                    <a:pt x="3479" y="21404"/>
                  </a:lnTo>
                  <a:lnTo>
                    <a:pt x="3593" y="21461"/>
                  </a:lnTo>
                  <a:lnTo>
                    <a:pt x="3707" y="21518"/>
                  </a:lnTo>
                  <a:lnTo>
                    <a:pt x="15720" y="26175"/>
                  </a:lnTo>
                  <a:lnTo>
                    <a:pt x="27715" y="30832"/>
                  </a:lnTo>
                  <a:lnTo>
                    <a:pt x="27867" y="30889"/>
                  </a:lnTo>
                  <a:lnTo>
                    <a:pt x="28019" y="30908"/>
                  </a:lnTo>
                  <a:lnTo>
                    <a:pt x="28171" y="30908"/>
                  </a:lnTo>
                  <a:lnTo>
                    <a:pt x="28304" y="30870"/>
                  </a:lnTo>
                  <a:lnTo>
                    <a:pt x="28418" y="30832"/>
                  </a:lnTo>
                  <a:lnTo>
                    <a:pt x="28532" y="30756"/>
                  </a:lnTo>
                  <a:lnTo>
                    <a:pt x="28608" y="30661"/>
                  </a:lnTo>
                  <a:lnTo>
                    <a:pt x="28684" y="30566"/>
                  </a:lnTo>
                  <a:lnTo>
                    <a:pt x="28703" y="30433"/>
                  </a:lnTo>
                  <a:lnTo>
                    <a:pt x="28703" y="30319"/>
                  </a:lnTo>
                  <a:lnTo>
                    <a:pt x="28665" y="30186"/>
                  </a:lnTo>
                  <a:lnTo>
                    <a:pt x="28608" y="30072"/>
                  </a:lnTo>
                  <a:lnTo>
                    <a:pt x="28532" y="29958"/>
                  </a:lnTo>
                  <a:lnTo>
                    <a:pt x="28418" y="29863"/>
                  </a:lnTo>
                  <a:lnTo>
                    <a:pt x="28304" y="29768"/>
                  </a:lnTo>
                  <a:lnTo>
                    <a:pt x="28152" y="29711"/>
                  </a:lnTo>
                  <a:lnTo>
                    <a:pt x="14523" y="24427"/>
                  </a:lnTo>
                  <a:lnTo>
                    <a:pt x="4144" y="20397"/>
                  </a:lnTo>
                  <a:lnTo>
                    <a:pt x="3992" y="20340"/>
                  </a:lnTo>
                  <a:lnTo>
                    <a:pt x="3840" y="20321"/>
                  </a:lnTo>
                  <a:close/>
                  <a:moveTo>
                    <a:pt x="2110" y="24389"/>
                  </a:moveTo>
                  <a:lnTo>
                    <a:pt x="1977" y="24408"/>
                  </a:lnTo>
                  <a:lnTo>
                    <a:pt x="1863" y="24465"/>
                  </a:lnTo>
                  <a:lnTo>
                    <a:pt x="1749" y="24541"/>
                  </a:lnTo>
                  <a:lnTo>
                    <a:pt x="1673" y="24617"/>
                  </a:lnTo>
                  <a:lnTo>
                    <a:pt x="1597" y="24731"/>
                  </a:lnTo>
                  <a:lnTo>
                    <a:pt x="1578" y="24826"/>
                  </a:lnTo>
                  <a:lnTo>
                    <a:pt x="1578" y="24902"/>
                  </a:lnTo>
                  <a:lnTo>
                    <a:pt x="1578" y="24997"/>
                  </a:lnTo>
                  <a:lnTo>
                    <a:pt x="1616" y="25111"/>
                  </a:lnTo>
                  <a:lnTo>
                    <a:pt x="1654" y="25206"/>
                  </a:lnTo>
                  <a:lnTo>
                    <a:pt x="1730" y="25301"/>
                  </a:lnTo>
                  <a:lnTo>
                    <a:pt x="1806" y="25377"/>
                  </a:lnTo>
                  <a:lnTo>
                    <a:pt x="1901" y="25472"/>
                  </a:lnTo>
                  <a:lnTo>
                    <a:pt x="2015" y="25529"/>
                  </a:lnTo>
                  <a:lnTo>
                    <a:pt x="2129" y="25586"/>
                  </a:lnTo>
                  <a:lnTo>
                    <a:pt x="4885" y="26651"/>
                  </a:lnTo>
                  <a:lnTo>
                    <a:pt x="19959" y="32505"/>
                  </a:lnTo>
                  <a:lnTo>
                    <a:pt x="26137" y="34900"/>
                  </a:lnTo>
                  <a:lnTo>
                    <a:pt x="26289" y="34957"/>
                  </a:lnTo>
                  <a:lnTo>
                    <a:pt x="26441" y="34976"/>
                  </a:lnTo>
                  <a:lnTo>
                    <a:pt x="26593" y="34976"/>
                  </a:lnTo>
                  <a:lnTo>
                    <a:pt x="26726" y="34938"/>
                  </a:lnTo>
                  <a:lnTo>
                    <a:pt x="26840" y="34900"/>
                  </a:lnTo>
                  <a:lnTo>
                    <a:pt x="26954" y="34824"/>
                  </a:lnTo>
                  <a:lnTo>
                    <a:pt x="27030" y="34729"/>
                  </a:lnTo>
                  <a:lnTo>
                    <a:pt x="27106" y="34615"/>
                  </a:lnTo>
                  <a:lnTo>
                    <a:pt x="27125" y="34501"/>
                  </a:lnTo>
                  <a:lnTo>
                    <a:pt x="27125" y="34387"/>
                  </a:lnTo>
                  <a:lnTo>
                    <a:pt x="27087" y="34254"/>
                  </a:lnTo>
                  <a:lnTo>
                    <a:pt x="27030" y="34140"/>
                  </a:lnTo>
                  <a:lnTo>
                    <a:pt x="26954" y="34026"/>
                  </a:lnTo>
                  <a:lnTo>
                    <a:pt x="26840" y="33931"/>
                  </a:lnTo>
                  <a:lnTo>
                    <a:pt x="26726" y="33836"/>
                  </a:lnTo>
                  <a:lnTo>
                    <a:pt x="26574" y="33760"/>
                  </a:lnTo>
                  <a:lnTo>
                    <a:pt x="18781" y="30737"/>
                  </a:lnTo>
                  <a:lnTo>
                    <a:pt x="3707" y="24883"/>
                  </a:lnTo>
                  <a:lnTo>
                    <a:pt x="2566" y="24446"/>
                  </a:lnTo>
                  <a:lnTo>
                    <a:pt x="2414" y="24408"/>
                  </a:lnTo>
                  <a:lnTo>
                    <a:pt x="2262" y="24389"/>
                  </a:lnTo>
                  <a:close/>
                  <a:moveTo>
                    <a:pt x="533" y="28456"/>
                  </a:moveTo>
                  <a:lnTo>
                    <a:pt x="399" y="28475"/>
                  </a:lnTo>
                  <a:lnTo>
                    <a:pt x="285" y="28532"/>
                  </a:lnTo>
                  <a:lnTo>
                    <a:pt x="171" y="28608"/>
                  </a:lnTo>
                  <a:lnTo>
                    <a:pt x="95" y="28684"/>
                  </a:lnTo>
                  <a:lnTo>
                    <a:pt x="38" y="28799"/>
                  </a:lnTo>
                  <a:lnTo>
                    <a:pt x="19" y="28894"/>
                  </a:lnTo>
                  <a:lnTo>
                    <a:pt x="0" y="28970"/>
                  </a:lnTo>
                  <a:lnTo>
                    <a:pt x="19" y="29084"/>
                  </a:lnTo>
                  <a:lnTo>
                    <a:pt x="38" y="29179"/>
                  </a:lnTo>
                  <a:lnTo>
                    <a:pt x="95" y="29274"/>
                  </a:lnTo>
                  <a:lnTo>
                    <a:pt x="152" y="29369"/>
                  </a:lnTo>
                  <a:lnTo>
                    <a:pt x="228" y="29445"/>
                  </a:lnTo>
                  <a:lnTo>
                    <a:pt x="323" y="29521"/>
                  </a:lnTo>
                  <a:lnTo>
                    <a:pt x="437" y="29597"/>
                  </a:lnTo>
                  <a:lnTo>
                    <a:pt x="552" y="29654"/>
                  </a:lnTo>
                  <a:lnTo>
                    <a:pt x="9124" y="32980"/>
                  </a:lnTo>
                  <a:lnTo>
                    <a:pt x="18496" y="36611"/>
                  </a:lnTo>
                  <a:lnTo>
                    <a:pt x="24559" y="38968"/>
                  </a:lnTo>
                  <a:lnTo>
                    <a:pt x="24711" y="39006"/>
                  </a:lnTo>
                  <a:lnTo>
                    <a:pt x="24863" y="39025"/>
                  </a:lnTo>
                  <a:lnTo>
                    <a:pt x="25015" y="39025"/>
                  </a:lnTo>
                  <a:lnTo>
                    <a:pt x="25148" y="39006"/>
                  </a:lnTo>
                  <a:lnTo>
                    <a:pt x="25263" y="38949"/>
                  </a:lnTo>
                  <a:lnTo>
                    <a:pt x="25377" y="38892"/>
                  </a:lnTo>
                  <a:lnTo>
                    <a:pt x="25453" y="38797"/>
                  </a:lnTo>
                  <a:lnTo>
                    <a:pt x="25510" y="38683"/>
                  </a:lnTo>
                  <a:lnTo>
                    <a:pt x="25548" y="38569"/>
                  </a:lnTo>
                  <a:lnTo>
                    <a:pt x="25548" y="38436"/>
                  </a:lnTo>
                  <a:lnTo>
                    <a:pt x="25510" y="38322"/>
                  </a:lnTo>
                  <a:lnTo>
                    <a:pt x="25453" y="38208"/>
                  </a:lnTo>
                  <a:lnTo>
                    <a:pt x="25377" y="38094"/>
                  </a:lnTo>
                  <a:lnTo>
                    <a:pt x="25263" y="37999"/>
                  </a:lnTo>
                  <a:lnTo>
                    <a:pt x="25148" y="37904"/>
                  </a:lnTo>
                  <a:lnTo>
                    <a:pt x="24996" y="37828"/>
                  </a:lnTo>
                  <a:lnTo>
                    <a:pt x="19731" y="35794"/>
                  </a:lnTo>
                  <a:lnTo>
                    <a:pt x="7946" y="31213"/>
                  </a:lnTo>
                  <a:lnTo>
                    <a:pt x="989" y="28513"/>
                  </a:lnTo>
                  <a:lnTo>
                    <a:pt x="837" y="28475"/>
                  </a:lnTo>
                  <a:lnTo>
                    <a:pt x="685" y="2845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4901013" y="6688650"/>
              <a:ext cx="274225" cy="275650"/>
            </a:xfrm>
            <a:custGeom>
              <a:rect b="b" l="l" r="r" t="t"/>
              <a:pathLst>
                <a:path extrusionOk="0" h="11026" w="10969">
                  <a:moveTo>
                    <a:pt x="6026" y="1"/>
                  </a:moveTo>
                  <a:lnTo>
                    <a:pt x="5817" y="20"/>
                  </a:lnTo>
                  <a:lnTo>
                    <a:pt x="5608" y="58"/>
                  </a:lnTo>
                  <a:lnTo>
                    <a:pt x="5399" y="115"/>
                  </a:lnTo>
                  <a:lnTo>
                    <a:pt x="5209" y="191"/>
                  </a:lnTo>
                  <a:lnTo>
                    <a:pt x="5019" y="305"/>
                  </a:lnTo>
                  <a:lnTo>
                    <a:pt x="837" y="3118"/>
                  </a:lnTo>
                  <a:lnTo>
                    <a:pt x="666" y="3251"/>
                  </a:lnTo>
                  <a:lnTo>
                    <a:pt x="514" y="3403"/>
                  </a:lnTo>
                  <a:lnTo>
                    <a:pt x="381" y="3555"/>
                  </a:lnTo>
                  <a:lnTo>
                    <a:pt x="267" y="3745"/>
                  </a:lnTo>
                  <a:lnTo>
                    <a:pt x="172" y="3936"/>
                  </a:lnTo>
                  <a:lnTo>
                    <a:pt x="96" y="4145"/>
                  </a:lnTo>
                  <a:lnTo>
                    <a:pt x="58" y="4354"/>
                  </a:lnTo>
                  <a:lnTo>
                    <a:pt x="20" y="4582"/>
                  </a:lnTo>
                  <a:lnTo>
                    <a:pt x="1" y="4810"/>
                  </a:lnTo>
                  <a:lnTo>
                    <a:pt x="20" y="5038"/>
                  </a:lnTo>
                  <a:lnTo>
                    <a:pt x="39" y="5266"/>
                  </a:lnTo>
                  <a:lnTo>
                    <a:pt x="96" y="5513"/>
                  </a:lnTo>
                  <a:lnTo>
                    <a:pt x="172" y="5741"/>
                  </a:lnTo>
                  <a:lnTo>
                    <a:pt x="267" y="5969"/>
                  </a:lnTo>
                  <a:lnTo>
                    <a:pt x="381" y="6198"/>
                  </a:lnTo>
                  <a:lnTo>
                    <a:pt x="514" y="6426"/>
                  </a:lnTo>
                  <a:lnTo>
                    <a:pt x="2757" y="9771"/>
                  </a:lnTo>
                  <a:lnTo>
                    <a:pt x="2928" y="9980"/>
                  </a:lnTo>
                  <a:lnTo>
                    <a:pt x="3080" y="10170"/>
                  </a:lnTo>
                  <a:lnTo>
                    <a:pt x="3270" y="10360"/>
                  </a:lnTo>
                  <a:lnTo>
                    <a:pt x="3460" y="10513"/>
                  </a:lnTo>
                  <a:lnTo>
                    <a:pt x="3650" y="10646"/>
                  </a:lnTo>
                  <a:lnTo>
                    <a:pt x="3859" y="10760"/>
                  </a:lnTo>
                  <a:lnTo>
                    <a:pt x="4068" y="10855"/>
                  </a:lnTo>
                  <a:lnTo>
                    <a:pt x="4297" y="10931"/>
                  </a:lnTo>
                  <a:lnTo>
                    <a:pt x="4506" y="10988"/>
                  </a:lnTo>
                  <a:lnTo>
                    <a:pt x="4715" y="11026"/>
                  </a:lnTo>
                  <a:lnTo>
                    <a:pt x="5152" y="11026"/>
                  </a:lnTo>
                  <a:lnTo>
                    <a:pt x="5361" y="10988"/>
                  </a:lnTo>
                  <a:lnTo>
                    <a:pt x="5570" y="10931"/>
                  </a:lnTo>
                  <a:lnTo>
                    <a:pt x="5760" y="10836"/>
                  </a:lnTo>
                  <a:lnTo>
                    <a:pt x="5950" y="10722"/>
                  </a:lnTo>
                  <a:lnTo>
                    <a:pt x="10132" y="7908"/>
                  </a:lnTo>
                  <a:lnTo>
                    <a:pt x="10303" y="7794"/>
                  </a:lnTo>
                  <a:lnTo>
                    <a:pt x="10455" y="7642"/>
                  </a:lnTo>
                  <a:lnTo>
                    <a:pt x="10588" y="7471"/>
                  </a:lnTo>
                  <a:lnTo>
                    <a:pt x="10702" y="7300"/>
                  </a:lnTo>
                  <a:lnTo>
                    <a:pt x="10797" y="7110"/>
                  </a:lnTo>
                  <a:lnTo>
                    <a:pt x="10873" y="6901"/>
                  </a:lnTo>
                  <a:lnTo>
                    <a:pt x="10911" y="6692"/>
                  </a:lnTo>
                  <a:lnTo>
                    <a:pt x="10949" y="6464"/>
                  </a:lnTo>
                  <a:lnTo>
                    <a:pt x="10968" y="6236"/>
                  </a:lnTo>
                  <a:lnTo>
                    <a:pt x="10949" y="6008"/>
                  </a:lnTo>
                  <a:lnTo>
                    <a:pt x="10911" y="5760"/>
                  </a:lnTo>
                  <a:lnTo>
                    <a:pt x="10873" y="5532"/>
                  </a:lnTo>
                  <a:lnTo>
                    <a:pt x="10797" y="5304"/>
                  </a:lnTo>
                  <a:lnTo>
                    <a:pt x="10702" y="5057"/>
                  </a:lnTo>
                  <a:lnTo>
                    <a:pt x="10588" y="4829"/>
                  </a:lnTo>
                  <a:lnTo>
                    <a:pt x="10455" y="4620"/>
                  </a:lnTo>
                  <a:lnTo>
                    <a:pt x="8212" y="1274"/>
                  </a:lnTo>
                  <a:lnTo>
                    <a:pt x="8041" y="1046"/>
                  </a:lnTo>
                  <a:lnTo>
                    <a:pt x="7889" y="856"/>
                  </a:lnTo>
                  <a:lnTo>
                    <a:pt x="7699" y="685"/>
                  </a:lnTo>
                  <a:lnTo>
                    <a:pt x="7509" y="533"/>
                  </a:lnTo>
                  <a:lnTo>
                    <a:pt x="7319" y="400"/>
                  </a:lnTo>
                  <a:lnTo>
                    <a:pt x="7110" y="267"/>
                  </a:lnTo>
                  <a:lnTo>
                    <a:pt x="6901" y="172"/>
                  </a:lnTo>
                  <a:lnTo>
                    <a:pt x="6673" y="96"/>
                  </a:lnTo>
                  <a:lnTo>
                    <a:pt x="6463" y="39"/>
                  </a:lnTo>
                  <a:lnTo>
                    <a:pt x="6254" y="20"/>
                  </a:lnTo>
                  <a:lnTo>
                    <a:pt x="60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4901013" y="6688650"/>
              <a:ext cx="274225" cy="275650"/>
            </a:xfrm>
            <a:custGeom>
              <a:rect b="b" l="l" r="r" t="t"/>
              <a:pathLst>
                <a:path extrusionOk="0" fill="none" h="11026" w="10969">
                  <a:moveTo>
                    <a:pt x="514" y="6426"/>
                  </a:moveTo>
                  <a:lnTo>
                    <a:pt x="514" y="6426"/>
                  </a:lnTo>
                  <a:lnTo>
                    <a:pt x="381" y="6198"/>
                  </a:lnTo>
                  <a:lnTo>
                    <a:pt x="267" y="5969"/>
                  </a:lnTo>
                  <a:lnTo>
                    <a:pt x="172" y="5741"/>
                  </a:lnTo>
                  <a:lnTo>
                    <a:pt x="96" y="5513"/>
                  </a:lnTo>
                  <a:lnTo>
                    <a:pt x="39" y="5266"/>
                  </a:lnTo>
                  <a:lnTo>
                    <a:pt x="20" y="5038"/>
                  </a:lnTo>
                  <a:lnTo>
                    <a:pt x="1" y="4810"/>
                  </a:lnTo>
                  <a:lnTo>
                    <a:pt x="20" y="4582"/>
                  </a:lnTo>
                  <a:lnTo>
                    <a:pt x="58" y="4354"/>
                  </a:lnTo>
                  <a:lnTo>
                    <a:pt x="96" y="4145"/>
                  </a:lnTo>
                  <a:lnTo>
                    <a:pt x="172" y="3936"/>
                  </a:lnTo>
                  <a:lnTo>
                    <a:pt x="267" y="3745"/>
                  </a:lnTo>
                  <a:lnTo>
                    <a:pt x="381" y="3555"/>
                  </a:lnTo>
                  <a:lnTo>
                    <a:pt x="514" y="3403"/>
                  </a:lnTo>
                  <a:lnTo>
                    <a:pt x="666" y="3251"/>
                  </a:lnTo>
                  <a:lnTo>
                    <a:pt x="837" y="3118"/>
                  </a:lnTo>
                  <a:lnTo>
                    <a:pt x="5019" y="305"/>
                  </a:lnTo>
                  <a:lnTo>
                    <a:pt x="5019" y="305"/>
                  </a:lnTo>
                  <a:lnTo>
                    <a:pt x="5209" y="191"/>
                  </a:lnTo>
                  <a:lnTo>
                    <a:pt x="5399" y="115"/>
                  </a:lnTo>
                  <a:lnTo>
                    <a:pt x="5608" y="58"/>
                  </a:lnTo>
                  <a:lnTo>
                    <a:pt x="5817" y="20"/>
                  </a:lnTo>
                  <a:lnTo>
                    <a:pt x="6026" y="1"/>
                  </a:lnTo>
                  <a:lnTo>
                    <a:pt x="6254" y="20"/>
                  </a:lnTo>
                  <a:lnTo>
                    <a:pt x="6463" y="39"/>
                  </a:lnTo>
                  <a:lnTo>
                    <a:pt x="6673" y="96"/>
                  </a:lnTo>
                  <a:lnTo>
                    <a:pt x="6901" y="172"/>
                  </a:lnTo>
                  <a:lnTo>
                    <a:pt x="7110" y="267"/>
                  </a:lnTo>
                  <a:lnTo>
                    <a:pt x="7319" y="400"/>
                  </a:lnTo>
                  <a:lnTo>
                    <a:pt x="7509" y="533"/>
                  </a:lnTo>
                  <a:lnTo>
                    <a:pt x="7699" y="685"/>
                  </a:lnTo>
                  <a:lnTo>
                    <a:pt x="7889" y="856"/>
                  </a:lnTo>
                  <a:lnTo>
                    <a:pt x="8041" y="1046"/>
                  </a:lnTo>
                  <a:lnTo>
                    <a:pt x="8212" y="1274"/>
                  </a:lnTo>
                  <a:lnTo>
                    <a:pt x="10455" y="4620"/>
                  </a:lnTo>
                  <a:lnTo>
                    <a:pt x="10455" y="4620"/>
                  </a:lnTo>
                  <a:lnTo>
                    <a:pt x="10588" y="4829"/>
                  </a:lnTo>
                  <a:lnTo>
                    <a:pt x="10702" y="5057"/>
                  </a:lnTo>
                  <a:lnTo>
                    <a:pt x="10797" y="5304"/>
                  </a:lnTo>
                  <a:lnTo>
                    <a:pt x="10873" y="5532"/>
                  </a:lnTo>
                  <a:lnTo>
                    <a:pt x="10911" y="5760"/>
                  </a:lnTo>
                  <a:lnTo>
                    <a:pt x="10949" y="6008"/>
                  </a:lnTo>
                  <a:lnTo>
                    <a:pt x="10968" y="6236"/>
                  </a:lnTo>
                  <a:lnTo>
                    <a:pt x="10949" y="6464"/>
                  </a:lnTo>
                  <a:lnTo>
                    <a:pt x="10911" y="6692"/>
                  </a:lnTo>
                  <a:lnTo>
                    <a:pt x="10873" y="6901"/>
                  </a:lnTo>
                  <a:lnTo>
                    <a:pt x="10797" y="7110"/>
                  </a:lnTo>
                  <a:lnTo>
                    <a:pt x="10702" y="7300"/>
                  </a:lnTo>
                  <a:lnTo>
                    <a:pt x="10588" y="7471"/>
                  </a:lnTo>
                  <a:lnTo>
                    <a:pt x="10455" y="7642"/>
                  </a:lnTo>
                  <a:lnTo>
                    <a:pt x="10303" y="7794"/>
                  </a:lnTo>
                  <a:lnTo>
                    <a:pt x="10132" y="7908"/>
                  </a:lnTo>
                  <a:lnTo>
                    <a:pt x="5950" y="10722"/>
                  </a:lnTo>
                  <a:lnTo>
                    <a:pt x="5950" y="10722"/>
                  </a:lnTo>
                  <a:lnTo>
                    <a:pt x="5760" y="10836"/>
                  </a:lnTo>
                  <a:lnTo>
                    <a:pt x="5570" y="10931"/>
                  </a:lnTo>
                  <a:lnTo>
                    <a:pt x="5361" y="10988"/>
                  </a:lnTo>
                  <a:lnTo>
                    <a:pt x="5152" y="11026"/>
                  </a:lnTo>
                  <a:lnTo>
                    <a:pt x="4943" y="11026"/>
                  </a:lnTo>
                  <a:lnTo>
                    <a:pt x="4715" y="11026"/>
                  </a:lnTo>
                  <a:lnTo>
                    <a:pt x="4506" y="10988"/>
                  </a:lnTo>
                  <a:lnTo>
                    <a:pt x="4297" y="10931"/>
                  </a:lnTo>
                  <a:lnTo>
                    <a:pt x="4068" y="10855"/>
                  </a:lnTo>
                  <a:lnTo>
                    <a:pt x="3859" y="10760"/>
                  </a:lnTo>
                  <a:lnTo>
                    <a:pt x="3650" y="10646"/>
                  </a:lnTo>
                  <a:lnTo>
                    <a:pt x="3460" y="10513"/>
                  </a:lnTo>
                  <a:lnTo>
                    <a:pt x="3270" y="10360"/>
                  </a:lnTo>
                  <a:lnTo>
                    <a:pt x="3080" y="10170"/>
                  </a:lnTo>
                  <a:lnTo>
                    <a:pt x="2928" y="9980"/>
                  </a:lnTo>
                  <a:lnTo>
                    <a:pt x="2757" y="9771"/>
                  </a:lnTo>
                  <a:lnTo>
                    <a:pt x="514" y="642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5105838" y="6720025"/>
              <a:ext cx="2875" cy="4300"/>
            </a:xfrm>
            <a:custGeom>
              <a:rect b="b" l="l" r="r" t="t"/>
              <a:pathLst>
                <a:path extrusionOk="0" h="172" w="115">
                  <a:moveTo>
                    <a:pt x="0" y="0"/>
                  </a:moveTo>
                  <a:lnTo>
                    <a:pt x="114" y="171"/>
                  </a:lnTo>
                  <a:lnTo>
                    <a:pt x="19" y="19"/>
                  </a:lnTo>
                  <a:lnTo>
                    <a:pt x="0" y="0"/>
                  </a:lnTo>
                  <a:close/>
                </a:path>
              </a:pathLst>
            </a:custGeom>
            <a:solidFill>
              <a:srgbClr val="BED4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5174263" y="6834075"/>
              <a:ext cx="25" cy="975"/>
            </a:xfrm>
            <a:custGeom>
              <a:rect b="b" l="l" r="r" t="t"/>
              <a:pathLst>
                <a:path extrusionOk="0" fill="none" h="39" w="1">
                  <a:moveTo>
                    <a:pt x="0" y="0"/>
                  </a:moveTo>
                  <a:lnTo>
                    <a:pt x="0" y="0"/>
                  </a:lnTo>
                  <a:lnTo>
                    <a:pt x="0" y="38"/>
                  </a:lnTo>
                  <a:lnTo>
                    <a:pt x="0" y="38"/>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5105838" y="6720025"/>
              <a:ext cx="2875" cy="4300"/>
            </a:xfrm>
            <a:custGeom>
              <a:rect b="b" l="l" r="r" t="t"/>
              <a:pathLst>
                <a:path extrusionOk="0" fill="none" h="172" w="115">
                  <a:moveTo>
                    <a:pt x="0" y="0"/>
                  </a:moveTo>
                  <a:lnTo>
                    <a:pt x="114" y="171"/>
                  </a:lnTo>
                  <a:lnTo>
                    <a:pt x="114" y="171"/>
                  </a:lnTo>
                  <a:lnTo>
                    <a:pt x="19" y="19"/>
                  </a:lnTo>
                  <a:lnTo>
                    <a:pt x="19" y="19"/>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5093013" y="6778950"/>
              <a:ext cx="82225" cy="142575"/>
            </a:xfrm>
            <a:custGeom>
              <a:rect b="b" l="l" r="r" t="t"/>
              <a:pathLst>
                <a:path extrusionOk="0" h="5703" w="3289">
                  <a:moveTo>
                    <a:pt x="2091" y="0"/>
                  </a:moveTo>
                  <a:lnTo>
                    <a:pt x="0" y="1407"/>
                  </a:lnTo>
                  <a:lnTo>
                    <a:pt x="665" y="2396"/>
                  </a:lnTo>
                  <a:lnTo>
                    <a:pt x="817" y="2624"/>
                  </a:lnTo>
                  <a:lnTo>
                    <a:pt x="931" y="2852"/>
                  </a:lnTo>
                  <a:lnTo>
                    <a:pt x="1026" y="3099"/>
                  </a:lnTo>
                  <a:lnTo>
                    <a:pt x="1084" y="3327"/>
                  </a:lnTo>
                  <a:lnTo>
                    <a:pt x="1141" y="3555"/>
                  </a:lnTo>
                  <a:lnTo>
                    <a:pt x="1179" y="3802"/>
                  </a:lnTo>
                  <a:lnTo>
                    <a:pt x="1179" y="4030"/>
                  </a:lnTo>
                  <a:lnTo>
                    <a:pt x="1179" y="4258"/>
                  </a:lnTo>
                  <a:lnTo>
                    <a:pt x="1141" y="4467"/>
                  </a:lnTo>
                  <a:lnTo>
                    <a:pt x="1084" y="4696"/>
                  </a:lnTo>
                  <a:lnTo>
                    <a:pt x="1026" y="4886"/>
                  </a:lnTo>
                  <a:lnTo>
                    <a:pt x="931" y="5095"/>
                  </a:lnTo>
                  <a:lnTo>
                    <a:pt x="817" y="5266"/>
                  </a:lnTo>
                  <a:lnTo>
                    <a:pt x="684" y="5437"/>
                  </a:lnTo>
                  <a:lnTo>
                    <a:pt x="532" y="5570"/>
                  </a:lnTo>
                  <a:lnTo>
                    <a:pt x="361" y="5703"/>
                  </a:lnTo>
                  <a:lnTo>
                    <a:pt x="2452" y="4296"/>
                  </a:lnTo>
                  <a:lnTo>
                    <a:pt x="2566" y="4220"/>
                  </a:lnTo>
                  <a:lnTo>
                    <a:pt x="2680" y="4125"/>
                  </a:lnTo>
                  <a:lnTo>
                    <a:pt x="2870" y="3916"/>
                  </a:lnTo>
                  <a:lnTo>
                    <a:pt x="3022" y="3688"/>
                  </a:lnTo>
                  <a:lnTo>
                    <a:pt x="3136" y="3422"/>
                  </a:lnTo>
                  <a:lnTo>
                    <a:pt x="3212" y="3156"/>
                  </a:lnTo>
                  <a:lnTo>
                    <a:pt x="3269" y="2852"/>
                  </a:lnTo>
                  <a:lnTo>
                    <a:pt x="3288" y="2548"/>
                  </a:lnTo>
                  <a:lnTo>
                    <a:pt x="3250" y="2243"/>
                  </a:lnTo>
                  <a:lnTo>
                    <a:pt x="3250" y="2205"/>
                  </a:lnTo>
                  <a:lnTo>
                    <a:pt x="3174" y="1901"/>
                  </a:lnTo>
                  <a:lnTo>
                    <a:pt x="3079" y="1597"/>
                  </a:lnTo>
                  <a:lnTo>
                    <a:pt x="2946" y="1293"/>
                  </a:lnTo>
                  <a:lnTo>
                    <a:pt x="2775" y="1008"/>
                  </a:lnTo>
                  <a:lnTo>
                    <a:pt x="20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5093013" y="6778950"/>
              <a:ext cx="82225" cy="142575"/>
            </a:xfrm>
            <a:custGeom>
              <a:rect b="b" l="l" r="r" t="t"/>
              <a:pathLst>
                <a:path extrusionOk="0" fill="none" h="5703" w="3289">
                  <a:moveTo>
                    <a:pt x="2091" y="0"/>
                  </a:moveTo>
                  <a:lnTo>
                    <a:pt x="0" y="1407"/>
                  </a:lnTo>
                  <a:lnTo>
                    <a:pt x="665" y="2396"/>
                  </a:lnTo>
                  <a:lnTo>
                    <a:pt x="665" y="2396"/>
                  </a:lnTo>
                  <a:lnTo>
                    <a:pt x="817" y="2624"/>
                  </a:lnTo>
                  <a:lnTo>
                    <a:pt x="931" y="2852"/>
                  </a:lnTo>
                  <a:lnTo>
                    <a:pt x="1026" y="3099"/>
                  </a:lnTo>
                  <a:lnTo>
                    <a:pt x="1084" y="3327"/>
                  </a:lnTo>
                  <a:lnTo>
                    <a:pt x="1141" y="3555"/>
                  </a:lnTo>
                  <a:lnTo>
                    <a:pt x="1179" y="3802"/>
                  </a:lnTo>
                  <a:lnTo>
                    <a:pt x="1179" y="4030"/>
                  </a:lnTo>
                  <a:lnTo>
                    <a:pt x="1179" y="4258"/>
                  </a:lnTo>
                  <a:lnTo>
                    <a:pt x="1141" y="4467"/>
                  </a:lnTo>
                  <a:lnTo>
                    <a:pt x="1084" y="4696"/>
                  </a:lnTo>
                  <a:lnTo>
                    <a:pt x="1026" y="4886"/>
                  </a:lnTo>
                  <a:lnTo>
                    <a:pt x="931" y="5095"/>
                  </a:lnTo>
                  <a:lnTo>
                    <a:pt x="817" y="5266"/>
                  </a:lnTo>
                  <a:lnTo>
                    <a:pt x="684" y="5437"/>
                  </a:lnTo>
                  <a:lnTo>
                    <a:pt x="532" y="5570"/>
                  </a:lnTo>
                  <a:lnTo>
                    <a:pt x="361" y="5703"/>
                  </a:lnTo>
                  <a:lnTo>
                    <a:pt x="2452" y="4296"/>
                  </a:lnTo>
                  <a:lnTo>
                    <a:pt x="2452" y="4296"/>
                  </a:lnTo>
                  <a:lnTo>
                    <a:pt x="2566" y="4220"/>
                  </a:lnTo>
                  <a:lnTo>
                    <a:pt x="2680" y="4125"/>
                  </a:lnTo>
                  <a:lnTo>
                    <a:pt x="2870" y="3916"/>
                  </a:lnTo>
                  <a:lnTo>
                    <a:pt x="3022" y="3688"/>
                  </a:lnTo>
                  <a:lnTo>
                    <a:pt x="3136" y="3422"/>
                  </a:lnTo>
                  <a:lnTo>
                    <a:pt x="3212" y="3156"/>
                  </a:lnTo>
                  <a:lnTo>
                    <a:pt x="3269" y="2852"/>
                  </a:lnTo>
                  <a:lnTo>
                    <a:pt x="3288" y="2548"/>
                  </a:lnTo>
                  <a:lnTo>
                    <a:pt x="3250" y="2243"/>
                  </a:lnTo>
                  <a:lnTo>
                    <a:pt x="3250" y="2243"/>
                  </a:lnTo>
                  <a:lnTo>
                    <a:pt x="3250" y="2205"/>
                  </a:lnTo>
                  <a:lnTo>
                    <a:pt x="3250" y="2205"/>
                  </a:lnTo>
                  <a:lnTo>
                    <a:pt x="3174" y="1901"/>
                  </a:lnTo>
                  <a:lnTo>
                    <a:pt x="3079" y="1597"/>
                  </a:lnTo>
                  <a:lnTo>
                    <a:pt x="2946" y="1293"/>
                  </a:lnTo>
                  <a:lnTo>
                    <a:pt x="2775" y="1008"/>
                  </a:lnTo>
                  <a:lnTo>
                    <a:pt x="209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4910513" y="6844050"/>
              <a:ext cx="123575" cy="120725"/>
            </a:xfrm>
            <a:custGeom>
              <a:rect b="b" l="l" r="r" t="t"/>
              <a:pathLst>
                <a:path extrusionOk="0" h="4829" w="4943">
                  <a:moveTo>
                    <a:pt x="1" y="1"/>
                  </a:moveTo>
                  <a:lnTo>
                    <a:pt x="134" y="210"/>
                  </a:lnTo>
                  <a:lnTo>
                    <a:pt x="77" y="115"/>
                  </a:lnTo>
                  <a:lnTo>
                    <a:pt x="1" y="1"/>
                  </a:lnTo>
                  <a:close/>
                  <a:moveTo>
                    <a:pt x="2377" y="3555"/>
                  </a:moveTo>
                  <a:lnTo>
                    <a:pt x="2586" y="3840"/>
                  </a:lnTo>
                  <a:lnTo>
                    <a:pt x="2833" y="4087"/>
                  </a:lnTo>
                  <a:lnTo>
                    <a:pt x="2605" y="3840"/>
                  </a:lnTo>
                  <a:lnTo>
                    <a:pt x="2377" y="3555"/>
                  </a:lnTo>
                  <a:close/>
                  <a:moveTo>
                    <a:pt x="3365" y="4487"/>
                  </a:moveTo>
                  <a:lnTo>
                    <a:pt x="3650" y="4639"/>
                  </a:lnTo>
                  <a:lnTo>
                    <a:pt x="3955" y="4734"/>
                  </a:lnTo>
                  <a:lnTo>
                    <a:pt x="3955" y="4734"/>
                  </a:lnTo>
                  <a:lnTo>
                    <a:pt x="3669" y="4639"/>
                  </a:lnTo>
                  <a:lnTo>
                    <a:pt x="3365" y="4487"/>
                  </a:lnTo>
                  <a:close/>
                  <a:moveTo>
                    <a:pt x="4943" y="4772"/>
                  </a:moveTo>
                  <a:lnTo>
                    <a:pt x="4734" y="4810"/>
                  </a:lnTo>
                  <a:lnTo>
                    <a:pt x="4753" y="4810"/>
                  </a:lnTo>
                  <a:lnTo>
                    <a:pt x="4943" y="4772"/>
                  </a:lnTo>
                  <a:close/>
                  <a:moveTo>
                    <a:pt x="3955" y="4734"/>
                  </a:moveTo>
                  <a:lnTo>
                    <a:pt x="4240" y="4791"/>
                  </a:lnTo>
                  <a:lnTo>
                    <a:pt x="4544" y="4829"/>
                  </a:lnTo>
                  <a:lnTo>
                    <a:pt x="4734" y="4810"/>
                  </a:lnTo>
                  <a:lnTo>
                    <a:pt x="4544" y="4810"/>
                  </a:lnTo>
                  <a:lnTo>
                    <a:pt x="4259" y="4791"/>
                  </a:lnTo>
                  <a:lnTo>
                    <a:pt x="3955" y="4734"/>
                  </a:lnTo>
                  <a:close/>
                </a:path>
              </a:pathLst>
            </a:custGeom>
            <a:solidFill>
              <a:srgbClr val="FBED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4910513" y="6844050"/>
              <a:ext cx="132625" cy="120725"/>
            </a:xfrm>
            <a:custGeom>
              <a:rect b="b" l="l" r="r" t="t"/>
              <a:pathLst>
                <a:path extrusionOk="0" fill="none" h="4829" w="5305">
                  <a:moveTo>
                    <a:pt x="1" y="1"/>
                  </a:moveTo>
                  <a:lnTo>
                    <a:pt x="1" y="1"/>
                  </a:lnTo>
                  <a:lnTo>
                    <a:pt x="134" y="210"/>
                  </a:lnTo>
                  <a:lnTo>
                    <a:pt x="2377" y="3555"/>
                  </a:lnTo>
                  <a:lnTo>
                    <a:pt x="2377" y="3555"/>
                  </a:lnTo>
                  <a:lnTo>
                    <a:pt x="2586" y="3840"/>
                  </a:lnTo>
                  <a:lnTo>
                    <a:pt x="2833" y="4087"/>
                  </a:lnTo>
                  <a:lnTo>
                    <a:pt x="3099" y="4316"/>
                  </a:lnTo>
                  <a:lnTo>
                    <a:pt x="3365" y="4487"/>
                  </a:lnTo>
                  <a:lnTo>
                    <a:pt x="3650" y="4639"/>
                  </a:lnTo>
                  <a:lnTo>
                    <a:pt x="3955" y="4734"/>
                  </a:lnTo>
                  <a:lnTo>
                    <a:pt x="4240" y="4791"/>
                  </a:lnTo>
                  <a:lnTo>
                    <a:pt x="4544" y="4829"/>
                  </a:lnTo>
                  <a:lnTo>
                    <a:pt x="4544" y="4829"/>
                  </a:lnTo>
                  <a:lnTo>
                    <a:pt x="4734" y="4810"/>
                  </a:lnTo>
                  <a:lnTo>
                    <a:pt x="4943" y="4772"/>
                  </a:lnTo>
                  <a:lnTo>
                    <a:pt x="5133" y="4734"/>
                  </a:lnTo>
                  <a:lnTo>
                    <a:pt x="5304" y="4658"/>
                  </a:lnTo>
                  <a:lnTo>
                    <a:pt x="5304" y="4658"/>
                  </a:lnTo>
                  <a:lnTo>
                    <a:pt x="5133" y="4734"/>
                  </a:lnTo>
                  <a:lnTo>
                    <a:pt x="4943" y="4772"/>
                  </a:lnTo>
                  <a:lnTo>
                    <a:pt x="4753" y="4810"/>
                  </a:lnTo>
                  <a:lnTo>
                    <a:pt x="4544" y="4810"/>
                  </a:lnTo>
                  <a:lnTo>
                    <a:pt x="4544" y="4810"/>
                  </a:lnTo>
                  <a:lnTo>
                    <a:pt x="4259" y="4791"/>
                  </a:lnTo>
                  <a:lnTo>
                    <a:pt x="3955" y="4734"/>
                  </a:lnTo>
                  <a:lnTo>
                    <a:pt x="3669" y="4639"/>
                  </a:lnTo>
                  <a:lnTo>
                    <a:pt x="3365" y="4487"/>
                  </a:lnTo>
                  <a:lnTo>
                    <a:pt x="3099" y="4316"/>
                  </a:lnTo>
                  <a:lnTo>
                    <a:pt x="2833" y="4087"/>
                  </a:lnTo>
                  <a:lnTo>
                    <a:pt x="2605" y="3840"/>
                  </a:lnTo>
                  <a:lnTo>
                    <a:pt x="2377" y="3555"/>
                  </a:lnTo>
                  <a:lnTo>
                    <a:pt x="134" y="210"/>
                  </a:lnTo>
                  <a:lnTo>
                    <a:pt x="134" y="210"/>
                  </a:lnTo>
                  <a:lnTo>
                    <a:pt x="77" y="115"/>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4912413" y="6846900"/>
              <a:ext cx="189175" cy="117400"/>
            </a:xfrm>
            <a:custGeom>
              <a:rect b="b" l="l" r="r" t="t"/>
              <a:pathLst>
                <a:path extrusionOk="0" h="4696" w="7567">
                  <a:moveTo>
                    <a:pt x="1" y="1"/>
                  </a:moveTo>
                  <a:lnTo>
                    <a:pt x="58" y="96"/>
                  </a:lnTo>
                  <a:lnTo>
                    <a:pt x="2301" y="3441"/>
                  </a:lnTo>
                  <a:lnTo>
                    <a:pt x="2529" y="3726"/>
                  </a:lnTo>
                  <a:lnTo>
                    <a:pt x="2757" y="3973"/>
                  </a:lnTo>
                  <a:lnTo>
                    <a:pt x="3023" y="4202"/>
                  </a:lnTo>
                  <a:lnTo>
                    <a:pt x="3289" y="4373"/>
                  </a:lnTo>
                  <a:lnTo>
                    <a:pt x="3593" y="4525"/>
                  </a:lnTo>
                  <a:lnTo>
                    <a:pt x="3879" y="4620"/>
                  </a:lnTo>
                  <a:lnTo>
                    <a:pt x="4183" y="4677"/>
                  </a:lnTo>
                  <a:lnTo>
                    <a:pt x="4468" y="4696"/>
                  </a:lnTo>
                  <a:lnTo>
                    <a:pt x="4677" y="4696"/>
                  </a:lnTo>
                  <a:lnTo>
                    <a:pt x="4867" y="4658"/>
                  </a:lnTo>
                  <a:lnTo>
                    <a:pt x="5057" y="4620"/>
                  </a:lnTo>
                  <a:lnTo>
                    <a:pt x="5228" y="4544"/>
                  </a:lnTo>
                  <a:lnTo>
                    <a:pt x="5361" y="4487"/>
                  </a:lnTo>
                  <a:lnTo>
                    <a:pt x="5475" y="4411"/>
                  </a:lnTo>
                  <a:lnTo>
                    <a:pt x="7566" y="3004"/>
                  </a:lnTo>
                  <a:lnTo>
                    <a:pt x="7338" y="3137"/>
                  </a:lnTo>
                  <a:lnTo>
                    <a:pt x="7091" y="3232"/>
                  </a:lnTo>
                  <a:lnTo>
                    <a:pt x="6825" y="3289"/>
                  </a:lnTo>
                  <a:lnTo>
                    <a:pt x="6559" y="3308"/>
                  </a:lnTo>
                  <a:lnTo>
                    <a:pt x="6255" y="3270"/>
                  </a:lnTo>
                  <a:lnTo>
                    <a:pt x="5969" y="3213"/>
                  </a:lnTo>
                  <a:lnTo>
                    <a:pt x="5665" y="3118"/>
                  </a:lnTo>
                  <a:lnTo>
                    <a:pt x="5380" y="2966"/>
                  </a:lnTo>
                  <a:lnTo>
                    <a:pt x="5114" y="2795"/>
                  </a:lnTo>
                  <a:lnTo>
                    <a:pt x="4848" y="2567"/>
                  </a:lnTo>
                  <a:lnTo>
                    <a:pt x="4620" y="2320"/>
                  </a:lnTo>
                  <a:lnTo>
                    <a:pt x="4392" y="2035"/>
                  </a:lnTo>
                  <a:lnTo>
                    <a:pt x="3726" y="1046"/>
                  </a:lnTo>
                  <a:lnTo>
                    <a:pt x="1636" y="2434"/>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4912413" y="6846900"/>
              <a:ext cx="189175" cy="117400"/>
            </a:xfrm>
            <a:custGeom>
              <a:rect b="b" l="l" r="r" t="t"/>
              <a:pathLst>
                <a:path extrusionOk="0" fill="none" h="4696" w="7567">
                  <a:moveTo>
                    <a:pt x="1" y="1"/>
                  </a:moveTo>
                  <a:lnTo>
                    <a:pt x="1" y="1"/>
                  </a:lnTo>
                  <a:lnTo>
                    <a:pt x="58" y="96"/>
                  </a:lnTo>
                  <a:lnTo>
                    <a:pt x="2301" y="3441"/>
                  </a:lnTo>
                  <a:lnTo>
                    <a:pt x="2301" y="3441"/>
                  </a:lnTo>
                  <a:lnTo>
                    <a:pt x="2529" y="3726"/>
                  </a:lnTo>
                  <a:lnTo>
                    <a:pt x="2757" y="3973"/>
                  </a:lnTo>
                  <a:lnTo>
                    <a:pt x="3023" y="4202"/>
                  </a:lnTo>
                  <a:lnTo>
                    <a:pt x="3289" y="4373"/>
                  </a:lnTo>
                  <a:lnTo>
                    <a:pt x="3593" y="4525"/>
                  </a:lnTo>
                  <a:lnTo>
                    <a:pt x="3879" y="4620"/>
                  </a:lnTo>
                  <a:lnTo>
                    <a:pt x="4183" y="4677"/>
                  </a:lnTo>
                  <a:lnTo>
                    <a:pt x="4468" y="4696"/>
                  </a:lnTo>
                  <a:lnTo>
                    <a:pt x="4468" y="4696"/>
                  </a:lnTo>
                  <a:lnTo>
                    <a:pt x="4677" y="4696"/>
                  </a:lnTo>
                  <a:lnTo>
                    <a:pt x="4867" y="4658"/>
                  </a:lnTo>
                  <a:lnTo>
                    <a:pt x="5057" y="4620"/>
                  </a:lnTo>
                  <a:lnTo>
                    <a:pt x="5228" y="4544"/>
                  </a:lnTo>
                  <a:lnTo>
                    <a:pt x="5228" y="4544"/>
                  </a:lnTo>
                  <a:lnTo>
                    <a:pt x="5361" y="4487"/>
                  </a:lnTo>
                  <a:lnTo>
                    <a:pt x="5475" y="4411"/>
                  </a:lnTo>
                  <a:lnTo>
                    <a:pt x="7566" y="3004"/>
                  </a:lnTo>
                  <a:lnTo>
                    <a:pt x="7566" y="3004"/>
                  </a:lnTo>
                  <a:lnTo>
                    <a:pt x="7338" y="3137"/>
                  </a:lnTo>
                  <a:lnTo>
                    <a:pt x="7091" y="3232"/>
                  </a:lnTo>
                  <a:lnTo>
                    <a:pt x="6825" y="3289"/>
                  </a:lnTo>
                  <a:lnTo>
                    <a:pt x="6559" y="3308"/>
                  </a:lnTo>
                  <a:lnTo>
                    <a:pt x="6559" y="3308"/>
                  </a:lnTo>
                  <a:lnTo>
                    <a:pt x="6255" y="3270"/>
                  </a:lnTo>
                  <a:lnTo>
                    <a:pt x="5969" y="3213"/>
                  </a:lnTo>
                  <a:lnTo>
                    <a:pt x="5665" y="3118"/>
                  </a:lnTo>
                  <a:lnTo>
                    <a:pt x="5380" y="2966"/>
                  </a:lnTo>
                  <a:lnTo>
                    <a:pt x="5114" y="2795"/>
                  </a:lnTo>
                  <a:lnTo>
                    <a:pt x="4848" y="2567"/>
                  </a:lnTo>
                  <a:lnTo>
                    <a:pt x="4620" y="2320"/>
                  </a:lnTo>
                  <a:lnTo>
                    <a:pt x="4392" y="2035"/>
                  </a:lnTo>
                  <a:lnTo>
                    <a:pt x="3726" y="1046"/>
                  </a:lnTo>
                  <a:lnTo>
                    <a:pt x="1636" y="2434"/>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4629188" y="6223900"/>
              <a:ext cx="516575" cy="683850"/>
            </a:xfrm>
            <a:custGeom>
              <a:rect b="b" l="l" r="r" t="t"/>
              <a:pathLst>
                <a:path extrusionOk="0" h="27354" w="20663">
                  <a:moveTo>
                    <a:pt x="476" y="0"/>
                  </a:moveTo>
                  <a:lnTo>
                    <a:pt x="343" y="19"/>
                  </a:lnTo>
                  <a:lnTo>
                    <a:pt x="229" y="57"/>
                  </a:lnTo>
                  <a:lnTo>
                    <a:pt x="134" y="153"/>
                  </a:lnTo>
                  <a:lnTo>
                    <a:pt x="77" y="267"/>
                  </a:lnTo>
                  <a:lnTo>
                    <a:pt x="20" y="438"/>
                  </a:lnTo>
                  <a:lnTo>
                    <a:pt x="1" y="628"/>
                  </a:lnTo>
                  <a:lnTo>
                    <a:pt x="20" y="2605"/>
                  </a:lnTo>
                  <a:lnTo>
                    <a:pt x="39" y="5095"/>
                  </a:lnTo>
                  <a:lnTo>
                    <a:pt x="77" y="8155"/>
                  </a:lnTo>
                  <a:lnTo>
                    <a:pt x="12965" y="27354"/>
                  </a:lnTo>
                  <a:lnTo>
                    <a:pt x="20663" y="22202"/>
                  </a:lnTo>
                  <a:lnTo>
                    <a:pt x="7756" y="3004"/>
                  </a:lnTo>
                  <a:lnTo>
                    <a:pt x="4924" y="1825"/>
                  </a:lnTo>
                  <a:lnTo>
                    <a:pt x="2605" y="856"/>
                  </a:lnTo>
                  <a:lnTo>
                    <a:pt x="780" y="77"/>
                  </a:lnTo>
                  <a:lnTo>
                    <a:pt x="628" y="19"/>
                  </a:lnTo>
                  <a:lnTo>
                    <a:pt x="4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4629188" y="6223900"/>
              <a:ext cx="516575" cy="683850"/>
            </a:xfrm>
            <a:custGeom>
              <a:rect b="b" l="l" r="r" t="t"/>
              <a:pathLst>
                <a:path extrusionOk="0" fill="none" h="27354" w="20663">
                  <a:moveTo>
                    <a:pt x="12965" y="27354"/>
                  </a:moveTo>
                  <a:lnTo>
                    <a:pt x="77" y="8155"/>
                  </a:lnTo>
                  <a:lnTo>
                    <a:pt x="77" y="8155"/>
                  </a:lnTo>
                  <a:lnTo>
                    <a:pt x="39" y="5095"/>
                  </a:lnTo>
                  <a:lnTo>
                    <a:pt x="20" y="2605"/>
                  </a:lnTo>
                  <a:lnTo>
                    <a:pt x="1" y="628"/>
                  </a:lnTo>
                  <a:lnTo>
                    <a:pt x="1" y="628"/>
                  </a:lnTo>
                  <a:lnTo>
                    <a:pt x="20" y="438"/>
                  </a:lnTo>
                  <a:lnTo>
                    <a:pt x="77" y="267"/>
                  </a:lnTo>
                  <a:lnTo>
                    <a:pt x="134" y="153"/>
                  </a:lnTo>
                  <a:lnTo>
                    <a:pt x="229" y="57"/>
                  </a:lnTo>
                  <a:lnTo>
                    <a:pt x="343" y="19"/>
                  </a:lnTo>
                  <a:lnTo>
                    <a:pt x="476" y="0"/>
                  </a:lnTo>
                  <a:lnTo>
                    <a:pt x="628" y="19"/>
                  </a:lnTo>
                  <a:lnTo>
                    <a:pt x="780" y="77"/>
                  </a:lnTo>
                  <a:lnTo>
                    <a:pt x="780" y="77"/>
                  </a:lnTo>
                  <a:lnTo>
                    <a:pt x="2605" y="856"/>
                  </a:lnTo>
                  <a:lnTo>
                    <a:pt x="4924" y="1825"/>
                  </a:lnTo>
                  <a:lnTo>
                    <a:pt x="7756" y="3004"/>
                  </a:lnTo>
                  <a:lnTo>
                    <a:pt x="20663" y="22202"/>
                  </a:lnTo>
                  <a:lnTo>
                    <a:pt x="12965" y="273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4629663" y="6247650"/>
              <a:ext cx="194875" cy="192025"/>
            </a:xfrm>
            <a:custGeom>
              <a:rect b="b" l="l" r="r" t="t"/>
              <a:pathLst>
                <a:path extrusionOk="0" h="7681" w="7795">
                  <a:moveTo>
                    <a:pt x="2833" y="1"/>
                  </a:moveTo>
                  <a:lnTo>
                    <a:pt x="1" y="1902"/>
                  </a:lnTo>
                  <a:lnTo>
                    <a:pt x="58" y="7205"/>
                  </a:lnTo>
                  <a:lnTo>
                    <a:pt x="210" y="7338"/>
                  </a:lnTo>
                  <a:lnTo>
                    <a:pt x="400" y="7452"/>
                  </a:lnTo>
                  <a:lnTo>
                    <a:pt x="628" y="7547"/>
                  </a:lnTo>
                  <a:lnTo>
                    <a:pt x="761" y="7604"/>
                  </a:lnTo>
                  <a:lnTo>
                    <a:pt x="913" y="7642"/>
                  </a:lnTo>
                  <a:lnTo>
                    <a:pt x="1065" y="7661"/>
                  </a:lnTo>
                  <a:lnTo>
                    <a:pt x="1217" y="7680"/>
                  </a:lnTo>
                  <a:lnTo>
                    <a:pt x="1369" y="7661"/>
                  </a:lnTo>
                  <a:lnTo>
                    <a:pt x="1521" y="7642"/>
                  </a:lnTo>
                  <a:lnTo>
                    <a:pt x="1674" y="7566"/>
                  </a:lnTo>
                  <a:lnTo>
                    <a:pt x="1845" y="7490"/>
                  </a:lnTo>
                  <a:lnTo>
                    <a:pt x="1978" y="7376"/>
                  </a:lnTo>
                  <a:lnTo>
                    <a:pt x="2073" y="7262"/>
                  </a:lnTo>
                  <a:lnTo>
                    <a:pt x="2130" y="7148"/>
                  </a:lnTo>
                  <a:lnTo>
                    <a:pt x="2168" y="7034"/>
                  </a:lnTo>
                  <a:lnTo>
                    <a:pt x="2187" y="6920"/>
                  </a:lnTo>
                  <a:lnTo>
                    <a:pt x="2187" y="6787"/>
                  </a:lnTo>
                  <a:lnTo>
                    <a:pt x="2149" y="6540"/>
                  </a:lnTo>
                  <a:lnTo>
                    <a:pt x="2092" y="6312"/>
                  </a:lnTo>
                  <a:lnTo>
                    <a:pt x="2073" y="6198"/>
                  </a:lnTo>
                  <a:lnTo>
                    <a:pt x="2073" y="6084"/>
                  </a:lnTo>
                  <a:lnTo>
                    <a:pt x="2073" y="5989"/>
                  </a:lnTo>
                  <a:lnTo>
                    <a:pt x="2111" y="5894"/>
                  </a:lnTo>
                  <a:lnTo>
                    <a:pt x="2168" y="5818"/>
                  </a:lnTo>
                  <a:lnTo>
                    <a:pt x="2263" y="5741"/>
                  </a:lnTo>
                  <a:lnTo>
                    <a:pt x="2358" y="5684"/>
                  </a:lnTo>
                  <a:lnTo>
                    <a:pt x="2453" y="5646"/>
                  </a:lnTo>
                  <a:lnTo>
                    <a:pt x="2681" y="5646"/>
                  </a:lnTo>
                  <a:lnTo>
                    <a:pt x="2909" y="5684"/>
                  </a:lnTo>
                  <a:lnTo>
                    <a:pt x="3175" y="5760"/>
                  </a:lnTo>
                  <a:lnTo>
                    <a:pt x="3479" y="5837"/>
                  </a:lnTo>
                  <a:lnTo>
                    <a:pt x="3650" y="5875"/>
                  </a:lnTo>
                  <a:lnTo>
                    <a:pt x="3821" y="5894"/>
                  </a:lnTo>
                  <a:lnTo>
                    <a:pt x="4012" y="5875"/>
                  </a:lnTo>
                  <a:lnTo>
                    <a:pt x="4183" y="5837"/>
                  </a:lnTo>
                  <a:lnTo>
                    <a:pt x="4373" y="5760"/>
                  </a:lnTo>
                  <a:lnTo>
                    <a:pt x="4563" y="5646"/>
                  </a:lnTo>
                  <a:lnTo>
                    <a:pt x="4734" y="5532"/>
                  </a:lnTo>
                  <a:lnTo>
                    <a:pt x="4867" y="5380"/>
                  </a:lnTo>
                  <a:lnTo>
                    <a:pt x="4981" y="5247"/>
                  </a:lnTo>
                  <a:lnTo>
                    <a:pt x="5076" y="5076"/>
                  </a:lnTo>
                  <a:lnTo>
                    <a:pt x="5133" y="4924"/>
                  </a:lnTo>
                  <a:lnTo>
                    <a:pt x="5190" y="4772"/>
                  </a:lnTo>
                  <a:lnTo>
                    <a:pt x="5266" y="4449"/>
                  </a:lnTo>
                  <a:lnTo>
                    <a:pt x="5323" y="4145"/>
                  </a:lnTo>
                  <a:lnTo>
                    <a:pt x="5361" y="3879"/>
                  </a:lnTo>
                  <a:lnTo>
                    <a:pt x="5399" y="3765"/>
                  </a:lnTo>
                  <a:lnTo>
                    <a:pt x="5437" y="3670"/>
                  </a:lnTo>
                  <a:lnTo>
                    <a:pt x="5475" y="3594"/>
                  </a:lnTo>
                  <a:lnTo>
                    <a:pt x="5551" y="3517"/>
                  </a:lnTo>
                  <a:lnTo>
                    <a:pt x="5608" y="3498"/>
                  </a:lnTo>
                  <a:lnTo>
                    <a:pt x="5684" y="3479"/>
                  </a:lnTo>
                  <a:lnTo>
                    <a:pt x="5779" y="3479"/>
                  </a:lnTo>
                  <a:lnTo>
                    <a:pt x="5855" y="3517"/>
                  </a:lnTo>
                  <a:lnTo>
                    <a:pt x="6045" y="3594"/>
                  </a:lnTo>
                  <a:lnTo>
                    <a:pt x="6255" y="3708"/>
                  </a:lnTo>
                  <a:lnTo>
                    <a:pt x="6502" y="3822"/>
                  </a:lnTo>
                  <a:lnTo>
                    <a:pt x="6635" y="3879"/>
                  </a:lnTo>
                  <a:lnTo>
                    <a:pt x="6768" y="3917"/>
                  </a:lnTo>
                  <a:lnTo>
                    <a:pt x="6901" y="3936"/>
                  </a:lnTo>
                  <a:lnTo>
                    <a:pt x="7034" y="3917"/>
                  </a:lnTo>
                  <a:lnTo>
                    <a:pt x="7186" y="3879"/>
                  </a:lnTo>
                  <a:lnTo>
                    <a:pt x="7319" y="3803"/>
                  </a:lnTo>
                  <a:lnTo>
                    <a:pt x="7452" y="3708"/>
                  </a:lnTo>
                  <a:lnTo>
                    <a:pt x="7547" y="3594"/>
                  </a:lnTo>
                  <a:lnTo>
                    <a:pt x="7623" y="3460"/>
                  </a:lnTo>
                  <a:lnTo>
                    <a:pt x="7680" y="3327"/>
                  </a:lnTo>
                  <a:lnTo>
                    <a:pt x="7737" y="3194"/>
                  </a:lnTo>
                  <a:lnTo>
                    <a:pt x="7775" y="3042"/>
                  </a:lnTo>
                  <a:lnTo>
                    <a:pt x="7794" y="2757"/>
                  </a:lnTo>
                  <a:lnTo>
                    <a:pt x="7794" y="2472"/>
                  </a:lnTo>
                  <a:lnTo>
                    <a:pt x="7775" y="2263"/>
                  </a:lnTo>
                  <a:lnTo>
                    <a:pt x="7737" y="2054"/>
                  </a:lnTo>
                  <a:lnTo>
                    <a:pt x="28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4629663" y="6247650"/>
              <a:ext cx="194875" cy="192025"/>
            </a:xfrm>
            <a:custGeom>
              <a:rect b="b" l="l" r="r" t="t"/>
              <a:pathLst>
                <a:path extrusionOk="0" fill="none" h="7681" w="7795">
                  <a:moveTo>
                    <a:pt x="58" y="7205"/>
                  </a:moveTo>
                  <a:lnTo>
                    <a:pt x="58" y="7205"/>
                  </a:lnTo>
                  <a:lnTo>
                    <a:pt x="1" y="1902"/>
                  </a:lnTo>
                  <a:lnTo>
                    <a:pt x="2833" y="1"/>
                  </a:lnTo>
                  <a:lnTo>
                    <a:pt x="2833" y="1"/>
                  </a:lnTo>
                  <a:lnTo>
                    <a:pt x="7737" y="2054"/>
                  </a:lnTo>
                  <a:lnTo>
                    <a:pt x="7737" y="2054"/>
                  </a:lnTo>
                  <a:lnTo>
                    <a:pt x="7775" y="2263"/>
                  </a:lnTo>
                  <a:lnTo>
                    <a:pt x="7794" y="2472"/>
                  </a:lnTo>
                  <a:lnTo>
                    <a:pt x="7794" y="2757"/>
                  </a:lnTo>
                  <a:lnTo>
                    <a:pt x="7775" y="3042"/>
                  </a:lnTo>
                  <a:lnTo>
                    <a:pt x="7737" y="3194"/>
                  </a:lnTo>
                  <a:lnTo>
                    <a:pt x="7680" y="3327"/>
                  </a:lnTo>
                  <a:lnTo>
                    <a:pt x="7623" y="3460"/>
                  </a:lnTo>
                  <a:lnTo>
                    <a:pt x="7547" y="3594"/>
                  </a:lnTo>
                  <a:lnTo>
                    <a:pt x="7452" y="3708"/>
                  </a:lnTo>
                  <a:lnTo>
                    <a:pt x="7319" y="3803"/>
                  </a:lnTo>
                  <a:lnTo>
                    <a:pt x="7319" y="3803"/>
                  </a:lnTo>
                  <a:lnTo>
                    <a:pt x="7186" y="3879"/>
                  </a:lnTo>
                  <a:lnTo>
                    <a:pt x="7034" y="3917"/>
                  </a:lnTo>
                  <a:lnTo>
                    <a:pt x="6901" y="3936"/>
                  </a:lnTo>
                  <a:lnTo>
                    <a:pt x="6768" y="3917"/>
                  </a:lnTo>
                  <a:lnTo>
                    <a:pt x="6635" y="3879"/>
                  </a:lnTo>
                  <a:lnTo>
                    <a:pt x="6502" y="3822"/>
                  </a:lnTo>
                  <a:lnTo>
                    <a:pt x="6255" y="3708"/>
                  </a:lnTo>
                  <a:lnTo>
                    <a:pt x="6255" y="3708"/>
                  </a:lnTo>
                  <a:lnTo>
                    <a:pt x="6045" y="3594"/>
                  </a:lnTo>
                  <a:lnTo>
                    <a:pt x="5855" y="3517"/>
                  </a:lnTo>
                  <a:lnTo>
                    <a:pt x="5779" y="3479"/>
                  </a:lnTo>
                  <a:lnTo>
                    <a:pt x="5684" y="3479"/>
                  </a:lnTo>
                  <a:lnTo>
                    <a:pt x="5608" y="3498"/>
                  </a:lnTo>
                  <a:lnTo>
                    <a:pt x="5551" y="3517"/>
                  </a:lnTo>
                  <a:lnTo>
                    <a:pt x="5551" y="3517"/>
                  </a:lnTo>
                  <a:lnTo>
                    <a:pt x="5475" y="3594"/>
                  </a:lnTo>
                  <a:lnTo>
                    <a:pt x="5437" y="3670"/>
                  </a:lnTo>
                  <a:lnTo>
                    <a:pt x="5399" y="3765"/>
                  </a:lnTo>
                  <a:lnTo>
                    <a:pt x="5361" y="3879"/>
                  </a:lnTo>
                  <a:lnTo>
                    <a:pt x="5323" y="4145"/>
                  </a:lnTo>
                  <a:lnTo>
                    <a:pt x="5266" y="4449"/>
                  </a:lnTo>
                  <a:lnTo>
                    <a:pt x="5190" y="4772"/>
                  </a:lnTo>
                  <a:lnTo>
                    <a:pt x="5133" y="4924"/>
                  </a:lnTo>
                  <a:lnTo>
                    <a:pt x="5076" y="5076"/>
                  </a:lnTo>
                  <a:lnTo>
                    <a:pt x="4981" y="5247"/>
                  </a:lnTo>
                  <a:lnTo>
                    <a:pt x="4867" y="5380"/>
                  </a:lnTo>
                  <a:lnTo>
                    <a:pt x="4734" y="5532"/>
                  </a:lnTo>
                  <a:lnTo>
                    <a:pt x="4563" y="5646"/>
                  </a:lnTo>
                  <a:lnTo>
                    <a:pt x="4563" y="5646"/>
                  </a:lnTo>
                  <a:lnTo>
                    <a:pt x="4373" y="5760"/>
                  </a:lnTo>
                  <a:lnTo>
                    <a:pt x="4183" y="5837"/>
                  </a:lnTo>
                  <a:lnTo>
                    <a:pt x="4012" y="5875"/>
                  </a:lnTo>
                  <a:lnTo>
                    <a:pt x="3821" y="5894"/>
                  </a:lnTo>
                  <a:lnTo>
                    <a:pt x="3650" y="5875"/>
                  </a:lnTo>
                  <a:lnTo>
                    <a:pt x="3479" y="5837"/>
                  </a:lnTo>
                  <a:lnTo>
                    <a:pt x="3175" y="5760"/>
                  </a:lnTo>
                  <a:lnTo>
                    <a:pt x="3175" y="5760"/>
                  </a:lnTo>
                  <a:lnTo>
                    <a:pt x="2909" y="5684"/>
                  </a:lnTo>
                  <a:lnTo>
                    <a:pt x="2681" y="5646"/>
                  </a:lnTo>
                  <a:lnTo>
                    <a:pt x="2567" y="5646"/>
                  </a:lnTo>
                  <a:lnTo>
                    <a:pt x="2453" y="5646"/>
                  </a:lnTo>
                  <a:lnTo>
                    <a:pt x="2358" y="5684"/>
                  </a:lnTo>
                  <a:lnTo>
                    <a:pt x="2263" y="5741"/>
                  </a:lnTo>
                  <a:lnTo>
                    <a:pt x="2263" y="5741"/>
                  </a:lnTo>
                  <a:lnTo>
                    <a:pt x="2168" y="5818"/>
                  </a:lnTo>
                  <a:lnTo>
                    <a:pt x="2111" y="5894"/>
                  </a:lnTo>
                  <a:lnTo>
                    <a:pt x="2073" y="5989"/>
                  </a:lnTo>
                  <a:lnTo>
                    <a:pt x="2073" y="6084"/>
                  </a:lnTo>
                  <a:lnTo>
                    <a:pt x="2073" y="6198"/>
                  </a:lnTo>
                  <a:lnTo>
                    <a:pt x="2092" y="6312"/>
                  </a:lnTo>
                  <a:lnTo>
                    <a:pt x="2149" y="6540"/>
                  </a:lnTo>
                  <a:lnTo>
                    <a:pt x="2187" y="6787"/>
                  </a:lnTo>
                  <a:lnTo>
                    <a:pt x="2187" y="6920"/>
                  </a:lnTo>
                  <a:lnTo>
                    <a:pt x="2168" y="7034"/>
                  </a:lnTo>
                  <a:lnTo>
                    <a:pt x="2130" y="7148"/>
                  </a:lnTo>
                  <a:lnTo>
                    <a:pt x="2073" y="7262"/>
                  </a:lnTo>
                  <a:lnTo>
                    <a:pt x="1978" y="7376"/>
                  </a:lnTo>
                  <a:lnTo>
                    <a:pt x="1845" y="7490"/>
                  </a:lnTo>
                  <a:lnTo>
                    <a:pt x="1845" y="7490"/>
                  </a:lnTo>
                  <a:lnTo>
                    <a:pt x="1674" y="7566"/>
                  </a:lnTo>
                  <a:lnTo>
                    <a:pt x="1521" y="7642"/>
                  </a:lnTo>
                  <a:lnTo>
                    <a:pt x="1369" y="7661"/>
                  </a:lnTo>
                  <a:lnTo>
                    <a:pt x="1217" y="7680"/>
                  </a:lnTo>
                  <a:lnTo>
                    <a:pt x="1065" y="7661"/>
                  </a:lnTo>
                  <a:lnTo>
                    <a:pt x="913" y="7642"/>
                  </a:lnTo>
                  <a:lnTo>
                    <a:pt x="761" y="7604"/>
                  </a:lnTo>
                  <a:lnTo>
                    <a:pt x="628" y="7547"/>
                  </a:lnTo>
                  <a:lnTo>
                    <a:pt x="400" y="7452"/>
                  </a:lnTo>
                  <a:lnTo>
                    <a:pt x="210" y="7338"/>
                  </a:lnTo>
                  <a:lnTo>
                    <a:pt x="58" y="72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5090613" y="6814125"/>
              <a:ext cx="2425" cy="1925"/>
            </a:xfrm>
            <a:custGeom>
              <a:rect b="b" l="l" r="r" t="t"/>
              <a:pathLst>
                <a:path extrusionOk="0" h="77" w="97">
                  <a:moveTo>
                    <a:pt x="96" y="0"/>
                  </a:moveTo>
                  <a:lnTo>
                    <a:pt x="1" y="76"/>
                  </a:lnTo>
                  <a:lnTo>
                    <a:pt x="1" y="76"/>
                  </a:lnTo>
                  <a:lnTo>
                    <a:pt x="96" y="0"/>
                  </a:lnTo>
                  <a:lnTo>
                    <a:pt x="96" y="0"/>
                  </a:lnTo>
                  <a:close/>
                </a:path>
              </a:pathLst>
            </a:custGeom>
            <a:solidFill>
              <a:srgbClr val="EEAB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5090613" y="6814125"/>
              <a:ext cx="2425" cy="1925"/>
            </a:xfrm>
            <a:custGeom>
              <a:rect b="b" l="l" r="r" t="t"/>
              <a:pathLst>
                <a:path extrusionOk="0" fill="none" h="77" w="97">
                  <a:moveTo>
                    <a:pt x="96" y="0"/>
                  </a:moveTo>
                  <a:lnTo>
                    <a:pt x="1" y="76"/>
                  </a:lnTo>
                  <a:lnTo>
                    <a:pt x="1" y="76"/>
                  </a:lnTo>
                  <a:lnTo>
                    <a:pt x="96" y="0"/>
                  </a:lnTo>
                  <a:lnTo>
                    <a:pt x="9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5093013" y="6778950"/>
              <a:ext cx="52275" cy="35200"/>
            </a:xfrm>
            <a:custGeom>
              <a:rect b="b" l="l" r="r" t="t"/>
              <a:pathLst>
                <a:path extrusionOk="0" h="1408" w="2091">
                  <a:moveTo>
                    <a:pt x="2091" y="0"/>
                  </a:moveTo>
                  <a:lnTo>
                    <a:pt x="0" y="1407"/>
                  </a:lnTo>
                  <a:lnTo>
                    <a:pt x="0" y="1407"/>
                  </a:lnTo>
                  <a:lnTo>
                    <a:pt x="2091" y="0"/>
                  </a:lnTo>
                  <a:close/>
                </a:path>
              </a:pathLst>
            </a:custGeom>
            <a:solidFill>
              <a:srgbClr val="F3B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5093013" y="6778950"/>
              <a:ext cx="52275" cy="35200"/>
            </a:xfrm>
            <a:custGeom>
              <a:rect b="b" l="l" r="r" t="t"/>
              <a:pathLst>
                <a:path extrusionOk="0" fill="none" h="1408" w="2091">
                  <a:moveTo>
                    <a:pt x="2091" y="0"/>
                  </a:moveTo>
                  <a:lnTo>
                    <a:pt x="0" y="1407"/>
                  </a:lnTo>
                  <a:lnTo>
                    <a:pt x="0" y="1407"/>
                  </a:lnTo>
                  <a:lnTo>
                    <a:pt x="209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4768438" y="6298975"/>
              <a:ext cx="377325" cy="517075"/>
            </a:xfrm>
            <a:custGeom>
              <a:rect b="b" l="l" r="r" t="t"/>
              <a:pathLst>
                <a:path extrusionOk="0" h="20683" w="15093">
                  <a:moveTo>
                    <a:pt x="2186" y="1"/>
                  </a:moveTo>
                  <a:lnTo>
                    <a:pt x="2224" y="172"/>
                  </a:lnTo>
                  <a:lnTo>
                    <a:pt x="2243" y="343"/>
                  </a:lnTo>
                  <a:lnTo>
                    <a:pt x="2243" y="590"/>
                  </a:lnTo>
                  <a:lnTo>
                    <a:pt x="2224" y="894"/>
                  </a:lnTo>
                  <a:lnTo>
                    <a:pt x="2205" y="1065"/>
                  </a:lnTo>
                  <a:lnTo>
                    <a:pt x="2148" y="1217"/>
                  </a:lnTo>
                  <a:lnTo>
                    <a:pt x="2091" y="1369"/>
                  </a:lnTo>
                  <a:lnTo>
                    <a:pt x="2015" y="1522"/>
                  </a:lnTo>
                  <a:lnTo>
                    <a:pt x="1901" y="1636"/>
                  </a:lnTo>
                  <a:lnTo>
                    <a:pt x="1768" y="1750"/>
                  </a:lnTo>
                  <a:lnTo>
                    <a:pt x="1673" y="1807"/>
                  </a:lnTo>
                  <a:lnTo>
                    <a:pt x="1578" y="1845"/>
                  </a:lnTo>
                  <a:lnTo>
                    <a:pt x="1502" y="1864"/>
                  </a:lnTo>
                  <a:lnTo>
                    <a:pt x="1407" y="1883"/>
                  </a:lnTo>
                  <a:lnTo>
                    <a:pt x="1369" y="1883"/>
                  </a:lnTo>
                  <a:lnTo>
                    <a:pt x="1198" y="1864"/>
                  </a:lnTo>
                  <a:lnTo>
                    <a:pt x="1027" y="1807"/>
                  </a:lnTo>
                  <a:lnTo>
                    <a:pt x="856" y="1731"/>
                  </a:lnTo>
                  <a:lnTo>
                    <a:pt x="704" y="1655"/>
                  </a:lnTo>
                  <a:lnTo>
                    <a:pt x="685" y="1655"/>
                  </a:lnTo>
                  <a:lnTo>
                    <a:pt x="647" y="1636"/>
                  </a:lnTo>
                  <a:lnTo>
                    <a:pt x="380" y="1483"/>
                  </a:lnTo>
                  <a:lnTo>
                    <a:pt x="266" y="1445"/>
                  </a:lnTo>
                  <a:lnTo>
                    <a:pt x="152" y="1426"/>
                  </a:lnTo>
                  <a:lnTo>
                    <a:pt x="76" y="1445"/>
                  </a:lnTo>
                  <a:lnTo>
                    <a:pt x="0" y="1464"/>
                  </a:lnTo>
                  <a:lnTo>
                    <a:pt x="12888" y="20682"/>
                  </a:lnTo>
                  <a:lnTo>
                    <a:pt x="12983" y="20606"/>
                  </a:lnTo>
                  <a:lnTo>
                    <a:pt x="15074" y="19199"/>
                  </a:lnTo>
                  <a:lnTo>
                    <a:pt x="15093" y="19199"/>
                  </a:lnTo>
                  <a:lnTo>
                    <a:pt x="2186" y="1"/>
                  </a:lnTo>
                  <a:close/>
                </a:path>
              </a:pathLst>
            </a:custGeom>
            <a:solidFill>
              <a:srgbClr val="3C4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4768438" y="6298975"/>
              <a:ext cx="377325" cy="517075"/>
            </a:xfrm>
            <a:custGeom>
              <a:rect b="b" l="l" r="r" t="t"/>
              <a:pathLst>
                <a:path extrusionOk="0" fill="none" h="20683" w="15093">
                  <a:moveTo>
                    <a:pt x="2186" y="1"/>
                  </a:moveTo>
                  <a:lnTo>
                    <a:pt x="2186" y="1"/>
                  </a:lnTo>
                  <a:lnTo>
                    <a:pt x="2224" y="172"/>
                  </a:lnTo>
                  <a:lnTo>
                    <a:pt x="2243" y="343"/>
                  </a:lnTo>
                  <a:lnTo>
                    <a:pt x="2243" y="590"/>
                  </a:lnTo>
                  <a:lnTo>
                    <a:pt x="2243" y="590"/>
                  </a:lnTo>
                  <a:lnTo>
                    <a:pt x="2243" y="590"/>
                  </a:lnTo>
                  <a:lnTo>
                    <a:pt x="2224" y="894"/>
                  </a:lnTo>
                  <a:lnTo>
                    <a:pt x="2205" y="1065"/>
                  </a:lnTo>
                  <a:lnTo>
                    <a:pt x="2148" y="1217"/>
                  </a:lnTo>
                  <a:lnTo>
                    <a:pt x="2091" y="1369"/>
                  </a:lnTo>
                  <a:lnTo>
                    <a:pt x="2015" y="1522"/>
                  </a:lnTo>
                  <a:lnTo>
                    <a:pt x="1901" y="1636"/>
                  </a:lnTo>
                  <a:lnTo>
                    <a:pt x="1768" y="1750"/>
                  </a:lnTo>
                  <a:lnTo>
                    <a:pt x="1768" y="1750"/>
                  </a:lnTo>
                  <a:lnTo>
                    <a:pt x="1768" y="1750"/>
                  </a:lnTo>
                  <a:lnTo>
                    <a:pt x="1673" y="1807"/>
                  </a:lnTo>
                  <a:lnTo>
                    <a:pt x="1578" y="1845"/>
                  </a:lnTo>
                  <a:lnTo>
                    <a:pt x="1502" y="1864"/>
                  </a:lnTo>
                  <a:lnTo>
                    <a:pt x="1407" y="1883"/>
                  </a:lnTo>
                  <a:lnTo>
                    <a:pt x="1407" y="1883"/>
                  </a:lnTo>
                  <a:lnTo>
                    <a:pt x="1369" y="1883"/>
                  </a:lnTo>
                  <a:lnTo>
                    <a:pt x="1369" y="1883"/>
                  </a:lnTo>
                  <a:lnTo>
                    <a:pt x="1369" y="1883"/>
                  </a:lnTo>
                  <a:lnTo>
                    <a:pt x="1369" y="1883"/>
                  </a:lnTo>
                  <a:lnTo>
                    <a:pt x="1198" y="1864"/>
                  </a:lnTo>
                  <a:lnTo>
                    <a:pt x="1027" y="1807"/>
                  </a:lnTo>
                  <a:lnTo>
                    <a:pt x="856" y="1731"/>
                  </a:lnTo>
                  <a:lnTo>
                    <a:pt x="704" y="1655"/>
                  </a:lnTo>
                  <a:lnTo>
                    <a:pt x="704" y="1655"/>
                  </a:lnTo>
                  <a:lnTo>
                    <a:pt x="704" y="1655"/>
                  </a:lnTo>
                  <a:lnTo>
                    <a:pt x="685" y="1655"/>
                  </a:lnTo>
                  <a:lnTo>
                    <a:pt x="685" y="1655"/>
                  </a:lnTo>
                  <a:lnTo>
                    <a:pt x="647" y="1636"/>
                  </a:lnTo>
                  <a:lnTo>
                    <a:pt x="647" y="1636"/>
                  </a:lnTo>
                  <a:lnTo>
                    <a:pt x="380" y="1483"/>
                  </a:lnTo>
                  <a:lnTo>
                    <a:pt x="266" y="1445"/>
                  </a:lnTo>
                  <a:lnTo>
                    <a:pt x="152" y="1426"/>
                  </a:lnTo>
                  <a:lnTo>
                    <a:pt x="152" y="1426"/>
                  </a:lnTo>
                  <a:lnTo>
                    <a:pt x="152" y="1426"/>
                  </a:lnTo>
                  <a:lnTo>
                    <a:pt x="152" y="1426"/>
                  </a:lnTo>
                  <a:lnTo>
                    <a:pt x="152" y="1426"/>
                  </a:lnTo>
                  <a:lnTo>
                    <a:pt x="152" y="1426"/>
                  </a:lnTo>
                  <a:lnTo>
                    <a:pt x="76" y="1445"/>
                  </a:lnTo>
                  <a:lnTo>
                    <a:pt x="0" y="1464"/>
                  </a:lnTo>
                  <a:lnTo>
                    <a:pt x="0" y="1464"/>
                  </a:lnTo>
                  <a:lnTo>
                    <a:pt x="0" y="1464"/>
                  </a:lnTo>
                  <a:lnTo>
                    <a:pt x="0" y="1464"/>
                  </a:lnTo>
                  <a:lnTo>
                    <a:pt x="0" y="1464"/>
                  </a:lnTo>
                  <a:lnTo>
                    <a:pt x="0" y="1464"/>
                  </a:lnTo>
                  <a:lnTo>
                    <a:pt x="12888" y="20682"/>
                  </a:lnTo>
                  <a:lnTo>
                    <a:pt x="12983" y="20606"/>
                  </a:lnTo>
                  <a:lnTo>
                    <a:pt x="15074" y="19199"/>
                  </a:lnTo>
                  <a:lnTo>
                    <a:pt x="15093" y="19199"/>
                  </a:lnTo>
                  <a:lnTo>
                    <a:pt x="218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4768438" y="6313725"/>
              <a:ext cx="56100" cy="29000"/>
            </a:xfrm>
            <a:custGeom>
              <a:rect b="b" l="l" r="r" t="t"/>
              <a:pathLst>
                <a:path extrusionOk="0" h="1160" w="2244">
                  <a:moveTo>
                    <a:pt x="685" y="1065"/>
                  </a:moveTo>
                  <a:lnTo>
                    <a:pt x="685" y="1065"/>
                  </a:lnTo>
                  <a:lnTo>
                    <a:pt x="704" y="1065"/>
                  </a:lnTo>
                  <a:lnTo>
                    <a:pt x="704" y="1065"/>
                  </a:lnTo>
                  <a:lnTo>
                    <a:pt x="704" y="1065"/>
                  </a:lnTo>
                  <a:lnTo>
                    <a:pt x="704" y="1065"/>
                  </a:lnTo>
                  <a:lnTo>
                    <a:pt x="704" y="1065"/>
                  </a:lnTo>
                  <a:lnTo>
                    <a:pt x="685" y="1065"/>
                  </a:lnTo>
                  <a:lnTo>
                    <a:pt x="685" y="1065"/>
                  </a:lnTo>
                  <a:close/>
                  <a:moveTo>
                    <a:pt x="0" y="874"/>
                  </a:moveTo>
                  <a:lnTo>
                    <a:pt x="0" y="874"/>
                  </a:lnTo>
                  <a:lnTo>
                    <a:pt x="0" y="874"/>
                  </a:lnTo>
                  <a:close/>
                  <a:moveTo>
                    <a:pt x="152" y="836"/>
                  </a:moveTo>
                  <a:lnTo>
                    <a:pt x="152" y="836"/>
                  </a:lnTo>
                  <a:lnTo>
                    <a:pt x="266" y="855"/>
                  </a:lnTo>
                  <a:lnTo>
                    <a:pt x="380" y="893"/>
                  </a:lnTo>
                  <a:lnTo>
                    <a:pt x="647" y="1046"/>
                  </a:lnTo>
                  <a:lnTo>
                    <a:pt x="647" y="1046"/>
                  </a:lnTo>
                  <a:lnTo>
                    <a:pt x="647" y="1046"/>
                  </a:lnTo>
                  <a:lnTo>
                    <a:pt x="380" y="893"/>
                  </a:lnTo>
                  <a:lnTo>
                    <a:pt x="266" y="855"/>
                  </a:lnTo>
                  <a:lnTo>
                    <a:pt x="152" y="836"/>
                  </a:lnTo>
                  <a:lnTo>
                    <a:pt x="152" y="836"/>
                  </a:lnTo>
                  <a:lnTo>
                    <a:pt x="152" y="836"/>
                  </a:lnTo>
                  <a:close/>
                  <a:moveTo>
                    <a:pt x="2243" y="0"/>
                  </a:moveTo>
                  <a:lnTo>
                    <a:pt x="2243" y="0"/>
                  </a:lnTo>
                  <a:lnTo>
                    <a:pt x="2224" y="304"/>
                  </a:lnTo>
                  <a:lnTo>
                    <a:pt x="2205" y="475"/>
                  </a:lnTo>
                  <a:lnTo>
                    <a:pt x="2148" y="627"/>
                  </a:lnTo>
                  <a:lnTo>
                    <a:pt x="2091" y="779"/>
                  </a:lnTo>
                  <a:lnTo>
                    <a:pt x="2015" y="932"/>
                  </a:lnTo>
                  <a:lnTo>
                    <a:pt x="1901" y="1046"/>
                  </a:lnTo>
                  <a:lnTo>
                    <a:pt x="1768" y="1160"/>
                  </a:lnTo>
                  <a:lnTo>
                    <a:pt x="1768" y="1160"/>
                  </a:lnTo>
                  <a:lnTo>
                    <a:pt x="1768" y="1160"/>
                  </a:lnTo>
                  <a:lnTo>
                    <a:pt x="1768" y="1160"/>
                  </a:lnTo>
                  <a:lnTo>
                    <a:pt x="1901" y="1046"/>
                  </a:lnTo>
                  <a:lnTo>
                    <a:pt x="2015" y="932"/>
                  </a:lnTo>
                  <a:lnTo>
                    <a:pt x="2091" y="779"/>
                  </a:lnTo>
                  <a:lnTo>
                    <a:pt x="2148" y="627"/>
                  </a:lnTo>
                  <a:lnTo>
                    <a:pt x="2205" y="475"/>
                  </a:lnTo>
                  <a:lnTo>
                    <a:pt x="2224" y="304"/>
                  </a:lnTo>
                  <a:lnTo>
                    <a:pt x="2243" y="0"/>
                  </a:lnTo>
                  <a:close/>
                </a:path>
              </a:pathLst>
            </a:custGeom>
            <a:solidFill>
              <a:srgbClr val="EEAB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4785538" y="6340325"/>
              <a:ext cx="500" cy="25"/>
            </a:xfrm>
            <a:custGeom>
              <a:rect b="b" l="l" r="r" t="t"/>
              <a:pathLst>
                <a:path extrusionOk="0" fill="none" h="1" w="20">
                  <a:moveTo>
                    <a:pt x="1" y="1"/>
                  </a:moveTo>
                  <a:lnTo>
                    <a:pt x="1" y="1"/>
                  </a:lnTo>
                  <a:lnTo>
                    <a:pt x="20" y="1"/>
                  </a:lnTo>
                  <a:lnTo>
                    <a:pt x="20" y="1"/>
                  </a:lnTo>
                  <a:lnTo>
                    <a:pt x="20" y="1"/>
                  </a:lnTo>
                  <a:lnTo>
                    <a:pt x="20" y="1"/>
                  </a:lnTo>
                  <a:lnTo>
                    <a:pt x="20" y="1"/>
                  </a:ln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768438" y="6335575"/>
              <a:ext cx="25" cy="25"/>
            </a:xfrm>
            <a:custGeom>
              <a:rect b="b" l="l" r="r" t="t"/>
              <a:pathLst>
                <a:path extrusionOk="0" fill="none" h="1" w="1">
                  <a:moveTo>
                    <a:pt x="0" y="0"/>
                  </a:move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4772238" y="6334625"/>
              <a:ext cx="12375" cy="5250"/>
            </a:xfrm>
            <a:custGeom>
              <a:rect b="b" l="l" r="r" t="t"/>
              <a:pathLst>
                <a:path extrusionOk="0" fill="none" h="210" w="495">
                  <a:moveTo>
                    <a:pt x="0" y="0"/>
                  </a:moveTo>
                  <a:lnTo>
                    <a:pt x="0" y="0"/>
                  </a:lnTo>
                  <a:lnTo>
                    <a:pt x="114" y="19"/>
                  </a:lnTo>
                  <a:lnTo>
                    <a:pt x="228" y="57"/>
                  </a:lnTo>
                  <a:lnTo>
                    <a:pt x="495" y="210"/>
                  </a:lnTo>
                  <a:lnTo>
                    <a:pt x="495" y="210"/>
                  </a:lnTo>
                  <a:lnTo>
                    <a:pt x="495" y="210"/>
                  </a:lnTo>
                  <a:lnTo>
                    <a:pt x="228" y="57"/>
                  </a:lnTo>
                  <a:lnTo>
                    <a:pt x="114" y="19"/>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4812638" y="6313725"/>
              <a:ext cx="11900" cy="29000"/>
            </a:xfrm>
            <a:custGeom>
              <a:rect b="b" l="l" r="r" t="t"/>
              <a:pathLst>
                <a:path extrusionOk="0" fill="none" h="1160" w="476">
                  <a:moveTo>
                    <a:pt x="475" y="0"/>
                  </a:moveTo>
                  <a:lnTo>
                    <a:pt x="475" y="0"/>
                  </a:lnTo>
                  <a:lnTo>
                    <a:pt x="456" y="304"/>
                  </a:lnTo>
                  <a:lnTo>
                    <a:pt x="437" y="475"/>
                  </a:lnTo>
                  <a:lnTo>
                    <a:pt x="380" y="627"/>
                  </a:lnTo>
                  <a:lnTo>
                    <a:pt x="323" y="779"/>
                  </a:lnTo>
                  <a:lnTo>
                    <a:pt x="247" y="932"/>
                  </a:lnTo>
                  <a:lnTo>
                    <a:pt x="133" y="1046"/>
                  </a:lnTo>
                  <a:lnTo>
                    <a:pt x="0" y="1160"/>
                  </a:lnTo>
                  <a:lnTo>
                    <a:pt x="0" y="1160"/>
                  </a:lnTo>
                  <a:lnTo>
                    <a:pt x="0" y="1160"/>
                  </a:lnTo>
                  <a:lnTo>
                    <a:pt x="0" y="1160"/>
                  </a:lnTo>
                  <a:lnTo>
                    <a:pt x="133" y="1046"/>
                  </a:lnTo>
                  <a:lnTo>
                    <a:pt x="247" y="932"/>
                  </a:lnTo>
                  <a:lnTo>
                    <a:pt x="323" y="779"/>
                  </a:lnTo>
                  <a:lnTo>
                    <a:pt x="380" y="627"/>
                  </a:lnTo>
                  <a:lnTo>
                    <a:pt x="437" y="475"/>
                  </a:lnTo>
                  <a:lnTo>
                    <a:pt x="456" y="304"/>
                  </a:lnTo>
                  <a:lnTo>
                    <a:pt x="47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631088" y="6391175"/>
              <a:ext cx="377350" cy="516575"/>
            </a:xfrm>
            <a:custGeom>
              <a:rect b="b" l="l" r="r" t="t"/>
              <a:pathLst>
                <a:path extrusionOk="0" h="20663" w="15094">
                  <a:moveTo>
                    <a:pt x="2206" y="0"/>
                  </a:moveTo>
                  <a:lnTo>
                    <a:pt x="2130" y="38"/>
                  </a:lnTo>
                  <a:lnTo>
                    <a:pt x="2092" y="96"/>
                  </a:lnTo>
                  <a:lnTo>
                    <a:pt x="2054" y="172"/>
                  </a:lnTo>
                  <a:lnTo>
                    <a:pt x="2016" y="248"/>
                  </a:lnTo>
                  <a:lnTo>
                    <a:pt x="2016" y="324"/>
                  </a:lnTo>
                  <a:lnTo>
                    <a:pt x="2016" y="419"/>
                  </a:lnTo>
                  <a:lnTo>
                    <a:pt x="2035" y="590"/>
                  </a:lnTo>
                  <a:lnTo>
                    <a:pt x="2092" y="799"/>
                  </a:lnTo>
                  <a:lnTo>
                    <a:pt x="2111" y="970"/>
                  </a:lnTo>
                  <a:lnTo>
                    <a:pt x="2130" y="1141"/>
                  </a:lnTo>
                  <a:lnTo>
                    <a:pt x="2111" y="1293"/>
                  </a:lnTo>
                  <a:lnTo>
                    <a:pt x="2054" y="1445"/>
                  </a:lnTo>
                  <a:lnTo>
                    <a:pt x="2016" y="1521"/>
                  </a:lnTo>
                  <a:lnTo>
                    <a:pt x="1959" y="1578"/>
                  </a:lnTo>
                  <a:lnTo>
                    <a:pt x="1902" y="1654"/>
                  </a:lnTo>
                  <a:lnTo>
                    <a:pt x="1807" y="1730"/>
                  </a:lnTo>
                  <a:lnTo>
                    <a:pt x="1788" y="1749"/>
                  </a:lnTo>
                  <a:lnTo>
                    <a:pt x="1655" y="1825"/>
                  </a:lnTo>
                  <a:lnTo>
                    <a:pt x="1540" y="1863"/>
                  </a:lnTo>
                  <a:lnTo>
                    <a:pt x="1350" y="1920"/>
                  </a:lnTo>
                  <a:lnTo>
                    <a:pt x="1160" y="1939"/>
                  </a:lnTo>
                  <a:lnTo>
                    <a:pt x="1141" y="1939"/>
                  </a:lnTo>
                  <a:lnTo>
                    <a:pt x="932" y="1920"/>
                  </a:lnTo>
                  <a:lnTo>
                    <a:pt x="704" y="1863"/>
                  </a:lnTo>
                  <a:lnTo>
                    <a:pt x="514" y="1787"/>
                  </a:lnTo>
                  <a:lnTo>
                    <a:pt x="343" y="1692"/>
                  </a:lnTo>
                  <a:lnTo>
                    <a:pt x="96" y="1540"/>
                  </a:lnTo>
                  <a:lnTo>
                    <a:pt x="1" y="1464"/>
                  </a:lnTo>
                  <a:lnTo>
                    <a:pt x="12889" y="20663"/>
                  </a:lnTo>
                  <a:lnTo>
                    <a:pt x="15094" y="19199"/>
                  </a:lnTo>
                  <a:lnTo>
                    <a:pt x="22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4631088" y="6391175"/>
              <a:ext cx="377350" cy="516575"/>
            </a:xfrm>
            <a:custGeom>
              <a:rect b="b" l="l" r="r" t="t"/>
              <a:pathLst>
                <a:path extrusionOk="0" fill="none" h="20663" w="15094">
                  <a:moveTo>
                    <a:pt x="2206" y="0"/>
                  </a:moveTo>
                  <a:lnTo>
                    <a:pt x="2206" y="0"/>
                  </a:lnTo>
                  <a:lnTo>
                    <a:pt x="2206" y="0"/>
                  </a:lnTo>
                  <a:lnTo>
                    <a:pt x="2130" y="38"/>
                  </a:lnTo>
                  <a:lnTo>
                    <a:pt x="2092" y="96"/>
                  </a:lnTo>
                  <a:lnTo>
                    <a:pt x="2092" y="96"/>
                  </a:lnTo>
                  <a:lnTo>
                    <a:pt x="2054" y="172"/>
                  </a:lnTo>
                  <a:lnTo>
                    <a:pt x="2016" y="248"/>
                  </a:lnTo>
                  <a:lnTo>
                    <a:pt x="2016" y="324"/>
                  </a:lnTo>
                  <a:lnTo>
                    <a:pt x="2016" y="419"/>
                  </a:lnTo>
                  <a:lnTo>
                    <a:pt x="2035" y="590"/>
                  </a:lnTo>
                  <a:lnTo>
                    <a:pt x="2092" y="799"/>
                  </a:lnTo>
                  <a:lnTo>
                    <a:pt x="2092" y="799"/>
                  </a:lnTo>
                  <a:lnTo>
                    <a:pt x="2111" y="970"/>
                  </a:lnTo>
                  <a:lnTo>
                    <a:pt x="2130" y="1141"/>
                  </a:lnTo>
                  <a:lnTo>
                    <a:pt x="2130" y="1141"/>
                  </a:lnTo>
                  <a:lnTo>
                    <a:pt x="2111" y="1293"/>
                  </a:lnTo>
                  <a:lnTo>
                    <a:pt x="2054" y="1445"/>
                  </a:lnTo>
                  <a:lnTo>
                    <a:pt x="2016" y="1521"/>
                  </a:lnTo>
                  <a:lnTo>
                    <a:pt x="1959" y="1578"/>
                  </a:lnTo>
                  <a:lnTo>
                    <a:pt x="1902" y="1654"/>
                  </a:lnTo>
                  <a:lnTo>
                    <a:pt x="1807" y="1730"/>
                  </a:lnTo>
                  <a:lnTo>
                    <a:pt x="1807" y="1730"/>
                  </a:lnTo>
                  <a:lnTo>
                    <a:pt x="1788" y="1749"/>
                  </a:lnTo>
                  <a:lnTo>
                    <a:pt x="1788" y="1749"/>
                  </a:lnTo>
                  <a:lnTo>
                    <a:pt x="1655" y="1825"/>
                  </a:lnTo>
                  <a:lnTo>
                    <a:pt x="1540" y="1863"/>
                  </a:lnTo>
                  <a:lnTo>
                    <a:pt x="1540" y="1863"/>
                  </a:lnTo>
                  <a:lnTo>
                    <a:pt x="1350" y="1920"/>
                  </a:lnTo>
                  <a:lnTo>
                    <a:pt x="1160" y="1939"/>
                  </a:lnTo>
                  <a:lnTo>
                    <a:pt x="1160" y="1939"/>
                  </a:lnTo>
                  <a:lnTo>
                    <a:pt x="1160" y="1939"/>
                  </a:lnTo>
                  <a:lnTo>
                    <a:pt x="1160" y="1939"/>
                  </a:lnTo>
                  <a:lnTo>
                    <a:pt x="1160" y="1939"/>
                  </a:lnTo>
                  <a:lnTo>
                    <a:pt x="1160" y="1939"/>
                  </a:lnTo>
                  <a:lnTo>
                    <a:pt x="1141" y="1939"/>
                  </a:lnTo>
                  <a:lnTo>
                    <a:pt x="1141" y="1939"/>
                  </a:lnTo>
                  <a:lnTo>
                    <a:pt x="932" y="1920"/>
                  </a:lnTo>
                  <a:lnTo>
                    <a:pt x="704" y="1863"/>
                  </a:lnTo>
                  <a:lnTo>
                    <a:pt x="514" y="1787"/>
                  </a:lnTo>
                  <a:lnTo>
                    <a:pt x="343" y="1692"/>
                  </a:lnTo>
                  <a:lnTo>
                    <a:pt x="96" y="1540"/>
                  </a:lnTo>
                  <a:lnTo>
                    <a:pt x="1" y="1464"/>
                  </a:lnTo>
                  <a:lnTo>
                    <a:pt x="12889" y="20663"/>
                  </a:lnTo>
                  <a:lnTo>
                    <a:pt x="15094" y="19199"/>
                  </a:lnTo>
                  <a:lnTo>
                    <a:pt x="2206"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4631088" y="6391175"/>
              <a:ext cx="55150" cy="48500"/>
            </a:xfrm>
            <a:custGeom>
              <a:rect b="b" l="l" r="r" t="t"/>
              <a:pathLst>
                <a:path extrusionOk="0" h="1940" w="2206">
                  <a:moveTo>
                    <a:pt x="1160" y="1939"/>
                  </a:moveTo>
                  <a:lnTo>
                    <a:pt x="1160" y="1939"/>
                  </a:lnTo>
                  <a:lnTo>
                    <a:pt x="1160" y="1939"/>
                  </a:lnTo>
                  <a:lnTo>
                    <a:pt x="1160" y="1939"/>
                  </a:lnTo>
                  <a:lnTo>
                    <a:pt x="1160" y="1939"/>
                  </a:lnTo>
                  <a:lnTo>
                    <a:pt x="1160" y="1939"/>
                  </a:lnTo>
                  <a:close/>
                  <a:moveTo>
                    <a:pt x="1" y="1464"/>
                  </a:moveTo>
                  <a:lnTo>
                    <a:pt x="1" y="1464"/>
                  </a:lnTo>
                  <a:lnTo>
                    <a:pt x="1" y="1464"/>
                  </a:lnTo>
                  <a:lnTo>
                    <a:pt x="96" y="1540"/>
                  </a:lnTo>
                  <a:lnTo>
                    <a:pt x="343" y="1692"/>
                  </a:lnTo>
                  <a:lnTo>
                    <a:pt x="514" y="1787"/>
                  </a:lnTo>
                  <a:lnTo>
                    <a:pt x="704" y="1863"/>
                  </a:lnTo>
                  <a:lnTo>
                    <a:pt x="932" y="1920"/>
                  </a:lnTo>
                  <a:lnTo>
                    <a:pt x="1141" y="1939"/>
                  </a:lnTo>
                  <a:lnTo>
                    <a:pt x="1141" y="1939"/>
                  </a:lnTo>
                  <a:lnTo>
                    <a:pt x="932" y="1920"/>
                  </a:lnTo>
                  <a:lnTo>
                    <a:pt x="704" y="1863"/>
                  </a:lnTo>
                  <a:lnTo>
                    <a:pt x="514" y="1787"/>
                  </a:lnTo>
                  <a:lnTo>
                    <a:pt x="343" y="1692"/>
                  </a:lnTo>
                  <a:lnTo>
                    <a:pt x="96" y="1540"/>
                  </a:lnTo>
                  <a:lnTo>
                    <a:pt x="1" y="1464"/>
                  </a:lnTo>
                  <a:close/>
                  <a:moveTo>
                    <a:pt x="2130" y="1141"/>
                  </a:moveTo>
                  <a:lnTo>
                    <a:pt x="2130" y="1141"/>
                  </a:lnTo>
                  <a:lnTo>
                    <a:pt x="2111" y="1293"/>
                  </a:lnTo>
                  <a:lnTo>
                    <a:pt x="2054" y="1445"/>
                  </a:lnTo>
                  <a:lnTo>
                    <a:pt x="2016" y="1521"/>
                  </a:lnTo>
                  <a:lnTo>
                    <a:pt x="1959" y="1578"/>
                  </a:lnTo>
                  <a:lnTo>
                    <a:pt x="1902" y="1654"/>
                  </a:lnTo>
                  <a:lnTo>
                    <a:pt x="1807" y="1730"/>
                  </a:lnTo>
                  <a:lnTo>
                    <a:pt x="1807" y="1730"/>
                  </a:lnTo>
                  <a:lnTo>
                    <a:pt x="1807" y="1730"/>
                  </a:lnTo>
                  <a:lnTo>
                    <a:pt x="1902" y="1654"/>
                  </a:lnTo>
                  <a:lnTo>
                    <a:pt x="1959" y="1578"/>
                  </a:lnTo>
                  <a:lnTo>
                    <a:pt x="2016" y="1521"/>
                  </a:lnTo>
                  <a:lnTo>
                    <a:pt x="2054" y="1445"/>
                  </a:lnTo>
                  <a:lnTo>
                    <a:pt x="2111" y="1293"/>
                  </a:lnTo>
                  <a:lnTo>
                    <a:pt x="2130" y="1141"/>
                  </a:lnTo>
                  <a:close/>
                  <a:moveTo>
                    <a:pt x="2206" y="0"/>
                  </a:moveTo>
                  <a:lnTo>
                    <a:pt x="2206" y="0"/>
                  </a:lnTo>
                  <a:lnTo>
                    <a:pt x="2130" y="38"/>
                  </a:lnTo>
                  <a:lnTo>
                    <a:pt x="2092" y="96"/>
                  </a:lnTo>
                  <a:lnTo>
                    <a:pt x="2092" y="96"/>
                  </a:lnTo>
                  <a:lnTo>
                    <a:pt x="2092" y="96"/>
                  </a:lnTo>
                  <a:lnTo>
                    <a:pt x="2130" y="38"/>
                  </a:lnTo>
                  <a:lnTo>
                    <a:pt x="2206" y="0"/>
                  </a:lnTo>
                  <a:lnTo>
                    <a:pt x="2206" y="0"/>
                  </a:lnTo>
                  <a:close/>
                </a:path>
              </a:pathLst>
            </a:custGeom>
            <a:solidFill>
              <a:srgbClr val="C48B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4660088" y="6439650"/>
              <a:ext cx="25" cy="25"/>
            </a:xfrm>
            <a:custGeom>
              <a:rect b="b" l="l" r="r" t="t"/>
              <a:pathLst>
                <a:path extrusionOk="0" fill="none" h="1" w="1">
                  <a:moveTo>
                    <a:pt x="0" y="0"/>
                  </a:moveTo>
                  <a:lnTo>
                    <a:pt x="0" y="0"/>
                  </a:ln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4631088" y="6427775"/>
              <a:ext cx="28550" cy="11900"/>
            </a:xfrm>
            <a:custGeom>
              <a:rect b="b" l="l" r="r" t="t"/>
              <a:pathLst>
                <a:path extrusionOk="0" fill="none" h="476" w="1142">
                  <a:moveTo>
                    <a:pt x="1" y="0"/>
                  </a:moveTo>
                  <a:lnTo>
                    <a:pt x="1" y="0"/>
                  </a:lnTo>
                  <a:lnTo>
                    <a:pt x="1" y="0"/>
                  </a:lnTo>
                  <a:lnTo>
                    <a:pt x="96" y="76"/>
                  </a:lnTo>
                  <a:lnTo>
                    <a:pt x="343" y="228"/>
                  </a:lnTo>
                  <a:lnTo>
                    <a:pt x="514" y="323"/>
                  </a:lnTo>
                  <a:lnTo>
                    <a:pt x="704" y="399"/>
                  </a:lnTo>
                  <a:lnTo>
                    <a:pt x="932" y="456"/>
                  </a:lnTo>
                  <a:lnTo>
                    <a:pt x="1141" y="475"/>
                  </a:lnTo>
                  <a:lnTo>
                    <a:pt x="1141" y="475"/>
                  </a:lnTo>
                  <a:lnTo>
                    <a:pt x="932" y="456"/>
                  </a:lnTo>
                  <a:lnTo>
                    <a:pt x="704" y="399"/>
                  </a:lnTo>
                  <a:lnTo>
                    <a:pt x="514" y="323"/>
                  </a:lnTo>
                  <a:lnTo>
                    <a:pt x="343" y="228"/>
                  </a:lnTo>
                  <a:lnTo>
                    <a:pt x="96" y="76"/>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4676238" y="6419675"/>
              <a:ext cx="8100" cy="14775"/>
            </a:xfrm>
            <a:custGeom>
              <a:rect b="b" l="l" r="r" t="t"/>
              <a:pathLst>
                <a:path extrusionOk="0" fill="none" h="591" w="324">
                  <a:moveTo>
                    <a:pt x="324" y="1"/>
                  </a:moveTo>
                  <a:lnTo>
                    <a:pt x="324" y="1"/>
                  </a:lnTo>
                  <a:lnTo>
                    <a:pt x="305" y="153"/>
                  </a:lnTo>
                  <a:lnTo>
                    <a:pt x="248" y="305"/>
                  </a:lnTo>
                  <a:lnTo>
                    <a:pt x="210" y="381"/>
                  </a:lnTo>
                  <a:lnTo>
                    <a:pt x="153" y="438"/>
                  </a:lnTo>
                  <a:lnTo>
                    <a:pt x="96" y="514"/>
                  </a:lnTo>
                  <a:lnTo>
                    <a:pt x="1" y="590"/>
                  </a:lnTo>
                  <a:lnTo>
                    <a:pt x="1" y="590"/>
                  </a:lnTo>
                  <a:lnTo>
                    <a:pt x="1" y="590"/>
                  </a:lnTo>
                  <a:lnTo>
                    <a:pt x="96" y="514"/>
                  </a:lnTo>
                  <a:lnTo>
                    <a:pt x="153" y="438"/>
                  </a:lnTo>
                  <a:lnTo>
                    <a:pt x="210" y="381"/>
                  </a:lnTo>
                  <a:lnTo>
                    <a:pt x="248" y="305"/>
                  </a:lnTo>
                  <a:lnTo>
                    <a:pt x="305" y="153"/>
                  </a:lnTo>
                  <a:lnTo>
                    <a:pt x="32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4683363" y="6391175"/>
              <a:ext cx="2875" cy="2400"/>
            </a:xfrm>
            <a:custGeom>
              <a:rect b="b" l="l" r="r" t="t"/>
              <a:pathLst>
                <a:path extrusionOk="0" fill="none" h="96" w="115">
                  <a:moveTo>
                    <a:pt x="115" y="0"/>
                  </a:moveTo>
                  <a:lnTo>
                    <a:pt x="115" y="0"/>
                  </a:lnTo>
                  <a:lnTo>
                    <a:pt x="39" y="38"/>
                  </a:lnTo>
                  <a:lnTo>
                    <a:pt x="1" y="96"/>
                  </a:lnTo>
                  <a:lnTo>
                    <a:pt x="1" y="96"/>
                  </a:lnTo>
                  <a:lnTo>
                    <a:pt x="1" y="96"/>
                  </a:lnTo>
                  <a:lnTo>
                    <a:pt x="39" y="38"/>
                  </a:lnTo>
                  <a:lnTo>
                    <a:pt x="115" y="0"/>
                  </a:lnTo>
                  <a:lnTo>
                    <a:pt x="11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4680038" y="6247650"/>
              <a:ext cx="144500" cy="98400"/>
            </a:xfrm>
            <a:custGeom>
              <a:rect b="b" l="l" r="r" t="t"/>
              <a:pathLst>
                <a:path extrusionOk="0" h="3936" w="5780">
                  <a:moveTo>
                    <a:pt x="818" y="1"/>
                  </a:moveTo>
                  <a:lnTo>
                    <a:pt x="1" y="552"/>
                  </a:lnTo>
                  <a:lnTo>
                    <a:pt x="3536" y="3517"/>
                  </a:lnTo>
                  <a:lnTo>
                    <a:pt x="3612" y="3498"/>
                  </a:lnTo>
                  <a:lnTo>
                    <a:pt x="3688" y="3479"/>
                  </a:lnTo>
                  <a:lnTo>
                    <a:pt x="3802" y="3498"/>
                  </a:lnTo>
                  <a:lnTo>
                    <a:pt x="3916" y="3536"/>
                  </a:lnTo>
                  <a:lnTo>
                    <a:pt x="4183" y="3689"/>
                  </a:lnTo>
                  <a:lnTo>
                    <a:pt x="4221" y="3708"/>
                  </a:lnTo>
                  <a:lnTo>
                    <a:pt x="4240" y="3708"/>
                  </a:lnTo>
                  <a:lnTo>
                    <a:pt x="4392" y="3784"/>
                  </a:lnTo>
                  <a:lnTo>
                    <a:pt x="4563" y="3860"/>
                  </a:lnTo>
                  <a:lnTo>
                    <a:pt x="4734" y="3917"/>
                  </a:lnTo>
                  <a:lnTo>
                    <a:pt x="4905" y="3936"/>
                  </a:lnTo>
                  <a:lnTo>
                    <a:pt x="4943" y="3936"/>
                  </a:lnTo>
                  <a:lnTo>
                    <a:pt x="5038" y="3917"/>
                  </a:lnTo>
                  <a:lnTo>
                    <a:pt x="5114" y="3898"/>
                  </a:lnTo>
                  <a:lnTo>
                    <a:pt x="5209" y="3860"/>
                  </a:lnTo>
                  <a:lnTo>
                    <a:pt x="5304" y="3803"/>
                  </a:lnTo>
                  <a:lnTo>
                    <a:pt x="5437" y="3689"/>
                  </a:lnTo>
                  <a:lnTo>
                    <a:pt x="5551" y="3575"/>
                  </a:lnTo>
                  <a:lnTo>
                    <a:pt x="5627" y="3422"/>
                  </a:lnTo>
                  <a:lnTo>
                    <a:pt x="5684" y="3270"/>
                  </a:lnTo>
                  <a:lnTo>
                    <a:pt x="5741" y="3118"/>
                  </a:lnTo>
                  <a:lnTo>
                    <a:pt x="5760" y="2947"/>
                  </a:lnTo>
                  <a:lnTo>
                    <a:pt x="5779" y="2643"/>
                  </a:lnTo>
                  <a:lnTo>
                    <a:pt x="5779" y="2396"/>
                  </a:lnTo>
                  <a:lnTo>
                    <a:pt x="5760" y="2225"/>
                  </a:lnTo>
                  <a:lnTo>
                    <a:pt x="5722" y="2054"/>
                  </a:lnTo>
                  <a:lnTo>
                    <a:pt x="1255" y="191"/>
                  </a:lnTo>
                  <a:lnTo>
                    <a:pt x="8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4680038" y="6247650"/>
              <a:ext cx="144500" cy="98400"/>
            </a:xfrm>
            <a:custGeom>
              <a:rect b="b" l="l" r="r" t="t"/>
              <a:pathLst>
                <a:path extrusionOk="0" fill="none" h="3936" w="5780">
                  <a:moveTo>
                    <a:pt x="818" y="1"/>
                  </a:moveTo>
                  <a:lnTo>
                    <a:pt x="818" y="1"/>
                  </a:lnTo>
                  <a:lnTo>
                    <a:pt x="1" y="552"/>
                  </a:lnTo>
                  <a:lnTo>
                    <a:pt x="3536" y="3517"/>
                  </a:lnTo>
                  <a:lnTo>
                    <a:pt x="3536" y="3517"/>
                  </a:lnTo>
                  <a:lnTo>
                    <a:pt x="3536" y="3517"/>
                  </a:lnTo>
                  <a:lnTo>
                    <a:pt x="3536" y="3517"/>
                  </a:lnTo>
                  <a:lnTo>
                    <a:pt x="3536" y="3517"/>
                  </a:lnTo>
                  <a:lnTo>
                    <a:pt x="3536" y="3517"/>
                  </a:lnTo>
                  <a:lnTo>
                    <a:pt x="3612" y="3498"/>
                  </a:lnTo>
                  <a:lnTo>
                    <a:pt x="3688" y="3479"/>
                  </a:lnTo>
                  <a:lnTo>
                    <a:pt x="3688" y="3479"/>
                  </a:lnTo>
                  <a:lnTo>
                    <a:pt x="3688" y="3479"/>
                  </a:lnTo>
                  <a:lnTo>
                    <a:pt x="3688" y="3479"/>
                  </a:lnTo>
                  <a:lnTo>
                    <a:pt x="3688" y="3479"/>
                  </a:lnTo>
                  <a:lnTo>
                    <a:pt x="3688" y="3479"/>
                  </a:lnTo>
                  <a:lnTo>
                    <a:pt x="3688" y="3479"/>
                  </a:lnTo>
                  <a:lnTo>
                    <a:pt x="3688" y="3479"/>
                  </a:lnTo>
                  <a:lnTo>
                    <a:pt x="3802" y="3498"/>
                  </a:lnTo>
                  <a:lnTo>
                    <a:pt x="3916" y="3536"/>
                  </a:lnTo>
                  <a:lnTo>
                    <a:pt x="4183" y="3689"/>
                  </a:lnTo>
                  <a:lnTo>
                    <a:pt x="4183" y="3689"/>
                  </a:lnTo>
                  <a:lnTo>
                    <a:pt x="4221" y="3708"/>
                  </a:lnTo>
                  <a:lnTo>
                    <a:pt x="4221" y="3708"/>
                  </a:lnTo>
                  <a:lnTo>
                    <a:pt x="4240" y="3708"/>
                  </a:lnTo>
                  <a:lnTo>
                    <a:pt x="4240" y="3708"/>
                  </a:lnTo>
                  <a:lnTo>
                    <a:pt x="4240" y="3708"/>
                  </a:lnTo>
                  <a:lnTo>
                    <a:pt x="4392" y="3784"/>
                  </a:lnTo>
                  <a:lnTo>
                    <a:pt x="4563" y="3860"/>
                  </a:lnTo>
                  <a:lnTo>
                    <a:pt x="4734" y="3917"/>
                  </a:lnTo>
                  <a:lnTo>
                    <a:pt x="4905" y="3936"/>
                  </a:lnTo>
                  <a:lnTo>
                    <a:pt x="4905" y="3936"/>
                  </a:lnTo>
                  <a:lnTo>
                    <a:pt x="4943" y="3936"/>
                  </a:lnTo>
                  <a:lnTo>
                    <a:pt x="4943" y="3936"/>
                  </a:lnTo>
                  <a:lnTo>
                    <a:pt x="5038" y="3917"/>
                  </a:lnTo>
                  <a:lnTo>
                    <a:pt x="5114" y="3898"/>
                  </a:lnTo>
                  <a:lnTo>
                    <a:pt x="5209" y="3860"/>
                  </a:lnTo>
                  <a:lnTo>
                    <a:pt x="5304" y="3803"/>
                  </a:lnTo>
                  <a:lnTo>
                    <a:pt x="5304" y="3803"/>
                  </a:lnTo>
                  <a:lnTo>
                    <a:pt x="5437" y="3689"/>
                  </a:lnTo>
                  <a:lnTo>
                    <a:pt x="5551" y="3575"/>
                  </a:lnTo>
                  <a:lnTo>
                    <a:pt x="5627" y="3422"/>
                  </a:lnTo>
                  <a:lnTo>
                    <a:pt x="5684" y="3270"/>
                  </a:lnTo>
                  <a:lnTo>
                    <a:pt x="5741" y="3118"/>
                  </a:lnTo>
                  <a:lnTo>
                    <a:pt x="5760" y="2947"/>
                  </a:lnTo>
                  <a:lnTo>
                    <a:pt x="5779" y="2643"/>
                  </a:lnTo>
                  <a:lnTo>
                    <a:pt x="5779" y="2643"/>
                  </a:lnTo>
                  <a:lnTo>
                    <a:pt x="5779" y="2396"/>
                  </a:lnTo>
                  <a:lnTo>
                    <a:pt x="5760" y="2225"/>
                  </a:lnTo>
                  <a:lnTo>
                    <a:pt x="5722" y="2054"/>
                  </a:lnTo>
                  <a:lnTo>
                    <a:pt x="5722" y="2054"/>
                  </a:lnTo>
                  <a:lnTo>
                    <a:pt x="5722" y="2054"/>
                  </a:lnTo>
                  <a:lnTo>
                    <a:pt x="5722" y="2054"/>
                  </a:lnTo>
                  <a:lnTo>
                    <a:pt x="1255" y="191"/>
                  </a:lnTo>
                  <a:lnTo>
                    <a:pt x="1255" y="191"/>
                  </a:lnTo>
                  <a:lnTo>
                    <a:pt x="81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4768438" y="6334625"/>
              <a:ext cx="35175" cy="11425"/>
            </a:xfrm>
            <a:custGeom>
              <a:rect b="b" l="l" r="r" t="t"/>
              <a:pathLst>
                <a:path extrusionOk="0" h="457" w="1407">
                  <a:moveTo>
                    <a:pt x="1407" y="457"/>
                  </a:moveTo>
                  <a:lnTo>
                    <a:pt x="1407" y="457"/>
                  </a:lnTo>
                  <a:lnTo>
                    <a:pt x="1369" y="457"/>
                  </a:lnTo>
                  <a:lnTo>
                    <a:pt x="1369" y="457"/>
                  </a:lnTo>
                  <a:lnTo>
                    <a:pt x="1369" y="457"/>
                  </a:lnTo>
                  <a:lnTo>
                    <a:pt x="1407" y="457"/>
                  </a:lnTo>
                  <a:close/>
                  <a:moveTo>
                    <a:pt x="685" y="229"/>
                  </a:moveTo>
                  <a:lnTo>
                    <a:pt x="685" y="229"/>
                  </a:lnTo>
                  <a:lnTo>
                    <a:pt x="704" y="229"/>
                  </a:lnTo>
                  <a:lnTo>
                    <a:pt x="704" y="229"/>
                  </a:lnTo>
                  <a:lnTo>
                    <a:pt x="685" y="229"/>
                  </a:lnTo>
                  <a:close/>
                  <a:moveTo>
                    <a:pt x="0" y="38"/>
                  </a:moveTo>
                  <a:lnTo>
                    <a:pt x="0" y="38"/>
                  </a:lnTo>
                  <a:lnTo>
                    <a:pt x="0" y="38"/>
                  </a:lnTo>
                  <a:lnTo>
                    <a:pt x="0" y="38"/>
                  </a:lnTo>
                  <a:lnTo>
                    <a:pt x="0" y="38"/>
                  </a:lnTo>
                  <a:close/>
                  <a:moveTo>
                    <a:pt x="152" y="0"/>
                  </a:moveTo>
                  <a:lnTo>
                    <a:pt x="152" y="0"/>
                  </a:lnTo>
                  <a:lnTo>
                    <a:pt x="266" y="19"/>
                  </a:lnTo>
                  <a:lnTo>
                    <a:pt x="380" y="57"/>
                  </a:lnTo>
                  <a:lnTo>
                    <a:pt x="647" y="210"/>
                  </a:lnTo>
                  <a:lnTo>
                    <a:pt x="647" y="210"/>
                  </a:lnTo>
                  <a:lnTo>
                    <a:pt x="380" y="57"/>
                  </a:lnTo>
                  <a:lnTo>
                    <a:pt x="266" y="19"/>
                  </a:lnTo>
                  <a:lnTo>
                    <a:pt x="152" y="0"/>
                  </a:lnTo>
                  <a:close/>
                  <a:moveTo>
                    <a:pt x="152" y="0"/>
                  </a:moveTo>
                  <a:lnTo>
                    <a:pt x="152" y="0"/>
                  </a:lnTo>
                  <a:lnTo>
                    <a:pt x="152" y="0"/>
                  </a:lnTo>
                  <a:lnTo>
                    <a:pt x="152" y="0"/>
                  </a:lnTo>
                  <a:lnTo>
                    <a:pt x="152" y="0"/>
                  </a:lnTo>
                  <a:lnTo>
                    <a:pt x="152" y="0"/>
                  </a:lnTo>
                  <a:close/>
                </a:path>
              </a:pathLst>
            </a:custGeom>
            <a:solidFill>
              <a:srgbClr val="F3BB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4802638" y="6346025"/>
              <a:ext cx="975" cy="25"/>
            </a:xfrm>
            <a:custGeom>
              <a:rect b="b" l="l" r="r" t="t"/>
              <a:pathLst>
                <a:path extrusionOk="0" fill="none" h="1" w="39">
                  <a:moveTo>
                    <a:pt x="39" y="1"/>
                  </a:moveTo>
                  <a:lnTo>
                    <a:pt x="39" y="1"/>
                  </a:lnTo>
                  <a:lnTo>
                    <a:pt x="1" y="1"/>
                  </a:lnTo>
                  <a:lnTo>
                    <a:pt x="1" y="1"/>
                  </a:lnTo>
                  <a:lnTo>
                    <a:pt x="1" y="1"/>
                  </a:lnTo>
                  <a:lnTo>
                    <a:pt x="3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4785538" y="6340325"/>
              <a:ext cx="500" cy="25"/>
            </a:xfrm>
            <a:custGeom>
              <a:rect b="b" l="l" r="r" t="t"/>
              <a:pathLst>
                <a:path extrusionOk="0" fill="none" h="1" w="20">
                  <a:moveTo>
                    <a:pt x="1" y="1"/>
                  </a:moveTo>
                  <a:lnTo>
                    <a:pt x="1" y="1"/>
                  </a:lnTo>
                  <a:lnTo>
                    <a:pt x="20" y="1"/>
                  </a:lnTo>
                  <a:lnTo>
                    <a:pt x="20"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4768438" y="6335575"/>
              <a:ext cx="25" cy="25"/>
            </a:xfrm>
            <a:custGeom>
              <a:rect b="b" l="l" r="r" t="t"/>
              <a:pathLst>
                <a:path extrusionOk="0" fill="none" h="1" w="1">
                  <a:moveTo>
                    <a:pt x="0" y="0"/>
                  </a:move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4772238" y="6334625"/>
              <a:ext cx="12375" cy="5250"/>
            </a:xfrm>
            <a:custGeom>
              <a:rect b="b" l="l" r="r" t="t"/>
              <a:pathLst>
                <a:path extrusionOk="0" fill="none" h="210" w="495">
                  <a:moveTo>
                    <a:pt x="0" y="0"/>
                  </a:moveTo>
                  <a:lnTo>
                    <a:pt x="0" y="0"/>
                  </a:lnTo>
                  <a:lnTo>
                    <a:pt x="114" y="19"/>
                  </a:lnTo>
                  <a:lnTo>
                    <a:pt x="228" y="57"/>
                  </a:lnTo>
                  <a:lnTo>
                    <a:pt x="495" y="210"/>
                  </a:lnTo>
                  <a:lnTo>
                    <a:pt x="495" y="210"/>
                  </a:lnTo>
                  <a:lnTo>
                    <a:pt x="228" y="57"/>
                  </a:lnTo>
                  <a:lnTo>
                    <a:pt x="114" y="19"/>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4772238" y="6334625"/>
              <a:ext cx="25" cy="25"/>
            </a:xfrm>
            <a:custGeom>
              <a:rect b="b" l="l" r="r" t="t"/>
              <a:pathLst>
                <a:path extrusionOk="0" fill="none" h="1" w="1">
                  <a:moveTo>
                    <a:pt x="0" y="0"/>
                  </a:moveTo>
                  <a:lnTo>
                    <a:pt x="0" y="0"/>
                  </a:lnTo>
                  <a:lnTo>
                    <a:pt x="0" y="0"/>
                  </a:lnTo>
                  <a:lnTo>
                    <a:pt x="0" y="0"/>
                  </a:ln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4638213" y="6280925"/>
              <a:ext cx="37100" cy="156850"/>
            </a:xfrm>
            <a:custGeom>
              <a:rect b="b" l="l" r="r" t="t"/>
              <a:pathLst>
                <a:path extrusionOk="0" h="6274" w="1484">
                  <a:moveTo>
                    <a:pt x="1465" y="6178"/>
                  </a:moveTo>
                  <a:lnTo>
                    <a:pt x="1465" y="6178"/>
                  </a:lnTo>
                  <a:lnTo>
                    <a:pt x="1370" y="6235"/>
                  </a:lnTo>
                  <a:lnTo>
                    <a:pt x="1255" y="6273"/>
                  </a:lnTo>
                  <a:lnTo>
                    <a:pt x="1255" y="6273"/>
                  </a:lnTo>
                  <a:lnTo>
                    <a:pt x="1255" y="6273"/>
                  </a:lnTo>
                  <a:lnTo>
                    <a:pt x="1255" y="6273"/>
                  </a:lnTo>
                  <a:lnTo>
                    <a:pt x="1370" y="6235"/>
                  </a:lnTo>
                  <a:lnTo>
                    <a:pt x="1465" y="6178"/>
                  </a:lnTo>
                  <a:close/>
                  <a:moveTo>
                    <a:pt x="1484" y="6159"/>
                  </a:moveTo>
                  <a:lnTo>
                    <a:pt x="1484" y="6159"/>
                  </a:lnTo>
                  <a:lnTo>
                    <a:pt x="1484" y="6159"/>
                  </a:lnTo>
                  <a:lnTo>
                    <a:pt x="1484" y="6159"/>
                  </a:lnTo>
                  <a:lnTo>
                    <a:pt x="1484" y="6159"/>
                  </a:lnTo>
                  <a:close/>
                  <a:moveTo>
                    <a:pt x="514" y="0"/>
                  </a:moveTo>
                  <a:lnTo>
                    <a:pt x="1" y="343"/>
                  </a:lnTo>
                  <a:lnTo>
                    <a:pt x="514" y="0"/>
                  </a:lnTo>
                  <a:lnTo>
                    <a:pt x="514" y="0"/>
                  </a:lnTo>
                  <a:close/>
                </a:path>
              </a:pathLst>
            </a:custGeom>
            <a:solidFill>
              <a:srgbClr val="233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4669588" y="6435375"/>
              <a:ext cx="5250" cy="2400"/>
            </a:xfrm>
            <a:custGeom>
              <a:rect b="b" l="l" r="r" t="t"/>
              <a:pathLst>
                <a:path extrusionOk="0" fill="none" h="96" w="210">
                  <a:moveTo>
                    <a:pt x="210" y="0"/>
                  </a:moveTo>
                  <a:lnTo>
                    <a:pt x="210" y="0"/>
                  </a:lnTo>
                  <a:lnTo>
                    <a:pt x="115" y="57"/>
                  </a:lnTo>
                  <a:lnTo>
                    <a:pt x="0" y="95"/>
                  </a:lnTo>
                  <a:lnTo>
                    <a:pt x="0" y="95"/>
                  </a:lnTo>
                  <a:lnTo>
                    <a:pt x="0" y="95"/>
                  </a:lnTo>
                  <a:lnTo>
                    <a:pt x="0" y="95"/>
                  </a:lnTo>
                  <a:lnTo>
                    <a:pt x="115" y="57"/>
                  </a:lnTo>
                  <a:lnTo>
                    <a:pt x="21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4675288" y="6434900"/>
              <a:ext cx="25" cy="25"/>
            </a:xfrm>
            <a:custGeom>
              <a:rect b="b" l="l" r="r" t="t"/>
              <a:pathLst>
                <a:path extrusionOk="0" fill="none" h="1" w="1">
                  <a:moveTo>
                    <a:pt x="1" y="0"/>
                  </a:moveTo>
                  <a:lnTo>
                    <a:pt x="1" y="0"/>
                  </a:lnTo>
                  <a:lnTo>
                    <a:pt x="1" y="0"/>
                  </a:lnTo>
                  <a:lnTo>
                    <a:pt x="1" y="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4638213" y="6280925"/>
              <a:ext cx="12875" cy="8575"/>
            </a:xfrm>
            <a:custGeom>
              <a:rect b="b" l="l" r="r" t="t"/>
              <a:pathLst>
                <a:path extrusionOk="0" fill="none" h="343" w="515">
                  <a:moveTo>
                    <a:pt x="514" y="0"/>
                  </a:moveTo>
                  <a:lnTo>
                    <a:pt x="1" y="343"/>
                  </a:lnTo>
                  <a:lnTo>
                    <a:pt x="514" y="0"/>
                  </a:lnTo>
                  <a:lnTo>
                    <a:pt x="51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4630138" y="6280925"/>
              <a:ext cx="56100" cy="158275"/>
            </a:xfrm>
            <a:custGeom>
              <a:rect b="b" l="l" r="r" t="t"/>
              <a:pathLst>
                <a:path extrusionOk="0" h="6331" w="2244">
                  <a:moveTo>
                    <a:pt x="837" y="0"/>
                  </a:moveTo>
                  <a:lnTo>
                    <a:pt x="324" y="343"/>
                  </a:lnTo>
                  <a:lnTo>
                    <a:pt x="1" y="571"/>
                  </a:lnTo>
                  <a:lnTo>
                    <a:pt x="39" y="5874"/>
                  </a:lnTo>
                  <a:lnTo>
                    <a:pt x="134" y="5950"/>
                  </a:lnTo>
                  <a:lnTo>
                    <a:pt x="400" y="6102"/>
                  </a:lnTo>
                  <a:lnTo>
                    <a:pt x="571" y="6197"/>
                  </a:lnTo>
                  <a:lnTo>
                    <a:pt x="780" y="6273"/>
                  </a:lnTo>
                  <a:lnTo>
                    <a:pt x="989" y="6311"/>
                  </a:lnTo>
                  <a:lnTo>
                    <a:pt x="1217" y="6330"/>
                  </a:lnTo>
                  <a:lnTo>
                    <a:pt x="1407" y="6330"/>
                  </a:lnTo>
                  <a:lnTo>
                    <a:pt x="1578" y="6273"/>
                  </a:lnTo>
                  <a:lnTo>
                    <a:pt x="1693" y="6235"/>
                  </a:lnTo>
                  <a:lnTo>
                    <a:pt x="1788" y="6178"/>
                  </a:lnTo>
                  <a:lnTo>
                    <a:pt x="1807" y="6159"/>
                  </a:lnTo>
                  <a:lnTo>
                    <a:pt x="1826" y="6159"/>
                  </a:lnTo>
                  <a:lnTo>
                    <a:pt x="1845" y="6140"/>
                  </a:lnTo>
                  <a:lnTo>
                    <a:pt x="1959" y="6026"/>
                  </a:lnTo>
                  <a:lnTo>
                    <a:pt x="2054" y="5912"/>
                  </a:lnTo>
                  <a:lnTo>
                    <a:pt x="2111" y="5798"/>
                  </a:lnTo>
                  <a:lnTo>
                    <a:pt x="2149" y="5684"/>
                  </a:lnTo>
                  <a:lnTo>
                    <a:pt x="2149" y="5570"/>
                  </a:lnTo>
                  <a:lnTo>
                    <a:pt x="2149" y="5456"/>
                  </a:lnTo>
                  <a:lnTo>
                    <a:pt x="2130" y="5209"/>
                  </a:lnTo>
                  <a:lnTo>
                    <a:pt x="2073" y="4981"/>
                  </a:lnTo>
                  <a:lnTo>
                    <a:pt x="2054" y="4867"/>
                  </a:lnTo>
                  <a:lnTo>
                    <a:pt x="2035" y="4772"/>
                  </a:lnTo>
                  <a:lnTo>
                    <a:pt x="2054" y="4639"/>
                  </a:lnTo>
                  <a:lnTo>
                    <a:pt x="2092" y="4563"/>
                  </a:lnTo>
                  <a:lnTo>
                    <a:pt x="2130" y="4506"/>
                  </a:lnTo>
                  <a:lnTo>
                    <a:pt x="2168" y="4448"/>
                  </a:lnTo>
                  <a:lnTo>
                    <a:pt x="2244" y="4410"/>
                  </a:lnTo>
                  <a:lnTo>
                    <a:pt x="8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4630138" y="6280925"/>
              <a:ext cx="56100" cy="158275"/>
            </a:xfrm>
            <a:custGeom>
              <a:rect b="b" l="l" r="r" t="t"/>
              <a:pathLst>
                <a:path extrusionOk="0" fill="none" h="6331" w="2244">
                  <a:moveTo>
                    <a:pt x="837" y="0"/>
                  </a:moveTo>
                  <a:lnTo>
                    <a:pt x="324" y="343"/>
                  </a:lnTo>
                  <a:lnTo>
                    <a:pt x="1" y="571"/>
                  </a:lnTo>
                  <a:lnTo>
                    <a:pt x="1" y="571"/>
                  </a:lnTo>
                  <a:lnTo>
                    <a:pt x="39" y="5874"/>
                  </a:lnTo>
                  <a:lnTo>
                    <a:pt x="39" y="5874"/>
                  </a:lnTo>
                  <a:lnTo>
                    <a:pt x="134" y="5950"/>
                  </a:lnTo>
                  <a:lnTo>
                    <a:pt x="400" y="6102"/>
                  </a:lnTo>
                  <a:lnTo>
                    <a:pt x="571" y="6197"/>
                  </a:lnTo>
                  <a:lnTo>
                    <a:pt x="780" y="6273"/>
                  </a:lnTo>
                  <a:lnTo>
                    <a:pt x="989" y="6311"/>
                  </a:lnTo>
                  <a:lnTo>
                    <a:pt x="1217" y="6330"/>
                  </a:lnTo>
                  <a:lnTo>
                    <a:pt x="1217" y="6330"/>
                  </a:lnTo>
                  <a:lnTo>
                    <a:pt x="1407" y="6330"/>
                  </a:lnTo>
                  <a:lnTo>
                    <a:pt x="1578" y="6273"/>
                  </a:lnTo>
                  <a:lnTo>
                    <a:pt x="1578" y="6273"/>
                  </a:lnTo>
                  <a:lnTo>
                    <a:pt x="1693" y="6235"/>
                  </a:lnTo>
                  <a:lnTo>
                    <a:pt x="1788" y="6178"/>
                  </a:lnTo>
                  <a:lnTo>
                    <a:pt x="1788" y="6178"/>
                  </a:lnTo>
                  <a:lnTo>
                    <a:pt x="1807" y="6159"/>
                  </a:lnTo>
                  <a:lnTo>
                    <a:pt x="1807" y="6159"/>
                  </a:lnTo>
                  <a:lnTo>
                    <a:pt x="1807" y="6159"/>
                  </a:lnTo>
                  <a:lnTo>
                    <a:pt x="1807" y="6159"/>
                  </a:lnTo>
                  <a:lnTo>
                    <a:pt x="1826" y="6159"/>
                  </a:lnTo>
                  <a:lnTo>
                    <a:pt x="1826" y="6159"/>
                  </a:lnTo>
                  <a:lnTo>
                    <a:pt x="1845" y="6140"/>
                  </a:lnTo>
                  <a:lnTo>
                    <a:pt x="1845" y="6140"/>
                  </a:lnTo>
                  <a:lnTo>
                    <a:pt x="1959" y="6026"/>
                  </a:lnTo>
                  <a:lnTo>
                    <a:pt x="2054" y="5912"/>
                  </a:lnTo>
                  <a:lnTo>
                    <a:pt x="2111" y="5798"/>
                  </a:lnTo>
                  <a:lnTo>
                    <a:pt x="2149" y="5684"/>
                  </a:lnTo>
                  <a:lnTo>
                    <a:pt x="2149" y="5570"/>
                  </a:lnTo>
                  <a:lnTo>
                    <a:pt x="2149" y="5456"/>
                  </a:lnTo>
                  <a:lnTo>
                    <a:pt x="2130" y="5209"/>
                  </a:lnTo>
                  <a:lnTo>
                    <a:pt x="2130" y="5209"/>
                  </a:lnTo>
                  <a:lnTo>
                    <a:pt x="2073" y="4981"/>
                  </a:lnTo>
                  <a:lnTo>
                    <a:pt x="2054" y="4867"/>
                  </a:lnTo>
                  <a:lnTo>
                    <a:pt x="2035" y="4772"/>
                  </a:lnTo>
                  <a:lnTo>
                    <a:pt x="2035" y="4772"/>
                  </a:lnTo>
                  <a:lnTo>
                    <a:pt x="2054" y="4639"/>
                  </a:lnTo>
                  <a:lnTo>
                    <a:pt x="2092" y="4563"/>
                  </a:lnTo>
                  <a:lnTo>
                    <a:pt x="2130" y="4506"/>
                  </a:lnTo>
                  <a:lnTo>
                    <a:pt x="2130" y="4506"/>
                  </a:lnTo>
                  <a:lnTo>
                    <a:pt x="2168" y="4448"/>
                  </a:lnTo>
                  <a:lnTo>
                    <a:pt x="2244" y="4410"/>
                  </a:lnTo>
                  <a:lnTo>
                    <a:pt x="837" y="0"/>
                  </a:ln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4680988" y="6393550"/>
              <a:ext cx="2400" cy="17600"/>
            </a:xfrm>
            <a:custGeom>
              <a:rect b="b" l="l" r="r" t="t"/>
              <a:pathLst>
                <a:path extrusionOk="0" h="704" w="96">
                  <a:moveTo>
                    <a:pt x="96" y="1"/>
                  </a:moveTo>
                  <a:lnTo>
                    <a:pt x="58" y="58"/>
                  </a:lnTo>
                  <a:lnTo>
                    <a:pt x="20" y="134"/>
                  </a:lnTo>
                  <a:lnTo>
                    <a:pt x="1" y="267"/>
                  </a:lnTo>
                  <a:lnTo>
                    <a:pt x="20" y="362"/>
                  </a:lnTo>
                  <a:lnTo>
                    <a:pt x="32" y="438"/>
                  </a:lnTo>
                  <a:lnTo>
                    <a:pt x="32" y="438"/>
                  </a:lnTo>
                  <a:lnTo>
                    <a:pt x="20" y="324"/>
                  </a:lnTo>
                  <a:lnTo>
                    <a:pt x="20" y="229"/>
                  </a:lnTo>
                  <a:lnTo>
                    <a:pt x="20" y="153"/>
                  </a:lnTo>
                  <a:lnTo>
                    <a:pt x="58" y="77"/>
                  </a:lnTo>
                  <a:lnTo>
                    <a:pt x="96" y="1"/>
                  </a:lnTo>
                  <a:close/>
                  <a:moveTo>
                    <a:pt x="32" y="438"/>
                  </a:moveTo>
                  <a:lnTo>
                    <a:pt x="39" y="495"/>
                  </a:lnTo>
                  <a:lnTo>
                    <a:pt x="96" y="704"/>
                  </a:lnTo>
                  <a:lnTo>
                    <a:pt x="39" y="476"/>
                  </a:lnTo>
                  <a:lnTo>
                    <a:pt x="32" y="438"/>
                  </a:lnTo>
                  <a:close/>
                </a:path>
              </a:pathLst>
            </a:custGeom>
            <a:solidFill>
              <a:srgbClr val="1D3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4680988" y="6393550"/>
              <a:ext cx="2400" cy="17600"/>
            </a:xfrm>
            <a:custGeom>
              <a:rect b="b" l="l" r="r" t="t"/>
              <a:pathLst>
                <a:path extrusionOk="0" fill="none" h="704" w="96">
                  <a:moveTo>
                    <a:pt x="96" y="1"/>
                  </a:moveTo>
                  <a:lnTo>
                    <a:pt x="96" y="1"/>
                  </a:lnTo>
                  <a:lnTo>
                    <a:pt x="58" y="58"/>
                  </a:lnTo>
                  <a:lnTo>
                    <a:pt x="20" y="134"/>
                  </a:lnTo>
                  <a:lnTo>
                    <a:pt x="1" y="267"/>
                  </a:lnTo>
                  <a:lnTo>
                    <a:pt x="1" y="267"/>
                  </a:lnTo>
                  <a:lnTo>
                    <a:pt x="20" y="362"/>
                  </a:lnTo>
                  <a:lnTo>
                    <a:pt x="39" y="476"/>
                  </a:lnTo>
                  <a:lnTo>
                    <a:pt x="96" y="704"/>
                  </a:lnTo>
                  <a:lnTo>
                    <a:pt x="96" y="704"/>
                  </a:lnTo>
                  <a:lnTo>
                    <a:pt x="39" y="495"/>
                  </a:lnTo>
                  <a:lnTo>
                    <a:pt x="20" y="324"/>
                  </a:lnTo>
                  <a:lnTo>
                    <a:pt x="20" y="229"/>
                  </a:lnTo>
                  <a:lnTo>
                    <a:pt x="20" y="153"/>
                  </a:lnTo>
                  <a:lnTo>
                    <a:pt x="58" y="77"/>
                  </a:lnTo>
                  <a:lnTo>
                    <a:pt x="9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4672438" y="6434900"/>
              <a:ext cx="3350" cy="1925"/>
            </a:xfrm>
            <a:custGeom>
              <a:rect b="b" l="l" r="r" t="t"/>
              <a:pathLst>
                <a:path extrusionOk="0" h="77" w="134">
                  <a:moveTo>
                    <a:pt x="115" y="0"/>
                  </a:moveTo>
                  <a:lnTo>
                    <a:pt x="96" y="19"/>
                  </a:lnTo>
                  <a:lnTo>
                    <a:pt x="1" y="76"/>
                  </a:lnTo>
                  <a:lnTo>
                    <a:pt x="1" y="76"/>
                  </a:lnTo>
                  <a:lnTo>
                    <a:pt x="134" y="0"/>
                  </a:lnTo>
                  <a:close/>
                </a:path>
              </a:pathLst>
            </a:custGeom>
            <a:solidFill>
              <a:srgbClr val="1D3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4669588" y="6434425"/>
              <a:ext cx="6675" cy="3350"/>
            </a:xfrm>
            <a:custGeom>
              <a:rect b="b" l="l" r="r" t="t"/>
              <a:pathLst>
                <a:path extrusionOk="0" fill="none" h="134" w="267">
                  <a:moveTo>
                    <a:pt x="267" y="0"/>
                  </a:moveTo>
                  <a:lnTo>
                    <a:pt x="267" y="0"/>
                  </a:lnTo>
                  <a:lnTo>
                    <a:pt x="248" y="19"/>
                  </a:lnTo>
                  <a:lnTo>
                    <a:pt x="248" y="19"/>
                  </a:lnTo>
                  <a:lnTo>
                    <a:pt x="229" y="19"/>
                  </a:lnTo>
                  <a:lnTo>
                    <a:pt x="229" y="19"/>
                  </a:lnTo>
                  <a:lnTo>
                    <a:pt x="229" y="19"/>
                  </a:lnTo>
                  <a:lnTo>
                    <a:pt x="229" y="19"/>
                  </a:lnTo>
                  <a:lnTo>
                    <a:pt x="210" y="38"/>
                  </a:lnTo>
                  <a:lnTo>
                    <a:pt x="210" y="38"/>
                  </a:lnTo>
                  <a:lnTo>
                    <a:pt x="115" y="95"/>
                  </a:lnTo>
                  <a:lnTo>
                    <a:pt x="0" y="133"/>
                  </a:lnTo>
                  <a:lnTo>
                    <a:pt x="0" y="133"/>
                  </a:lnTo>
                  <a:lnTo>
                    <a:pt x="115" y="95"/>
                  </a:lnTo>
                  <a:lnTo>
                    <a:pt x="248" y="19"/>
                  </a:lnTo>
                  <a:lnTo>
                    <a:pt x="248" y="19"/>
                  </a:lnTo>
                  <a:lnTo>
                    <a:pt x="26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FUTURE SCOPE</a:t>
            </a:r>
            <a:endParaRPr sz="3000"/>
          </a:p>
        </p:txBody>
      </p:sp>
      <p:sp>
        <p:nvSpPr>
          <p:cNvPr id="295" name="Google Shape;295;p20"/>
          <p:cNvSpPr txBox="1"/>
          <p:nvPr>
            <p:ph idx="1" type="body"/>
          </p:nvPr>
        </p:nvSpPr>
        <p:spPr>
          <a:xfrm>
            <a:off x="1362600" y="926625"/>
            <a:ext cx="6418800" cy="4015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latin typeface="Fira Sans Extra Condensed Medium"/>
                <a:ea typeface="Fira Sans Extra Condensed Medium"/>
                <a:cs typeface="Fira Sans Extra Condensed Medium"/>
                <a:sym typeface="Fira Sans Extra Condensed Medium"/>
              </a:rPr>
              <a:t>Personality prediction always has and will play an integral part of various interview processes in a lot of different sectors. In our project we aimed to create a basic system which overcomes the old traditional methods. </a:t>
            </a:r>
            <a:endParaRPr sz="1600">
              <a:latin typeface="Fira Sans Extra Condensed Medium"/>
              <a:ea typeface="Fira Sans Extra Condensed Medium"/>
              <a:cs typeface="Fira Sans Extra Condensed Medium"/>
              <a:sym typeface="Fira Sans Extra Condensed Medium"/>
            </a:endParaRPr>
          </a:p>
          <a:p>
            <a:pPr indent="0" lvl="0" marL="0" rtl="0" algn="just">
              <a:spcBef>
                <a:spcPts val="1200"/>
              </a:spcBef>
              <a:spcAft>
                <a:spcPts val="0"/>
              </a:spcAft>
              <a:buNone/>
            </a:pPr>
            <a:r>
              <a:rPr lang="en" sz="1600">
                <a:latin typeface="Fira Sans Extra Condensed Medium"/>
                <a:ea typeface="Fira Sans Extra Condensed Medium"/>
                <a:cs typeface="Fira Sans Extra Condensed Medium"/>
                <a:sym typeface="Fira Sans Extra Condensed Medium"/>
              </a:rPr>
              <a:t>We predict the personality of a user through a quiz. As personality </a:t>
            </a:r>
            <a:r>
              <a:rPr lang="en" sz="1600">
                <a:latin typeface="Fira Sans Extra Condensed Medium"/>
                <a:ea typeface="Fira Sans Extra Condensed Medium"/>
                <a:cs typeface="Fira Sans Extra Condensed Medium"/>
                <a:sym typeface="Fira Sans Extra Condensed Medium"/>
              </a:rPr>
              <a:t>tests</a:t>
            </a:r>
            <a:r>
              <a:rPr lang="en" sz="1600">
                <a:latin typeface="Fira Sans Extra Condensed Medium"/>
                <a:ea typeface="Fira Sans Extra Condensed Medium"/>
                <a:cs typeface="Fira Sans Extra Condensed Medium"/>
                <a:sym typeface="Fira Sans Extra Condensed Medium"/>
              </a:rPr>
              <a:t> are now becoming a part of hiring processes, we can take our </a:t>
            </a:r>
            <a:r>
              <a:rPr lang="en" sz="1600">
                <a:latin typeface="Fira Sans Extra Condensed Medium"/>
                <a:ea typeface="Fira Sans Extra Condensed Medium"/>
                <a:cs typeface="Fira Sans Extra Condensed Medium"/>
                <a:sym typeface="Fira Sans Extra Condensed Medium"/>
              </a:rPr>
              <a:t>built</a:t>
            </a:r>
            <a:r>
              <a:rPr lang="en" sz="1600">
                <a:latin typeface="Fira Sans Extra Condensed Medium"/>
                <a:ea typeface="Fira Sans Extra Condensed Medium"/>
                <a:cs typeface="Fira Sans Extra Condensed Medium"/>
                <a:sym typeface="Fira Sans Extra Condensed Medium"/>
              </a:rPr>
              <a:t> system to a whole different level. </a:t>
            </a:r>
            <a:endParaRPr sz="1600">
              <a:latin typeface="Fira Sans Extra Condensed Medium"/>
              <a:ea typeface="Fira Sans Extra Condensed Medium"/>
              <a:cs typeface="Fira Sans Extra Condensed Medium"/>
              <a:sym typeface="Fira Sans Extra Condensed Medium"/>
            </a:endParaRPr>
          </a:p>
          <a:p>
            <a:pPr indent="0" lvl="0" marL="0" rtl="0" algn="just">
              <a:spcBef>
                <a:spcPts val="1200"/>
              </a:spcBef>
              <a:spcAft>
                <a:spcPts val="0"/>
              </a:spcAft>
              <a:buNone/>
            </a:pPr>
            <a:r>
              <a:rPr lang="en" sz="1600">
                <a:latin typeface="Fira Sans Extra Condensed Medium"/>
                <a:ea typeface="Fira Sans Extra Condensed Medium"/>
                <a:cs typeface="Fira Sans Extra Condensed Medium"/>
                <a:sym typeface="Fira Sans Extra Condensed Medium"/>
              </a:rPr>
              <a:t>Using Machine Learning which is growing and </a:t>
            </a:r>
            <a:r>
              <a:rPr lang="en" sz="1600">
                <a:latin typeface="Fira Sans Extra Condensed Medium"/>
                <a:ea typeface="Fira Sans Extra Condensed Medium"/>
                <a:cs typeface="Fira Sans Extra Condensed Medium"/>
                <a:sym typeface="Fira Sans Extra Condensed Medium"/>
              </a:rPr>
              <a:t>will continue to we can develop a more complex system which can be customized according to the situations and requirements. We can predict if the person is suitable to become an entrepreneur or what kind of career can suit you best according to your personality. </a:t>
            </a:r>
            <a:endParaRPr sz="1600">
              <a:latin typeface="Fira Sans Extra Condensed Medium"/>
              <a:ea typeface="Fira Sans Extra Condensed Medium"/>
              <a:cs typeface="Fira Sans Extra Condensed Medium"/>
              <a:sym typeface="Fira Sans Extra Condensed Medium"/>
            </a:endParaRPr>
          </a:p>
          <a:p>
            <a:pPr indent="0" lvl="0" marL="0" rtl="0" algn="just">
              <a:spcBef>
                <a:spcPts val="1200"/>
              </a:spcBef>
              <a:spcAft>
                <a:spcPts val="1200"/>
              </a:spcAft>
              <a:buNone/>
            </a:pPr>
            <a:r>
              <a:rPr lang="en" sz="1600">
                <a:latin typeface="Fira Sans Extra Condensed Medium"/>
                <a:ea typeface="Fira Sans Extra Condensed Medium"/>
                <a:cs typeface="Fira Sans Extra Condensed Medium"/>
                <a:sym typeface="Fira Sans Extra Condensed Medium"/>
              </a:rPr>
              <a:t>With the technological enhancements and the researches being conducted on this topic we can modify our proposed system. </a:t>
            </a:r>
            <a:endParaRPr sz="1600">
              <a:latin typeface="Fira Sans Extra Condensed Medium"/>
              <a:ea typeface="Fira Sans Extra Condensed Medium"/>
              <a:cs typeface="Fira Sans Extra Condensed Medium"/>
              <a:sym typeface="Fira Sans Extra Condensed Medium"/>
            </a:endParaRPr>
          </a:p>
        </p:txBody>
      </p:sp>
      <p:grpSp>
        <p:nvGrpSpPr>
          <p:cNvPr id="296" name="Google Shape;296;p20"/>
          <p:cNvGrpSpPr/>
          <p:nvPr/>
        </p:nvGrpSpPr>
        <p:grpSpPr>
          <a:xfrm>
            <a:off x="7781389" y="1007225"/>
            <a:ext cx="1329322" cy="3619149"/>
            <a:chOff x="3907264" y="1112925"/>
            <a:chExt cx="1329322" cy="3619149"/>
          </a:xfrm>
        </p:grpSpPr>
        <p:sp>
          <p:nvSpPr>
            <p:cNvPr id="297" name="Google Shape;297;p20"/>
            <p:cNvSpPr/>
            <p:nvPr/>
          </p:nvSpPr>
          <p:spPr>
            <a:xfrm>
              <a:off x="4166770" y="4356882"/>
              <a:ext cx="1062846" cy="375192"/>
            </a:xfrm>
            <a:custGeom>
              <a:rect b="b" l="l" r="r" t="t"/>
              <a:pathLst>
                <a:path extrusionOk="0" h="21538" w="61013">
                  <a:moveTo>
                    <a:pt x="30514" y="0"/>
                  </a:moveTo>
                  <a:lnTo>
                    <a:pt x="28930" y="16"/>
                  </a:lnTo>
                  <a:lnTo>
                    <a:pt x="27394" y="64"/>
                  </a:lnTo>
                  <a:lnTo>
                    <a:pt x="25858" y="128"/>
                  </a:lnTo>
                  <a:lnTo>
                    <a:pt x="24354" y="224"/>
                  </a:lnTo>
                  <a:lnTo>
                    <a:pt x="22882" y="336"/>
                  </a:lnTo>
                  <a:lnTo>
                    <a:pt x="21426" y="480"/>
                  </a:lnTo>
                  <a:lnTo>
                    <a:pt x="20018" y="656"/>
                  </a:lnTo>
                  <a:lnTo>
                    <a:pt x="18626" y="849"/>
                  </a:lnTo>
                  <a:lnTo>
                    <a:pt x="17282" y="1057"/>
                  </a:lnTo>
                  <a:lnTo>
                    <a:pt x="15970" y="1297"/>
                  </a:lnTo>
                  <a:lnTo>
                    <a:pt x="14689" y="1569"/>
                  </a:lnTo>
                  <a:lnTo>
                    <a:pt x="13441" y="1841"/>
                  </a:lnTo>
                  <a:lnTo>
                    <a:pt x="12257" y="2145"/>
                  </a:lnTo>
                  <a:lnTo>
                    <a:pt x="11105" y="2465"/>
                  </a:lnTo>
                  <a:lnTo>
                    <a:pt x="9985" y="2801"/>
                  </a:lnTo>
                  <a:lnTo>
                    <a:pt x="8929" y="3153"/>
                  </a:lnTo>
                  <a:lnTo>
                    <a:pt x="7921" y="3537"/>
                  </a:lnTo>
                  <a:lnTo>
                    <a:pt x="6961" y="3921"/>
                  </a:lnTo>
                  <a:lnTo>
                    <a:pt x="6049" y="4321"/>
                  </a:lnTo>
                  <a:lnTo>
                    <a:pt x="5617" y="4545"/>
                  </a:lnTo>
                  <a:lnTo>
                    <a:pt x="5201" y="4753"/>
                  </a:lnTo>
                  <a:lnTo>
                    <a:pt x="4801" y="4961"/>
                  </a:lnTo>
                  <a:lnTo>
                    <a:pt x="4417" y="5185"/>
                  </a:lnTo>
                  <a:lnTo>
                    <a:pt x="4033" y="5409"/>
                  </a:lnTo>
                  <a:lnTo>
                    <a:pt x="3681" y="5633"/>
                  </a:lnTo>
                  <a:lnTo>
                    <a:pt x="3329" y="5873"/>
                  </a:lnTo>
                  <a:lnTo>
                    <a:pt x="3009" y="6097"/>
                  </a:lnTo>
                  <a:lnTo>
                    <a:pt x="2689" y="6337"/>
                  </a:lnTo>
                  <a:lnTo>
                    <a:pt x="2385" y="6577"/>
                  </a:lnTo>
                  <a:lnTo>
                    <a:pt x="2113" y="6817"/>
                  </a:lnTo>
                  <a:lnTo>
                    <a:pt x="1841" y="7073"/>
                  </a:lnTo>
                  <a:lnTo>
                    <a:pt x="1601" y="7313"/>
                  </a:lnTo>
                  <a:lnTo>
                    <a:pt x="1361" y="7569"/>
                  </a:lnTo>
                  <a:lnTo>
                    <a:pt x="1153" y="7825"/>
                  </a:lnTo>
                  <a:lnTo>
                    <a:pt x="961" y="8081"/>
                  </a:lnTo>
                  <a:lnTo>
                    <a:pt x="769" y="8337"/>
                  </a:lnTo>
                  <a:lnTo>
                    <a:pt x="609" y="8609"/>
                  </a:lnTo>
                  <a:lnTo>
                    <a:pt x="465" y="8865"/>
                  </a:lnTo>
                  <a:lnTo>
                    <a:pt x="353" y="9137"/>
                  </a:lnTo>
                  <a:lnTo>
                    <a:pt x="241" y="9393"/>
                  </a:lnTo>
                  <a:lnTo>
                    <a:pt x="145" y="9665"/>
                  </a:lnTo>
                  <a:lnTo>
                    <a:pt x="81" y="9937"/>
                  </a:lnTo>
                  <a:lnTo>
                    <a:pt x="33" y="10225"/>
                  </a:lnTo>
                  <a:lnTo>
                    <a:pt x="0" y="10497"/>
                  </a:lnTo>
                  <a:lnTo>
                    <a:pt x="0" y="10769"/>
                  </a:lnTo>
                  <a:lnTo>
                    <a:pt x="0" y="11057"/>
                  </a:lnTo>
                  <a:lnTo>
                    <a:pt x="33" y="11329"/>
                  </a:lnTo>
                  <a:lnTo>
                    <a:pt x="81" y="11601"/>
                  </a:lnTo>
                  <a:lnTo>
                    <a:pt x="145" y="11873"/>
                  </a:lnTo>
                  <a:lnTo>
                    <a:pt x="241" y="12145"/>
                  </a:lnTo>
                  <a:lnTo>
                    <a:pt x="353" y="12417"/>
                  </a:lnTo>
                  <a:lnTo>
                    <a:pt x="465" y="12673"/>
                  </a:lnTo>
                  <a:lnTo>
                    <a:pt x="609" y="12945"/>
                  </a:lnTo>
                  <a:lnTo>
                    <a:pt x="769" y="13201"/>
                  </a:lnTo>
                  <a:lnTo>
                    <a:pt x="961" y="13457"/>
                  </a:lnTo>
                  <a:lnTo>
                    <a:pt x="1153" y="13713"/>
                  </a:lnTo>
                  <a:lnTo>
                    <a:pt x="1361" y="13969"/>
                  </a:lnTo>
                  <a:lnTo>
                    <a:pt x="1601" y="14225"/>
                  </a:lnTo>
                  <a:lnTo>
                    <a:pt x="1841" y="14481"/>
                  </a:lnTo>
                  <a:lnTo>
                    <a:pt x="2113" y="14721"/>
                  </a:lnTo>
                  <a:lnTo>
                    <a:pt x="2385" y="14961"/>
                  </a:lnTo>
                  <a:lnTo>
                    <a:pt x="2689" y="15201"/>
                  </a:lnTo>
                  <a:lnTo>
                    <a:pt x="3009" y="15441"/>
                  </a:lnTo>
                  <a:lnTo>
                    <a:pt x="3329" y="15681"/>
                  </a:lnTo>
                  <a:lnTo>
                    <a:pt x="3681" y="15906"/>
                  </a:lnTo>
                  <a:lnTo>
                    <a:pt x="4033" y="16130"/>
                  </a:lnTo>
                  <a:lnTo>
                    <a:pt x="4417" y="16354"/>
                  </a:lnTo>
                  <a:lnTo>
                    <a:pt x="4801" y="16578"/>
                  </a:lnTo>
                  <a:lnTo>
                    <a:pt x="5201" y="16786"/>
                  </a:lnTo>
                  <a:lnTo>
                    <a:pt x="5617" y="17010"/>
                  </a:lnTo>
                  <a:lnTo>
                    <a:pt x="6049" y="17218"/>
                  </a:lnTo>
                  <a:lnTo>
                    <a:pt x="6961" y="17618"/>
                  </a:lnTo>
                  <a:lnTo>
                    <a:pt x="7921" y="18018"/>
                  </a:lnTo>
                  <a:lnTo>
                    <a:pt x="8929" y="18386"/>
                  </a:lnTo>
                  <a:lnTo>
                    <a:pt x="9985" y="18738"/>
                  </a:lnTo>
                  <a:lnTo>
                    <a:pt x="11105" y="19090"/>
                  </a:lnTo>
                  <a:lnTo>
                    <a:pt x="12257" y="19394"/>
                  </a:lnTo>
                  <a:lnTo>
                    <a:pt x="13441" y="19698"/>
                  </a:lnTo>
                  <a:lnTo>
                    <a:pt x="14689" y="19986"/>
                  </a:lnTo>
                  <a:lnTo>
                    <a:pt x="15970" y="20242"/>
                  </a:lnTo>
                  <a:lnTo>
                    <a:pt x="17282" y="20482"/>
                  </a:lnTo>
                  <a:lnTo>
                    <a:pt x="18626" y="20690"/>
                  </a:lnTo>
                  <a:lnTo>
                    <a:pt x="20018" y="20882"/>
                  </a:lnTo>
                  <a:lnTo>
                    <a:pt x="21426" y="21058"/>
                  </a:lnTo>
                  <a:lnTo>
                    <a:pt x="22882" y="21202"/>
                  </a:lnTo>
                  <a:lnTo>
                    <a:pt x="24354" y="21330"/>
                  </a:lnTo>
                  <a:lnTo>
                    <a:pt x="25858" y="21410"/>
                  </a:lnTo>
                  <a:lnTo>
                    <a:pt x="27394" y="21490"/>
                  </a:lnTo>
                  <a:lnTo>
                    <a:pt x="28930" y="21522"/>
                  </a:lnTo>
                  <a:lnTo>
                    <a:pt x="30514" y="21538"/>
                  </a:lnTo>
                  <a:lnTo>
                    <a:pt x="32083" y="21522"/>
                  </a:lnTo>
                  <a:lnTo>
                    <a:pt x="33619" y="21490"/>
                  </a:lnTo>
                  <a:lnTo>
                    <a:pt x="35155" y="21410"/>
                  </a:lnTo>
                  <a:lnTo>
                    <a:pt x="36659" y="21330"/>
                  </a:lnTo>
                  <a:lnTo>
                    <a:pt x="38131" y="21202"/>
                  </a:lnTo>
                  <a:lnTo>
                    <a:pt x="39587" y="21058"/>
                  </a:lnTo>
                  <a:lnTo>
                    <a:pt x="40995" y="20882"/>
                  </a:lnTo>
                  <a:lnTo>
                    <a:pt x="42387" y="20690"/>
                  </a:lnTo>
                  <a:lnTo>
                    <a:pt x="43731" y="20482"/>
                  </a:lnTo>
                  <a:lnTo>
                    <a:pt x="45043" y="20242"/>
                  </a:lnTo>
                  <a:lnTo>
                    <a:pt x="46323" y="19986"/>
                  </a:lnTo>
                  <a:lnTo>
                    <a:pt x="47572" y="19698"/>
                  </a:lnTo>
                  <a:lnTo>
                    <a:pt x="48756" y="19394"/>
                  </a:lnTo>
                  <a:lnTo>
                    <a:pt x="49924" y="19090"/>
                  </a:lnTo>
                  <a:lnTo>
                    <a:pt x="51028" y="18738"/>
                  </a:lnTo>
                  <a:lnTo>
                    <a:pt x="52084" y="18386"/>
                  </a:lnTo>
                  <a:lnTo>
                    <a:pt x="53092" y="18018"/>
                  </a:lnTo>
                  <a:lnTo>
                    <a:pt x="54052" y="17618"/>
                  </a:lnTo>
                  <a:lnTo>
                    <a:pt x="54964" y="17218"/>
                  </a:lnTo>
                  <a:lnTo>
                    <a:pt x="55396" y="17010"/>
                  </a:lnTo>
                  <a:lnTo>
                    <a:pt x="55812" y="16786"/>
                  </a:lnTo>
                  <a:lnTo>
                    <a:pt x="56212" y="16578"/>
                  </a:lnTo>
                  <a:lnTo>
                    <a:pt x="56596" y="16354"/>
                  </a:lnTo>
                  <a:lnTo>
                    <a:pt x="56980" y="16130"/>
                  </a:lnTo>
                  <a:lnTo>
                    <a:pt x="57332" y="15906"/>
                  </a:lnTo>
                  <a:lnTo>
                    <a:pt x="57684" y="15681"/>
                  </a:lnTo>
                  <a:lnTo>
                    <a:pt x="58004" y="15441"/>
                  </a:lnTo>
                  <a:lnTo>
                    <a:pt x="58324" y="15201"/>
                  </a:lnTo>
                  <a:lnTo>
                    <a:pt x="58628" y="14961"/>
                  </a:lnTo>
                  <a:lnTo>
                    <a:pt x="58900" y="14721"/>
                  </a:lnTo>
                  <a:lnTo>
                    <a:pt x="59172" y="14481"/>
                  </a:lnTo>
                  <a:lnTo>
                    <a:pt x="59412" y="14225"/>
                  </a:lnTo>
                  <a:lnTo>
                    <a:pt x="59652" y="13969"/>
                  </a:lnTo>
                  <a:lnTo>
                    <a:pt x="59860" y="13713"/>
                  </a:lnTo>
                  <a:lnTo>
                    <a:pt x="60052" y="13457"/>
                  </a:lnTo>
                  <a:lnTo>
                    <a:pt x="60244" y="13201"/>
                  </a:lnTo>
                  <a:lnTo>
                    <a:pt x="60404" y="12945"/>
                  </a:lnTo>
                  <a:lnTo>
                    <a:pt x="60548" y="12673"/>
                  </a:lnTo>
                  <a:lnTo>
                    <a:pt x="60660" y="12417"/>
                  </a:lnTo>
                  <a:lnTo>
                    <a:pt x="60772" y="12145"/>
                  </a:lnTo>
                  <a:lnTo>
                    <a:pt x="60868" y="11873"/>
                  </a:lnTo>
                  <a:lnTo>
                    <a:pt x="60932" y="11601"/>
                  </a:lnTo>
                  <a:lnTo>
                    <a:pt x="60980" y="11329"/>
                  </a:lnTo>
                  <a:lnTo>
                    <a:pt x="61012" y="11057"/>
                  </a:lnTo>
                  <a:lnTo>
                    <a:pt x="61012" y="10769"/>
                  </a:lnTo>
                  <a:lnTo>
                    <a:pt x="61012" y="10497"/>
                  </a:lnTo>
                  <a:lnTo>
                    <a:pt x="60980" y="10225"/>
                  </a:lnTo>
                  <a:lnTo>
                    <a:pt x="60932" y="9937"/>
                  </a:lnTo>
                  <a:lnTo>
                    <a:pt x="60868" y="9665"/>
                  </a:lnTo>
                  <a:lnTo>
                    <a:pt x="60772" y="9393"/>
                  </a:lnTo>
                  <a:lnTo>
                    <a:pt x="60660" y="9137"/>
                  </a:lnTo>
                  <a:lnTo>
                    <a:pt x="60548" y="8865"/>
                  </a:lnTo>
                  <a:lnTo>
                    <a:pt x="60404" y="8609"/>
                  </a:lnTo>
                  <a:lnTo>
                    <a:pt x="60244" y="8337"/>
                  </a:lnTo>
                  <a:lnTo>
                    <a:pt x="60052" y="8081"/>
                  </a:lnTo>
                  <a:lnTo>
                    <a:pt x="59860" y="7825"/>
                  </a:lnTo>
                  <a:lnTo>
                    <a:pt x="59652" y="7569"/>
                  </a:lnTo>
                  <a:lnTo>
                    <a:pt x="59412" y="7313"/>
                  </a:lnTo>
                  <a:lnTo>
                    <a:pt x="59172" y="7073"/>
                  </a:lnTo>
                  <a:lnTo>
                    <a:pt x="58900" y="6817"/>
                  </a:lnTo>
                  <a:lnTo>
                    <a:pt x="58628" y="6577"/>
                  </a:lnTo>
                  <a:lnTo>
                    <a:pt x="58324" y="6337"/>
                  </a:lnTo>
                  <a:lnTo>
                    <a:pt x="58004" y="6097"/>
                  </a:lnTo>
                  <a:lnTo>
                    <a:pt x="57684" y="5873"/>
                  </a:lnTo>
                  <a:lnTo>
                    <a:pt x="57332" y="5633"/>
                  </a:lnTo>
                  <a:lnTo>
                    <a:pt x="56980" y="5409"/>
                  </a:lnTo>
                  <a:lnTo>
                    <a:pt x="56596" y="5185"/>
                  </a:lnTo>
                  <a:lnTo>
                    <a:pt x="56212" y="4961"/>
                  </a:lnTo>
                  <a:lnTo>
                    <a:pt x="55812" y="4753"/>
                  </a:lnTo>
                  <a:lnTo>
                    <a:pt x="55396" y="4545"/>
                  </a:lnTo>
                  <a:lnTo>
                    <a:pt x="54964" y="4321"/>
                  </a:lnTo>
                  <a:lnTo>
                    <a:pt x="54052" y="3921"/>
                  </a:lnTo>
                  <a:lnTo>
                    <a:pt x="53092" y="3537"/>
                  </a:lnTo>
                  <a:lnTo>
                    <a:pt x="52084" y="3153"/>
                  </a:lnTo>
                  <a:lnTo>
                    <a:pt x="51028" y="2801"/>
                  </a:lnTo>
                  <a:lnTo>
                    <a:pt x="49924" y="2465"/>
                  </a:lnTo>
                  <a:lnTo>
                    <a:pt x="48756" y="2145"/>
                  </a:lnTo>
                  <a:lnTo>
                    <a:pt x="47572" y="1841"/>
                  </a:lnTo>
                  <a:lnTo>
                    <a:pt x="46323" y="1569"/>
                  </a:lnTo>
                  <a:lnTo>
                    <a:pt x="45043" y="1297"/>
                  </a:lnTo>
                  <a:lnTo>
                    <a:pt x="43731" y="1057"/>
                  </a:lnTo>
                  <a:lnTo>
                    <a:pt x="42387" y="849"/>
                  </a:lnTo>
                  <a:lnTo>
                    <a:pt x="40995" y="656"/>
                  </a:lnTo>
                  <a:lnTo>
                    <a:pt x="39587" y="480"/>
                  </a:lnTo>
                  <a:lnTo>
                    <a:pt x="38131" y="336"/>
                  </a:lnTo>
                  <a:lnTo>
                    <a:pt x="36659" y="224"/>
                  </a:lnTo>
                  <a:lnTo>
                    <a:pt x="35155" y="128"/>
                  </a:lnTo>
                  <a:lnTo>
                    <a:pt x="33619" y="64"/>
                  </a:lnTo>
                  <a:lnTo>
                    <a:pt x="32083" y="16"/>
                  </a:lnTo>
                  <a:lnTo>
                    <a:pt x="30514"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4166770" y="4356882"/>
              <a:ext cx="1062846" cy="375192"/>
            </a:xfrm>
            <a:custGeom>
              <a:rect b="b" l="l" r="r" t="t"/>
              <a:pathLst>
                <a:path extrusionOk="0" fill="none" h="21538" w="61013">
                  <a:moveTo>
                    <a:pt x="30514" y="0"/>
                  </a:moveTo>
                  <a:lnTo>
                    <a:pt x="30514" y="0"/>
                  </a:lnTo>
                  <a:lnTo>
                    <a:pt x="28930" y="16"/>
                  </a:lnTo>
                  <a:lnTo>
                    <a:pt x="27394" y="64"/>
                  </a:lnTo>
                  <a:lnTo>
                    <a:pt x="25858" y="128"/>
                  </a:lnTo>
                  <a:lnTo>
                    <a:pt x="24354" y="224"/>
                  </a:lnTo>
                  <a:lnTo>
                    <a:pt x="22882" y="336"/>
                  </a:lnTo>
                  <a:lnTo>
                    <a:pt x="21426" y="480"/>
                  </a:lnTo>
                  <a:lnTo>
                    <a:pt x="20018" y="656"/>
                  </a:lnTo>
                  <a:lnTo>
                    <a:pt x="18626" y="849"/>
                  </a:lnTo>
                  <a:lnTo>
                    <a:pt x="17282" y="1057"/>
                  </a:lnTo>
                  <a:lnTo>
                    <a:pt x="15970" y="1297"/>
                  </a:lnTo>
                  <a:lnTo>
                    <a:pt x="14689" y="1569"/>
                  </a:lnTo>
                  <a:lnTo>
                    <a:pt x="13441" y="1841"/>
                  </a:lnTo>
                  <a:lnTo>
                    <a:pt x="12257" y="2145"/>
                  </a:lnTo>
                  <a:lnTo>
                    <a:pt x="11105" y="2465"/>
                  </a:lnTo>
                  <a:lnTo>
                    <a:pt x="9985" y="2801"/>
                  </a:lnTo>
                  <a:lnTo>
                    <a:pt x="8929" y="3153"/>
                  </a:lnTo>
                  <a:lnTo>
                    <a:pt x="7921" y="3537"/>
                  </a:lnTo>
                  <a:lnTo>
                    <a:pt x="6961" y="3921"/>
                  </a:lnTo>
                  <a:lnTo>
                    <a:pt x="6049" y="4321"/>
                  </a:lnTo>
                  <a:lnTo>
                    <a:pt x="5617" y="4545"/>
                  </a:lnTo>
                  <a:lnTo>
                    <a:pt x="5201" y="4753"/>
                  </a:lnTo>
                  <a:lnTo>
                    <a:pt x="4801" y="4961"/>
                  </a:lnTo>
                  <a:lnTo>
                    <a:pt x="4417" y="5185"/>
                  </a:lnTo>
                  <a:lnTo>
                    <a:pt x="4033" y="5409"/>
                  </a:lnTo>
                  <a:lnTo>
                    <a:pt x="3681" y="5633"/>
                  </a:lnTo>
                  <a:lnTo>
                    <a:pt x="3329" y="5873"/>
                  </a:lnTo>
                  <a:lnTo>
                    <a:pt x="3009" y="6097"/>
                  </a:lnTo>
                  <a:lnTo>
                    <a:pt x="2689" y="6337"/>
                  </a:lnTo>
                  <a:lnTo>
                    <a:pt x="2385" y="6577"/>
                  </a:lnTo>
                  <a:lnTo>
                    <a:pt x="2113" y="6817"/>
                  </a:lnTo>
                  <a:lnTo>
                    <a:pt x="1841" y="7073"/>
                  </a:lnTo>
                  <a:lnTo>
                    <a:pt x="1601" y="7313"/>
                  </a:lnTo>
                  <a:lnTo>
                    <a:pt x="1361" y="7569"/>
                  </a:lnTo>
                  <a:lnTo>
                    <a:pt x="1153" y="7825"/>
                  </a:lnTo>
                  <a:lnTo>
                    <a:pt x="961" y="8081"/>
                  </a:lnTo>
                  <a:lnTo>
                    <a:pt x="769" y="8337"/>
                  </a:lnTo>
                  <a:lnTo>
                    <a:pt x="609" y="8609"/>
                  </a:lnTo>
                  <a:lnTo>
                    <a:pt x="465" y="8865"/>
                  </a:lnTo>
                  <a:lnTo>
                    <a:pt x="353" y="9137"/>
                  </a:lnTo>
                  <a:lnTo>
                    <a:pt x="241" y="9393"/>
                  </a:lnTo>
                  <a:lnTo>
                    <a:pt x="145" y="9665"/>
                  </a:lnTo>
                  <a:lnTo>
                    <a:pt x="81" y="9937"/>
                  </a:lnTo>
                  <a:lnTo>
                    <a:pt x="33" y="10225"/>
                  </a:lnTo>
                  <a:lnTo>
                    <a:pt x="0" y="10497"/>
                  </a:lnTo>
                  <a:lnTo>
                    <a:pt x="0" y="10769"/>
                  </a:lnTo>
                  <a:lnTo>
                    <a:pt x="0" y="10769"/>
                  </a:lnTo>
                  <a:lnTo>
                    <a:pt x="0" y="11057"/>
                  </a:lnTo>
                  <a:lnTo>
                    <a:pt x="33" y="11329"/>
                  </a:lnTo>
                  <a:lnTo>
                    <a:pt x="81" y="11601"/>
                  </a:lnTo>
                  <a:lnTo>
                    <a:pt x="145" y="11873"/>
                  </a:lnTo>
                  <a:lnTo>
                    <a:pt x="241" y="12145"/>
                  </a:lnTo>
                  <a:lnTo>
                    <a:pt x="353" y="12417"/>
                  </a:lnTo>
                  <a:lnTo>
                    <a:pt x="465" y="12673"/>
                  </a:lnTo>
                  <a:lnTo>
                    <a:pt x="609" y="12945"/>
                  </a:lnTo>
                  <a:lnTo>
                    <a:pt x="769" y="13201"/>
                  </a:lnTo>
                  <a:lnTo>
                    <a:pt x="961" y="13457"/>
                  </a:lnTo>
                  <a:lnTo>
                    <a:pt x="1153" y="13713"/>
                  </a:lnTo>
                  <a:lnTo>
                    <a:pt x="1361" y="13969"/>
                  </a:lnTo>
                  <a:lnTo>
                    <a:pt x="1601" y="14225"/>
                  </a:lnTo>
                  <a:lnTo>
                    <a:pt x="1841" y="14481"/>
                  </a:lnTo>
                  <a:lnTo>
                    <a:pt x="2113" y="14721"/>
                  </a:lnTo>
                  <a:lnTo>
                    <a:pt x="2385" y="14961"/>
                  </a:lnTo>
                  <a:lnTo>
                    <a:pt x="2689" y="15201"/>
                  </a:lnTo>
                  <a:lnTo>
                    <a:pt x="3009" y="15441"/>
                  </a:lnTo>
                  <a:lnTo>
                    <a:pt x="3329" y="15681"/>
                  </a:lnTo>
                  <a:lnTo>
                    <a:pt x="3681" y="15906"/>
                  </a:lnTo>
                  <a:lnTo>
                    <a:pt x="4033" y="16130"/>
                  </a:lnTo>
                  <a:lnTo>
                    <a:pt x="4417" y="16354"/>
                  </a:lnTo>
                  <a:lnTo>
                    <a:pt x="4801" y="16578"/>
                  </a:lnTo>
                  <a:lnTo>
                    <a:pt x="5201" y="16786"/>
                  </a:lnTo>
                  <a:lnTo>
                    <a:pt x="5617" y="17010"/>
                  </a:lnTo>
                  <a:lnTo>
                    <a:pt x="6049" y="17218"/>
                  </a:lnTo>
                  <a:lnTo>
                    <a:pt x="6961" y="17618"/>
                  </a:lnTo>
                  <a:lnTo>
                    <a:pt x="7921" y="18018"/>
                  </a:lnTo>
                  <a:lnTo>
                    <a:pt x="8929" y="18386"/>
                  </a:lnTo>
                  <a:lnTo>
                    <a:pt x="9985" y="18738"/>
                  </a:lnTo>
                  <a:lnTo>
                    <a:pt x="11105" y="19090"/>
                  </a:lnTo>
                  <a:lnTo>
                    <a:pt x="12257" y="19394"/>
                  </a:lnTo>
                  <a:lnTo>
                    <a:pt x="13441" y="19698"/>
                  </a:lnTo>
                  <a:lnTo>
                    <a:pt x="14689" y="19986"/>
                  </a:lnTo>
                  <a:lnTo>
                    <a:pt x="15970" y="20242"/>
                  </a:lnTo>
                  <a:lnTo>
                    <a:pt x="17282" y="20482"/>
                  </a:lnTo>
                  <a:lnTo>
                    <a:pt x="18626" y="20690"/>
                  </a:lnTo>
                  <a:lnTo>
                    <a:pt x="20018" y="20882"/>
                  </a:lnTo>
                  <a:lnTo>
                    <a:pt x="21426" y="21058"/>
                  </a:lnTo>
                  <a:lnTo>
                    <a:pt x="22882" y="21202"/>
                  </a:lnTo>
                  <a:lnTo>
                    <a:pt x="24354" y="21330"/>
                  </a:lnTo>
                  <a:lnTo>
                    <a:pt x="25858" y="21410"/>
                  </a:lnTo>
                  <a:lnTo>
                    <a:pt x="27394" y="21490"/>
                  </a:lnTo>
                  <a:lnTo>
                    <a:pt x="28930" y="21522"/>
                  </a:lnTo>
                  <a:lnTo>
                    <a:pt x="30514" y="21538"/>
                  </a:lnTo>
                  <a:lnTo>
                    <a:pt x="30514" y="21538"/>
                  </a:lnTo>
                  <a:lnTo>
                    <a:pt x="32083" y="21522"/>
                  </a:lnTo>
                  <a:lnTo>
                    <a:pt x="33619" y="21490"/>
                  </a:lnTo>
                  <a:lnTo>
                    <a:pt x="35155" y="21410"/>
                  </a:lnTo>
                  <a:lnTo>
                    <a:pt x="36659" y="21330"/>
                  </a:lnTo>
                  <a:lnTo>
                    <a:pt x="38131" y="21202"/>
                  </a:lnTo>
                  <a:lnTo>
                    <a:pt x="39587" y="21058"/>
                  </a:lnTo>
                  <a:lnTo>
                    <a:pt x="40995" y="20882"/>
                  </a:lnTo>
                  <a:lnTo>
                    <a:pt x="42387" y="20690"/>
                  </a:lnTo>
                  <a:lnTo>
                    <a:pt x="43731" y="20482"/>
                  </a:lnTo>
                  <a:lnTo>
                    <a:pt x="45043" y="20242"/>
                  </a:lnTo>
                  <a:lnTo>
                    <a:pt x="46323" y="19986"/>
                  </a:lnTo>
                  <a:lnTo>
                    <a:pt x="47572" y="19698"/>
                  </a:lnTo>
                  <a:lnTo>
                    <a:pt x="48756" y="19394"/>
                  </a:lnTo>
                  <a:lnTo>
                    <a:pt x="49924" y="19090"/>
                  </a:lnTo>
                  <a:lnTo>
                    <a:pt x="51028" y="18738"/>
                  </a:lnTo>
                  <a:lnTo>
                    <a:pt x="52084" y="18386"/>
                  </a:lnTo>
                  <a:lnTo>
                    <a:pt x="53092" y="18018"/>
                  </a:lnTo>
                  <a:lnTo>
                    <a:pt x="54052" y="17618"/>
                  </a:lnTo>
                  <a:lnTo>
                    <a:pt x="54964" y="17218"/>
                  </a:lnTo>
                  <a:lnTo>
                    <a:pt x="55396" y="17010"/>
                  </a:lnTo>
                  <a:lnTo>
                    <a:pt x="55812" y="16786"/>
                  </a:lnTo>
                  <a:lnTo>
                    <a:pt x="56212" y="16578"/>
                  </a:lnTo>
                  <a:lnTo>
                    <a:pt x="56596" y="16354"/>
                  </a:lnTo>
                  <a:lnTo>
                    <a:pt x="56980" y="16130"/>
                  </a:lnTo>
                  <a:lnTo>
                    <a:pt x="57332" y="15906"/>
                  </a:lnTo>
                  <a:lnTo>
                    <a:pt x="57684" y="15681"/>
                  </a:lnTo>
                  <a:lnTo>
                    <a:pt x="58004" y="15441"/>
                  </a:lnTo>
                  <a:lnTo>
                    <a:pt x="58324" y="15201"/>
                  </a:lnTo>
                  <a:lnTo>
                    <a:pt x="58628" y="14961"/>
                  </a:lnTo>
                  <a:lnTo>
                    <a:pt x="58900" y="14721"/>
                  </a:lnTo>
                  <a:lnTo>
                    <a:pt x="59172" y="14481"/>
                  </a:lnTo>
                  <a:lnTo>
                    <a:pt x="59412" y="14225"/>
                  </a:lnTo>
                  <a:lnTo>
                    <a:pt x="59652" y="13969"/>
                  </a:lnTo>
                  <a:lnTo>
                    <a:pt x="59860" y="13713"/>
                  </a:lnTo>
                  <a:lnTo>
                    <a:pt x="60052" y="13457"/>
                  </a:lnTo>
                  <a:lnTo>
                    <a:pt x="60244" y="13201"/>
                  </a:lnTo>
                  <a:lnTo>
                    <a:pt x="60404" y="12945"/>
                  </a:lnTo>
                  <a:lnTo>
                    <a:pt x="60548" y="12673"/>
                  </a:lnTo>
                  <a:lnTo>
                    <a:pt x="60660" y="12417"/>
                  </a:lnTo>
                  <a:lnTo>
                    <a:pt x="60772" y="12145"/>
                  </a:lnTo>
                  <a:lnTo>
                    <a:pt x="60868" y="11873"/>
                  </a:lnTo>
                  <a:lnTo>
                    <a:pt x="60932" y="11601"/>
                  </a:lnTo>
                  <a:lnTo>
                    <a:pt x="60980" y="11329"/>
                  </a:lnTo>
                  <a:lnTo>
                    <a:pt x="61012" y="11057"/>
                  </a:lnTo>
                  <a:lnTo>
                    <a:pt x="61012" y="10769"/>
                  </a:lnTo>
                  <a:lnTo>
                    <a:pt x="61012" y="10769"/>
                  </a:lnTo>
                  <a:lnTo>
                    <a:pt x="61012" y="10497"/>
                  </a:lnTo>
                  <a:lnTo>
                    <a:pt x="60980" y="10225"/>
                  </a:lnTo>
                  <a:lnTo>
                    <a:pt x="60932" y="9937"/>
                  </a:lnTo>
                  <a:lnTo>
                    <a:pt x="60868" y="9665"/>
                  </a:lnTo>
                  <a:lnTo>
                    <a:pt x="60772" y="9393"/>
                  </a:lnTo>
                  <a:lnTo>
                    <a:pt x="60660" y="9137"/>
                  </a:lnTo>
                  <a:lnTo>
                    <a:pt x="60548" y="8865"/>
                  </a:lnTo>
                  <a:lnTo>
                    <a:pt x="60404" y="8609"/>
                  </a:lnTo>
                  <a:lnTo>
                    <a:pt x="60244" y="8337"/>
                  </a:lnTo>
                  <a:lnTo>
                    <a:pt x="60052" y="8081"/>
                  </a:lnTo>
                  <a:lnTo>
                    <a:pt x="59860" y="7825"/>
                  </a:lnTo>
                  <a:lnTo>
                    <a:pt x="59652" y="7569"/>
                  </a:lnTo>
                  <a:lnTo>
                    <a:pt x="59412" y="7313"/>
                  </a:lnTo>
                  <a:lnTo>
                    <a:pt x="59172" y="7073"/>
                  </a:lnTo>
                  <a:lnTo>
                    <a:pt x="58900" y="6817"/>
                  </a:lnTo>
                  <a:lnTo>
                    <a:pt x="58628" y="6577"/>
                  </a:lnTo>
                  <a:lnTo>
                    <a:pt x="58324" y="6337"/>
                  </a:lnTo>
                  <a:lnTo>
                    <a:pt x="58004" y="6097"/>
                  </a:lnTo>
                  <a:lnTo>
                    <a:pt x="57684" y="5873"/>
                  </a:lnTo>
                  <a:lnTo>
                    <a:pt x="57332" y="5633"/>
                  </a:lnTo>
                  <a:lnTo>
                    <a:pt x="56980" y="5409"/>
                  </a:lnTo>
                  <a:lnTo>
                    <a:pt x="56596" y="5185"/>
                  </a:lnTo>
                  <a:lnTo>
                    <a:pt x="56212" y="4961"/>
                  </a:lnTo>
                  <a:lnTo>
                    <a:pt x="55812" y="4753"/>
                  </a:lnTo>
                  <a:lnTo>
                    <a:pt x="55396" y="4545"/>
                  </a:lnTo>
                  <a:lnTo>
                    <a:pt x="54964" y="4321"/>
                  </a:lnTo>
                  <a:lnTo>
                    <a:pt x="54052" y="3921"/>
                  </a:lnTo>
                  <a:lnTo>
                    <a:pt x="53092" y="3537"/>
                  </a:lnTo>
                  <a:lnTo>
                    <a:pt x="52084" y="3153"/>
                  </a:lnTo>
                  <a:lnTo>
                    <a:pt x="51028" y="2801"/>
                  </a:lnTo>
                  <a:lnTo>
                    <a:pt x="49924" y="2465"/>
                  </a:lnTo>
                  <a:lnTo>
                    <a:pt x="48756" y="2145"/>
                  </a:lnTo>
                  <a:lnTo>
                    <a:pt x="47572" y="1841"/>
                  </a:lnTo>
                  <a:lnTo>
                    <a:pt x="46323" y="1569"/>
                  </a:lnTo>
                  <a:lnTo>
                    <a:pt x="45043" y="1297"/>
                  </a:lnTo>
                  <a:lnTo>
                    <a:pt x="43731" y="1057"/>
                  </a:lnTo>
                  <a:lnTo>
                    <a:pt x="42387" y="849"/>
                  </a:lnTo>
                  <a:lnTo>
                    <a:pt x="40995" y="656"/>
                  </a:lnTo>
                  <a:lnTo>
                    <a:pt x="39587" y="480"/>
                  </a:lnTo>
                  <a:lnTo>
                    <a:pt x="38131" y="336"/>
                  </a:lnTo>
                  <a:lnTo>
                    <a:pt x="36659" y="224"/>
                  </a:lnTo>
                  <a:lnTo>
                    <a:pt x="35155" y="128"/>
                  </a:lnTo>
                  <a:lnTo>
                    <a:pt x="33619" y="64"/>
                  </a:lnTo>
                  <a:lnTo>
                    <a:pt x="32083" y="16"/>
                  </a:lnTo>
                  <a:lnTo>
                    <a:pt x="3051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5008279" y="2174362"/>
              <a:ext cx="228307" cy="402785"/>
            </a:xfrm>
            <a:custGeom>
              <a:rect b="b" l="l" r="r" t="t"/>
              <a:pathLst>
                <a:path extrusionOk="0" h="23122" w="13106">
                  <a:moveTo>
                    <a:pt x="865" y="0"/>
                  </a:moveTo>
                  <a:lnTo>
                    <a:pt x="865" y="0"/>
                  </a:lnTo>
                  <a:lnTo>
                    <a:pt x="1265" y="64"/>
                  </a:lnTo>
                  <a:lnTo>
                    <a:pt x="1697" y="144"/>
                  </a:lnTo>
                  <a:lnTo>
                    <a:pt x="2129" y="256"/>
                  </a:lnTo>
                  <a:lnTo>
                    <a:pt x="2577" y="400"/>
                  </a:lnTo>
                  <a:lnTo>
                    <a:pt x="3041" y="560"/>
                  </a:lnTo>
                  <a:lnTo>
                    <a:pt x="3505" y="752"/>
                  </a:lnTo>
                  <a:lnTo>
                    <a:pt x="3985" y="976"/>
                  </a:lnTo>
                  <a:lnTo>
                    <a:pt x="4481" y="1232"/>
                  </a:lnTo>
                  <a:lnTo>
                    <a:pt x="4961" y="1536"/>
                  </a:lnTo>
                  <a:lnTo>
                    <a:pt x="5457" y="1872"/>
                  </a:lnTo>
                  <a:lnTo>
                    <a:pt x="5953" y="2240"/>
                  </a:lnTo>
                  <a:lnTo>
                    <a:pt x="6449" y="2656"/>
                  </a:lnTo>
                  <a:lnTo>
                    <a:pt x="6929" y="3104"/>
                  </a:lnTo>
                  <a:lnTo>
                    <a:pt x="7425" y="3616"/>
                  </a:lnTo>
                  <a:lnTo>
                    <a:pt x="7665" y="3888"/>
                  </a:lnTo>
                  <a:lnTo>
                    <a:pt x="7889" y="4176"/>
                  </a:lnTo>
                  <a:lnTo>
                    <a:pt x="8129" y="4464"/>
                  </a:lnTo>
                  <a:lnTo>
                    <a:pt x="8369" y="4768"/>
                  </a:lnTo>
                  <a:lnTo>
                    <a:pt x="8593" y="5104"/>
                  </a:lnTo>
                  <a:lnTo>
                    <a:pt x="8817" y="5440"/>
                  </a:lnTo>
                  <a:lnTo>
                    <a:pt x="9041" y="5776"/>
                  </a:lnTo>
                  <a:lnTo>
                    <a:pt x="9265" y="6144"/>
                  </a:lnTo>
                  <a:lnTo>
                    <a:pt x="9489" y="6529"/>
                  </a:lnTo>
                  <a:lnTo>
                    <a:pt x="9697" y="6913"/>
                  </a:lnTo>
                  <a:lnTo>
                    <a:pt x="9905" y="7329"/>
                  </a:lnTo>
                  <a:lnTo>
                    <a:pt x="10113" y="7745"/>
                  </a:lnTo>
                  <a:lnTo>
                    <a:pt x="10305" y="8193"/>
                  </a:lnTo>
                  <a:lnTo>
                    <a:pt x="10497" y="8641"/>
                  </a:lnTo>
                  <a:lnTo>
                    <a:pt x="10689" y="9105"/>
                  </a:lnTo>
                  <a:lnTo>
                    <a:pt x="10881" y="9601"/>
                  </a:lnTo>
                  <a:lnTo>
                    <a:pt x="11057" y="10097"/>
                  </a:lnTo>
                  <a:lnTo>
                    <a:pt x="11233" y="10609"/>
                  </a:lnTo>
                  <a:lnTo>
                    <a:pt x="11393" y="11153"/>
                  </a:lnTo>
                  <a:lnTo>
                    <a:pt x="11569" y="11713"/>
                  </a:lnTo>
                  <a:lnTo>
                    <a:pt x="11713" y="12273"/>
                  </a:lnTo>
                  <a:lnTo>
                    <a:pt x="11857" y="12865"/>
                  </a:lnTo>
                  <a:lnTo>
                    <a:pt x="12001" y="13473"/>
                  </a:lnTo>
                  <a:lnTo>
                    <a:pt x="12145" y="14097"/>
                  </a:lnTo>
                  <a:lnTo>
                    <a:pt x="12273" y="14737"/>
                  </a:lnTo>
                  <a:lnTo>
                    <a:pt x="12385" y="15409"/>
                  </a:lnTo>
                  <a:lnTo>
                    <a:pt x="12497" y="16081"/>
                  </a:lnTo>
                  <a:lnTo>
                    <a:pt x="12593" y="16785"/>
                  </a:lnTo>
                  <a:lnTo>
                    <a:pt x="12689" y="17505"/>
                  </a:lnTo>
                  <a:lnTo>
                    <a:pt x="12785" y="18241"/>
                  </a:lnTo>
                  <a:lnTo>
                    <a:pt x="12849" y="19009"/>
                  </a:lnTo>
                  <a:lnTo>
                    <a:pt x="12929" y="19793"/>
                  </a:lnTo>
                  <a:lnTo>
                    <a:pt x="12977" y="20593"/>
                  </a:lnTo>
                  <a:lnTo>
                    <a:pt x="13025" y="21410"/>
                  </a:lnTo>
                  <a:lnTo>
                    <a:pt x="13073" y="22258"/>
                  </a:lnTo>
                  <a:lnTo>
                    <a:pt x="13105" y="23122"/>
                  </a:lnTo>
                  <a:lnTo>
                    <a:pt x="13105" y="23122"/>
                  </a:lnTo>
                  <a:lnTo>
                    <a:pt x="12913" y="23010"/>
                  </a:lnTo>
                  <a:lnTo>
                    <a:pt x="12737" y="22914"/>
                  </a:lnTo>
                  <a:lnTo>
                    <a:pt x="12545" y="22818"/>
                  </a:lnTo>
                  <a:lnTo>
                    <a:pt x="12337" y="22738"/>
                  </a:lnTo>
                  <a:lnTo>
                    <a:pt x="12129" y="22658"/>
                  </a:lnTo>
                  <a:lnTo>
                    <a:pt x="11921" y="22594"/>
                  </a:lnTo>
                  <a:lnTo>
                    <a:pt x="11473" y="22466"/>
                  </a:lnTo>
                  <a:lnTo>
                    <a:pt x="10977" y="22386"/>
                  </a:lnTo>
                  <a:lnTo>
                    <a:pt x="10465" y="22322"/>
                  </a:lnTo>
                  <a:lnTo>
                    <a:pt x="9889" y="22290"/>
                  </a:lnTo>
                  <a:lnTo>
                    <a:pt x="9281" y="22274"/>
                  </a:lnTo>
                  <a:lnTo>
                    <a:pt x="8609" y="22290"/>
                  </a:lnTo>
                  <a:lnTo>
                    <a:pt x="7889" y="22338"/>
                  </a:lnTo>
                  <a:lnTo>
                    <a:pt x="7121" y="22402"/>
                  </a:lnTo>
                  <a:lnTo>
                    <a:pt x="6289" y="22482"/>
                  </a:lnTo>
                  <a:lnTo>
                    <a:pt x="5393" y="22594"/>
                  </a:lnTo>
                  <a:lnTo>
                    <a:pt x="4433" y="22722"/>
                  </a:lnTo>
                  <a:lnTo>
                    <a:pt x="2289" y="23010"/>
                  </a:lnTo>
                  <a:lnTo>
                    <a:pt x="2289" y="23010"/>
                  </a:lnTo>
                  <a:lnTo>
                    <a:pt x="2049" y="22818"/>
                  </a:lnTo>
                  <a:lnTo>
                    <a:pt x="1809" y="22610"/>
                  </a:lnTo>
                  <a:lnTo>
                    <a:pt x="1601" y="22386"/>
                  </a:lnTo>
                  <a:lnTo>
                    <a:pt x="1393" y="22130"/>
                  </a:lnTo>
                  <a:lnTo>
                    <a:pt x="1217" y="21874"/>
                  </a:lnTo>
                  <a:lnTo>
                    <a:pt x="1041" y="21586"/>
                  </a:lnTo>
                  <a:lnTo>
                    <a:pt x="881" y="21265"/>
                  </a:lnTo>
                  <a:lnTo>
                    <a:pt x="737" y="20929"/>
                  </a:lnTo>
                  <a:lnTo>
                    <a:pt x="609" y="20561"/>
                  </a:lnTo>
                  <a:lnTo>
                    <a:pt x="497" y="20177"/>
                  </a:lnTo>
                  <a:lnTo>
                    <a:pt x="385" y="19745"/>
                  </a:lnTo>
                  <a:lnTo>
                    <a:pt x="305" y="19281"/>
                  </a:lnTo>
                  <a:lnTo>
                    <a:pt x="225" y="18785"/>
                  </a:lnTo>
                  <a:lnTo>
                    <a:pt x="161" y="18257"/>
                  </a:lnTo>
                  <a:lnTo>
                    <a:pt x="97" y="17681"/>
                  </a:lnTo>
                  <a:lnTo>
                    <a:pt x="65" y="17057"/>
                  </a:lnTo>
                  <a:lnTo>
                    <a:pt x="33" y="16401"/>
                  </a:lnTo>
                  <a:lnTo>
                    <a:pt x="17" y="15697"/>
                  </a:lnTo>
                  <a:lnTo>
                    <a:pt x="1" y="14945"/>
                  </a:lnTo>
                  <a:lnTo>
                    <a:pt x="17" y="14145"/>
                  </a:lnTo>
                  <a:lnTo>
                    <a:pt x="49" y="12385"/>
                  </a:lnTo>
                  <a:lnTo>
                    <a:pt x="145" y="10417"/>
                  </a:lnTo>
                  <a:lnTo>
                    <a:pt x="273" y="8193"/>
                  </a:lnTo>
                  <a:lnTo>
                    <a:pt x="433" y="5728"/>
                  </a:lnTo>
                  <a:lnTo>
                    <a:pt x="625" y="3008"/>
                  </a:lnTo>
                  <a:lnTo>
                    <a:pt x="865" y="0"/>
                  </a:lnTo>
                  <a:lnTo>
                    <a:pt x="8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4815109" y="2174083"/>
              <a:ext cx="340091" cy="665357"/>
            </a:xfrm>
            <a:custGeom>
              <a:rect b="b" l="l" r="r" t="t"/>
              <a:pathLst>
                <a:path extrusionOk="0" h="38195" w="19523">
                  <a:moveTo>
                    <a:pt x="11954" y="16"/>
                  </a:moveTo>
                  <a:lnTo>
                    <a:pt x="11954" y="16"/>
                  </a:lnTo>
                  <a:lnTo>
                    <a:pt x="12258" y="48"/>
                  </a:lnTo>
                  <a:lnTo>
                    <a:pt x="12546" y="112"/>
                  </a:lnTo>
                  <a:lnTo>
                    <a:pt x="12834" y="208"/>
                  </a:lnTo>
                  <a:lnTo>
                    <a:pt x="13106" y="352"/>
                  </a:lnTo>
                  <a:lnTo>
                    <a:pt x="13394" y="528"/>
                  </a:lnTo>
                  <a:lnTo>
                    <a:pt x="13666" y="736"/>
                  </a:lnTo>
                  <a:lnTo>
                    <a:pt x="13922" y="960"/>
                  </a:lnTo>
                  <a:lnTo>
                    <a:pt x="14194" y="1232"/>
                  </a:lnTo>
                  <a:lnTo>
                    <a:pt x="14450" y="1536"/>
                  </a:lnTo>
                  <a:lnTo>
                    <a:pt x="14706" y="1856"/>
                  </a:lnTo>
                  <a:lnTo>
                    <a:pt x="14946" y="2208"/>
                  </a:lnTo>
                  <a:lnTo>
                    <a:pt x="15202" y="2592"/>
                  </a:lnTo>
                  <a:lnTo>
                    <a:pt x="15442" y="3008"/>
                  </a:lnTo>
                  <a:lnTo>
                    <a:pt x="15666" y="3440"/>
                  </a:lnTo>
                  <a:lnTo>
                    <a:pt x="15890" y="3888"/>
                  </a:lnTo>
                  <a:lnTo>
                    <a:pt x="16114" y="4368"/>
                  </a:lnTo>
                  <a:lnTo>
                    <a:pt x="16322" y="4880"/>
                  </a:lnTo>
                  <a:lnTo>
                    <a:pt x="16546" y="5408"/>
                  </a:lnTo>
                  <a:lnTo>
                    <a:pt x="16738" y="5952"/>
                  </a:lnTo>
                  <a:lnTo>
                    <a:pt x="16946" y="6513"/>
                  </a:lnTo>
                  <a:lnTo>
                    <a:pt x="17122" y="7089"/>
                  </a:lnTo>
                  <a:lnTo>
                    <a:pt x="17314" y="7697"/>
                  </a:lnTo>
                  <a:lnTo>
                    <a:pt x="17490" y="8305"/>
                  </a:lnTo>
                  <a:lnTo>
                    <a:pt x="17666" y="8945"/>
                  </a:lnTo>
                  <a:lnTo>
                    <a:pt x="17826" y="9585"/>
                  </a:lnTo>
                  <a:lnTo>
                    <a:pt x="17986" y="10241"/>
                  </a:lnTo>
                  <a:lnTo>
                    <a:pt x="18274" y="11601"/>
                  </a:lnTo>
                  <a:lnTo>
                    <a:pt x="18546" y="12993"/>
                  </a:lnTo>
                  <a:lnTo>
                    <a:pt x="18786" y="14417"/>
                  </a:lnTo>
                  <a:lnTo>
                    <a:pt x="18994" y="15873"/>
                  </a:lnTo>
                  <a:lnTo>
                    <a:pt x="19154" y="17345"/>
                  </a:lnTo>
                  <a:lnTo>
                    <a:pt x="19298" y="18833"/>
                  </a:lnTo>
                  <a:lnTo>
                    <a:pt x="19410" y="20321"/>
                  </a:lnTo>
                  <a:lnTo>
                    <a:pt x="19490" y="21810"/>
                  </a:lnTo>
                  <a:lnTo>
                    <a:pt x="19522" y="23282"/>
                  </a:lnTo>
                  <a:lnTo>
                    <a:pt x="19522" y="24722"/>
                  </a:lnTo>
                  <a:lnTo>
                    <a:pt x="19506" y="25442"/>
                  </a:lnTo>
                  <a:lnTo>
                    <a:pt x="19490" y="26146"/>
                  </a:lnTo>
                  <a:lnTo>
                    <a:pt x="19458" y="26850"/>
                  </a:lnTo>
                  <a:lnTo>
                    <a:pt x="19410" y="27538"/>
                  </a:lnTo>
                  <a:lnTo>
                    <a:pt x="19362" y="28210"/>
                  </a:lnTo>
                  <a:lnTo>
                    <a:pt x="19298" y="28882"/>
                  </a:lnTo>
                  <a:lnTo>
                    <a:pt x="19234" y="29522"/>
                  </a:lnTo>
                  <a:lnTo>
                    <a:pt x="19154" y="30162"/>
                  </a:lnTo>
                  <a:lnTo>
                    <a:pt x="19058" y="30786"/>
                  </a:lnTo>
                  <a:lnTo>
                    <a:pt x="18962" y="31394"/>
                  </a:lnTo>
                  <a:lnTo>
                    <a:pt x="18850" y="31986"/>
                  </a:lnTo>
                  <a:lnTo>
                    <a:pt x="18722" y="32562"/>
                  </a:lnTo>
                  <a:lnTo>
                    <a:pt x="18594" y="33106"/>
                  </a:lnTo>
                  <a:lnTo>
                    <a:pt x="18450" y="33650"/>
                  </a:lnTo>
                  <a:lnTo>
                    <a:pt x="18290" y="34162"/>
                  </a:lnTo>
                  <a:lnTo>
                    <a:pt x="18130" y="34642"/>
                  </a:lnTo>
                  <a:lnTo>
                    <a:pt x="17954" y="35122"/>
                  </a:lnTo>
                  <a:lnTo>
                    <a:pt x="17762" y="35570"/>
                  </a:lnTo>
                  <a:lnTo>
                    <a:pt x="17762" y="35570"/>
                  </a:lnTo>
                  <a:lnTo>
                    <a:pt x="17650" y="35778"/>
                  </a:lnTo>
                  <a:lnTo>
                    <a:pt x="17522" y="35986"/>
                  </a:lnTo>
                  <a:lnTo>
                    <a:pt x="17378" y="36194"/>
                  </a:lnTo>
                  <a:lnTo>
                    <a:pt x="17218" y="36371"/>
                  </a:lnTo>
                  <a:lnTo>
                    <a:pt x="17042" y="36547"/>
                  </a:lnTo>
                  <a:lnTo>
                    <a:pt x="16850" y="36723"/>
                  </a:lnTo>
                  <a:lnTo>
                    <a:pt x="16658" y="36883"/>
                  </a:lnTo>
                  <a:lnTo>
                    <a:pt x="16434" y="37027"/>
                  </a:lnTo>
                  <a:lnTo>
                    <a:pt x="16194" y="37171"/>
                  </a:lnTo>
                  <a:lnTo>
                    <a:pt x="15954" y="37299"/>
                  </a:lnTo>
                  <a:lnTo>
                    <a:pt x="15698" y="37411"/>
                  </a:lnTo>
                  <a:lnTo>
                    <a:pt x="15426" y="37523"/>
                  </a:lnTo>
                  <a:lnTo>
                    <a:pt x="15138" y="37635"/>
                  </a:lnTo>
                  <a:lnTo>
                    <a:pt x="14850" y="37731"/>
                  </a:lnTo>
                  <a:lnTo>
                    <a:pt x="14546" y="37811"/>
                  </a:lnTo>
                  <a:lnTo>
                    <a:pt x="14226" y="37891"/>
                  </a:lnTo>
                  <a:lnTo>
                    <a:pt x="13906" y="37955"/>
                  </a:lnTo>
                  <a:lnTo>
                    <a:pt x="13586" y="38019"/>
                  </a:lnTo>
                  <a:lnTo>
                    <a:pt x="12914" y="38115"/>
                  </a:lnTo>
                  <a:lnTo>
                    <a:pt x="12210" y="38163"/>
                  </a:lnTo>
                  <a:lnTo>
                    <a:pt x="11474" y="38195"/>
                  </a:lnTo>
                  <a:lnTo>
                    <a:pt x="10738" y="38195"/>
                  </a:lnTo>
                  <a:lnTo>
                    <a:pt x="9985" y="38163"/>
                  </a:lnTo>
                  <a:lnTo>
                    <a:pt x="9233" y="38115"/>
                  </a:lnTo>
                  <a:lnTo>
                    <a:pt x="8481" y="38019"/>
                  </a:lnTo>
                  <a:lnTo>
                    <a:pt x="7729" y="37907"/>
                  </a:lnTo>
                  <a:lnTo>
                    <a:pt x="6993" y="37779"/>
                  </a:lnTo>
                  <a:lnTo>
                    <a:pt x="6257" y="37619"/>
                  </a:lnTo>
                  <a:lnTo>
                    <a:pt x="5537" y="37427"/>
                  </a:lnTo>
                  <a:lnTo>
                    <a:pt x="4849" y="37219"/>
                  </a:lnTo>
                  <a:lnTo>
                    <a:pt x="4193" y="36979"/>
                  </a:lnTo>
                  <a:lnTo>
                    <a:pt x="3569" y="36723"/>
                  </a:lnTo>
                  <a:lnTo>
                    <a:pt x="2977" y="36451"/>
                  </a:lnTo>
                  <a:lnTo>
                    <a:pt x="2433" y="36162"/>
                  </a:lnTo>
                  <a:lnTo>
                    <a:pt x="2177" y="36018"/>
                  </a:lnTo>
                  <a:lnTo>
                    <a:pt x="1937" y="35858"/>
                  </a:lnTo>
                  <a:lnTo>
                    <a:pt x="1697" y="35698"/>
                  </a:lnTo>
                  <a:lnTo>
                    <a:pt x="1489" y="35522"/>
                  </a:lnTo>
                  <a:lnTo>
                    <a:pt x="1281" y="35346"/>
                  </a:lnTo>
                  <a:lnTo>
                    <a:pt x="1089" y="35186"/>
                  </a:lnTo>
                  <a:lnTo>
                    <a:pt x="929" y="34994"/>
                  </a:lnTo>
                  <a:lnTo>
                    <a:pt x="769" y="34818"/>
                  </a:lnTo>
                  <a:lnTo>
                    <a:pt x="625" y="34626"/>
                  </a:lnTo>
                  <a:lnTo>
                    <a:pt x="513" y="34450"/>
                  </a:lnTo>
                  <a:lnTo>
                    <a:pt x="401" y="34242"/>
                  </a:lnTo>
                  <a:lnTo>
                    <a:pt x="321" y="34050"/>
                  </a:lnTo>
                  <a:lnTo>
                    <a:pt x="241" y="33858"/>
                  </a:lnTo>
                  <a:lnTo>
                    <a:pt x="193" y="33650"/>
                  </a:lnTo>
                  <a:lnTo>
                    <a:pt x="193" y="33650"/>
                  </a:lnTo>
                  <a:lnTo>
                    <a:pt x="161" y="33378"/>
                  </a:lnTo>
                  <a:lnTo>
                    <a:pt x="113" y="33058"/>
                  </a:lnTo>
                  <a:lnTo>
                    <a:pt x="49" y="32338"/>
                  </a:lnTo>
                  <a:lnTo>
                    <a:pt x="17" y="31522"/>
                  </a:lnTo>
                  <a:lnTo>
                    <a:pt x="1" y="30578"/>
                  </a:lnTo>
                  <a:lnTo>
                    <a:pt x="17" y="29554"/>
                  </a:lnTo>
                  <a:lnTo>
                    <a:pt x="49" y="28434"/>
                  </a:lnTo>
                  <a:lnTo>
                    <a:pt x="113" y="27234"/>
                  </a:lnTo>
                  <a:lnTo>
                    <a:pt x="193" y="25970"/>
                  </a:lnTo>
                  <a:lnTo>
                    <a:pt x="305" y="24658"/>
                  </a:lnTo>
                  <a:lnTo>
                    <a:pt x="449" y="23282"/>
                  </a:lnTo>
                  <a:lnTo>
                    <a:pt x="625" y="21874"/>
                  </a:lnTo>
                  <a:lnTo>
                    <a:pt x="833" y="20433"/>
                  </a:lnTo>
                  <a:lnTo>
                    <a:pt x="1057" y="18977"/>
                  </a:lnTo>
                  <a:lnTo>
                    <a:pt x="1313" y="17505"/>
                  </a:lnTo>
                  <a:lnTo>
                    <a:pt x="1617" y="16033"/>
                  </a:lnTo>
                  <a:lnTo>
                    <a:pt x="1937" y="14577"/>
                  </a:lnTo>
                  <a:lnTo>
                    <a:pt x="2289" y="13137"/>
                  </a:lnTo>
                  <a:lnTo>
                    <a:pt x="2481" y="12417"/>
                  </a:lnTo>
                  <a:lnTo>
                    <a:pt x="2689" y="11713"/>
                  </a:lnTo>
                  <a:lnTo>
                    <a:pt x="2897" y="11025"/>
                  </a:lnTo>
                  <a:lnTo>
                    <a:pt x="3105" y="10337"/>
                  </a:lnTo>
                  <a:lnTo>
                    <a:pt x="3329" y="9665"/>
                  </a:lnTo>
                  <a:lnTo>
                    <a:pt x="3569" y="8993"/>
                  </a:lnTo>
                  <a:lnTo>
                    <a:pt x="3809" y="8353"/>
                  </a:lnTo>
                  <a:lnTo>
                    <a:pt x="4049" y="7713"/>
                  </a:lnTo>
                  <a:lnTo>
                    <a:pt x="4321" y="7105"/>
                  </a:lnTo>
                  <a:lnTo>
                    <a:pt x="4577" y="6513"/>
                  </a:lnTo>
                  <a:lnTo>
                    <a:pt x="4865" y="5920"/>
                  </a:lnTo>
                  <a:lnTo>
                    <a:pt x="5153" y="5360"/>
                  </a:lnTo>
                  <a:lnTo>
                    <a:pt x="5441" y="4832"/>
                  </a:lnTo>
                  <a:lnTo>
                    <a:pt x="5745" y="4304"/>
                  </a:lnTo>
                  <a:lnTo>
                    <a:pt x="6065" y="3808"/>
                  </a:lnTo>
                  <a:lnTo>
                    <a:pt x="6385" y="3344"/>
                  </a:lnTo>
                  <a:lnTo>
                    <a:pt x="6721" y="2896"/>
                  </a:lnTo>
                  <a:lnTo>
                    <a:pt x="7057" y="2480"/>
                  </a:lnTo>
                  <a:lnTo>
                    <a:pt x="7409" y="2096"/>
                  </a:lnTo>
                  <a:lnTo>
                    <a:pt x="7777" y="1744"/>
                  </a:lnTo>
                  <a:lnTo>
                    <a:pt x="8145" y="1408"/>
                  </a:lnTo>
                  <a:lnTo>
                    <a:pt x="8529" y="1104"/>
                  </a:lnTo>
                  <a:lnTo>
                    <a:pt x="8929" y="848"/>
                  </a:lnTo>
                  <a:lnTo>
                    <a:pt x="9329" y="608"/>
                  </a:lnTo>
                  <a:lnTo>
                    <a:pt x="9745" y="416"/>
                  </a:lnTo>
                  <a:lnTo>
                    <a:pt x="10162" y="256"/>
                  </a:lnTo>
                  <a:lnTo>
                    <a:pt x="10386" y="192"/>
                  </a:lnTo>
                  <a:lnTo>
                    <a:pt x="10594" y="144"/>
                  </a:lnTo>
                  <a:lnTo>
                    <a:pt x="10818" y="96"/>
                  </a:lnTo>
                  <a:lnTo>
                    <a:pt x="11042" y="64"/>
                  </a:lnTo>
                  <a:lnTo>
                    <a:pt x="11266" y="32"/>
                  </a:lnTo>
                  <a:lnTo>
                    <a:pt x="11490" y="16"/>
                  </a:lnTo>
                  <a:lnTo>
                    <a:pt x="11730" y="0"/>
                  </a:lnTo>
                  <a:lnTo>
                    <a:pt x="11954" y="16"/>
                  </a:lnTo>
                  <a:lnTo>
                    <a:pt x="11954" y="16"/>
                  </a:lnTo>
                  <a:close/>
                </a:path>
              </a:pathLst>
            </a:custGeom>
            <a:solidFill>
              <a:srgbClr val="415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4370253" y="1112925"/>
              <a:ext cx="377422" cy="440134"/>
            </a:xfrm>
            <a:custGeom>
              <a:rect b="b" l="l" r="r" t="t"/>
              <a:pathLst>
                <a:path extrusionOk="0" h="25266" w="21666">
                  <a:moveTo>
                    <a:pt x="16" y="6512"/>
                  </a:moveTo>
                  <a:lnTo>
                    <a:pt x="16" y="6512"/>
                  </a:lnTo>
                  <a:lnTo>
                    <a:pt x="0" y="5696"/>
                  </a:lnTo>
                  <a:lnTo>
                    <a:pt x="16" y="4960"/>
                  </a:lnTo>
                  <a:lnTo>
                    <a:pt x="32" y="4624"/>
                  </a:lnTo>
                  <a:lnTo>
                    <a:pt x="64" y="4304"/>
                  </a:lnTo>
                  <a:lnTo>
                    <a:pt x="112" y="4000"/>
                  </a:lnTo>
                  <a:lnTo>
                    <a:pt x="160" y="3696"/>
                  </a:lnTo>
                  <a:lnTo>
                    <a:pt x="208" y="3424"/>
                  </a:lnTo>
                  <a:lnTo>
                    <a:pt x="272" y="3168"/>
                  </a:lnTo>
                  <a:lnTo>
                    <a:pt x="352" y="2928"/>
                  </a:lnTo>
                  <a:lnTo>
                    <a:pt x="448" y="2688"/>
                  </a:lnTo>
                  <a:lnTo>
                    <a:pt x="544" y="2480"/>
                  </a:lnTo>
                  <a:lnTo>
                    <a:pt x="656" y="2272"/>
                  </a:lnTo>
                  <a:lnTo>
                    <a:pt x="768" y="2080"/>
                  </a:lnTo>
                  <a:lnTo>
                    <a:pt x="896" y="1904"/>
                  </a:lnTo>
                  <a:lnTo>
                    <a:pt x="1040" y="1728"/>
                  </a:lnTo>
                  <a:lnTo>
                    <a:pt x="1184" y="1568"/>
                  </a:lnTo>
                  <a:lnTo>
                    <a:pt x="1360" y="1424"/>
                  </a:lnTo>
                  <a:lnTo>
                    <a:pt x="1536" y="1280"/>
                  </a:lnTo>
                  <a:lnTo>
                    <a:pt x="1712" y="1152"/>
                  </a:lnTo>
                  <a:lnTo>
                    <a:pt x="1920" y="1024"/>
                  </a:lnTo>
                  <a:lnTo>
                    <a:pt x="2128" y="912"/>
                  </a:lnTo>
                  <a:lnTo>
                    <a:pt x="2352" y="800"/>
                  </a:lnTo>
                  <a:lnTo>
                    <a:pt x="2592" y="704"/>
                  </a:lnTo>
                  <a:lnTo>
                    <a:pt x="2848" y="608"/>
                  </a:lnTo>
                  <a:lnTo>
                    <a:pt x="3392" y="448"/>
                  </a:lnTo>
                  <a:lnTo>
                    <a:pt x="3984" y="288"/>
                  </a:lnTo>
                  <a:lnTo>
                    <a:pt x="4641" y="144"/>
                  </a:lnTo>
                  <a:lnTo>
                    <a:pt x="4641" y="144"/>
                  </a:lnTo>
                  <a:lnTo>
                    <a:pt x="4977" y="80"/>
                  </a:lnTo>
                  <a:lnTo>
                    <a:pt x="5329" y="48"/>
                  </a:lnTo>
                  <a:lnTo>
                    <a:pt x="5697" y="16"/>
                  </a:lnTo>
                  <a:lnTo>
                    <a:pt x="6065" y="0"/>
                  </a:lnTo>
                  <a:lnTo>
                    <a:pt x="6433" y="0"/>
                  </a:lnTo>
                  <a:lnTo>
                    <a:pt x="6801" y="16"/>
                  </a:lnTo>
                  <a:lnTo>
                    <a:pt x="7185" y="48"/>
                  </a:lnTo>
                  <a:lnTo>
                    <a:pt x="7553" y="80"/>
                  </a:lnTo>
                  <a:lnTo>
                    <a:pt x="7937" y="128"/>
                  </a:lnTo>
                  <a:lnTo>
                    <a:pt x="8321" y="192"/>
                  </a:lnTo>
                  <a:lnTo>
                    <a:pt x="9089" y="336"/>
                  </a:lnTo>
                  <a:lnTo>
                    <a:pt x="9857" y="512"/>
                  </a:lnTo>
                  <a:lnTo>
                    <a:pt x="10625" y="720"/>
                  </a:lnTo>
                  <a:lnTo>
                    <a:pt x="11377" y="928"/>
                  </a:lnTo>
                  <a:lnTo>
                    <a:pt x="12097" y="1168"/>
                  </a:lnTo>
                  <a:lnTo>
                    <a:pt x="13489" y="1632"/>
                  </a:lnTo>
                  <a:lnTo>
                    <a:pt x="14737" y="2048"/>
                  </a:lnTo>
                  <a:lnTo>
                    <a:pt x="15297" y="2240"/>
                  </a:lnTo>
                  <a:lnTo>
                    <a:pt x="15793" y="2384"/>
                  </a:lnTo>
                  <a:lnTo>
                    <a:pt x="15793" y="2384"/>
                  </a:lnTo>
                  <a:lnTo>
                    <a:pt x="16801" y="2672"/>
                  </a:lnTo>
                  <a:lnTo>
                    <a:pt x="17313" y="2816"/>
                  </a:lnTo>
                  <a:lnTo>
                    <a:pt x="17841" y="2992"/>
                  </a:lnTo>
                  <a:lnTo>
                    <a:pt x="18353" y="3200"/>
                  </a:lnTo>
                  <a:lnTo>
                    <a:pt x="18609" y="3312"/>
                  </a:lnTo>
                  <a:lnTo>
                    <a:pt x="18865" y="3440"/>
                  </a:lnTo>
                  <a:lnTo>
                    <a:pt x="19105" y="3568"/>
                  </a:lnTo>
                  <a:lnTo>
                    <a:pt x="19345" y="3712"/>
                  </a:lnTo>
                  <a:lnTo>
                    <a:pt x="19585" y="3872"/>
                  </a:lnTo>
                  <a:lnTo>
                    <a:pt x="19809" y="4048"/>
                  </a:lnTo>
                  <a:lnTo>
                    <a:pt x="20018" y="4240"/>
                  </a:lnTo>
                  <a:lnTo>
                    <a:pt x="20226" y="4448"/>
                  </a:lnTo>
                  <a:lnTo>
                    <a:pt x="20418" y="4656"/>
                  </a:lnTo>
                  <a:lnTo>
                    <a:pt x="20610" y="4896"/>
                  </a:lnTo>
                  <a:lnTo>
                    <a:pt x="20786" y="5152"/>
                  </a:lnTo>
                  <a:lnTo>
                    <a:pt x="20946" y="5424"/>
                  </a:lnTo>
                  <a:lnTo>
                    <a:pt x="21090" y="5728"/>
                  </a:lnTo>
                  <a:lnTo>
                    <a:pt x="21234" y="6032"/>
                  </a:lnTo>
                  <a:lnTo>
                    <a:pt x="21346" y="6368"/>
                  </a:lnTo>
                  <a:lnTo>
                    <a:pt x="21442" y="6736"/>
                  </a:lnTo>
                  <a:lnTo>
                    <a:pt x="21522" y="7120"/>
                  </a:lnTo>
                  <a:lnTo>
                    <a:pt x="21602" y="7537"/>
                  </a:lnTo>
                  <a:lnTo>
                    <a:pt x="21634" y="7969"/>
                  </a:lnTo>
                  <a:lnTo>
                    <a:pt x="21666" y="8433"/>
                  </a:lnTo>
                  <a:lnTo>
                    <a:pt x="21666" y="8929"/>
                  </a:lnTo>
                  <a:lnTo>
                    <a:pt x="21650" y="9441"/>
                  </a:lnTo>
                  <a:lnTo>
                    <a:pt x="21650" y="9441"/>
                  </a:lnTo>
                  <a:lnTo>
                    <a:pt x="21618" y="9985"/>
                  </a:lnTo>
                  <a:lnTo>
                    <a:pt x="21538" y="10545"/>
                  </a:lnTo>
                  <a:lnTo>
                    <a:pt x="21442" y="11105"/>
                  </a:lnTo>
                  <a:lnTo>
                    <a:pt x="21330" y="11681"/>
                  </a:lnTo>
                  <a:lnTo>
                    <a:pt x="21186" y="12273"/>
                  </a:lnTo>
                  <a:lnTo>
                    <a:pt x="21010" y="12865"/>
                  </a:lnTo>
                  <a:lnTo>
                    <a:pt x="20834" y="13457"/>
                  </a:lnTo>
                  <a:lnTo>
                    <a:pt x="20642" y="14065"/>
                  </a:lnTo>
                  <a:lnTo>
                    <a:pt x="20418" y="14657"/>
                  </a:lnTo>
                  <a:lnTo>
                    <a:pt x="20194" y="15265"/>
                  </a:lnTo>
                  <a:lnTo>
                    <a:pt x="19970" y="15857"/>
                  </a:lnTo>
                  <a:lnTo>
                    <a:pt x="19713" y="16449"/>
                  </a:lnTo>
                  <a:lnTo>
                    <a:pt x="19201" y="17633"/>
                  </a:lnTo>
                  <a:lnTo>
                    <a:pt x="18689" y="18769"/>
                  </a:lnTo>
                  <a:lnTo>
                    <a:pt x="18177" y="19857"/>
                  </a:lnTo>
                  <a:lnTo>
                    <a:pt x="17681" y="20897"/>
                  </a:lnTo>
                  <a:lnTo>
                    <a:pt x="17217" y="21857"/>
                  </a:lnTo>
                  <a:lnTo>
                    <a:pt x="16801" y="22738"/>
                  </a:lnTo>
                  <a:lnTo>
                    <a:pt x="16449" y="23506"/>
                  </a:lnTo>
                  <a:lnTo>
                    <a:pt x="16305" y="23858"/>
                  </a:lnTo>
                  <a:lnTo>
                    <a:pt x="16177" y="24178"/>
                  </a:lnTo>
                  <a:lnTo>
                    <a:pt x="16081" y="24466"/>
                  </a:lnTo>
                  <a:lnTo>
                    <a:pt x="16001" y="24722"/>
                  </a:lnTo>
                  <a:lnTo>
                    <a:pt x="15969" y="24946"/>
                  </a:lnTo>
                  <a:lnTo>
                    <a:pt x="15953" y="25122"/>
                  </a:lnTo>
                  <a:lnTo>
                    <a:pt x="15953" y="25122"/>
                  </a:lnTo>
                  <a:lnTo>
                    <a:pt x="15937" y="25202"/>
                  </a:lnTo>
                  <a:lnTo>
                    <a:pt x="15905" y="25234"/>
                  </a:lnTo>
                  <a:lnTo>
                    <a:pt x="15841" y="25266"/>
                  </a:lnTo>
                  <a:lnTo>
                    <a:pt x="15777" y="25266"/>
                  </a:lnTo>
                  <a:lnTo>
                    <a:pt x="15681" y="25250"/>
                  </a:lnTo>
                  <a:lnTo>
                    <a:pt x="15553" y="25218"/>
                  </a:lnTo>
                  <a:lnTo>
                    <a:pt x="15425" y="25154"/>
                  </a:lnTo>
                  <a:lnTo>
                    <a:pt x="15265" y="25074"/>
                  </a:lnTo>
                  <a:lnTo>
                    <a:pt x="14913" y="24866"/>
                  </a:lnTo>
                  <a:lnTo>
                    <a:pt x="14497" y="24578"/>
                  </a:lnTo>
                  <a:lnTo>
                    <a:pt x="14017" y="24210"/>
                  </a:lnTo>
                  <a:lnTo>
                    <a:pt x="13489" y="23794"/>
                  </a:lnTo>
                  <a:lnTo>
                    <a:pt x="12913" y="23330"/>
                  </a:lnTo>
                  <a:lnTo>
                    <a:pt x="12305" y="22786"/>
                  </a:lnTo>
                  <a:lnTo>
                    <a:pt x="11649" y="22209"/>
                  </a:lnTo>
                  <a:lnTo>
                    <a:pt x="10977" y="21585"/>
                  </a:lnTo>
                  <a:lnTo>
                    <a:pt x="10273" y="20913"/>
                  </a:lnTo>
                  <a:lnTo>
                    <a:pt x="9553" y="20209"/>
                  </a:lnTo>
                  <a:lnTo>
                    <a:pt x="8817" y="19489"/>
                  </a:lnTo>
                  <a:lnTo>
                    <a:pt x="8081" y="18721"/>
                  </a:lnTo>
                  <a:lnTo>
                    <a:pt x="7329" y="17937"/>
                  </a:lnTo>
                  <a:lnTo>
                    <a:pt x="6593" y="17137"/>
                  </a:lnTo>
                  <a:lnTo>
                    <a:pt x="5873" y="16321"/>
                  </a:lnTo>
                  <a:lnTo>
                    <a:pt x="5169" y="15489"/>
                  </a:lnTo>
                  <a:lnTo>
                    <a:pt x="4481" y="14657"/>
                  </a:lnTo>
                  <a:lnTo>
                    <a:pt x="3824" y="13841"/>
                  </a:lnTo>
                  <a:lnTo>
                    <a:pt x="3200" y="13009"/>
                  </a:lnTo>
                  <a:lnTo>
                    <a:pt x="2608" y="12193"/>
                  </a:lnTo>
                  <a:lnTo>
                    <a:pt x="2064" y="11393"/>
                  </a:lnTo>
                  <a:lnTo>
                    <a:pt x="1584" y="10609"/>
                  </a:lnTo>
                  <a:lnTo>
                    <a:pt x="1360" y="10225"/>
                  </a:lnTo>
                  <a:lnTo>
                    <a:pt x="1152" y="9841"/>
                  </a:lnTo>
                  <a:lnTo>
                    <a:pt x="944" y="9473"/>
                  </a:lnTo>
                  <a:lnTo>
                    <a:pt x="768" y="9105"/>
                  </a:lnTo>
                  <a:lnTo>
                    <a:pt x="608" y="8753"/>
                  </a:lnTo>
                  <a:lnTo>
                    <a:pt x="464" y="8401"/>
                  </a:lnTo>
                  <a:lnTo>
                    <a:pt x="352" y="8065"/>
                  </a:lnTo>
                  <a:lnTo>
                    <a:pt x="240" y="7729"/>
                  </a:lnTo>
                  <a:lnTo>
                    <a:pt x="160" y="7408"/>
                  </a:lnTo>
                  <a:lnTo>
                    <a:pt x="80" y="7104"/>
                  </a:lnTo>
                  <a:lnTo>
                    <a:pt x="48" y="6800"/>
                  </a:lnTo>
                  <a:lnTo>
                    <a:pt x="16" y="651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4267946" y="3955490"/>
              <a:ext cx="278197" cy="534916"/>
            </a:xfrm>
            <a:custGeom>
              <a:rect b="b" l="l" r="r" t="t"/>
              <a:pathLst>
                <a:path extrusionOk="0" h="30707" w="15970">
                  <a:moveTo>
                    <a:pt x="13922" y="3393"/>
                  </a:moveTo>
                  <a:lnTo>
                    <a:pt x="13922" y="3393"/>
                  </a:lnTo>
                  <a:lnTo>
                    <a:pt x="13922" y="3825"/>
                  </a:lnTo>
                  <a:lnTo>
                    <a:pt x="13938" y="4273"/>
                  </a:lnTo>
                  <a:lnTo>
                    <a:pt x="13970" y="4705"/>
                  </a:lnTo>
                  <a:lnTo>
                    <a:pt x="14018" y="5153"/>
                  </a:lnTo>
                  <a:lnTo>
                    <a:pt x="14082" y="5601"/>
                  </a:lnTo>
                  <a:lnTo>
                    <a:pt x="14146" y="6049"/>
                  </a:lnTo>
                  <a:lnTo>
                    <a:pt x="14226" y="6513"/>
                  </a:lnTo>
                  <a:lnTo>
                    <a:pt x="14322" y="6961"/>
                  </a:lnTo>
                  <a:lnTo>
                    <a:pt x="14418" y="7409"/>
                  </a:lnTo>
                  <a:lnTo>
                    <a:pt x="14546" y="7841"/>
                  </a:lnTo>
                  <a:lnTo>
                    <a:pt x="14674" y="8289"/>
                  </a:lnTo>
                  <a:lnTo>
                    <a:pt x="14818" y="8721"/>
                  </a:lnTo>
                  <a:lnTo>
                    <a:pt x="14962" y="9154"/>
                  </a:lnTo>
                  <a:lnTo>
                    <a:pt x="15138" y="9570"/>
                  </a:lnTo>
                  <a:lnTo>
                    <a:pt x="15314" y="9986"/>
                  </a:lnTo>
                  <a:lnTo>
                    <a:pt x="15506" y="10386"/>
                  </a:lnTo>
                  <a:lnTo>
                    <a:pt x="15506" y="10386"/>
                  </a:lnTo>
                  <a:lnTo>
                    <a:pt x="15602" y="10594"/>
                  </a:lnTo>
                  <a:lnTo>
                    <a:pt x="15682" y="10802"/>
                  </a:lnTo>
                  <a:lnTo>
                    <a:pt x="15762" y="11026"/>
                  </a:lnTo>
                  <a:lnTo>
                    <a:pt x="15826" y="11250"/>
                  </a:lnTo>
                  <a:lnTo>
                    <a:pt x="15874" y="11490"/>
                  </a:lnTo>
                  <a:lnTo>
                    <a:pt x="15906" y="11714"/>
                  </a:lnTo>
                  <a:lnTo>
                    <a:pt x="15938" y="11970"/>
                  </a:lnTo>
                  <a:lnTo>
                    <a:pt x="15954" y="12210"/>
                  </a:lnTo>
                  <a:lnTo>
                    <a:pt x="15970" y="12466"/>
                  </a:lnTo>
                  <a:lnTo>
                    <a:pt x="15970" y="12722"/>
                  </a:lnTo>
                  <a:lnTo>
                    <a:pt x="15938" y="13234"/>
                  </a:lnTo>
                  <a:lnTo>
                    <a:pt x="15858" y="13746"/>
                  </a:lnTo>
                  <a:lnTo>
                    <a:pt x="15762" y="14258"/>
                  </a:lnTo>
                  <a:lnTo>
                    <a:pt x="15618" y="14770"/>
                  </a:lnTo>
                  <a:lnTo>
                    <a:pt x="15442" y="15250"/>
                  </a:lnTo>
                  <a:lnTo>
                    <a:pt x="15346" y="15490"/>
                  </a:lnTo>
                  <a:lnTo>
                    <a:pt x="15234" y="15714"/>
                  </a:lnTo>
                  <a:lnTo>
                    <a:pt x="15122" y="15938"/>
                  </a:lnTo>
                  <a:lnTo>
                    <a:pt x="14994" y="16162"/>
                  </a:lnTo>
                  <a:lnTo>
                    <a:pt x="14866" y="16370"/>
                  </a:lnTo>
                  <a:lnTo>
                    <a:pt x="14722" y="16562"/>
                  </a:lnTo>
                  <a:lnTo>
                    <a:pt x="14578" y="16754"/>
                  </a:lnTo>
                  <a:lnTo>
                    <a:pt x="14434" y="16930"/>
                  </a:lnTo>
                  <a:lnTo>
                    <a:pt x="14274" y="17106"/>
                  </a:lnTo>
                  <a:lnTo>
                    <a:pt x="14098" y="17250"/>
                  </a:lnTo>
                  <a:lnTo>
                    <a:pt x="13938" y="17394"/>
                  </a:lnTo>
                  <a:lnTo>
                    <a:pt x="13746" y="17538"/>
                  </a:lnTo>
                  <a:lnTo>
                    <a:pt x="13746" y="17538"/>
                  </a:lnTo>
                  <a:lnTo>
                    <a:pt x="13602" y="17650"/>
                  </a:lnTo>
                  <a:lnTo>
                    <a:pt x="13442" y="17794"/>
                  </a:lnTo>
                  <a:lnTo>
                    <a:pt x="13298" y="17954"/>
                  </a:lnTo>
                  <a:lnTo>
                    <a:pt x="13170" y="18130"/>
                  </a:lnTo>
                  <a:lnTo>
                    <a:pt x="13042" y="18322"/>
                  </a:lnTo>
                  <a:lnTo>
                    <a:pt x="12914" y="18530"/>
                  </a:lnTo>
                  <a:lnTo>
                    <a:pt x="12802" y="18754"/>
                  </a:lnTo>
                  <a:lnTo>
                    <a:pt x="12690" y="18994"/>
                  </a:lnTo>
                  <a:lnTo>
                    <a:pt x="12498" y="19506"/>
                  </a:lnTo>
                  <a:lnTo>
                    <a:pt x="12306" y="20066"/>
                  </a:lnTo>
                  <a:lnTo>
                    <a:pt x="12130" y="20658"/>
                  </a:lnTo>
                  <a:lnTo>
                    <a:pt x="11986" y="21266"/>
                  </a:lnTo>
                  <a:lnTo>
                    <a:pt x="11682" y="22530"/>
                  </a:lnTo>
                  <a:lnTo>
                    <a:pt x="11426" y="23762"/>
                  </a:lnTo>
                  <a:lnTo>
                    <a:pt x="11282" y="24355"/>
                  </a:lnTo>
                  <a:lnTo>
                    <a:pt x="11138" y="24899"/>
                  </a:lnTo>
                  <a:lnTo>
                    <a:pt x="10994" y="25411"/>
                  </a:lnTo>
                  <a:lnTo>
                    <a:pt x="10834" y="25875"/>
                  </a:lnTo>
                  <a:lnTo>
                    <a:pt x="10834" y="25875"/>
                  </a:lnTo>
                  <a:lnTo>
                    <a:pt x="10738" y="26083"/>
                  </a:lnTo>
                  <a:lnTo>
                    <a:pt x="10610" y="26291"/>
                  </a:lnTo>
                  <a:lnTo>
                    <a:pt x="10450" y="26515"/>
                  </a:lnTo>
                  <a:lnTo>
                    <a:pt x="10274" y="26739"/>
                  </a:lnTo>
                  <a:lnTo>
                    <a:pt x="10050" y="26963"/>
                  </a:lnTo>
                  <a:lnTo>
                    <a:pt x="9825" y="27187"/>
                  </a:lnTo>
                  <a:lnTo>
                    <a:pt x="9553" y="27411"/>
                  </a:lnTo>
                  <a:lnTo>
                    <a:pt x="9281" y="27635"/>
                  </a:lnTo>
                  <a:lnTo>
                    <a:pt x="8977" y="27859"/>
                  </a:lnTo>
                  <a:lnTo>
                    <a:pt x="8673" y="28083"/>
                  </a:lnTo>
                  <a:lnTo>
                    <a:pt x="8337" y="28307"/>
                  </a:lnTo>
                  <a:lnTo>
                    <a:pt x="8001" y="28531"/>
                  </a:lnTo>
                  <a:lnTo>
                    <a:pt x="7633" y="28739"/>
                  </a:lnTo>
                  <a:lnTo>
                    <a:pt x="7281" y="28947"/>
                  </a:lnTo>
                  <a:lnTo>
                    <a:pt x="6529" y="29331"/>
                  </a:lnTo>
                  <a:lnTo>
                    <a:pt x="5777" y="29683"/>
                  </a:lnTo>
                  <a:lnTo>
                    <a:pt x="5009" y="30003"/>
                  </a:lnTo>
                  <a:lnTo>
                    <a:pt x="4641" y="30147"/>
                  </a:lnTo>
                  <a:lnTo>
                    <a:pt x="4273" y="30259"/>
                  </a:lnTo>
                  <a:lnTo>
                    <a:pt x="3905" y="30371"/>
                  </a:lnTo>
                  <a:lnTo>
                    <a:pt x="3569" y="30483"/>
                  </a:lnTo>
                  <a:lnTo>
                    <a:pt x="3233" y="30563"/>
                  </a:lnTo>
                  <a:lnTo>
                    <a:pt x="2897" y="30627"/>
                  </a:lnTo>
                  <a:lnTo>
                    <a:pt x="2593" y="30675"/>
                  </a:lnTo>
                  <a:lnTo>
                    <a:pt x="2305" y="30691"/>
                  </a:lnTo>
                  <a:lnTo>
                    <a:pt x="2033" y="30707"/>
                  </a:lnTo>
                  <a:lnTo>
                    <a:pt x="1777" y="30691"/>
                  </a:lnTo>
                  <a:lnTo>
                    <a:pt x="1553" y="30659"/>
                  </a:lnTo>
                  <a:lnTo>
                    <a:pt x="1345" y="30611"/>
                  </a:lnTo>
                  <a:lnTo>
                    <a:pt x="1345" y="30611"/>
                  </a:lnTo>
                  <a:lnTo>
                    <a:pt x="1201" y="30547"/>
                  </a:lnTo>
                  <a:lnTo>
                    <a:pt x="1057" y="30467"/>
                  </a:lnTo>
                  <a:lnTo>
                    <a:pt x="929" y="30355"/>
                  </a:lnTo>
                  <a:lnTo>
                    <a:pt x="801" y="30243"/>
                  </a:lnTo>
                  <a:lnTo>
                    <a:pt x="689" y="30115"/>
                  </a:lnTo>
                  <a:lnTo>
                    <a:pt x="593" y="29971"/>
                  </a:lnTo>
                  <a:lnTo>
                    <a:pt x="497" y="29795"/>
                  </a:lnTo>
                  <a:lnTo>
                    <a:pt x="417" y="29635"/>
                  </a:lnTo>
                  <a:lnTo>
                    <a:pt x="337" y="29443"/>
                  </a:lnTo>
                  <a:lnTo>
                    <a:pt x="273" y="29235"/>
                  </a:lnTo>
                  <a:lnTo>
                    <a:pt x="209" y="29027"/>
                  </a:lnTo>
                  <a:lnTo>
                    <a:pt x="161" y="28803"/>
                  </a:lnTo>
                  <a:lnTo>
                    <a:pt x="81" y="28307"/>
                  </a:lnTo>
                  <a:lnTo>
                    <a:pt x="33" y="27795"/>
                  </a:lnTo>
                  <a:lnTo>
                    <a:pt x="1" y="27251"/>
                  </a:lnTo>
                  <a:lnTo>
                    <a:pt x="1" y="26659"/>
                  </a:lnTo>
                  <a:lnTo>
                    <a:pt x="33" y="26067"/>
                  </a:lnTo>
                  <a:lnTo>
                    <a:pt x="81" y="25443"/>
                  </a:lnTo>
                  <a:lnTo>
                    <a:pt x="161" y="24819"/>
                  </a:lnTo>
                  <a:lnTo>
                    <a:pt x="241" y="24179"/>
                  </a:lnTo>
                  <a:lnTo>
                    <a:pt x="353" y="23538"/>
                  </a:lnTo>
                  <a:lnTo>
                    <a:pt x="465" y="22898"/>
                  </a:lnTo>
                  <a:lnTo>
                    <a:pt x="465" y="22898"/>
                  </a:lnTo>
                  <a:lnTo>
                    <a:pt x="545" y="22594"/>
                  </a:lnTo>
                  <a:lnTo>
                    <a:pt x="641" y="22258"/>
                  </a:lnTo>
                  <a:lnTo>
                    <a:pt x="769" y="21922"/>
                  </a:lnTo>
                  <a:lnTo>
                    <a:pt x="913" y="21586"/>
                  </a:lnTo>
                  <a:lnTo>
                    <a:pt x="1073" y="21218"/>
                  </a:lnTo>
                  <a:lnTo>
                    <a:pt x="1265" y="20850"/>
                  </a:lnTo>
                  <a:lnTo>
                    <a:pt x="1681" y="20050"/>
                  </a:lnTo>
                  <a:lnTo>
                    <a:pt x="2657" y="18306"/>
                  </a:lnTo>
                  <a:lnTo>
                    <a:pt x="3185" y="17346"/>
                  </a:lnTo>
                  <a:lnTo>
                    <a:pt x="3729" y="16306"/>
                  </a:lnTo>
                  <a:lnTo>
                    <a:pt x="3985" y="15778"/>
                  </a:lnTo>
                  <a:lnTo>
                    <a:pt x="4257" y="15218"/>
                  </a:lnTo>
                  <a:lnTo>
                    <a:pt x="4513" y="14642"/>
                  </a:lnTo>
                  <a:lnTo>
                    <a:pt x="4753" y="14034"/>
                  </a:lnTo>
                  <a:lnTo>
                    <a:pt x="4993" y="13426"/>
                  </a:lnTo>
                  <a:lnTo>
                    <a:pt x="5233" y="12802"/>
                  </a:lnTo>
                  <a:lnTo>
                    <a:pt x="5441" y="12146"/>
                  </a:lnTo>
                  <a:lnTo>
                    <a:pt x="5649" y="11474"/>
                  </a:lnTo>
                  <a:lnTo>
                    <a:pt x="5825" y="10786"/>
                  </a:lnTo>
                  <a:lnTo>
                    <a:pt x="6001" y="10066"/>
                  </a:lnTo>
                  <a:lnTo>
                    <a:pt x="6145" y="9330"/>
                  </a:lnTo>
                  <a:lnTo>
                    <a:pt x="6257" y="8577"/>
                  </a:lnTo>
                  <a:lnTo>
                    <a:pt x="6369" y="7793"/>
                  </a:lnTo>
                  <a:lnTo>
                    <a:pt x="6433" y="7009"/>
                  </a:lnTo>
                  <a:lnTo>
                    <a:pt x="6481" y="6177"/>
                  </a:lnTo>
                  <a:lnTo>
                    <a:pt x="6497" y="5345"/>
                  </a:lnTo>
                  <a:lnTo>
                    <a:pt x="6497" y="5345"/>
                  </a:lnTo>
                  <a:lnTo>
                    <a:pt x="6497" y="4977"/>
                  </a:lnTo>
                  <a:lnTo>
                    <a:pt x="6513" y="4625"/>
                  </a:lnTo>
                  <a:lnTo>
                    <a:pt x="6545" y="4289"/>
                  </a:lnTo>
                  <a:lnTo>
                    <a:pt x="6577" y="3969"/>
                  </a:lnTo>
                  <a:lnTo>
                    <a:pt x="6625" y="3665"/>
                  </a:lnTo>
                  <a:lnTo>
                    <a:pt x="6673" y="3377"/>
                  </a:lnTo>
                  <a:lnTo>
                    <a:pt x="6737" y="3089"/>
                  </a:lnTo>
                  <a:lnTo>
                    <a:pt x="6817" y="2833"/>
                  </a:lnTo>
                  <a:lnTo>
                    <a:pt x="6897" y="2577"/>
                  </a:lnTo>
                  <a:lnTo>
                    <a:pt x="6977" y="2337"/>
                  </a:lnTo>
                  <a:lnTo>
                    <a:pt x="7073" y="2113"/>
                  </a:lnTo>
                  <a:lnTo>
                    <a:pt x="7185" y="1905"/>
                  </a:lnTo>
                  <a:lnTo>
                    <a:pt x="7297" y="1697"/>
                  </a:lnTo>
                  <a:lnTo>
                    <a:pt x="7409" y="1505"/>
                  </a:lnTo>
                  <a:lnTo>
                    <a:pt x="7537" y="1329"/>
                  </a:lnTo>
                  <a:lnTo>
                    <a:pt x="7649" y="1169"/>
                  </a:lnTo>
                  <a:lnTo>
                    <a:pt x="7793" y="1025"/>
                  </a:lnTo>
                  <a:lnTo>
                    <a:pt x="7921" y="881"/>
                  </a:lnTo>
                  <a:lnTo>
                    <a:pt x="8065" y="753"/>
                  </a:lnTo>
                  <a:lnTo>
                    <a:pt x="8225" y="625"/>
                  </a:lnTo>
                  <a:lnTo>
                    <a:pt x="8369" y="529"/>
                  </a:lnTo>
                  <a:lnTo>
                    <a:pt x="8529" y="433"/>
                  </a:lnTo>
                  <a:lnTo>
                    <a:pt x="8689" y="337"/>
                  </a:lnTo>
                  <a:lnTo>
                    <a:pt x="8849" y="257"/>
                  </a:lnTo>
                  <a:lnTo>
                    <a:pt x="9009" y="193"/>
                  </a:lnTo>
                  <a:lnTo>
                    <a:pt x="9169" y="145"/>
                  </a:lnTo>
                  <a:lnTo>
                    <a:pt x="9345" y="97"/>
                  </a:lnTo>
                  <a:lnTo>
                    <a:pt x="9521" y="65"/>
                  </a:lnTo>
                  <a:lnTo>
                    <a:pt x="9857" y="17"/>
                  </a:lnTo>
                  <a:lnTo>
                    <a:pt x="10210" y="1"/>
                  </a:lnTo>
                  <a:lnTo>
                    <a:pt x="10562" y="33"/>
                  </a:lnTo>
                  <a:lnTo>
                    <a:pt x="10898" y="81"/>
                  </a:lnTo>
                  <a:lnTo>
                    <a:pt x="11234" y="177"/>
                  </a:lnTo>
                  <a:lnTo>
                    <a:pt x="11570" y="289"/>
                  </a:lnTo>
                  <a:lnTo>
                    <a:pt x="11890" y="433"/>
                  </a:lnTo>
                  <a:lnTo>
                    <a:pt x="12194" y="609"/>
                  </a:lnTo>
                  <a:lnTo>
                    <a:pt x="12482" y="801"/>
                  </a:lnTo>
                  <a:lnTo>
                    <a:pt x="12754" y="1025"/>
                  </a:lnTo>
                  <a:lnTo>
                    <a:pt x="13010" y="1265"/>
                  </a:lnTo>
                  <a:lnTo>
                    <a:pt x="13234" y="1521"/>
                  </a:lnTo>
                  <a:lnTo>
                    <a:pt x="13426" y="1793"/>
                  </a:lnTo>
                  <a:lnTo>
                    <a:pt x="13602" y="2081"/>
                  </a:lnTo>
                  <a:lnTo>
                    <a:pt x="13730" y="2401"/>
                  </a:lnTo>
                  <a:lnTo>
                    <a:pt x="13794" y="2561"/>
                  </a:lnTo>
                  <a:lnTo>
                    <a:pt x="13842" y="2721"/>
                  </a:lnTo>
                  <a:lnTo>
                    <a:pt x="13874" y="2881"/>
                  </a:lnTo>
                  <a:lnTo>
                    <a:pt x="13906" y="3057"/>
                  </a:lnTo>
                  <a:lnTo>
                    <a:pt x="13922" y="3217"/>
                  </a:lnTo>
                  <a:lnTo>
                    <a:pt x="13922" y="3393"/>
                  </a:lnTo>
                  <a:lnTo>
                    <a:pt x="13922" y="339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4833504" y="4094032"/>
              <a:ext cx="335352" cy="484189"/>
            </a:xfrm>
            <a:custGeom>
              <a:rect b="b" l="l" r="r" t="t"/>
              <a:pathLst>
                <a:path extrusionOk="0" h="27795" w="19251">
                  <a:moveTo>
                    <a:pt x="865" y="2273"/>
                  </a:moveTo>
                  <a:lnTo>
                    <a:pt x="865" y="2273"/>
                  </a:lnTo>
                  <a:lnTo>
                    <a:pt x="961" y="3217"/>
                  </a:lnTo>
                  <a:lnTo>
                    <a:pt x="1057" y="4449"/>
                  </a:lnTo>
                  <a:lnTo>
                    <a:pt x="1153" y="5857"/>
                  </a:lnTo>
                  <a:lnTo>
                    <a:pt x="1217" y="7377"/>
                  </a:lnTo>
                  <a:lnTo>
                    <a:pt x="1233" y="8161"/>
                  </a:lnTo>
                  <a:lnTo>
                    <a:pt x="1249" y="8929"/>
                  </a:lnTo>
                  <a:lnTo>
                    <a:pt x="1249" y="9665"/>
                  </a:lnTo>
                  <a:lnTo>
                    <a:pt x="1217" y="10385"/>
                  </a:lnTo>
                  <a:lnTo>
                    <a:pt x="1185" y="11073"/>
                  </a:lnTo>
                  <a:lnTo>
                    <a:pt x="1137" y="11697"/>
                  </a:lnTo>
                  <a:lnTo>
                    <a:pt x="1057" y="12257"/>
                  </a:lnTo>
                  <a:lnTo>
                    <a:pt x="1009" y="12513"/>
                  </a:lnTo>
                  <a:lnTo>
                    <a:pt x="945" y="12753"/>
                  </a:lnTo>
                  <a:lnTo>
                    <a:pt x="945" y="12753"/>
                  </a:lnTo>
                  <a:lnTo>
                    <a:pt x="721" y="13697"/>
                  </a:lnTo>
                  <a:lnTo>
                    <a:pt x="513" y="14737"/>
                  </a:lnTo>
                  <a:lnTo>
                    <a:pt x="401" y="15281"/>
                  </a:lnTo>
                  <a:lnTo>
                    <a:pt x="305" y="15841"/>
                  </a:lnTo>
                  <a:lnTo>
                    <a:pt x="225" y="16402"/>
                  </a:lnTo>
                  <a:lnTo>
                    <a:pt x="145" y="16962"/>
                  </a:lnTo>
                  <a:lnTo>
                    <a:pt x="81" y="17538"/>
                  </a:lnTo>
                  <a:lnTo>
                    <a:pt x="33" y="18098"/>
                  </a:lnTo>
                  <a:lnTo>
                    <a:pt x="17" y="18658"/>
                  </a:lnTo>
                  <a:lnTo>
                    <a:pt x="1" y="19202"/>
                  </a:lnTo>
                  <a:lnTo>
                    <a:pt x="1" y="19746"/>
                  </a:lnTo>
                  <a:lnTo>
                    <a:pt x="33" y="20274"/>
                  </a:lnTo>
                  <a:lnTo>
                    <a:pt x="97" y="20770"/>
                  </a:lnTo>
                  <a:lnTo>
                    <a:pt x="177" y="21250"/>
                  </a:lnTo>
                  <a:lnTo>
                    <a:pt x="177" y="21250"/>
                  </a:lnTo>
                  <a:lnTo>
                    <a:pt x="225" y="21426"/>
                  </a:lnTo>
                  <a:lnTo>
                    <a:pt x="289" y="21602"/>
                  </a:lnTo>
                  <a:lnTo>
                    <a:pt x="369" y="21762"/>
                  </a:lnTo>
                  <a:lnTo>
                    <a:pt x="465" y="21906"/>
                  </a:lnTo>
                  <a:lnTo>
                    <a:pt x="577" y="22050"/>
                  </a:lnTo>
                  <a:lnTo>
                    <a:pt x="705" y="22178"/>
                  </a:lnTo>
                  <a:lnTo>
                    <a:pt x="849" y="22306"/>
                  </a:lnTo>
                  <a:lnTo>
                    <a:pt x="993" y="22418"/>
                  </a:lnTo>
                  <a:lnTo>
                    <a:pt x="1329" y="22642"/>
                  </a:lnTo>
                  <a:lnTo>
                    <a:pt x="1713" y="22850"/>
                  </a:lnTo>
                  <a:lnTo>
                    <a:pt x="2113" y="23058"/>
                  </a:lnTo>
                  <a:lnTo>
                    <a:pt x="2529" y="23266"/>
                  </a:lnTo>
                  <a:lnTo>
                    <a:pt x="2977" y="23490"/>
                  </a:lnTo>
                  <a:lnTo>
                    <a:pt x="3425" y="23746"/>
                  </a:lnTo>
                  <a:lnTo>
                    <a:pt x="3873" y="24002"/>
                  </a:lnTo>
                  <a:lnTo>
                    <a:pt x="4113" y="24162"/>
                  </a:lnTo>
                  <a:lnTo>
                    <a:pt x="4321" y="24322"/>
                  </a:lnTo>
                  <a:lnTo>
                    <a:pt x="4545" y="24482"/>
                  </a:lnTo>
                  <a:lnTo>
                    <a:pt x="4769" y="24658"/>
                  </a:lnTo>
                  <a:lnTo>
                    <a:pt x="4977" y="24866"/>
                  </a:lnTo>
                  <a:lnTo>
                    <a:pt x="5185" y="25074"/>
                  </a:lnTo>
                  <a:lnTo>
                    <a:pt x="5377" y="25282"/>
                  </a:lnTo>
                  <a:lnTo>
                    <a:pt x="5569" y="25522"/>
                  </a:lnTo>
                  <a:lnTo>
                    <a:pt x="5761" y="25778"/>
                  </a:lnTo>
                  <a:lnTo>
                    <a:pt x="5937" y="26050"/>
                  </a:lnTo>
                  <a:lnTo>
                    <a:pt x="5937" y="26050"/>
                  </a:lnTo>
                  <a:lnTo>
                    <a:pt x="6001" y="26146"/>
                  </a:lnTo>
                  <a:lnTo>
                    <a:pt x="6081" y="26242"/>
                  </a:lnTo>
                  <a:lnTo>
                    <a:pt x="6161" y="26338"/>
                  </a:lnTo>
                  <a:lnTo>
                    <a:pt x="6273" y="26418"/>
                  </a:lnTo>
                  <a:lnTo>
                    <a:pt x="6513" y="26594"/>
                  </a:lnTo>
                  <a:lnTo>
                    <a:pt x="6801" y="26754"/>
                  </a:lnTo>
                  <a:lnTo>
                    <a:pt x="7137" y="26898"/>
                  </a:lnTo>
                  <a:lnTo>
                    <a:pt x="7505" y="27026"/>
                  </a:lnTo>
                  <a:lnTo>
                    <a:pt x="7921" y="27154"/>
                  </a:lnTo>
                  <a:lnTo>
                    <a:pt x="8353" y="27282"/>
                  </a:lnTo>
                  <a:lnTo>
                    <a:pt x="8833" y="27378"/>
                  </a:lnTo>
                  <a:lnTo>
                    <a:pt x="9314" y="27474"/>
                  </a:lnTo>
                  <a:lnTo>
                    <a:pt x="9826" y="27554"/>
                  </a:lnTo>
                  <a:lnTo>
                    <a:pt x="10354" y="27618"/>
                  </a:lnTo>
                  <a:lnTo>
                    <a:pt x="10898" y="27682"/>
                  </a:lnTo>
                  <a:lnTo>
                    <a:pt x="11458" y="27730"/>
                  </a:lnTo>
                  <a:lnTo>
                    <a:pt x="12018" y="27762"/>
                  </a:lnTo>
                  <a:lnTo>
                    <a:pt x="12578" y="27778"/>
                  </a:lnTo>
                  <a:lnTo>
                    <a:pt x="13154" y="27794"/>
                  </a:lnTo>
                  <a:lnTo>
                    <a:pt x="13714" y="27778"/>
                  </a:lnTo>
                  <a:lnTo>
                    <a:pt x="14258" y="27762"/>
                  </a:lnTo>
                  <a:lnTo>
                    <a:pt x="14802" y="27730"/>
                  </a:lnTo>
                  <a:lnTo>
                    <a:pt x="15330" y="27682"/>
                  </a:lnTo>
                  <a:lnTo>
                    <a:pt x="15842" y="27634"/>
                  </a:lnTo>
                  <a:lnTo>
                    <a:pt x="16322" y="27554"/>
                  </a:lnTo>
                  <a:lnTo>
                    <a:pt x="16786" y="27458"/>
                  </a:lnTo>
                  <a:lnTo>
                    <a:pt x="17218" y="27362"/>
                  </a:lnTo>
                  <a:lnTo>
                    <a:pt x="17618" y="27250"/>
                  </a:lnTo>
                  <a:lnTo>
                    <a:pt x="17986" y="27106"/>
                  </a:lnTo>
                  <a:lnTo>
                    <a:pt x="18306" y="26962"/>
                  </a:lnTo>
                  <a:lnTo>
                    <a:pt x="18594" y="26802"/>
                  </a:lnTo>
                  <a:lnTo>
                    <a:pt x="18722" y="26722"/>
                  </a:lnTo>
                  <a:lnTo>
                    <a:pt x="18834" y="26626"/>
                  </a:lnTo>
                  <a:lnTo>
                    <a:pt x="18930" y="26530"/>
                  </a:lnTo>
                  <a:lnTo>
                    <a:pt x="19010" y="26434"/>
                  </a:lnTo>
                  <a:lnTo>
                    <a:pt x="19090" y="26338"/>
                  </a:lnTo>
                  <a:lnTo>
                    <a:pt x="19154" y="26226"/>
                  </a:lnTo>
                  <a:lnTo>
                    <a:pt x="19154" y="26226"/>
                  </a:lnTo>
                  <a:lnTo>
                    <a:pt x="19186" y="26114"/>
                  </a:lnTo>
                  <a:lnTo>
                    <a:pt x="19218" y="26002"/>
                  </a:lnTo>
                  <a:lnTo>
                    <a:pt x="19250" y="25890"/>
                  </a:lnTo>
                  <a:lnTo>
                    <a:pt x="19250" y="25778"/>
                  </a:lnTo>
                  <a:lnTo>
                    <a:pt x="19250" y="25650"/>
                  </a:lnTo>
                  <a:lnTo>
                    <a:pt x="19234" y="25538"/>
                  </a:lnTo>
                  <a:lnTo>
                    <a:pt x="19202" y="25410"/>
                  </a:lnTo>
                  <a:lnTo>
                    <a:pt x="19170" y="25282"/>
                  </a:lnTo>
                  <a:lnTo>
                    <a:pt x="19058" y="25026"/>
                  </a:lnTo>
                  <a:lnTo>
                    <a:pt x="18914" y="24754"/>
                  </a:lnTo>
                  <a:lnTo>
                    <a:pt x="18738" y="24466"/>
                  </a:lnTo>
                  <a:lnTo>
                    <a:pt x="18514" y="24178"/>
                  </a:lnTo>
                  <a:lnTo>
                    <a:pt x="18258" y="23874"/>
                  </a:lnTo>
                  <a:lnTo>
                    <a:pt x="17986" y="23554"/>
                  </a:lnTo>
                  <a:lnTo>
                    <a:pt x="17346" y="22882"/>
                  </a:lnTo>
                  <a:lnTo>
                    <a:pt x="16610" y="22162"/>
                  </a:lnTo>
                  <a:lnTo>
                    <a:pt x="15826" y="21378"/>
                  </a:lnTo>
                  <a:lnTo>
                    <a:pt x="14978" y="20530"/>
                  </a:lnTo>
                  <a:lnTo>
                    <a:pt x="14114" y="19618"/>
                  </a:lnTo>
                  <a:lnTo>
                    <a:pt x="13682" y="19154"/>
                  </a:lnTo>
                  <a:lnTo>
                    <a:pt x="13250" y="18658"/>
                  </a:lnTo>
                  <a:lnTo>
                    <a:pt x="12818" y="18146"/>
                  </a:lnTo>
                  <a:lnTo>
                    <a:pt x="12386" y="17602"/>
                  </a:lnTo>
                  <a:lnTo>
                    <a:pt x="11970" y="17058"/>
                  </a:lnTo>
                  <a:lnTo>
                    <a:pt x="11570" y="16498"/>
                  </a:lnTo>
                  <a:lnTo>
                    <a:pt x="11186" y="15906"/>
                  </a:lnTo>
                  <a:lnTo>
                    <a:pt x="10802" y="15297"/>
                  </a:lnTo>
                  <a:lnTo>
                    <a:pt x="10450" y="14673"/>
                  </a:lnTo>
                  <a:lnTo>
                    <a:pt x="10114" y="14017"/>
                  </a:lnTo>
                  <a:lnTo>
                    <a:pt x="9810" y="13361"/>
                  </a:lnTo>
                  <a:lnTo>
                    <a:pt x="9538" y="12657"/>
                  </a:lnTo>
                  <a:lnTo>
                    <a:pt x="9538" y="12657"/>
                  </a:lnTo>
                  <a:lnTo>
                    <a:pt x="9378" y="12241"/>
                  </a:lnTo>
                  <a:lnTo>
                    <a:pt x="9250" y="11825"/>
                  </a:lnTo>
                  <a:lnTo>
                    <a:pt x="9122" y="11393"/>
                  </a:lnTo>
                  <a:lnTo>
                    <a:pt x="9025" y="10945"/>
                  </a:lnTo>
                  <a:lnTo>
                    <a:pt x="8929" y="10497"/>
                  </a:lnTo>
                  <a:lnTo>
                    <a:pt x="8833" y="10049"/>
                  </a:lnTo>
                  <a:lnTo>
                    <a:pt x="8769" y="9601"/>
                  </a:lnTo>
                  <a:lnTo>
                    <a:pt x="8705" y="9153"/>
                  </a:lnTo>
                  <a:lnTo>
                    <a:pt x="8609" y="8257"/>
                  </a:lnTo>
                  <a:lnTo>
                    <a:pt x="8545" y="7361"/>
                  </a:lnTo>
                  <a:lnTo>
                    <a:pt x="8529" y="6481"/>
                  </a:lnTo>
                  <a:lnTo>
                    <a:pt x="8513" y="5617"/>
                  </a:lnTo>
                  <a:lnTo>
                    <a:pt x="8529" y="4801"/>
                  </a:lnTo>
                  <a:lnTo>
                    <a:pt x="8561" y="4017"/>
                  </a:lnTo>
                  <a:lnTo>
                    <a:pt x="8641" y="2625"/>
                  </a:lnTo>
                  <a:lnTo>
                    <a:pt x="8721" y="1505"/>
                  </a:lnTo>
                  <a:lnTo>
                    <a:pt x="8753" y="1073"/>
                  </a:lnTo>
                  <a:lnTo>
                    <a:pt x="8769" y="736"/>
                  </a:lnTo>
                  <a:lnTo>
                    <a:pt x="8769" y="736"/>
                  </a:lnTo>
                  <a:lnTo>
                    <a:pt x="8753" y="672"/>
                  </a:lnTo>
                  <a:lnTo>
                    <a:pt x="8737" y="592"/>
                  </a:lnTo>
                  <a:lnTo>
                    <a:pt x="8705" y="528"/>
                  </a:lnTo>
                  <a:lnTo>
                    <a:pt x="8673" y="480"/>
                  </a:lnTo>
                  <a:lnTo>
                    <a:pt x="8625" y="416"/>
                  </a:lnTo>
                  <a:lnTo>
                    <a:pt x="8561" y="368"/>
                  </a:lnTo>
                  <a:lnTo>
                    <a:pt x="8417" y="272"/>
                  </a:lnTo>
                  <a:lnTo>
                    <a:pt x="8225" y="192"/>
                  </a:lnTo>
                  <a:lnTo>
                    <a:pt x="8017" y="128"/>
                  </a:lnTo>
                  <a:lnTo>
                    <a:pt x="7777" y="80"/>
                  </a:lnTo>
                  <a:lnTo>
                    <a:pt x="7505" y="48"/>
                  </a:lnTo>
                  <a:lnTo>
                    <a:pt x="7201" y="16"/>
                  </a:lnTo>
                  <a:lnTo>
                    <a:pt x="6881" y="0"/>
                  </a:lnTo>
                  <a:lnTo>
                    <a:pt x="6561" y="0"/>
                  </a:lnTo>
                  <a:lnTo>
                    <a:pt x="6209" y="16"/>
                  </a:lnTo>
                  <a:lnTo>
                    <a:pt x="5841" y="32"/>
                  </a:lnTo>
                  <a:lnTo>
                    <a:pt x="5489" y="80"/>
                  </a:lnTo>
                  <a:lnTo>
                    <a:pt x="5105" y="112"/>
                  </a:lnTo>
                  <a:lnTo>
                    <a:pt x="4737" y="176"/>
                  </a:lnTo>
                  <a:lnTo>
                    <a:pt x="4353" y="240"/>
                  </a:lnTo>
                  <a:lnTo>
                    <a:pt x="3985" y="320"/>
                  </a:lnTo>
                  <a:lnTo>
                    <a:pt x="3617" y="400"/>
                  </a:lnTo>
                  <a:lnTo>
                    <a:pt x="3265" y="496"/>
                  </a:lnTo>
                  <a:lnTo>
                    <a:pt x="2929" y="608"/>
                  </a:lnTo>
                  <a:lnTo>
                    <a:pt x="2609" y="720"/>
                  </a:lnTo>
                  <a:lnTo>
                    <a:pt x="2289" y="848"/>
                  </a:lnTo>
                  <a:lnTo>
                    <a:pt x="2017" y="977"/>
                  </a:lnTo>
                  <a:lnTo>
                    <a:pt x="1745" y="1121"/>
                  </a:lnTo>
                  <a:lnTo>
                    <a:pt x="1521" y="1265"/>
                  </a:lnTo>
                  <a:lnTo>
                    <a:pt x="1313" y="1409"/>
                  </a:lnTo>
                  <a:lnTo>
                    <a:pt x="1137" y="1569"/>
                  </a:lnTo>
                  <a:lnTo>
                    <a:pt x="1009" y="1745"/>
                  </a:lnTo>
                  <a:lnTo>
                    <a:pt x="961" y="1825"/>
                  </a:lnTo>
                  <a:lnTo>
                    <a:pt x="913" y="1921"/>
                  </a:lnTo>
                  <a:lnTo>
                    <a:pt x="897" y="2001"/>
                  </a:lnTo>
                  <a:lnTo>
                    <a:pt x="865" y="2097"/>
                  </a:lnTo>
                  <a:lnTo>
                    <a:pt x="865" y="2193"/>
                  </a:lnTo>
                  <a:lnTo>
                    <a:pt x="865" y="2273"/>
                  </a:lnTo>
                  <a:lnTo>
                    <a:pt x="865" y="227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4791696" y="1744819"/>
              <a:ext cx="278476" cy="550246"/>
            </a:xfrm>
            <a:custGeom>
              <a:rect b="b" l="l" r="r" t="t"/>
              <a:pathLst>
                <a:path extrusionOk="0" h="31587" w="15986">
                  <a:moveTo>
                    <a:pt x="7265" y="1088"/>
                  </a:moveTo>
                  <a:lnTo>
                    <a:pt x="7265" y="1088"/>
                  </a:lnTo>
                  <a:lnTo>
                    <a:pt x="7569" y="1521"/>
                  </a:lnTo>
                  <a:lnTo>
                    <a:pt x="7889" y="2081"/>
                  </a:lnTo>
                  <a:lnTo>
                    <a:pt x="8257" y="2721"/>
                  </a:lnTo>
                  <a:lnTo>
                    <a:pt x="8641" y="3473"/>
                  </a:lnTo>
                  <a:lnTo>
                    <a:pt x="9057" y="4305"/>
                  </a:lnTo>
                  <a:lnTo>
                    <a:pt x="9489" y="5217"/>
                  </a:lnTo>
                  <a:lnTo>
                    <a:pt x="9937" y="6209"/>
                  </a:lnTo>
                  <a:lnTo>
                    <a:pt x="10401" y="7249"/>
                  </a:lnTo>
                  <a:lnTo>
                    <a:pt x="10865" y="8353"/>
                  </a:lnTo>
                  <a:lnTo>
                    <a:pt x="11345" y="9521"/>
                  </a:lnTo>
                  <a:lnTo>
                    <a:pt x="11810" y="10705"/>
                  </a:lnTo>
                  <a:lnTo>
                    <a:pt x="12274" y="11937"/>
                  </a:lnTo>
                  <a:lnTo>
                    <a:pt x="12722" y="13201"/>
                  </a:lnTo>
                  <a:lnTo>
                    <a:pt x="13170" y="14465"/>
                  </a:lnTo>
                  <a:lnTo>
                    <a:pt x="13586" y="15745"/>
                  </a:lnTo>
                  <a:lnTo>
                    <a:pt x="14002" y="17042"/>
                  </a:lnTo>
                  <a:lnTo>
                    <a:pt x="14370" y="18322"/>
                  </a:lnTo>
                  <a:lnTo>
                    <a:pt x="14722" y="19586"/>
                  </a:lnTo>
                  <a:lnTo>
                    <a:pt x="15042" y="20818"/>
                  </a:lnTo>
                  <a:lnTo>
                    <a:pt x="15314" y="22034"/>
                  </a:lnTo>
                  <a:lnTo>
                    <a:pt x="15538" y="23218"/>
                  </a:lnTo>
                  <a:lnTo>
                    <a:pt x="15650" y="23794"/>
                  </a:lnTo>
                  <a:lnTo>
                    <a:pt x="15730" y="24354"/>
                  </a:lnTo>
                  <a:lnTo>
                    <a:pt x="15810" y="24898"/>
                  </a:lnTo>
                  <a:lnTo>
                    <a:pt x="15874" y="25426"/>
                  </a:lnTo>
                  <a:lnTo>
                    <a:pt x="15922" y="25938"/>
                  </a:lnTo>
                  <a:lnTo>
                    <a:pt x="15954" y="26450"/>
                  </a:lnTo>
                  <a:lnTo>
                    <a:pt x="15986" y="26930"/>
                  </a:lnTo>
                  <a:lnTo>
                    <a:pt x="15986" y="27394"/>
                  </a:lnTo>
                  <a:lnTo>
                    <a:pt x="15970" y="27842"/>
                  </a:lnTo>
                  <a:lnTo>
                    <a:pt x="15954" y="28274"/>
                  </a:lnTo>
                  <a:lnTo>
                    <a:pt x="15906" y="28674"/>
                  </a:lnTo>
                  <a:lnTo>
                    <a:pt x="15842" y="29058"/>
                  </a:lnTo>
                  <a:lnTo>
                    <a:pt x="15762" y="29426"/>
                  </a:lnTo>
                  <a:lnTo>
                    <a:pt x="15682" y="29762"/>
                  </a:lnTo>
                  <a:lnTo>
                    <a:pt x="15554" y="30066"/>
                  </a:lnTo>
                  <a:lnTo>
                    <a:pt x="15426" y="30354"/>
                  </a:lnTo>
                  <a:lnTo>
                    <a:pt x="15282" y="30626"/>
                  </a:lnTo>
                  <a:lnTo>
                    <a:pt x="15106" y="30850"/>
                  </a:lnTo>
                  <a:lnTo>
                    <a:pt x="14914" y="31059"/>
                  </a:lnTo>
                  <a:lnTo>
                    <a:pt x="14690" y="31235"/>
                  </a:lnTo>
                  <a:lnTo>
                    <a:pt x="14450" y="31379"/>
                  </a:lnTo>
                  <a:lnTo>
                    <a:pt x="14338" y="31427"/>
                  </a:lnTo>
                  <a:lnTo>
                    <a:pt x="14194" y="31475"/>
                  </a:lnTo>
                  <a:lnTo>
                    <a:pt x="14194" y="31475"/>
                  </a:lnTo>
                  <a:lnTo>
                    <a:pt x="14002" y="31539"/>
                  </a:lnTo>
                  <a:lnTo>
                    <a:pt x="13810" y="31571"/>
                  </a:lnTo>
                  <a:lnTo>
                    <a:pt x="13618" y="31587"/>
                  </a:lnTo>
                  <a:lnTo>
                    <a:pt x="13410" y="31587"/>
                  </a:lnTo>
                  <a:lnTo>
                    <a:pt x="13202" y="31571"/>
                  </a:lnTo>
                  <a:lnTo>
                    <a:pt x="12994" y="31539"/>
                  </a:lnTo>
                  <a:lnTo>
                    <a:pt x="12786" y="31475"/>
                  </a:lnTo>
                  <a:lnTo>
                    <a:pt x="12562" y="31411"/>
                  </a:lnTo>
                  <a:lnTo>
                    <a:pt x="12338" y="31315"/>
                  </a:lnTo>
                  <a:lnTo>
                    <a:pt x="12114" y="31219"/>
                  </a:lnTo>
                  <a:lnTo>
                    <a:pt x="11890" y="31091"/>
                  </a:lnTo>
                  <a:lnTo>
                    <a:pt x="11666" y="30962"/>
                  </a:lnTo>
                  <a:lnTo>
                    <a:pt x="11442" y="30818"/>
                  </a:lnTo>
                  <a:lnTo>
                    <a:pt x="11201" y="30642"/>
                  </a:lnTo>
                  <a:lnTo>
                    <a:pt x="10961" y="30466"/>
                  </a:lnTo>
                  <a:lnTo>
                    <a:pt x="10737" y="30274"/>
                  </a:lnTo>
                  <a:lnTo>
                    <a:pt x="10257" y="29858"/>
                  </a:lnTo>
                  <a:lnTo>
                    <a:pt x="9777" y="29378"/>
                  </a:lnTo>
                  <a:lnTo>
                    <a:pt x="9281" y="28866"/>
                  </a:lnTo>
                  <a:lnTo>
                    <a:pt x="8801" y="28306"/>
                  </a:lnTo>
                  <a:lnTo>
                    <a:pt x="8305" y="27698"/>
                  </a:lnTo>
                  <a:lnTo>
                    <a:pt x="7809" y="27074"/>
                  </a:lnTo>
                  <a:lnTo>
                    <a:pt x="7329" y="26402"/>
                  </a:lnTo>
                  <a:lnTo>
                    <a:pt x="6833" y="25714"/>
                  </a:lnTo>
                  <a:lnTo>
                    <a:pt x="6353" y="24994"/>
                  </a:lnTo>
                  <a:lnTo>
                    <a:pt x="5889" y="24242"/>
                  </a:lnTo>
                  <a:lnTo>
                    <a:pt x="5409" y="23490"/>
                  </a:lnTo>
                  <a:lnTo>
                    <a:pt x="4961" y="22706"/>
                  </a:lnTo>
                  <a:lnTo>
                    <a:pt x="4513" y="21922"/>
                  </a:lnTo>
                  <a:lnTo>
                    <a:pt x="4065" y="21122"/>
                  </a:lnTo>
                  <a:lnTo>
                    <a:pt x="3649" y="20322"/>
                  </a:lnTo>
                  <a:lnTo>
                    <a:pt x="3233" y="19522"/>
                  </a:lnTo>
                  <a:lnTo>
                    <a:pt x="2833" y="18722"/>
                  </a:lnTo>
                  <a:lnTo>
                    <a:pt x="2449" y="17938"/>
                  </a:lnTo>
                  <a:lnTo>
                    <a:pt x="2097" y="17154"/>
                  </a:lnTo>
                  <a:lnTo>
                    <a:pt x="1745" y="16386"/>
                  </a:lnTo>
                  <a:lnTo>
                    <a:pt x="1425" y="15617"/>
                  </a:lnTo>
                  <a:lnTo>
                    <a:pt x="1121" y="14881"/>
                  </a:lnTo>
                  <a:lnTo>
                    <a:pt x="849" y="14177"/>
                  </a:lnTo>
                  <a:lnTo>
                    <a:pt x="609" y="13489"/>
                  </a:lnTo>
                  <a:lnTo>
                    <a:pt x="609" y="13489"/>
                  </a:lnTo>
                  <a:lnTo>
                    <a:pt x="497" y="13153"/>
                  </a:lnTo>
                  <a:lnTo>
                    <a:pt x="385" y="12801"/>
                  </a:lnTo>
                  <a:lnTo>
                    <a:pt x="305" y="12465"/>
                  </a:lnTo>
                  <a:lnTo>
                    <a:pt x="225" y="12113"/>
                  </a:lnTo>
                  <a:lnTo>
                    <a:pt x="161" y="11761"/>
                  </a:lnTo>
                  <a:lnTo>
                    <a:pt x="113" y="11409"/>
                  </a:lnTo>
                  <a:lnTo>
                    <a:pt x="65" y="11057"/>
                  </a:lnTo>
                  <a:lnTo>
                    <a:pt x="33" y="10705"/>
                  </a:lnTo>
                  <a:lnTo>
                    <a:pt x="17" y="10353"/>
                  </a:lnTo>
                  <a:lnTo>
                    <a:pt x="1" y="10001"/>
                  </a:lnTo>
                  <a:lnTo>
                    <a:pt x="1" y="9649"/>
                  </a:lnTo>
                  <a:lnTo>
                    <a:pt x="1" y="9297"/>
                  </a:lnTo>
                  <a:lnTo>
                    <a:pt x="49" y="8593"/>
                  </a:lnTo>
                  <a:lnTo>
                    <a:pt x="129" y="7905"/>
                  </a:lnTo>
                  <a:lnTo>
                    <a:pt x="241" y="7217"/>
                  </a:lnTo>
                  <a:lnTo>
                    <a:pt x="385" y="6545"/>
                  </a:lnTo>
                  <a:lnTo>
                    <a:pt x="561" y="5889"/>
                  </a:lnTo>
                  <a:lnTo>
                    <a:pt x="753" y="5249"/>
                  </a:lnTo>
                  <a:lnTo>
                    <a:pt x="977" y="4641"/>
                  </a:lnTo>
                  <a:lnTo>
                    <a:pt x="1233" y="4049"/>
                  </a:lnTo>
                  <a:lnTo>
                    <a:pt x="1505" y="3489"/>
                  </a:lnTo>
                  <a:lnTo>
                    <a:pt x="1793" y="2961"/>
                  </a:lnTo>
                  <a:lnTo>
                    <a:pt x="2097" y="2465"/>
                  </a:lnTo>
                  <a:lnTo>
                    <a:pt x="2417" y="2001"/>
                  </a:lnTo>
                  <a:lnTo>
                    <a:pt x="2753" y="1585"/>
                  </a:lnTo>
                  <a:lnTo>
                    <a:pt x="3089" y="1201"/>
                  </a:lnTo>
                  <a:lnTo>
                    <a:pt x="3265" y="1024"/>
                  </a:lnTo>
                  <a:lnTo>
                    <a:pt x="3441" y="864"/>
                  </a:lnTo>
                  <a:lnTo>
                    <a:pt x="3617" y="720"/>
                  </a:lnTo>
                  <a:lnTo>
                    <a:pt x="3793" y="592"/>
                  </a:lnTo>
                  <a:lnTo>
                    <a:pt x="3985" y="464"/>
                  </a:lnTo>
                  <a:lnTo>
                    <a:pt x="4161" y="352"/>
                  </a:lnTo>
                  <a:lnTo>
                    <a:pt x="4337" y="256"/>
                  </a:lnTo>
                  <a:lnTo>
                    <a:pt x="4529" y="176"/>
                  </a:lnTo>
                  <a:lnTo>
                    <a:pt x="4705" y="112"/>
                  </a:lnTo>
                  <a:lnTo>
                    <a:pt x="4897" y="64"/>
                  </a:lnTo>
                  <a:lnTo>
                    <a:pt x="5073" y="16"/>
                  </a:lnTo>
                  <a:lnTo>
                    <a:pt x="5249" y="0"/>
                  </a:lnTo>
                  <a:lnTo>
                    <a:pt x="5425" y="0"/>
                  </a:lnTo>
                  <a:lnTo>
                    <a:pt x="5617" y="0"/>
                  </a:lnTo>
                  <a:lnTo>
                    <a:pt x="5793" y="32"/>
                  </a:lnTo>
                  <a:lnTo>
                    <a:pt x="5969" y="80"/>
                  </a:lnTo>
                  <a:lnTo>
                    <a:pt x="6129" y="144"/>
                  </a:lnTo>
                  <a:lnTo>
                    <a:pt x="6305" y="224"/>
                  </a:lnTo>
                  <a:lnTo>
                    <a:pt x="6481" y="320"/>
                  </a:lnTo>
                  <a:lnTo>
                    <a:pt x="6641" y="432"/>
                  </a:lnTo>
                  <a:lnTo>
                    <a:pt x="6801" y="576"/>
                  </a:lnTo>
                  <a:lnTo>
                    <a:pt x="6961" y="720"/>
                  </a:lnTo>
                  <a:lnTo>
                    <a:pt x="7121" y="896"/>
                  </a:lnTo>
                  <a:lnTo>
                    <a:pt x="7265" y="1088"/>
                  </a:lnTo>
                  <a:lnTo>
                    <a:pt x="7265" y="1088"/>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4670731" y="2519435"/>
              <a:ext cx="354288" cy="1118869"/>
            </a:xfrm>
            <a:custGeom>
              <a:rect b="b" l="l" r="r" t="t"/>
              <a:pathLst>
                <a:path extrusionOk="0" h="64229" w="20338">
                  <a:moveTo>
                    <a:pt x="15393" y="6385"/>
                  </a:moveTo>
                  <a:lnTo>
                    <a:pt x="15393" y="6385"/>
                  </a:lnTo>
                  <a:lnTo>
                    <a:pt x="15521" y="6753"/>
                  </a:lnTo>
                  <a:lnTo>
                    <a:pt x="15649" y="7153"/>
                  </a:lnTo>
                  <a:lnTo>
                    <a:pt x="15777" y="7601"/>
                  </a:lnTo>
                  <a:lnTo>
                    <a:pt x="15905" y="8081"/>
                  </a:lnTo>
                  <a:lnTo>
                    <a:pt x="16161" y="9153"/>
                  </a:lnTo>
                  <a:lnTo>
                    <a:pt x="16417" y="10353"/>
                  </a:lnTo>
                  <a:lnTo>
                    <a:pt x="16657" y="11665"/>
                  </a:lnTo>
                  <a:lnTo>
                    <a:pt x="16913" y="13105"/>
                  </a:lnTo>
                  <a:lnTo>
                    <a:pt x="17153" y="14641"/>
                  </a:lnTo>
                  <a:lnTo>
                    <a:pt x="17393" y="16273"/>
                  </a:lnTo>
                  <a:lnTo>
                    <a:pt x="17633" y="17986"/>
                  </a:lnTo>
                  <a:lnTo>
                    <a:pt x="17857" y="19778"/>
                  </a:lnTo>
                  <a:lnTo>
                    <a:pt x="18081" y="21634"/>
                  </a:lnTo>
                  <a:lnTo>
                    <a:pt x="18289" y="23538"/>
                  </a:lnTo>
                  <a:lnTo>
                    <a:pt x="18498" y="25490"/>
                  </a:lnTo>
                  <a:lnTo>
                    <a:pt x="18706" y="27474"/>
                  </a:lnTo>
                  <a:lnTo>
                    <a:pt x="18898" y="29474"/>
                  </a:lnTo>
                  <a:lnTo>
                    <a:pt x="19074" y="31507"/>
                  </a:lnTo>
                  <a:lnTo>
                    <a:pt x="19250" y="33523"/>
                  </a:lnTo>
                  <a:lnTo>
                    <a:pt x="19410" y="35539"/>
                  </a:lnTo>
                  <a:lnTo>
                    <a:pt x="19554" y="37555"/>
                  </a:lnTo>
                  <a:lnTo>
                    <a:pt x="19698" y="39523"/>
                  </a:lnTo>
                  <a:lnTo>
                    <a:pt x="19826" y="41475"/>
                  </a:lnTo>
                  <a:lnTo>
                    <a:pt x="19938" y="43363"/>
                  </a:lnTo>
                  <a:lnTo>
                    <a:pt x="20034" y="45203"/>
                  </a:lnTo>
                  <a:lnTo>
                    <a:pt x="20130" y="46980"/>
                  </a:lnTo>
                  <a:lnTo>
                    <a:pt x="20194" y="48692"/>
                  </a:lnTo>
                  <a:lnTo>
                    <a:pt x="20258" y="50308"/>
                  </a:lnTo>
                  <a:lnTo>
                    <a:pt x="20290" y="51828"/>
                  </a:lnTo>
                  <a:lnTo>
                    <a:pt x="20322" y="53236"/>
                  </a:lnTo>
                  <a:lnTo>
                    <a:pt x="20338" y="54548"/>
                  </a:lnTo>
                  <a:lnTo>
                    <a:pt x="20322" y="55716"/>
                  </a:lnTo>
                  <a:lnTo>
                    <a:pt x="20290" y="56772"/>
                  </a:lnTo>
                  <a:lnTo>
                    <a:pt x="20258" y="57668"/>
                  </a:lnTo>
                  <a:lnTo>
                    <a:pt x="20258" y="57668"/>
                  </a:lnTo>
                  <a:lnTo>
                    <a:pt x="20226" y="58068"/>
                  </a:lnTo>
                  <a:lnTo>
                    <a:pt x="20178" y="58468"/>
                  </a:lnTo>
                  <a:lnTo>
                    <a:pt x="20130" y="58852"/>
                  </a:lnTo>
                  <a:lnTo>
                    <a:pt x="20066" y="59220"/>
                  </a:lnTo>
                  <a:lnTo>
                    <a:pt x="20002" y="59588"/>
                  </a:lnTo>
                  <a:lnTo>
                    <a:pt x="19938" y="59924"/>
                  </a:lnTo>
                  <a:lnTo>
                    <a:pt x="19858" y="60244"/>
                  </a:lnTo>
                  <a:lnTo>
                    <a:pt x="19778" y="60564"/>
                  </a:lnTo>
                  <a:lnTo>
                    <a:pt x="19682" y="60868"/>
                  </a:lnTo>
                  <a:lnTo>
                    <a:pt x="19586" y="61156"/>
                  </a:lnTo>
                  <a:lnTo>
                    <a:pt x="19474" y="61429"/>
                  </a:lnTo>
                  <a:lnTo>
                    <a:pt x="19362" y="61685"/>
                  </a:lnTo>
                  <a:lnTo>
                    <a:pt x="19234" y="61941"/>
                  </a:lnTo>
                  <a:lnTo>
                    <a:pt x="19122" y="62165"/>
                  </a:lnTo>
                  <a:lnTo>
                    <a:pt x="18978" y="62389"/>
                  </a:lnTo>
                  <a:lnTo>
                    <a:pt x="18850" y="62597"/>
                  </a:lnTo>
                  <a:lnTo>
                    <a:pt x="18706" y="62789"/>
                  </a:lnTo>
                  <a:lnTo>
                    <a:pt x="18562" y="62965"/>
                  </a:lnTo>
                  <a:lnTo>
                    <a:pt x="18402" y="63141"/>
                  </a:lnTo>
                  <a:lnTo>
                    <a:pt x="18241" y="63301"/>
                  </a:lnTo>
                  <a:lnTo>
                    <a:pt x="18081" y="63445"/>
                  </a:lnTo>
                  <a:lnTo>
                    <a:pt x="17921" y="63573"/>
                  </a:lnTo>
                  <a:lnTo>
                    <a:pt x="17745" y="63701"/>
                  </a:lnTo>
                  <a:lnTo>
                    <a:pt x="17585" y="63797"/>
                  </a:lnTo>
                  <a:lnTo>
                    <a:pt x="17393" y="63893"/>
                  </a:lnTo>
                  <a:lnTo>
                    <a:pt x="17217" y="63973"/>
                  </a:lnTo>
                  <a:lnTo>
                    <a:pt x="17041" y="64053"/>
                  </a:lnTo>
                  <a:lnTo>
                    <a:pt x="16849" y="64117"/>
                  </a:lnTo>
                  <a:lnTo>
                    <a:pt x="16657" y="64165"/>
                  </a:lnTo>
                  <a:lnTo>
                    <a:pt x="16465" y="64197"/>
                  </a:lnTo>
                  <a:lnTo>
                    <a:pt x="16273" y="64213"/>
                  </a:lnTo>
                  <a:lnTo>
                    <a:pt x="16065" y="64229"/>
                  </a:lnTo>
                  <a:lnTo>
                    <a:pt x="15873" y="64229"/>
                  </a:lnTo>
                  <a:lnTo>
                    <a:pt x="15665" y="64229"/>
                  </a:lnTo>
                  <a:lnTo>
                    <a:pt x="15457" y="64213"/>
                  </a:lnTo>
                  <a:lnTo>
                    <a:pt x="15249" y="64181"/>
                  </a:lnTo>
                  <a:lnTo>
                    <a:pt x="15041" y="64133"/>
                  </a:lnTo>
                  <a:lnTo>
                    <a:pt x="14833" y="64085"/>
                  </a:lnTo>
                  <a:lnTo>
                    <a:pt x="14625" y="64021"/>
                  </a:lnTo>
                  <a:lnTo>
                    <a:pt x="14417" y="63941"/>
                  </a:lnTo>
                  <a:lnTo>
                    <a:pt x="14001" y="63765"/>
                  </a:lnTo>
                  <a:lnTo>
                    <a:pt x="13569" y="63541"/>
                  </a:lnTo>
                  <a:lnTo>
                    <a:pt x="13153" y="63285"/>
                  </a:lnTo>
                  <a:lnTo>
                    <a:pt x="12737" y="62981"/>
                  </a:lnTo>
                  <a:lnTo>
                    <a:pt x="12321" y="62645"/>
                  </a:lnTo>
                  <a:lnTo>
                    <a:pt x="11905" y="62261"/>
                  </a:lnTo>
                  <a:lnTo>
                    <a:pt x="11505" y="61845"/>
                  </a:lnTo>
                  <a:lnTo>
                    <a:pt x="11121" y="61397"/>
                  </a:lnTo>
                  <a:lnTo>
                    <a:pt x="10737" y="60916"/>
                  </a:lnTo>
                  <a:lnTo>
                    <a:pt x="10369" y="60388"/>
                  </a:lnTo>
                  <a:lnTo>
                    <a:pt x="10001" y="59844"/>
                  </a:lnTo>
                  <a:lnTo>
                    <a:pt x="9665" y="59252"/>
                  </a:lnTo>
                  <a:lnTo>
                    <a:pt x="9665" y="59252"/>
                  </a:lnTo>
                  <a:lnTo>
                    <a:pt x="9313" y="58564"/>
                  </a:lnTo>
                  <a:lnTo>
                    <a:pt x="8945" y="57764"/>
                  </a:lnTo>
                  <a:lnTo>
                    <a:pt x="8545" y="56868"/>
                  </a:lnTo>
                  <a:lnTo>
                    <a:pt x="8145" y="55876"/>
                  </a:lnTo>
                  <a:lnTo>
                    <a:pt x="7729" y="54788"/>
                  </a:lnTo>
                  <a:lnTo>
                    <a:pt x="7313" y="53604"/>
                  </a:lnTo>
                  <a:lnTo>
                    <a:pt x="6881" y="52340"/>
                  </a:lnTo>
                  <a:lnTo>
                    <a:pt x="6449" y="50980"/>
                  </a:lnTo>
                  <a:lnTo>
                    <a:pt x="6017" y="49572"/>
                  </a:lnTo>
                  <a:lnTo>
                    <a:pt x="5585" y="48068"/>
                  </a:lnTo>
                  <a:lnTo>
                    <a:pt x="5137" y="46516"/>
                  </a:lnTo>
                  <a:lnTo>
                    <a:pt x="4705" y="44899"/>
                  </a:lnTo>
                  <a:lnTo>
                    <a:pt x="4289" y="43235"/>
                  </a:lnTo>
                  <a:lnTo>
                    <a:pt x="3873" y="41507"/>
                  </a:lnTo>
                  <a:lnTo>
                    <a:pt x="3457" y="39747"/>
                  </a:lnTo>
                  <a:lnTo>
                    <a:pt x="3057" y="37939"/>
                  </a:lnTo>
                  <a:lnTo>
                    <a:pt x="2673" y="36099"/>
                  </a:lnTo>
                  <a:lnTo>
                    <a:pt x="2320" y="34243"/>
                  </a:lnTo>
                  <a:lnTo>
                    <a:pt x="1968" y="32355"/>
                  </a:lnTo>
                  <a:lnTo>
                    <a:pt x="1648" y="30434"/>
                  </a:lnTo>
                  <a:lnTo>
                    <a:pt x="1344" y="28514"/>
                  </a:lnTo>
                  <a:lnTo>
                    <a:pt x="1056" y="26578"/>
                  </a:lnTo>
                  <a:lnTo>
                    <a:pt x="816" y="24642"/>
                  </a:lnTo>
                  <a:lnTo>
                    <a:pt x="592" y="22706"/>
                  </a:lnTo>
                  <a:lnTo>
                    <a:pt x="400" y="20770"/>
                  </a:lnTo>
                  <a:lnTo>
                    <a:pt x="240" y="18850"/>
                  </a:lnTo>
                  <a:lnTo>
                    <a:pt x="128" y="16946"/>
                  </a:lnTo>
                  <a:lnTo>
                    <a:pt x="48" y="15073"/>
                  </a:lnTo>
                  <a:lnTo>
                    <a:pt x="16" y="14129"/>
                  </a:lnTo>
                  <a:lnTo>
                    <a:pt x="0" y="13217"/>
                  </a:lnTo>
                  <a:lnTo>
                    <a:pt x="0" y="12289"/>
                  </a:lnTo>
                  <a:lnTo>
                    <a:pt x="0" y="11393"/>
                  </a:lnTo>
                  <a:lnTo>
                    <a:pt x="16" y="10481"/>
                  </a:lnTo>
                  <a:lnTo>
                    <a:pt x="48" y="9601"/>
                  </a:lnTo>
                  <a:lnTo>
                    <a:pt x="80" y="8721"/>
                  </a:lnTo>
                  <a:lnTo>
                    <a:pt x="144" y="7857"/>
                  </a:lnTo>
                  <a:lnTo>
                    <a:pt x="144" y="7857"/>
                  </a:lnTo>
                  <a:lnTo>
                    <a:pt x="176" y="7329"/>
                  </a:lnTo>
                  <a:lnTo>
                    <a:pt x="240" y="6833"/>
                  </a:lnTo>
                  <a:lnTo>
                    <a:pt x="320" y="6353"/>
                  </a:lnTo>
                  <a:lnTo>
                    <a:pt x="400" y="5889"/>
                  </a:lnTo>
                  <a:lnTo>
                    <a:pt x="496" y="5457"/>
                  </a:lnTo>
                  <a:lnTo>
                    <a:pt x="624" y="5041"/>
                  </a:lnTo>
                  <a:lnTo>
                    <a:pt x="752" y="4625"/>
                  </a:lnTo>
                  <a:lnTo>
                    <a:pt x="896" y="4241"/>
                  </a:lnTo>
                  <a:lnTo>
                    <a:pt x="1040" y="3873"/>
                  </a:lnTo>
                  <a:lnTo>
                    <a:pt x="1216" y="3521"/>
                  </a:lnTo>
                  <a:lnTo>
                    <a:pt x="1392" y="3201"/>
                  </a:lnTo>
                  <a:lnTo>
                    <a:pt x="1568" y="2881"/>
                  </a:lnTo>
                  <a:lnTo>
                    <a:pt x="1776" y="2577"/>
                  </a:lnTo>
                  <a:lnTo>
                    <a:pt x="1984" y="2305"/>
                  </a:lnTo>
                  <a:lnTo>
                    <a:pt x="2208" y="2033"/>
                  </a:lnTo>
                  <a:lnTo>
                    <a:pt x="2432" y="1793"/>
                  </a:lnTo>
                  <a:lnTo>
                    <a:pt x="2673" y="1569"/>
                  </a:lnTo>
                  <a:lnTo>
                    <a:pt x="2913" y="1344"/>
                  </a:lnTo>
                  <a:lnTo>
                    <a:pt x="3169" y="1152"/>
                  </a:lnTo>
                  <a:lnTo>
                    <a:pt x="3425" y="976"/>
                  </a:lnTo>
                  <a:lnTo>
                    <a:pt x="3697" y="816"/>
                  </a:lnTo>
                  <a:lnTo>
                    <a:pt x="3969" y="656"/>
                  </a:lnTo>
                  <a:lnTo>
                    <a:pt x="4241" y="528"/>
                  </a:lnTo>
                  <a:lnTo>
                    <a:pt x="4529" y="416"/>
                  </a:lnTo>
                  <a:lnTo>
                    <a:pt x="4817" y="304"/>
                  </a:lnTo>
                  <a:lnTo>
                    <a:pt x="5121" y="224"/>
                  </a:lnTo>
                  <a:lnTo>
                    <a:pt x="5409" y="144"/>
                  </a:lnTo>
                  <a:lnTo>
                    <a:pt x="5713" y="96"/>
                  </a:lnTo>
                  <a:lnTo>
                    <a:pt x="6017" y="48"/>
                  </a:lnTo>
                  <a:lnTo>
                    <a:pt x="6337" y="16"/>
                  </a:lnTo>
                  <a:lnTo>
                    <a:pt x="6641" y="0"/>
                  </a:lnTo>
                  <a:lnTo>
                    <a:pt x="6961" y="0"/>
                  </a:lnTo>
                  <a:lnTo>
                    <a:pt x="7265" y="16"/>
                  </a:lnTo>
                  <a:lnTo>
                    <a:pt x="7585" y="48"/>
                  </a:lnTo>
                  <a:lnTo>
                    <a:pt x="7905" y="80"/>
                  </a:lnTo>
                  <a:lnTo>
                    <a:pt x="8225" y="144"/>
                  </a:lnTo>
                  <a:lnTo>
                    <a:pt x="8545" y="208"/>
                  </a:lnTo>
                  <a:lnTo>
                    <a:pt x="8865" y="288"/>
                  </a:lnTo>
                  <a:lnTo>
                    <a:pt x="9169" y="384"/>
                  </a:lnTo>
                  <a:lnTo>
                    <a:pt x="9489" y="496"/>
                  </a:lnTo>
                  <a:lnTo>
                    <a:pt x="9793" y="608"/>
                  </a:lnTo>
                  <a:lnTo>
                    <a:pt x="10113" y="736"/>
                  </a:lnTo>
                  <a:lnTo>
                    <a:pt x="10417" y="880"/>
                  </a:lnTo>
                  <a:lnTo>
                    <a:pt x="10721" y="1040"/>
                  </a:lnTo>
                  <a:lnTo>
                    <a:pt x="11009" y="1200"/>
                  </a:lnTo>
                  <a:lnTo>
                    <a:pt x="11313" y="1376"/>
                  </a:lnTo>
                  <a:lnTo>
                    <a:pt x="11601" y="1569"/>
                  </a:lnTo>
                  <a:lnTo>
                    <a:pt x="11889" y="1777"/>
                  </a:lnTo>
                  <a:lnTo>
                    <a:pt x="12161" y="1985"/>
                  </a:lnTo>
                  <a:lnTo>
                    <a:pt x="12433" y="2209"/>
                  </a:lnTo>
                  <a:lnTo>
                    <a:pt x="12705" y="2449"/>
                  </a:lnTo>
                  <a:lnTo>
                    <a:pt x="12961" y="2689"/>
                  </a:lnTo>
                  <a:lnTo>
                    <a:pt x="13217" y="2945"/>
                  </a:lnTo>
                  <a:lnTo>
                    <a:pt x="13473" y="3217"/>
                  </a:lnTo>
                  <a:lnTo>
                    <a:pt x="13697" y="3489"/>
                  </a:lnTo>
                  <a:lnTo>
                    <a:pt x="13937" y="3777"/>
                  </a:lnTo>
                  <a:lnTo>
                    <a:pt x="14145" y="4065"/>
                  </a:lnTo>
                  <a:lnTo>
                    <a:pt x="14353" y="4369"/>
                  </a:lnTo>
                  <a:lnTo>
                    <a:pt x="14561" y="4689"/>
                  </a:lnTo>
                  <a:lnTo>
                    <a:pt x="14753" y="5009"/>
                  </a:lnTo>
                  <a:lnTo>
                    <a:pt x="14929" y="5345"/>
                  </a:lnTo>
                  <a:lnTo>
                    <a:pt x="15089" y="5681"/>
                  </a:lnTo>
                  <a:lnTo>
                    <a:pt x="15249" y="6033"/>
                  </a:lnTo>
                  <a:lnTo>
                    <a:pt x="15393" y="6385"/>
                  </a:lnTo>
                  <a:lnTo>
                    <a:pt x="15393" y="638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4342381" y="2519435"/>
              <a:ext cx="354567" cy="1051698"/>
            </a:xfrm>
            <a:custGeom>
              <a:rect b="b" l="l" r="r" t="t"/>
              <a:pathLst>
                <a:path extrusionOk="0" h="60373" w="20354">
                  <a:moveTo>
                    <a:pt x="4976" y="6385"/>
                  </a:moveTo>
                  <a:lnTo>
                    <a:pt x="4976" y="6385"/>
                  </a:lnTo>
                  <a:lnTo>
                    <a:pt x="4848" y="6753"/>
                  </a:lnTo>
                  <a:lnTo>
                    <a:pt x="4704" y="7153"/>
                  </a:lnTo>
                  <a:lnTo>
                    <a:pt x="4448" y="8033"/>
                  </a:lnTo>
                  <a:lnTo>
                    <a:pt x="4192" y="9057"/>
                  </a:lnTo>
                  <a:lnTo>
                    <a:pt x="3936" y="10177"/>
                  </a:lnTo>
                  <a:lnTo>
                    <a:pt x="3696" y="11409"/>
                  </a:lnTo>
                  <a:lnTo>
                    <a:pt x="3440" y="12753"/>
                  </a:lnTo>
                  <a:lnTo>
                    <a:pt x="3200" y="14177"/>
                  </a:lnTo>
                  <a:lnTo>
                    <a:pt x="2960" y="15665"/>
                  </a:lnTo>
                  <a:lnTo>
                    <a:pt x="2720" y="17250"/>
                  </a:lnTo>
                  <a:lnTo>
                    <a:pt x="2496" y="18882"/>
                  </a:lnTo>
                  <a:lnTo>
                    <a:pt x="2272" y="20578"/>
                  </a:lnTo>
                  <a:lnTo>
                    <a:pt x="2064" y="22322"/>
                  </a:lnTo>
                  <a:lnTo>
                    <a:pt x="1856" y="24098"/>
                  </a:lnTo>
                  <a:lnTo>
                    <a:pt x="1648" y="25906"/>
                  </a:lnTo>
                  <a:lnTo>
                    <a:pt x="1456" y="27730"/>
                  </a:lnTo>
                  <a:lnTo>
                    <a:pt x="1280" y="29570"/>
                  </a:lnTo>
                  <a:lnTo>
                    <a:pt x="1104" y="31410"/>
                  </a:lnTo>
                  <a:lnTo>
                    <a:pt x="944" y="33251"/>
                  </a:lnTo>
                  <a:lnTo>
                    <a:pt x="784" y="35075"/>
                  </a:lnTo>
                  <a:lnTo>
                    <a:pt x="640" y="36883"/>
                  </a:lnTo>
                  <a:lnTo>
                    <a:pt x="512" y="38659"/>
                  </a:lnTo>
                  <a:lnTo>
                    <a:pt x="400" y="40403"/>
                  </a:lnTo>
                  <a:lnTo>
                    <a:pt x="304" y="42083"/>
                  </a:lnTo>
                  <a:lnTo>
                    <a:pt x="208" y="43715"/>
                  </a:lnTo>
                  <a:lnTo>
                    <a:pt x="144" y="45299"/>
                  </a:lnTo>
                  <a:lnTo>
                    <a:pt x="80" y="46788"/>
                  </a:lnTo>
                  <a:lnTo>
                    <a:pt x="48" y="48212"/>
                  </a:lnTo>
                  <a:lnTo>
                    <a:pt x="16" y="49540"/>
                  </a:lnTo>
                  <a:lnTo>
                    <a:pt x="0" y="50772"/>
                  </a:lnTo>
                  <a:lnTo>
                    <a:pt x="16" y="51892"/>
                  </a:lnTo>
                  <a:lnTo>
                    <a:pt x="32" y="52900"/>
                  </a:lnTo>
                  <a:lnTo>
                    <a:pt x="80" y="53796"/>
                  </a:lnTo>
                  <a:lnTo>
                    <a:pt x="80" y="53796"/>
                  </a:lnTo>
                  <a:lnTo>
                    <a:pt x="112" y="54212"/>
                  </a:lnTo>
                  <a:lnTo>
                    <a:pt x="160" y="54612"/>
                  </a:lnTo>
                  <a:lnTo>
                    <a:pt x="208" y="54996"/>
                  </a:lnTo>
                  <a:lnTo>
                    <a:pt x="256" y="55364"/>
                  </a:lnTo>
                  <a:lnTo>
                    <a:pt x="320" y="55716"/>
                  </a:lnTo>
                  <a:lnTo>
                    <a:pt x="400" y="56052"/>
                  </a:lnTo>
                  <a:lnTo>
                    <a:pt x="480" y="56388"/>
                  </a:lnTo>
                  <a:lnTo>
                    <a:pt x="560" y="56692"/>
                  </a:lnTo>
                  <a:lnTo>
                    <a:pt x="656" y="56996"/>
                  </a:lnTo>
                  <a:lnTo>
                    <a:pt x="752" y="57284"/>
                  </a:lnTo>
                  <a:lnTo>
                    <a:pt x="864" y="57556"/>
                  </a:lnTo>
                  <a:lnTo>
                    <a:pt x="976" y="57812"/>
                  </a:lnTo>
                  <a:lnTo>
                    <a:pt x="1104" y="58068"/>
                  </a:lnTo>
                  <a:lnTo>
                    <a:pt x="1216" y="58292"/>
                  </a:lnTo>
                  <a:lnTo>
                    <a:pt x="1360" y="58516"/>
                  </a:lnTo>
                  <a:lnTo>
                    <a:pt x="1488" y="58724"/>
                  </a:lnTo>
                  <a:lnTo>
                    <a:pt x="1632" y="58916"/>
                  </a:lnTo>
                  <a:lnTo>
                    <a:pt x="1776" y="59108"/>
                  </a:lnTo>
                  <a:lnTo>
                    <a:pt x="1936" y="59268"/>
                  </a:lnTo>
                  <a:lnTo>
                    <a:pt x="2080" y="59428"/>
                  </a:lnTo>
                  <a:lnTo>
                    <a:pt x="2256" y="59572"/>
                  </a:lnTo>
                  <a:lnTo>
                    <a:pt x="2416" y="59700"/>
                  </a:lnTo>
                  <a:lnTo>
                    <a:pt x="2592" y="59828"/>
                  </a:lnTo>
                  <a:lnTo>
                    <a:pt x="2752" y="59940"/>
                  </a:lnTo>
                  <a:lnTo>
                    <a:pt x="2928" y="60020"/>
                  </a:lnTo>
                  <a:lnTo>
                    <a:pt x="3120" y="60116"/>
                  </a:lnTo>
                  <a:lnTo>
                    <a:pt x="3296" y="60180"/>
                  </a:lnTo>
                  <a:lnTo>
                    <a:pt x="3488" y="60244"/>
                  </a:lnTo>
                  <a:lnTo>
                    <a:pt x="3680" y="60292"/>
                  </a:lnTo>
                  <a:lnTo>
                    <a:pt x="3872" y="60324"/>
                  </a:lnTo>
                  <a:lnTo>
                    <a:pt x="4064" y="60356"/>
                  </a:lnTo>
                  <a:lnTo>
                    <a:pt x="4272" y="60372"/>
                  </a:lnTo>
                  <a:lnTo>
                    <a:pt x="4464" y="60372"/>
                  </a:lnTo>
                  <a:lnTo>
                    <a:pt x="4672" y="60356"/>
                  </a:lnTo>
                  <a:lnTo>
                    <a:pt x="4880" y="60340"/>
                  </a:lnTo>
                  <a:lnTo>
                    <a:pt x="5088" y="60308"/>
                  </a:lnTo>
                  <a:lnTo>
                    <a:pt x="5280" y="60260"/>
                  </a:lnTo>
                  <a:lnTo>
                    <a:pt x="5488" y="60212"/>
                  </a:lnTo>
                  <a:lnTo>
                    <a:pt x="5713" y="60148"/>
                  </a:lnTo>
                  <a:lnTo>
                    <a:pt x="5921" y="60068"/>
                  </a:lnTo>
                  <a:lnTo>
                    <a:pt x="6337" y="59892"/>
                  </a:lnTo>
                  <a:lnTo>
                    <a:pt x="6753" y="59684"/>
                  </a:lnTo>
                  <a:lnTo>
                    <a:pt x="7185" y="59412"/>
                  </a:lnTo>
                  <a:lnTo>
                    <a:pt x="7601" y="59108"/>
                  </a:lnTo>
                  <a:lnTo>
                    <a:pt x="8017" y="58772"/>
                  </a:lnTo>
                  <a:lnTo>
                    <a:pt x="8417" y="58404"/>
                  </a:lnTo>
                  <a:lnTo>
                    <a:pt x="8833" y="57988"/>
                  </a:lnTo>
                  <a:lnTo>
                    <a:pt x="9217" y="57540"/>
                  </a:lnTo>
                  <a:lnTo>
                    <a:pt x="9601" y="57044"/>
                  </a:lnTo>
                  <a:lnTo>
                    <a:pt x="9969" y="56532"/>
                  </a:lnTo>
                  <a:lnTo>
                    <a:pt x="10337" y="55972"/>
                  </a:lnTo>
                  <a:lnTo>
                    <a:pt x="10673" y="55380"/>
                  </a:lnTo>
                  <a:lnTo>
                    <a:pt x="10673" y="55380"/>
                  </a:lnTo>
                  <a:lnTo>
                    <a:pt x="11025" y="54708"/>
                  </a:lnTo>
                  <a:lnTo>
                    <a:pt x="11393" y="53940"/>
                  </a:lnTo>
                  <a:lnTo>
                    <a:pt x="11793" y="53108"/>
                  </a:lnTo>
                  <a:lnTo>
                    <a:pt x="12193" y="52180"/>
                  </a:lnTo>
                  <a:lnTo>
                    <a:pt x="12609" y="51172"/>
                  </a:lnTo>
                  <a:lnTo>
                    <a:pt x="13025" y="50084"/>
                  </a:lnTo>
                  <a:lnTo>
                    <a:pt x="13457" y="48932"/>
                  </a:lnTo>
                  <a:lnTo>
                    <a:pt x="13889" y="47716"/>
                  </a:lnTo>
                  <a:lnTo>
                    <a:pt x="14321" y="46436"/>
                  </a:lnTo>
                  <a:lnTo>
                    <a:pt x="14769" y="45107"/>
                  </a:lnTo>
                  <a:lnTo>
                    <a:pt x="15201" y="43699"/>
                  </a:lnTo>
                  <a:lnTo>
                    <a:pt x="15633" y="42259"/>
                  </a:lnTo>
                  <a:lnTo>
                    <a:pt x="16065" y="40755"/>
                  </a:lnTo>
                  <a:lnTo>
                    <a:pt x="16481" y="39219"/>
                  </a:lnTo>
                  <a:lnTo>
                    <a:pt x="16881" y="37635"/>
                  </a:lnTo>
                  <a:lnTo>
                    <a:pt x="17281" y="36003"/>
                  </a:lnTo>
                  <a:lnTo>
                    <a:pt x="17665" y="34355"/>
                  </a:lnTo>
                  <a:lnTo>
                    <a:pt x="18033" y="32659"/>
                  </a:lnTo>
                  <a:lnTo>
                    <a:pt x="18385" y="30946"/>
                  </a:lnTo>
                  <a:lnTo>
                    <a:pt x="18705" y="29218"/>
                  </a:lnTo>
                  <a:lnTo>
                    <a:pt x="19009" y="27458"/>
                  </a:lnTo>
                  <a:lnTo>
                    <a:pt x="19297" y="25682"/>
                  </a:lnTo>
                  <a:lnTo>
                    <a:pt x="19537" y="23890"/>
                  </a:lnTo>
                  <a:lnTo>
                    <a:pt x="19761" y="22098"/>
                  </a:lnTo>
                  <a:lnTo>
                    <a:pt x="19953" y="20306"/>
                  </a:lnTo>
                  <a:lnTo>
                    <a:pt x="20113" y="18498"/>
                  </a:lnTo>
                  <a:lnTo>
                    <a:pt x="20225" y="16690"/>
                  </a:lnTo>
                  <a:lnTo>
                    <a:pt x="20273" y="15793"/>
                  </a:lnTo>
                  <a:lnTo>
                    <a:pt x="20305" y="14897"/>
                  </a:lnTo>
                  <a:lnTo>
                    <a:pt x="20337" y="14001"/>
                  </a:lnTo>
                  <a:lnTo>
                    <a:pt x="20353" y="13121"/>
                  </a:lnTo>
                  <a:lnTo>
                    <a:pt x="20353" y="12225"/>
                  </a:lnTo>
                  <a:lnTo>
                    <a:pt x="20353" y="11345"/>
                  </a:lnTo>
                  <a:lnTo>
                    <a:pt x="20337" y="10465"/>
                  </a:lnTo>
                  <a:lnTo>
                    <a:pt x="20305" y="9585"/>
                  </a:lnTo>
                  <a:lnTo>
                    <a:pt x="20273" y="8721"/>
                  </a:lnTo>
                  <a:lnTo>
                    <a:pt x="20225" y="7857"/>
                  </a:lnTo>
                  <a:lnTo>
                    <a:pt x="20225" y="7857"/>
                  </a:lnTo>
                  <a:lnTo>
                    <a:pt x="20177" y="7329"/>
                  </a:lnTo>
                  <a:lnTo>
                    <a:pt x="20113" y="6833"/>
                  </a:lnTo>
                  <a:lnTo>
                    <a:pt x="20049" y="6353"/>
                  </a:lnTo>
                  <a:lnTo>
                    <a:pt x="19953" y="5889"/>
                  </a:lnTo>
                  <a:lnTo>
                    <a:pt x="19857" y="5457"/>
                  </a:lnTo>
                  <a:lnTo>
                    <a:pt x="19729" y="5041"/>
                  </a:lnTo>
                  <a:lnTo>
                    <a:pt x="19601" y="4625"/>
                  </a:lnTo>
                  <a:lnTo>
                    <a:pt x="19473" y="4241"/>
                  </a:lnTo>
                  <a:lnTo>
                    <a:pt x="19313" y="3873"/>
                  </a:lnTo>
                  <a:lnTo>
                    <a:pt x="19153" y="3521"/>
                  </a:lnTo>
                  <a:lnTo>
                    <a:pt x="18961" y="3201"/>
                  </a:lnTo>
                  <a:lnTo>
                    <a:pt x="18785" y="2881"/>
                  </a:lnTo>
                  <a:lnTo>
                    <a:pt x="18577" y="2577"/>
                  </a:lnTo>
                  <a:lnTo>
                    <a:pt x="18369" y="2305"/>
                  </a:lnTo>
                  <a:lnTo>
                    <a:pt x="18161" y="2033"/>
                  </a:lnTo>
                  <a:lnTo>
                    <a:pt x="17921" y="1793"/>
                  </a:lnTo>
                  <a:lnTo>
                    <a:pt x="17697" y="1569"/>
                  </a:lnTo>
                  <a:lnTo>
                    <a:pt x="17441" y="1344"/>
                  </a:lnTo>
                  <a:lnTo>
                    <a:pt x="17185" y="1152"/>
                  </a:lnTo>
                  <a:lnTo>
                    <a:pt x="16929" y="976"/>
                  </a:lnTo>
                  <a:lnTo>
                    <a:pt x="16673" y="816"/>
                  </a:lnTo>
                  <a:lnTo>
                    <a:pt x="16385" y="656"/>
                  </a:lnTo>
                  <a:lnTo>
                    <a:pt x="16113" y="528"/>
                  </a:lnTo>
                  <a:lnTo>
                    <a:pt x="15825" y="416"/>
                  </a:lnTo>
                  <a:lnTo>
                    <a:pt x="15537" y="304"/>
                  </a:lnTo>
                  <a:lnTo>
                    <a:pt x="15249" y="224"/>
                  </a:lnTo>
                  <a:lnTo>
                    <a:pt x="14945" y="144"/>
                  </a:lnTo>
                  <a:lnTo>
                    <a:pt x="14641" y="96"/>
                  </a:lnTo>
                  <a:lnTo>
                    <a:pt x="14337" y="48"/>
                  </a:lnTo>
                  <a:lnTo>
                    <a:pt x="14033" y="16"/>
                  </a:lnTo>
                  <a:lnTo>
                    <a:pt x="13713" y="0"/>
                  </a:lnTo>
                  <a:lnTo>
                    <a:pt x="13393" y="0"/>
                  </a:lnTo>
                  <a:lnTo>
                    <a:pt x="13089" y="16"/>
                  </a:lnTo>
                  <a:lnTo>
                    <a:pt x="12769" y="48"/>
                  </a:lnTo>
                  <a:lnTo>
                    <a:pt x="12449" y="80"/>
                  </a:lnTo>
                  <a:lnTo>
                    <a:pt x="12129" y="144"/>
                  </a:lnTo>
                  <a:lnTo>
                    <a:pt x="11809" y="208"/>
                  </a:lnTo>
                  <a:lnTo>
                    <a:pt x="11505" y="288"/>
                  </a:lnTo>
                  <a:lnTo>
                    <a:pt x="11185" y="384"/>
                  </a:lnTo>
                  <a:lnTo>
                    <a:pt x="10865" y="496"/>
                  </a:lnTo>
                  <a:lnTo>
                    <a:pt x="10561" y="608"/>
                  </a:lnTo>
                  <a:lnTo>
                    <a:pt x="10257" y="736"/>
                  </a:lnTo>
                  <a:lnTo>
                    <a:pt x="9937" y="880"/>
                  </a:lnTo>
                  <a:lnTo>
                    <a:pt x="9633" y="1040"/>
                  </a:lnTo>
                  <a:lnTo>
                    <a:pt x="9345" y="1200"/>
                  </a:lnTo>
                  <a:lnTo>
                    <a:pt x="9041" y="1376"/>
                  </a:lnTo>
                  <a:lnTo>
                    <a:pt x="8753" y="1569"/>
                  </a:lnTo>
                  <a:lnTo>
                    <a:pt x="8465" y="1777"/>
                  </a:lnTo>
                  <a:lnTo>
                    <a:pt x="8193" y="1985"/>
                  </a:lnTo>
                  <a:lnTo>
                    <a:pt x="7921" y="2209"/>
                  </a:lnTo>
                  <a:lnTo>
                    <a:pt x="7649" y="2449"/>
                  </a:lnTo>
                  <a:lnTo>
                    <a:pt x="7393" y="2689"/>
                  </a:lnTo>
                  <a:lnTo>
                    <a:pt x="7137" y="2945"/>
                  </a:lnTo>
                  <a:lnTo>
                    <a:pt x="6897" y="3217"/>
                  </a:lnTo>
                  <a:lnTo>
                    <a:pt x="6657" y="3489"/>
                  </a:lnTo>
                  <a:lnTo>
                    <a:pt x="6433" y="3777"/>
                  </a:lnTo>
                  <a:lnTo>
                    <a:pt x="6209" y="4065"/>
                  </a:lnTo>
                  <a:lnTo>
                    <a:pt x="6001" y="4369"/>
                  </a:lnTo>
                  <a:lnTo>
                    <a:pt x="5793" y="4689"/>
                  </a:lnTo>
                  <a:lnTo>
                    <a:pt x="5616" y="5009"/>
                  </a:lnTo>
                  <a:lnTo>
                    <a:pt x="5440" y="5345"/>
                  </a:lnTo>
                  <a:lnTo>
                    <a:pt x="5264" y="5681"/>
                  </a:lnTo>
                  <a:lnTo>
                    <a:pt x="5120" y="6033"/>
                  </a:lnTo>
                  <a:lnTo>
                    <a:pt x="4976" y="6385"/>
                  </a:lnTo>
                  <a:lnTo>
                    <a:pt x="4976" y="638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4293588" y="1665384"/>
              <a:ext cx="661194" cy="992592"/>
            </a:xfrm>
            <a:custGeom>
              <a:rect b="b" l="l" r="r" t="t"/>
              <a:pathLst>
                <a:path extrusionOk="0" h="56980" w="37956">
                  <a:moveTo>
                    <a:pt x="401" y="6705"/>
                  </a:moveTo>
                  <a:lnTo>
                    <a:pt x="401" y="6705"/>
                  </a:lnTo>
                  <a:lnTo>
                    <a:pt x="305" y="6833"/>
                  </a:lnTo>
                  <a:lnTo>
                    <a:pt x="209" y="6977"/>
                  </a:lnTo>
                  <a:lnTo>
                    <a:pt x="145" y="7153"/>
                  </a:lnTo>
                  <a:lnTo>
                    <a:pt x="81" y="7361"/>
                  </a:lnTo>
                  <a:lnTo>
                    <a:pt x="49" y="7585"/>
                  </a:lnTo>
                  <a:lnTo>
                    <a:pt x="17" y="7825"/>
                  </a:lnTo>
                  <a:lnTo>
                    <a:pt x="1" y="8113"/>
                  </a:lnTo>
                  <a:lnTo>
                    <a:pt x="1" y="8401"/>
                  </a:lnTo>
                  <a:lnTo>
                    <a:pt x="17" y="8721"/>
                  </a:lnTo>
                  <a:lnTo>
                    <a:pt x="49" y="9073"/>
                  </a:lnTo>
                  <a:lnTo>
                    <a:pt x="145" y="9809"/>
                  </a:lnTo>
                  <a:lnTo>
                    <a:pt x="289" y="10641"/>
                  </a:lnTo>
                  <a:lnTo>
                    <a:pt x="465" y="11521"/>
                  </a:lnTo>
                  <a:lnTo>
                    <a:pt x="689" y="12465"/>
                  </a:lnTo>
                  <a:lnTo>
                    <a:pt x="945" y="13473"/>
                  </a:lnTo>
                  <a:lnTo>
                    <a:pt x="1233" y="14529"/>
                  </a:lnTo>
                  <a:lnTo>
                    <a:pt x="1537" y="15617"/>
                  </a:lnTo>
                  <a:lnTo>
                    <a:pt x="1873" y="16737"/>
                  </a:lnTo>
                  <a:lnTo>
                    <a:pt x="2225" y="17889"/>
                  </a:lnTo>
                  <a:lnTo>
                    <a:pt x="2961" y="20257"/>
                  </a:lnTo>
                  <a:lnTo>
                    <a:pt x="4481" y="25010"/>
                  </a:lnTo>
                  <a:lnTo>
                    <a:pt x="5217" y="27282"/>
                  </a:lnTo>
                  <a:lnTo>
                    <a:pt x="5857" y="29442"/>
                  </a:lnTo>
                  <a:lnTo>
                    <a:pt x="6161" y="30450"/>
                  </a:lnTo>
                  <a:lnTo>
                    <a:pt x="6417" y="31394"/>
                  </a:lnTo>
                  <a:lnTo>
                    <a:pt x="6657" y="32290"/>
                  </a:lnTo>
                  <a:lnTo>
                    <a:pt x="6849" y="33106"/>
                  </a:lnTo>
                  <a:lnTo>
                    <a:pt x="6993" y="33858"/>
                  </a:lnTo>
                  <a:lnTo>
                    <a:pt x="7105" y="34530"/>
                  </a:lnTo>
                  <a:lnTo>
                    <a:pt x="7137" y="34834"/>
                  </a:lnTo>
                  <a:lnTo>
                    <a:pt x="7153" y="35106"/>
                  </a:lnTo>
                  <a:lnTo>
                    <a:pt x="7169" y="35362"/>
                  </a:lnTo>
                  <a:lnTo>
                    <a:pt x="7169" y="35603"/>
                  </a:lnTo>
                  <a:lnTo>
                    <a:pt x="7169" y="35603"/>
                  </a:lnTo>
                  <a:lnTo>
                    <a:pt x="7137" y="36051"/>
                  </a:lnTo>
                  <a:lnTo>
                    <a:pt x="7073" y="36563"/>
                  </a:lnTo>
                  <a:lnTo>
                    <a:pt x="6993" y="37107"/>
                  </a:lnTo>
                  <a:lnTo>
                    <a:pt x="6897" y="37683"/>
                  </a:lnTo>
                  <a:lnTo>
                    <a:pt x="6673" y="38947"/>
                  </a:lnTo>
                  <a:lnTo>
                    <a:pt x="6401" y="40323"/>
                  </a:lnTo>
                  <a:lnTo>
                    <a:pt x="6113" y="41779"/>
                  </a:lnTo>
                  <a:lnTo>
                    <a:pt x="5809" y="43315"/>
                  </a:lnTo>
                  <a:lnTo>
                    <a:pt x="5537" y="44883"/>
                  </a:lnTo>
                  <a:lnTo>
                    <a:pt x="5409" y="45683"/>
                  </a:lnTo>
                  <a:lnTo>
                    <a:pt x="5313" y="46467"/>
                  </a:lnTo>
                  <a:lnTo>
                    <a:pt x="5217" y="47267"/>
                  </a:lnTo>
                  <a:lnTo>
                    <a:pt x="5137" y="48051"/>
                  </a:lnTo>
                  <a:lnTo>
                    <a:pt x="5073" y="48835"/>
                  </a:lnTo>
                  <a:lnTo>
                    <a:pt x="5041" y="49603"/>
                  </a:lnTo>
                  <a:lnTo>
                    <a:pt x="5025" y="50355"/>
                  </a:lnTo>
                  <a:lnTo>
                    <a:pt x="5041" y="51092"/>
                  </a:lnTo>
                  <a:lnTo>
                    <a:pt x="5089" y="51812"/>
                  </a:lnTo>
                  <a:lnTo>
                    <a:pt x="5169" y="52516"/>
                  </a:lnTo>
                  <a:lnTo>
                    <a:pt x="5233" y="52852"/>
                  </a:lnTo>
                  <a:lnTo>
                    <a:pt x="5297" y="53188"/>
                  </a:lnTo>
                  <a:lnTo>
                    <a:pt x="5361" y="53508"/>
                  </a:lnTo>
                  <a:lnTo>
                    <a:pt x="5441" y="53828"/>
                  </a:lnTo>
                  <a:lnTo>
                    <a:pt x="5537" y="54132"/>
                  </a:lnTo>
                  <a:lnTo>
                    <a:pt x="5633" y="54436"/>
                  </a:lnTo>
                  <a:lnTo>
                    <a:pt x="5745" y="54724"/>
                  </a:lnTo>
                  <a:lnTo>
                    <a:pt x="5873" y="55012"/>
                  </a:lnTo>
                  <a:lnTo>
                    <a:pt x="6017" y="55284"/>
                  </a:lnTo>
                  <a:lnTo>
                    <a:pt x="6161" y="55556"/>
                  </a:lnTo>
                  <a:lnTo>
                    <a:pt x="6321" y="55796"/>
                  </a:lnTo>
                  <a:lnTo>
                    <a:pt x="6481" y="56052"/>
                  </a:lnTo>
                  <a:lnTo>
                    <a:pt x="6673" y="56276"/>
                  </a:lnTo>
                  <a:lnTo>
                    <a:pt x="6865" y="56500"/>
                  </a:lnTo>
                  <a:lnTo>
                    <a:pt x="7073" y="56708"/>
                  </a:lnTo>
                  <a:lnTo>
                    <a:pt x="7297" y="56900"/>
                  </a:lnTo>
                  <a:lnTo>
                    <a:pt x="7297" y="56900"/>
                  </a:lnTo>
                  <a:lnTo>
                    <a:pt x="7409" y="56836"/>
                  </a:lnTo>
                  <a:lnTo>
                    <a:pt x="7537" y="56772"/>
                  </a:lnTo>
                  <a:lnTo>
                    <a:pt x="7809" y="56660"/>
                  </a:lnTo>
                  <a:lnTo>
                    <a:pt x="8129" y="56580"/>
                  </a:lnTo>
                  <a:lnTo>
                    <a:pt x="8465" y="56516"/>
                  </a:lnTo>
                  <a:lnTo>
                    <a:pt x="8850" y="56468"/>
                  </a:lnTo>
                  <a:lnTo>
                    <a:pt x="9250" y="56436"/>
                  </a:lnTo>
                  <a:lnTo>
                    <a:pt x="9682" y="56420"/>
                  </a:lnTo>
                  <a:lnTo>
                    <a:pt x="10146" y="56420"/>
                  </a:lnTo>
                  <a:lnTo>
                    <a:pt x="10642" y="56436"/>
                  </a:lnTo>
                  <a:lnTo>
                    <a:pt x="11138" y="56452"/>
                  </a:lnTo>
                  <a:lnTo>
                    <a:pt x="12226" y="56516"/>
                  </a:lnTo>
                  <a:lnTo>
                    <a:pt x="14610" y="56724"/>
                  </a:lnTo>
                  <a:lnTo>
                    <a:pt x="15890" y="56820"/>
                  </a:lnTo>
                  <a:lnTo>
                    <a:pt x="17202" y="56900"/>
                  </a:lnTo>
                  <a:lnTo>
                    <a:pt x="18546" y="56964"/>
                  </a:lnTo>
                  <a:lnTo>
                    <a:pt x="19218" y="56980"/>
                  </a:lnTo>
                  <a:lnTo>
                    <a:pt x="19906" y="56980"/>
                  </a:lnTo>
                  <a:lnTo>
                    <a:pt x="20578" y="56980"/>
                  </a:lnTo>
                  <a:lnTo>
                    <a:pt x="21266" y="56948"/>
                  </a:lnTo>
                  <a:lnTo>
                    <a:pt x="21938" y="56916"/>
                  </a:lnTo>
                  <a:lnTo>
                    <a:pt x="22610" y="56852"/>
                  </a:lnTo>
                  <a:lnTo>
                    <a:pt x="23282" y="56772"/>
                  </a:lnTo>
                  <a:lnTo>
                    <a:pt x="23938" y="56676"/>
                  </a:lnTo>
                  <a:lnTo>
                    <a:pt x="24595" y="56564"/>
                  </a:lnTo>
                  <a:lnTo>
                    <a:pt x="25235" y="56420"/>
                  </a:lnTo>
                  <a:lnTo>
                    <a:pt x="25235" y="56420"/>
                  </a:lnTo>
                  <a:lnTo>
                    <a:pt x="26403" y="56116"/>
                  </a:lnTo>
                  <a:lnTo>
                    <a:pt x="27523" y="55812"/>
                  </a:lnTo>
                  <a:lnTo>
                    <a:pt x="28579" y="55508"/>
                  </a:lnTo>
                  <a:lnTo>
                    <a:pt x="29571" y="55204"/>
                  </a:lnTo>
                  <a:lnTo>
                    <a:pt x="31379" y="54660"/>
                  </a:lnTo>
                  <a:lnTo>
                    <a:pt x="32179" y="54420"/>
                  </a:lnTo>
                  <a:lnTo>
                    <a:pt x="32931" y="54196"/>
                  </a:lnTo>
                  <a:lnTo>
                    <a:pt x="33619" y="54020"/>
                  </a:lnTo>
                  <a:lnTo>
                    <a:pt x="34227" y="53892"/>
                  </a:lnTo>
                  <a:lnTo>
                    <a:pt x="34787" y="53796"/>
                  </a:lnTo>
                  <a:lnTo>
                    <a:pt x="35027" y="53764"/>
                  </a:lnTo>
                  <a:lnTo>
                    <a:pt x="35267" y="53748"/>
                  </a:lnTo>
                  <a:lnTo>
                    <a:pt x="35475" y="53748"/>
                  </a:lnTo>
                  <a:lnTo>
                    <a:pt x="35683" y="53764"/>
                  </a:lnTo>
                  <a:lnTo>
                    <a:pt x="35859" y="53796"/>
                  </a:lnTo>
                  <a:lnTo>
                    <a:pt x="36019" y="53860"/>
                  </a:lnTo>
                  <a:lnTo>
                    <a:pt x="36163" y="53924"/>
                  </a:lnTo>
                  <a:lnTo>
                    <a:pt x="36291" y="54004"/>
                  </a:lnTo>
                  <a:lnTo>
                    <a:pt x="36403" y="54100"/>
                  </a:lnTo>
                  <a:lnTo>
                    <a:pt x="36499" y="54228"/>
                  </a:lnTo>
                  <a:lnTo>
                    <a:pt x="36499" y="54228"/>
                  </a:lnTo>
                  <a:lnTo>
                    <a:pt x="36707" y="54036"/>
                  </a:lnTo>
                  <a:lnTo>
                    <a:pt x="36915" y="53828"/>
                  </a:lnTo>
                  <a:lnTo>
                    <a:pt x="37091" y="53604"/>
                  </a:lnTo>
                  <a:lnTo>
                    <a:pt x="37251" y="53364"/>
                  </a:lnTo>
                  <a:lnTo>
                    <a:pt x="37395" y="53124"/>
                  </a:lnTo>
                  <a:lnTo>
                    <a:pt x="37507" y="52852"/>
                  </a:lnTo>
                  <a:lnTo>
                    <a:pt x="37619" y="52580"/>
                  </a:lnTo>
                  <a:lnTo>
                    <a:pt x="37715" y="52292"/>
                  </a:lnTo>
                  <a:lnTo>
                    <a:pt x="37795" y="51988"/>
                  </a:lnTo>
                  <a:lnTo>
                    <a:pt x="37859" y="51684"/>
                  </a:lnTo>
                  <a:lnTo>
                    <a:pt x="37907" y="51364"/>
                  </a:lnTo>
                  <a:lnTo>
                    <a:pt x="37939" y="51044"/>
                  </a:lnTo>
                  <a:lnTo>
                    <a:pt x="37955" y="50692"/>
                  </a:lnTo>
                  <a:lnTo>
                    <a:pt x="37955" y="50355"/>
                  </a:lnTo>
                  <a:lnTo>
                    <a:pt x="37955" y="49987"/>
                  </a:lnTo>
                  <a:lnTo>
                    <a:pt x="37939" y="49619"/>
                  </a:lnTo>
                  <a:lnTo>
                    <a:pt x="37907" y="49251"/>
                  </a:lnTo>
                  <a:lnTo>
                    <a:pt x="37875" y="48867"/>
                  </a:lnTo>
                  <a:lnTo>
                    <a:pt x="37763" y="48099"/>
                  </a:lnTo>
                  <a:lnTo>
                    <a:pt x="37619" y="47299"/>
                  </a:lnTo>
                  <a:lnTo>
                    <a:pt x="37427" y="46467"/>
                  </a:lnTo>
                  <a:lnTo>
                    <a:pt x="37219" y="45635"/>
                  </a:lnTo>
                  <a:lnTo>
                    <a:pt x="36979" y="44787"/>
                  </a:lnTo>
                  <a:lnTo>
                    <a:pt x="36723" y="43939"/>
                  </a:lnTo>
                  <a:lnTo>
                    <a:pt x="36435" y="43075"/>
                  </a:lnTo>
                  <a:lnTo>
                    <a:pt x="36147" y="42227"/>
                  </a:lnTo>
                  <a:lnTo>
                    <a:pt x="35843" y="41379"/>
                  </a:lnTo>
                  <a:lnTo>
                    <a:pt x="35235" y="39699"/>
                  </a:lnTo>
                  <a:lnTo>
                    <a:pt x="34051" y="36579"/>
                  </a:lnTo>
                  <a:lnTo>
                    <a:pt x="33555" y="35186"/>
                  </a:lnTo>
                  <a:lnTo>
                    <a:pt x="33331" y="34562"/>
                  </a:lnTo>
                  <a:lnTo>
                    <a:pt x="33155" y="33954"/>
                  </a:lnTo>
                  <a:lnTo>
                    <a:pt x="32995" y="33410"/>
                  </a:lnTo>
                  <a:lnTo>
                    <a:pt x="32883" y="32930"/>
                  </a:lnTo>
                  <a:lnTo>
                    <a:pt x="32819" y="32482"/>
                  </a:lnTo>
                  <a:lnTo>
                    <a:pt x="32803" y="32290"/>
                  </a:lnTo>
                  <a:lnTo>
                    <a:pt x="32803" y="32098"/>
                  </a:lnTo>
                  <a:lnTo>
                    <a:pt x="32803" y="32098"/>
                  </a:lnTo>
                  <a:lnTo>
                    <a:pt x="32803" y="31698"/>
                  </a:lnTo>
                  <a:lnTo>
                    <a:pt x="32835" y="31202"/>
                  </a:lnTo>
                  <a:lnTo>
                    <a:pt x="32899" y="30594"/>
                  </a:lnTo>
                  <a:lnTo>
                    <a:pt x="32963" y="29906"/>
                  </a:lnTo>
                  <a:lnTo>
                    <a:pt x="33171" y="28290"/>
                  </a:lnTo>
                  <a:lnTo>
                    <a:pt x="33411" y="26418"/>
                  </a:lnTo>
                  <a:lnTo>
                    <a:pt x="34003" y="22114"/>
                  </a:lnTo>
                  <a:lnTo>
                    <a:pt x="34307" y="19793"/>
                  </a:lnTo>
                  <a:lnTo>
                    <a:pt x="34611" y="17457"/>
                  </a:lnTo>
                  <a:lnTo>
                    <a:pt x="34883" y="15137"/>
                  </a:lnTo>
                  <a:lnTo>
                    <a:pt x="35123" y="12897"/>
                  </a:lnTo>
                  <a:lnTo>
                    <a:pt x="35219" y="11841"/>
                  </a:lnTo>
                  <a:lnTo>
                    <a:pt x="35315" y="10817"/>
                  </a:lnTo>
                  <a:lnTo>
                    <a:pt x="35379" y="9841"/>
                  </a:lnTo>
                  <a:lnTo>
                    <a:pt x="35427" y="8945"/>
                  </a:lnTo>
                  <a:lnTo>
                    <a:pt x="35443" y="8097"/>
                  </a:lnTo>
                  <a:lnTo>
                    <a:pt x="35459" y="7313"/>
                  </a:lnTo>
                  <a:lnTo>
                    <a:pt x="35427" y="6625"/>
                  </a:lnTo>
                  <a:lnTo>
                    <a:pt x="35379" y="6017"/>
                  </a:lnTo>
                  <a:lnTo>
                    <a:pt x="35347" y="5761"/>
                  </a:lnTo>
                  <a:lnTo>
                    <a:pt x="35299" y="5504"/>
                  </a:lnTo>
                  <a:lnTo>
                    <a:pt x="35251" y="5296"/>
                  </a:lnTo>
                  <a:lnTo>
                    <a:pt x="35203" y="5104"/>
                  </a:lnTo>
                  <a:lnTo>
                    <a:pt x="35139" y="4944"/>
                  </a:lnTo>
                  <a:lnTo>
                    <a:pt x="35059" y="4800"/>
                  </a:lnTo>
                  <a:lnTo>
                    <a:pt x="34979" y="4704"/>
                  </a:lnTo>
                  <a:lnTo>
                    <a:pt x="34883" y="4624"/>
                  </a:lnTo>
                  <a:lnTo>
                    <a:pt x="34883" y="4624"/>
                  </a:lnTo>
                  <a:lnTo>
                    <a:pt x="34355" y="4288"/>
                  </a:lnTo>
                  <a:lnTo>
                    <a:pt x="33811" y="3984"/>
                  </a:lnTo>
                  <a:lnTo>
                    <a:pt x="33283" y="3680"/>
                  </a:lnTo>
                  <a:lnTo>
                    <a:pt x="32723" y="3392"/>
                  </a:lnTo>
                  <a:lnTo>
                    <a:pt x="32179" y="3104"/>
                  </a:lnTo>
                  <a:lnTo>
                    <a:pt x="31619" y="2848"/>
                  </a:lnTo>
                  <a:lnTo>
                    <a:pt x="31075" y="2592"/>
                  </a:lnTo>
                  <a:lnTo>
                    <a:pt x="30515" y="2352"/>
                  </a:lnTo>
                  <a:lnTo>
                    <a:pt x="29939" y="2112"/>
                  </a:lnTo>
                  <a:lnTo>
                    <a:pt x="29379" y="1904"/>
                  </a:lnTo>
                  <a:lnTo>
                    <a:pt x="28803" y="1696"/>
                  </a:lnTo>
                  <a:lnTo>
                    <a:pt x="28227" y="1504"/>
                  </a:lnTo>
                  <a:lnTo>
                    <a:pt x="27651" y="1328"/>
                  </a:lnTo>
                  <a:lnTo>
                    <a:pt x="27075" y="1152"/>
                  </a:lnTo>
                  <a:lnTo>
                    <a:pt x="26499" y="992"/>
                  </a:lnTo>
                  <a:lnTo>
                    <a:pt x="25923" y="848"/>
                  </a:lnTo>
                  <a:lnTo>
                    <a:pt x="25331" y="720"/>
                  </a:lnTo>
                  <a:lnTo>
                    <a:pt x="24755" y="592"/>
                  </a:lnTo>
                  <a:lnTo>
                    <a:pt x="24162" y="480"/>
                  </a:lnTo>
                  <a:lnTo>
                    <a:pt x="23586" y="384"/>
                  </a:lnTo>
                  <a:lnTo>
                    <a:pt x="22994" y="288"/>
                  </a:lnTo>
                  <a:lnTo>
                    <a:pt x="22402" y="208"/>
                  </a:lnTo>
                  <a:lnTo>
                    <a:pt x="21810" y="144"/>
                  </a:lnTo>
                  <a:lnTo>
                    <a:pt x="21234" y="96"/>
                  </a:lnTo>
                  <a:lnTo>
                    <a:pt x="20642" y="48"/>
                  </a:lnTo>
                  <a:lnTo>
                    <a:pt x="20050" y="16"/>
                  </a:lnTo>
                  <a:lnTo>
                    <a:pt x="19474" y="0"/>
                  </a:lnTo>
                  <a:lnTo>
                    <a:pt x="18882" y="0"/>
                  </a:lnTo>
                  <a:lnTo>
                    <a:pt x="18306" y="0"/>
                  </a:lnTo>
                  <a:lnTo>
                    <a:pt x="17714" y="16"/>
                  </a:lnTo>
                  <a:lnTo>
                    <a:pt x="17138" y="32"/>
                  </a:lnTo>
                  <a:lnTo>
                    <a:pt x="16562" y="64"/>
                  </a:lnTo>
                  <a:lnTo>
                    <a:pt x="15986" y="112"/>
                  </a:lnTo>
                  <a:lnTo>
                    <a:pt x="15410" y="176"/>
                  </a:lnTo>
                  <a:lnTo>
                    <a:pt x="14834" y="240"/>
                  </a:lnTo>
                  <a:lnTo>
                    <a:pt x="14274" y="320"/>
                  </a:lnTo>
                  <a:lnTo>
                    <a:pt x="13714" y="416"/>
                  </a:lnTo>
                  <a:lnTo>
                    <a:pt x="13138" y="512"/>
                  </a:lnTo>
                  <a:lnTo>
                    <a:pt x="12578" y="624"/>
                  </a:lnTo>
                  <a:lnTo>
                    <a:pt x="12034" y="752"/>
                  </a:lnTo>
                  <a:lnTo>
                    <a:pt x="11474" y="880"/>
                  </a:lnTo>
                  <a:lnTo>
                    <a:pt x="10930" y="1024"/>
                  </a:lnTo>
                  <a:lnTo>
                    <a:pt x="10386" y="1168"/>
                  </a:lnTo>
                  <a:lnTo>
                    <a:pt x="9858" y="1328"/>
                  </a:lnTo>
                  <a:lnTo>
                    <a:pt x="9314" y="1504"/>
                  </a:lnTo>
                  <a:lnTo>
                    <a:pt x="8786" y="1696"/>
                  </a:lnTo>
                  <a:lnTo>
                    <a:pt x="8273" y="1888"/>
                  </a:lnTo>
                  <a:lnTo>
                    <a:pt x="7745" y="2096"/>
                  </a:lnTo>
                  <a:lnTo>
                    <a:pt x="7233" y="2304"/>
                  </a:lnTo>
                  <a:lnTo>
                    <a:pt x="6737" y="2528"/>
                  </a:lnTo>
                  <a:lnTo>
                    <a:pt x="6225" y="2768"/>
                  </a:lnTo>
                  <a:lnTo>
                    <a:pt x="5745" y="3008"/>
                  </a:lnTo>
                  <a:lnTo>
                    <a:pt x="5249" y="3264"/>
                  </a:lnTo>
                  <a:lnTo>
                    <a:pt x="4769" y="3536"/>
                  </a:lnTo>
                  <a:lnTo>
                    <a:pt x="4305" y="3808"/>
                  </a:lnTo>
                  <a:lnTo>
                    <a:pt x="3841" y="4080"/>
                  </a:lnTo>
                  <a:lnTo>
                    <a:pt x="3377" y="4384"/>
                  </a:lnTo>
                  <a:lnTo>
                    <a:pt x="2929" y="4688"/>
                  </a:lnTo>
                  <a:lnTo>
                    <a:pt x="2481" y="4992"/>
                  </a:lnTo>
                  <a:lnTo>
                    <a:pt x="2049" y="5312"/>
                  </a:lnTo>
                  <a:lnTo>
                    <a:pt x="1633" y="5648"/>
                  </a:lnTo>
                  <a:lnTo>
                    <a:pt x="1217" y="6001"/>
                  </a:lnTo>
                  <a:lnTo>
                    <a:pt x="801" y="6353"/>
                  </a:lnTo>
                  <a:lnTo>
                    <a:pt x="401" y="6705"/>
                  </a:lnTo>
                  <a:lnTo>
                    <a:pt x="401" y="670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4380287" y="1693535"/>
              <a:ext cx="664242" cy="889744"/>
            </a:xfrm>
            <a:custGeom>
              <a:rect b="b" l="l" r="r" t="t"/>
              <a:pathLst>
                <a:path extrusionOk="0" h="51076" w="38131">
                  <a:moveTo>
                    <a:pt x="16" y="1536"/>
                  </a:moveTo>
                  <a:lnTo>
                    <a:pt x="16" y="1536"/>
                  </a:lnTo>
                  <a:lnTo>
                    <a:pt x="0" y="1408"/>
                  </a:lnTo>
                  <a:lnTo>
                    <a:pt x="0" y="1280"/>
                  </a:lnTo>
                  <a:lnTo>
                    <a:pt x="16" y="1152"/>
                  </a:lnTo>
                  <a:lnTo>
                    <a:pt x="48" y="1040"/>
                  </a:lnTo>
                  <a:lnTo>
                    <a:pt x="96" y="928"/>
                  </a:lnTo>
                  <a:lnTo>
                    <a:pt x="144" y="816"/>
                  </a:lnTo>
                  <a:lnTo>
                    <a:pt x="224" y="720"/>
                  </a:lnTo>
                  <a:lnTo>
                    <a:pt x="288" y="624"/>
                  </a:lnTo>
                  <a:lnTo>
                    <a:pt x="384" y="528"/>
                  </a:lnTo>
                  <a:lnTo>
                    <a:pt x="480" y="448"/>
                  </a:lnTo>
                  <a:lnTo>
                    <a:pt x="688" y="304"/>
                  </a:lnTo>
                  <a:lnTo>
                    <a:pt x="928" y="192"/>
                  </a:lnTo>
                  <a:lnTo>
                    <a:pt x="1168" y="96"/>
                  </a:lnTo>
                  <a:lnTo>
                    <a:pt x="1424" y="32"/>
                  </a:lnTo>
                  <a:lnTo>
                    <a:pt x="1664" y="0"/>
                  </a:lnTo>
                  <a:lnTo>
                    <a:pt x="1904" y="0"/>
                  </a:lnTo>
                  <a:lnTo>
                    <a:pt x="2112" y="48"/>
                  </a:lnTo>
                  <a:lnTo>
                    <a:pt x="2208" y="80"/>
                  </a:lnTo>
                  <a:lnTo>
                    <a:pt x="2304" y="112"/>
                  </a:lnTo>
                  <a:lnTo>
                    <a:pt x="2384" y="160"/>
                  </a:lnTo>
                  <a:lnTo>
                    <a:pt x="2464" y="208"/>
                  </a:lnTo>
                  <a:lnTo>
                    <a:pt x="2528" y="288"/>
                  </a:lnTo>
                  <a:lnTo>
                    <a:pt x="2576" y="352"/>
                  </a:lnTo>
                  <a:lnTo>
                    <a:pt x="2608" y="432"/>
                  </a:lnTo>
                  <a:lnTo>
                    <a:pt x="2640" y="528"/>
                  </a:lnTo>
                  <a:lnTo>
                    <a:pt x="2640" y="528"/>
                  </a:lnTo>
                  <a:lnTo>
                    <a:pt x="2752" y="1216"/>
                  </a:lnTo>
                  <a:lnTo>
                    <a:pt x="2912" y="1904"/>
                  </a:lnTo>
                  <a:lnTo>
                    <a:pt x="3072" y="2624"/>
                  </a:lnTo>
                  <a:lnTo>
                    <a:pt x="3264" y="3360"/>
                  </a:lnTo>
                  <a:lnTo>
                    <a:pt x="3488" y="4097"/>
                  </a:lnTo>
                  <a:lnTo>
                    <a:pt x="3729" y="4865"/>
                  </a:lnTo>
                  <a:lnTo>
                    <a:pt x="3985" y="5633"/>
                  </a:lnTo>
                  <a:lnTo>
                    <a:pt x="4257" y="6417"/>
                  </a:lnTo>
                  <a:lnTo>
                    <a:pt x="4561" y="7233"/>
                  </a:lnTo>
                  <a:lnTo>
                    <a:pt x="4865" y="8033"/>
                  </a:lnTo>
                  <a:lnTo>
                    <a:pt x="5201" y="8865"/>
                  </a:lnTo>
                  <a:lnTo>
                    <a:pt x="5569" y="9697"/>
                  </a:lnTo>
                  <a:lnTo>
                    <a:pt x="5937" y="10545"/>
                  </a:lnTo>
                  <a:lnTo>
                    <a:pt x="6321" y="11393"/>
                  </a:lnTo>
                  <a:lnTo>
                    <a:pt x="6737" y="12257"/>
                  </a:lnTo>
                  <a:lnTo>
                    <a:pt x="7153" y="13121"/>
                  </a:lnTo>
                  <a:lnTo>
                    <a:pt x="7585" y="14001"/>
                  </a:lnTo>
                  <a:lnTo>
                    <a:pt x="8049" y="14881"/>
                  </a:lnTo>
                  <a:lnTo>
                    <a:pt x="8513" y="15761"/>
                  </a:lnTo>
                  <a:lnTo>
                    <a:pt x="8993" y="16657"/>
                  </a:lnTo>
                  <a:lnTo>
                    <a:pt x="9505" y="17537"/>
                  </a:lnTo>
                  <a:lnTo>
                    <a:pt x="10017" y="18433"/>
                  </a:lnTo>
                  <a:lnTo>
                    <a:pt x="10529" y="19330"/>
                  </a:lnTo>
                  <a:lnTo>
                    <a:pt x="11073" y="20242"/>
                  </a:lnTo>
                  <a:lnTo>
                    <a:pt x="11617" y="21138"/>
                  </a:lnTo>
                  <a:lnTo>
                    <a:pt x="12177" y="22034"/>
                  </a:lnTo>
                  <a:lnTo>
                    <a:pt x="12753" y="22930"/>
                  </a:lnTo>
                  <a:lnTo>
                    <a:pt x="13345" y="23826"/>
                  </a:lnTo>
                  <a:lnTo>
                    <a:pt x="13937" y="24722"/>
                  </a:lnTo>
                  <a:lnTo>
                    <a:pt x="14529" y="25602"/>
                  </a:lnTo>
                  <a:lnTo>
                    <a:pt x="15153" y="26498"/>
                  </a:lnTo>
                  <a:lnTo>
                    <a:pt x="15761" y="27378"/>
                  </a:lnTo>
                  <a:lnTo>
                    <a:pt x="16401" y="28258"/>
                  </a:lnTo>
                  <a:lnTo>
                    <a:pt x="17041" y="29122"/>
                  </a:lnTo>
                  <a:lnTo>
                    <a:pt x="17681" y="29986"/>
                  </a:lnTo>
                  <a:lnTo>
                    <a:pt x="18337" y="30834"/>
                  </a:lnTo>
                  <a:lnTo>
                    <a:pt x="18993" y="31682"/>
                  </a:lnTo>
                  <a:lnTo>
                    <a:pt x="19650" y="32514"/>
                  </a:lnTo>
                  <a:lnTo>
                    <a:pt x="20322" y="33346"/>
                  </a:lnTo>
                  <a:lnTo>
                    <a:pt x="20994" y="34163"/>
                  </a:lnTo>
                  <a:lnTo>
                    <a:pt x="21666" y="34963"/>
                  </a:lnTo>
                  <a:lnTo>
                    <a:pt x="22354" y="35747"/>
                  </a:lnTo>
                  <a:lnTo>
                    <a:pt x="23042" y="36531"/>
                  </a:lnTo>
                  <a:lnTo>
                    <a:pt x="23730" y="37283"/>
                  </a:lnTo>
                  <a:lnTo>
                    <a:pt x="24418" y="38035"/>
                  </a:lnTo>
                  <a:lnTo>
                    <a:pt x="25106" y="38771"/>
                  </a:lnTo>
                  <a:lnTo>
                    <a:pt x="25794" y="39491"/>
                  </a:lnTo>
                  <a:lnTo>
                    <a:pt x="26498" y="40179"/>
                  </a:lnTo>
                  <a:lnTo>
                    <a:pt x="27186" y="40867"/>
                  </a:lnTo>
                  <a:lnTo>
                    <a:pt x="27890" y="41523"/>
                  </a:lnTo>
                  <a:lnTo>
                    <a:pt x="28578" y="42179"/>
                  </a:lnTo>
                  <a:lnTo>
                    <a:pt x="29266" y="42803"/>
                  </a:lnTo>
                  <a:lnTo>
                    <a:pt x="29970" y="43395"/>
                  </a:lnTo>
                  <a:lnTo>
                    <a:pt x="30658" y="43987"/>
                  </a:lnTo>
                  <a:lnTo>
                    <a:pt x="31346" y="44547"/>
                  </a:lnTo>
                  <a:lnTo>
                    <a:pt x="32034" y="45075"/>
                  </a:lnTo>
                  <a:lnTo>
                    <a:pt x="32706" y="45587"/>
                  </a:lnTo>
                  <a:lnTo>
                    <a:pt x="33394" y="46067"/>
                  </a:lnTo>
                  <a:lnTo>
                    <a:pt x="34066" y="46531"/>
                  </a:lnTo>
                  <a:lnTo>
                    <a:pt x="34738" y="46979"/>
                  </a:lnTo>
                  <a:lnTo>
                    <a:pt x="35395" y="47379"/>
                  </a:lnTo>
                  <a:lnTo>
                    <a:pt x="36051" y="47763"/>
                  </a:lnTo>
                  <a:lnTo>
                    <a:pt x="36707" y="48115"/>
                  </a:lnTo>
                  <a:lnTo>
                    <a:pt x="37347" y="48435"/>
                  </a:lnTo>
                  <a:lnTo>
                    <a:pt x="37347" y="48435"/>
                  </a:lnTo>
                  <a:lnTo>
                    <a:pt x="37475" y="48499"/>
                  </a:lnTo>
                  <a:lnTo>
                    <a:pt x="37587" y="48579"/>
                  </a:lnTo>
                  <a:lnTo>
                    <a:pt x="37699" y="48675"/>
                  </a:lnTo>
                  <a:lnTo>
                    <a:pt x="37779" y="48771"/>
                  </a:lnTo>
                  <a:lnTo>
                    <a:pt x="37875" y="48883"/>
                  </a:lnTo>
                  <a:lnTo>
                    <a:pt x="37939" y="48996"/>
                  </a:lnTo>
                  <a:lnTo>
                    <a:pt x="38003" y="49108"/>
                  </a:lnTo>
                  <a:lnTo>
                    <a:pt x="38051" y="49236"/>
                  </a:lnTo>
                  <a:lnTo>
                    <a:pt x="38099" y="49364"/>
                  </a:lnTo>
                  <a:lnTo>
                    <a:pt x="38115" y="49492"/>
                  </a:lnTo>
                  <a:lnTo>
                    <a:pt x="38131" y="49620"/>
                  </a:lnTo>
                  <a:lnTo>
                    <a:pt x="38131" y="49764"/>
                  </a:lnTo>
                  <a:lnTo>
                    <a:pt x="38115" y="49892"/>
                  </a:lnTo>
                  <a:lnTo>
                    <a:pt x="38083" y="50036"/>
                  </a:lnTo>
                  <a:lnTo>
                    <a:pt x="38051" y="50164"/>
                  </a:lnTo>
                  <a:lnTo>
                    <a:pt x="37987" y="50292"/>
                  </a:lnTo>
                  <a:lnTo>
                    <a:pt x="37987" y="50292"/>
                  </a:lnTo>
                  <a:lnTo>
                    <a:pt x="37923" y="50420"/>
                  </a:lnTo>
                  <a:lnTo>
                    <a:pt x="37843" y="50532"/>
                  </a:lnTo>
                  <a:lnTo>
                    <a:pt x="37763" y="50644"/>
                  </a:lnTo>
                  <a:lnTo>
                    <a:pt x="37667" y="50724"/>
                  </a:lnTo>
                  <a:lnTo>
                    <a:pt x="37555" y="50820"/>
                  </a:lnTo>
                  <a:lnTo>
                    <a:pt x="37443" y="50884"/>
                  </a:lnTo>
                  <a:lnTo>
                    <a:pt x="37331" y="50948"/>
                  </a:lnTo>
                  <a:lnTo>
                    <a:pt x="37203" y="50996"/>
                  </a:lnTo>
                  <a:lnTo>
                    <a:pt x="37075" y="51044"/>
                  </a:lnTo>
                  <a:lnTo>
                    <a:pt x="36947" y="51060"/>
                  </a:lnTo>
                  <a:lnTo>
                    <a:pt x="36803" y="51076"/>
                  </a:lnTo>
                  <a:lnTo>
                    <a:pt x="36675" y="51076"/>
                  </a:lnTo>
                  <a:lnTo>
                    <a:pt x="36547" y="51060"/>
                  </a:lnTo>
                  <a:lnTo>
                    <a:pt x="36403" y="51028"/>
                  </a:lnTo>
                  <a:lnTo>
                    <a:pt x="36275" y="50996"/>
                  </a:lnTo>
                  <a:lnTo>
                    <a:pt x="36147" y="50932"/>
                  </a:lnTo>
                  <a:lnTo>
                    <a:pt x="36147" y="50932"/>
                  </a:lnTo>
                  <a:lnTo>
                    <a:pt x="35475" y="50596"/>
                  </a:lnTo>
                  <a:lnTo>
                    <a:pt x="34786" y="50244"/>
                  </a:lnTo>
                  <a:lnTo>
                    <a:pt x="34114" y="49844"/>
                  </a:lnTo>
                  <a:lnTo>
                    <a:pt x="33426" y="49428"/>
                  </a:lnTo>
                  <a:lnTo>
                    <a:pt x="32722" y="48964"/>
                  </a:lnTo>
                  <a:lnTo>
                    <a:pt x="32018" y="48499"/>
                  </a:lnTo>
                  <a:lnTo>
                    <a:pt x="31314" y="47987"/>
                  </a:lnTo>
                  <a:lnTo>
                    <a:pt x="30610" y="47459"/>
                  </a:lnTo>
                  <a:lnTo>
                    <a:pt x="29890" y="46915"/>
                  </a:lnTo>
                  <a:lnTo>
                    <a:pt x="29186" y="46339"/>
                  </a:lnTo>
                  <a:lnTo>
                    <a:pt x="28466" y="45731"/>
                  </a:lnTo>
                  <a:lnTo>
                    <a:pt x="27746" y="45123"/>
                  </a:lnTo>
                  <a:lnTo>
                    <a:pt x="27026" y="44467"/>
                  </a:lnTo>
                  <a:lnTo>
                    <a:pt x="26306" y="43811"/>
                  </a:lnTo>
                  <a:lnTo>
                    <a:pt x="25570" y="43123"/>
                  </a:lnTo>
                  <a:lnTo>
                    <a:pt x="24850" y="42435"/>
                  </a:lnTo>
                  <a:lnTo>
                    <a:pt x="24130" y="41715"/>
                  </a:lnTo>
                  <a:lnTo>
                    <a:pt x="23410" y="40979"/>
                  </a:lnTo>
                  <a:lnTo>
                    <a:pt x="22690" y="40227"/>
                  </a:lnTo>
                  <a:lnTo>
                    <a:pt x="21970" y="39459"/>
                  </a:lnTo>
                  <a:lnTo>
                    <a:pt x="21250" y="38675"/>
                  </a:lnTo>
                  <a:lnTo>
                    <a:pt x="20546" y="37875"/>
                  </a:lnTo>
                  <a:lnTo>
                    <a:pt x="19826" y="37059"/>
                  </a:lnTo>
                  <a:lnTo>
                    <a:pt x="19121" y="36227"/>
                  </a:lnTo>
                  <a:lnTo>
                    <a:pt x="18433" y="35395"/>
                  </a:lnTo>
                  <a:lnTo>
                    <a:pt x="17729" y="34547"/>
                  </a:lnTo>
                  <a:lnTo>
                    <a:pt x="17041" y="33682"/>
                  </a:lnTo>
                  <a:lnTo>
                    <a:pt x="16353" y="32818"/>
                  </a:lnTo>
                  <a:lnTo>
                    <a:pt x="15681" y="31938"/>
                  </a:lnTo>
                  <a:lnTo>
                    <a:pt x="15009" y="31058"/>
                  </a:lnTo>
                  <a:lnTo>
                    <a:pt x="14337" y="30162"/>
                  </a:lnTo>
                  <a:lnTo>
                    <a:pt x="13697" y="29266"/>
                  </a:lnTo>
                  <a:lnTo>
                    <a:pt x="13041" y="28354"/>
                  </a:lnTo>
                  <a:lnTo>
                    <a:pt x="12401" y="27442"/>
                  </a:lnTo>
                  <a:lnTo>
                    <a:pt x="11777" y="26530"/>
                  </a:lnTo>
                  <a:lnTo>
                    <a:pt x="11153" y="25618"/>
                  </a:lnTo>
                  <a:lnTo>
                    <a:pt x="10561" y="24690"/>
                  </a:lnTo>
                  <a:lnTo>
                    <a:pt x="9953" y="23762"/>
                  </a:lnTo>
                  <a:lnTo>
                    <a:pt x="9377" y="22834"/>
                  </a:lnTo>
                  <a:lnTo>
                    <a:pt x="8801" y="21922"/>
                  </a:lnTo>
                  <a:lnTo>
                    <a:pt x="8241" y="20994"/>
                  </a:lnTo>
                  <a:lnTo>
                    <a:pt x="7697" y="20066"/>
                  </a:lnTo>
                  <a:lnTo>
                    <a:pt x="7169" y="19138"/>
                  </a:lnTo>
                  <a:lnTo>
                    <a:pt x="6641" y="18225"/>
                  </a:lnTo>
                  <a:lnTo>
                    <a:pt x="6145" y="17297"/>
                  </a:lnTo>
                  <a:lnTo>
                    <a:pt x="5649" y="16385"/>
                  </a:lnTo>
                  <a:lnTo>
                    <a:pt x="5169" y="15489"/>
                  </a:lnTo>
                  <a:lnTo>
                    <a:pt x="4721" y="14577"/>
                  </a:lnTo>
                  <a:lnTo>
                    <a:pt x="4273" y="13681"/>
                  </a:lnTo>
                  <a:lnTo>
                    <a:pt x="3857" y="12801"/>
                  </a:lnTo>
                  <a:lnTo>
                    <a:pt x="3456" y="11921"/>
                  </a:lnTo>
                  <a:lnTo>
                    <a:pt x="3056" y="11041"/>
                  </a:lnTo>
                  <a:lnTo>
                    <a:pt x="2688" y="10177"/>
                  </a:lnTo>
                  <a:lnTo>
                    <a:pt x="2336" y="9329"/>
                  </a:lnTo>
                  <a:lnTo>
                    <a:pt x="2016" y="8497"/>
                  </a:lnTo>
                  <a:lnTo>
                    <a:pt x="1696" y="7665"/>
                  </a:lnTo>
                  <a:lnTo>
                    <a:pt x="1408" y="6849"/>
                  </a:lnTo>
                  <a:lnTo>
                    <a:pt x="1152" y="6033"/>
                  </a:lnTo>
                  <a:lnTo>
                    <a:pt x="896" y="5249"/>
                  </a:lnTo>
                  <a:lnTo>
                    <a:pt x="672" y="4481"/>
                  </a:lnTo>
                  <a:lnTo>
                    <a:pt x="480" y="3712"/>
                  </a:lnTo>
                  <a:lnTo>
                    <a:pt x="288" y="2976"/>
                  </a:lnTo>
                  <a:lnTo>
                    <a:pt x="144" y="2240"/>
                  </a:lnTo>
                  <a:lnTo>
                    <a:pt x="16" y="1536"/>
                  </a:lnTo>
                  <a:lnTo>
                    <a:pt x="16" y="153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4455821" y="1331442"/>
              <a:ext cx="233881" cy="529899"/>
            </a:xfrm>
            <a:custGeom>
              <a:rect b="b" l="l" r="r" t="t"/>
              <a:pathLst>
                <a:path extrusionOk="0" h="30419" w="13426">
                  <a:moveTo>
                    <a:pt x="12273" y="1681"/>
                  </a:moveTo>
                  <a:lnTo>
                    <a:pt x="12273" y="1681"/>
                  </a:lnTo>
                  <a:lnTo>
                    <a:pt x="12241" y="1985"/>
                  </a:lnTo>
                  <a:lnTo>
                    <a:pt x="12209" y="2305"/>
                  </a:lnTo>
                  <a:lnTo>
                    <a:pt x="12193" y="3089"/>
                  </a:lnTo>
                  <a:lnTo>
                    <a:pt x="12209" y="4001"/>
                  </a:lnTo>
                  <a:lnTo>
                    <a:pt x="12241" y="5025"/>
                  </a:lnTo>
                  <a:lnTo>
                    <a:pt x="12289" y="6145"/>
                  </a:lnTo>
                  <a:lnTo>
                    <a:pt x="12369" y="7329"/>
                  </a:lnTo>
                  <a:lnTo>
                    <a:pt x="12561" y="9889"/>
                  </a:lnTo>
                  <a:lnTo>
                    <a:pt x="12785" y="12530"/>
                  </a:lnTo>
                  <a:lnTo>
                    <a:pt x="13009" y="15106"/>
                  </a:lnTo>
                  <a:lnTo>
                    <a:pt x="13217" y="17474"/>
                  </a:lnTo>
                  <a:lnTo>
                    <a:pt x="13393" y="19490"/>
                  </a:lnTo>
                  <a:lnTo>
                    <a:pt x="13393" y="19490"/>
                  </a:lnTo>
                  <a:lnTo>
                    <a:pt x="13409" y="19970"/>
                  </a:lnTo>
                  <a:lnTo>
                    <a:pt x="13425" y="20530"/>
                  </a:lnTo>
                  <a:lnTo>
                    <a:pt x="13425" y="21154"/>
                  </a:lnTo>
                  <a:lnTo>
                    <a:pt x="13393" y="21842"/>
                  </a:lnTo>
                  <a:lnTo>
                    <a:pt x="13361" y="22562"/>
                  </a:lnTo>
                  <a:lnTo>
                    <a:pt x="13297" y="23330"/>
                  </a:lnTo>
                  <a:lnTo>
                    <a:pt x="13201" y="24114"/>
                  </a:lnTo>
                  <a:lnTo>
                    <a:pt x="13073" y="24915"/>
                  </a:lnTo>
                  <a:lnTo>
                    <a:pt x="12929" y="25715"/>
                  </a:lnTo>
                  <a:lnTo>
                    <a:pt x="12737" y="26499"/>
                  </a:lnTo>
                  <a:lnTo>
                    <a:pt x="12641" y="26899"/>
                  </a:lnTo>
                  <a:lnTo>
                    <a:pt x="12529" y="27267"/>
                  </a:lnTo>
                  <a:lnTo>
                    <a:pt x="12401" y="27651"/>
                  </a:lnTo>
                  <a:lnTo>
                    <a:pt x="12273" y="28019"/>
                  </a:lnTo>
                  <a:lnTo>
                    <a:pt x="12129" y="28371"/>
                  </a:lnTo>
                  <a:lnTo>
                    <a:pt x="11969" y="28707"/>
                  </a:lnTo>
                  <a:lnTo>
                    <a:pt x="11809" y="29027"/>
                  </a:lnTo>
                  <a:lnTo>
                    <a:pt x="11633" y="29347"/>
                  </a:lnTo>
                  <a:lnTo>
                    <a:pt x="11457" y="29651"/>
                  </a:lnTo>
                  <a:lnTo>
                    <a:pt x="11249" y="29923"/>
                  </a:lnTo>
                  <a:lnTo>
                    <a:pt x="11041" y="30179"/>
                  </a:lnTo>
                  <a:lnTo>
                    <a:pt x="10833" y="30419"/>
                  </a:lnTo>
                  <a:lnTo>
                    <a:pt x="10833" y="30419"/>
                  </a:lnTo>
                  <a:lnTo>
                    <a:pt x="9857" y="29987"/>
                  </a:lnTo>
                  <a:lnTo>
                    <a:pt x="9377" y="29763"/>
                  </a:lnTo>
                  <a:lnTo>
                    <a:pt x="8913" y="29539"/>
                  </a:lnTo>
                  <a:lnTo>
                    <a:pt x="8449" y="29267"/>
                  </a:lnTo>
                  <a:lnTo>
                    <a:pt x="7985" y="28979"/>
                  </a:lnTo>
                  <a:lnTo>
                    <a:pt x="7505" y="28659"/>
                  </a:lnTo>
                  <a:lnTo>
                    <a:pt x="7009" y="28275"/>
                  </a:lnTo>
                  <a:lnTo>
                    <a:pt x="6481" y="27827"/>
                  </a:lnTo>
                  <a:lnTo>
                    <a:pt x="5953" y="27315"/>
                  </a:lnTo>
                  <a:lnTo>
                    <a:pt x="5377" y="26723"/>
                  </a:lnTo>
                  <a:lnTo>
                    <a:pt x="4769" y="26051"/>
                  </a:lnTo>
                  <a:lnTo>
                    <a:pt x="4113" y="25283"/>
                  </a:lnTo>
                  <a:lnTo>
                    <a:pt x="3425" y="24402"/>
                  </a:lnTo>
                  <a:lnTo>
                    <a:pt x="2673" y="23410"/>
                  </a:lnTo>
                  <a:lnTo>
                    <a:pt x="1857" y="22306"/>
                  </a:lnTo>
                  <a:lnTo>
                    <a:pt x="1857" y="22306"/>
                  </a:lnTo>
                  <a:lnTo>
                    <a:pt x="1841" y="22290"/>
                  </a:lnTo>
                  <a:lnTo>
                    <a:pt x="1825" y="22258"/>
                  </a:lnTo>
                  <a:lnTo>
                    <a:pt x="1793" y="22114"/>
                  </a:lnTo>
                  <a:lnTo>
                    <a:pt x="1761" y="21906"/>
                  </a:lnTo>
                  <a:lnTo>
                    <a:pt x="1745" y="21618"/>
                  </a:lnTo>
                  <a:lnTo>
                    <a:pt x="1745" y="20850"/>
                  </a:lnTo>
                  <a:lnTo>
                    <a:pt x="1745" y="19826"/>
                  </a:lnTo>
                  <a:lnTo>
                    <a:pt x="1761" y="17234"/>
                  </a:lnTo>
                  <a:lnTo>
                    <a:pt x="1761" y="15730"/>
                  </a:lnTo>
                  <a:lnTo>
                    <a:pt x="1745" y="14130"/>
                  </a:lnTo>
                  <a:lnTo>
                    <a:pt x="1713" y="12466"/>
                  </a:lnTo>
                  <a:lnTo>
                    <a:pt x="1649" y="10802"/>
                  </a:lnTo>
                  <a:lnTo>
                    <a:pt x="1585" y="9970"/>
                  </a:lnTo>
                  <a:lnTo>
                    <a:pt x="1537" y="9137"/>
                  </a:lnTo>
                  <a:lnTo>
                    <a:pt x="1457" y="8337"/>
                  </a:lnTo>
                  <a:lnTo>
                    <a:pt x="1377" y="7537"/>
                  </a:lnTo>
                  <a:lnTo>
                    <a:pt x="1281" y="6769"/>
                  </a:lnTo>
                  <a:lnTo>
                    <a:pt x="1153" y="6033"/>
                  </a:lnTo>
                  <a:lnTo>
                    <a:pt x="1025" y="5329"/>
                  </a:lnTo>
                  <a:lnTo>
                    <a:pt x="881" y="4657"/>
                  </a:lnTo>
                  <a:lnTo>
                    <a:pt x="721" y="4033"/>
                  </a:lnTo>
                  <a:lnTo>
                    <a:pt x="529" y="3441"/>
                  </a:lnTo>
                  <a:lnTo>
                    <a:pt x="433" y="3169"/>
                  </a:lnTo>
                  <a:lnTo>
                    <a:pt x="321" y="2913"/>
                  </a:lnTo>
                  <a:lnTo>
                    <a:pt x="209" y="2673"/>
                  </a:lnTo>
                  <a:lnTo>
                    <a:pt x="97" y="2433"/>
                  </a:lnTo>
                  <a:lnTo>
                    <a:pt x="97" y="2433"/>
                  </a:lnTo>
                  <a:lnTo>
                    <a:pt x="49" y="2305"/>
                  </a:lnTo>
                  <a:lnTo>
                    <a:pt x="17" y="2193"/>
                  </a:lnTo>
                  <a:lnTo>
                    <a:pt x="1" y="2081"/>
                  </a:lnTo>
                  <a:lnTo>
                    <a:pt x="1" y="1953"/>
                  </a:lnTo>
                  <a:lnTo>
                    <a:pt x="33" y="1841"/>
                  </a:lnTo>
                  <a:lnTo>
                    <a:pt x="81" y="1729"/>
                  </a:lnTo>
                  <a:lnTo>
                    <a:pt x="145" y="1633"/>
                  </a:lnTo>
                  <a:lnTo>
                    <a:pt x="225" y="1521"/>
                  </a:lnTo>
                  <a:lnTo>
                    <a:pt x="321" y="1425"/>
                  </a:lnTo>
                  <a:lnTo>
                    <a:pt x="433" y="1329"/>
                  </a:lnTo>
                  <a:lnTo>
                    <a:pt x="561" y="1233"/>
                  </a:lnTo>
                  <a:lnTo>
                    <a:pt x="705" y="1137"/>
                  </a:lnTo>
                  <a:lnTo>
                    <a:pt x="1025" y="977"/>
                  </a:lnTo>
                  <a:lnTo>
                    <a:pt x="1409" y="817"/>
                  </a:lnTo>
                  <a:lnTo>
                    <a:pt x="1841" y="657"/>
                  </a:lnTo>
                  <a:lnTo>
                    <a:pt x="2305" y="529"/>
                  </a:lnTo>
                  <a:lnTo>
                    <a:pt x="2801" y="417"/>
                  </a:lnTo>
                  <a:lnTo>
                    <a:pt x="3345" y="305"/>
                  </a:lnTo>
                  <a:lnTo>
                    <a:pt x="3889" y="225"/>
                  </a:lnTo>
                  <a:lnTo>
                    <a:pt x="4481" y="145"/>
                  </a:lnTo>
                  <a:lnTo>
                    <a:pt x="5073" y="81"/>
                  </a:lnTo>
                  <a:lnTo>
                    <a:pt x="5665" y="49"/>
                  </a:lnTo>
                  <a:lnTo>
                    <a:pt x="6273" y="17"/>
                  </a:lnTo>
                  <a:lnTo>
                    <a:pt x="6881" y="1"/>
                  </a:lnTo>
                  <a:lnTo>
                    <a:pt x="7473" y="1"/>
                  </a:lnTo>
                  <a:lnTo>
                    <a:pt x="8065" y="33"/>
                  </a:lnTo>
                  <a:lnTo>
                    <a:pt x="8625" y="65"/>
                  </a:lnTo>
                  <a:lnTo>
                    <a:pt x="9169" y="113"/>
                  </a:lnTo>
                  <a:lnTo>
                    <a:pt x="9697" y="193"/>
                  </a:lnTo>
                  <a:lnTo>
                    <a:pt x="10177" y="273"/>
                  </a:lnTo>
                  <a:lnTo>
                    <a:pt x="10625" y="385"/>
                  </a:lnTo>
                  <a:lnTo>
                    <a:pt x="11041" y="513"/>
                  </a:lnTo>
                  <a:lnTo>
                    <a:pt x="11393" y="657"/>
                  </a:lnTo>
                  <a:lnTo>
                    <a:pt x="11553" y="737"/>
                  </a:lnTo>
                  <a:lnTo>
                    <a:pt x="11697" y="833"/>
                  </a:lnTo>
                  <a:lnTo>
                    <a:pt x="11825" y="913"/>
                  </a:lnTo>
                  <a:lnTo>
                    <a:pt x="11937" y="1009"/>
                  </a:lnTo>
                  <a:lnTo>
                    <a:pt x="12033" y="1105"/>
                  </a:lnTo>
                  <a:lnTo>
                    <a:pt x="12113" y="1217"/>
                  </a:lnTo>
                  <a:lnTo>
                    <a:pt x="12177" y="1329"/>
                  </a:lnTo>
                  <a:lnTo>
                    <a:pt x="12225" y="1441"/>
                  </a:lnTo>
                  <a:lnTo>
                    <a:pt x="12257" y="1553"/>
                  </a:lnTo>
                  <a:lnTo>
                    <a:pt x="12273" y="1681"/>
                  </a:lnTo>
                  <a:close/>
                </a:path>
              </a:pathLst>
            </a:custGeom>
            <a:solidFill>
              <a:srgbClr val="E69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4455821" y="1331442"/>
              <a:ext cx="233881" cy="529899"/>
            </a:xfrm>
            <a:custGeom>
              <a:rect b="b" l="l" r="r" t="t"/>
              <a:pathLst>
                <a:path extrusionOk="0" fill="none" h="30419" w="13426">
                  <a:moveTo>
                    <a:pt x="12273" y="1681"/>
                  </a:moveTo>
                  <a:lnTo>
                    <a:pt x="12273" y="1681"/>
                  </a:lnTo>
                  <a:lnTo>
                    <a:pt x="12241" y="1985"/>
                  </a:lnTo>
                  <a:lnTo>
                    <a:pt x="12209" y="2305"/>
                  </a:lnTo>
                  <a:lnTo>
                    <a:pt x="12193" y="3089"/>
                  </a:lnTo>
                  <a:lnTo>
                    <a:pt x="12209" y="4001"/>
                  </a:lnTo>
                  <a:lnTo>
                    <a:pt x="12241" y="5025"/>
                  </a:lnTo>
                  <a:lnTo>
                    <a:pt x="12289" y="6145"/>
                  </a:lnTo>
                  <a:lnTo>
                    <a:pt x="12369" y="7329"/>
                  </a:lnTo>
                  <a:lnTo>
                    <a:pt x="12561" y="9889"/>
                  </a:lnTo>
                  <a:lnTo>
                    <a:pt x="12785" y="12530"/>
                  </a:lnTo>
                  <a:lnTo>
                    <a:pt x="13009" y="15106"/>
                  </a:lnTo>
                  <a:lnTo>
                    <a:pt x="13217" y="17474"/>
                  </a:lnTo>
                  <a:lnTo>
                    <a:pt x="13393" y="19490"/>
                  </a:lnTo>
                  <a:lnTo>
                    <a:pt x="13393" y="19490"/>
                  </a:lnTo>
                  <a:lnTo>
                    <a:pt x="13409" y="19970"/>
                  </a:lnTo>
                  <a:lnTo>
                    <a:pt x="13425" y="20530"/>
                  </a:lnTo>
                  <a:lnTo>
                    <a:pt x="13425" y="21154"/>
                  </a:lnTo>
                  <a:lnTo>
                    <a:pt x="13393" y="21842"/>
                  </a:lnTo>
                  <a:lnTo>
                    <a:pt x="13361" y="22562"/>
                  </a:lnTo>
                  <a:lnTo>
                    <a:pt x="13297" y="23330"/>
                  </a:lnTo>
                  <a:lnTo>
                    <a:pt x="13201" y="24114"/>
                  </a:lnTo>
                  <a:lnTo>
                    <a:pt x="13073" y="24915"/>
                  </a:lnTo>
                  <a:lnTo>
                    <a:pt x="12929" y="25715"/>
                  </a:lnTo>
                  <a:lnTo>
                    <a:pt x="12737" y="26499"/>
                  </a:lnTo>
                  <a:lnTo>
                    <a:pt x="12641" y="26899"/>
                  </a:lnTo>
                  <a:lnTo>
                    <a:pt x="12529" y="27267"/>
                  </a:lnTo>
                  <a:lnTo>
                    <a:pt x="12401" y="27651"/>
                  </a:lnTo>
                  <a:lnTo>
                    <a:pt x="12273" y="28019"/>
                  </a:lnTo>
                  <a:lnTo>
                    <a:pt x="12129" y="28371"/>
                  </a:lnTo>
                  <a:lnTo>
                    <a:pt x="11969" y="28707"/>
                  </a:lnTo>
                  <a:lnTo>
                    <a:pt x="11809" y="29027"/>
                  </a:lnTo>
                  <a:lnTo>
                    <a:pt x="11633" y="29347"/>
                  </a:lnTo>
                  <a:lnTo>
                    <a:pt x="11457" y="29651"/>
                  </a:lnTo>
                  <a:lnTo>
                    <a:pt x="11249" y="29923"/>
                  </a:lnTo>
                  <a:lnTo>
                    <a:pt x="11041" y="30179"/>
                  </a:lnTo>
                  <a:lnTo>
                    <a:pt x="10833" y="30419"/>
                  </a:lnTo>
                  <a:lnTo>
                    <a:pt x="10833" y="30419"/>
                  </a:lnTo>
                  <a:lnTo>
                    <a:pt x="9857" y="29987"/>
                  </a:lnTo>
                  <a:lnTo>
                    <a:pt x="9377" y="29763"/>
                  </a:lnTo>
                  <a:lnTo>
                    <a:pt x="8913" y="29539"/>
                  </a:lnTo>
                  <a:lnTo>
                    <a:pt x="8449" y="29267"/>
                  </a:lnTo>
                  <a:lnTo>
                    <a:pt x="7985" y="28979"/>
                  </a:lnTo>
                  <a:lnTo>
                    <a:pt x="7505" y="28659"/>
                  </a:lnTo>
                  <a:lnTo>
                    <a:pt x="7009" y="28275"/>
                  </a:lnTo>
                  <a:lnTo>
                    <a:pt x="6481" y="27827"/>
                  </a:lnTo>
                  <a:lnTo>
                    <a:pt x="5953" y="27315"/>
                  </a:lnTo>
                  <a:lnTo>
                    <a:pt x="5377" y="26723"/>
                  </a:lnTo>
                  <a:lnTo>
                    <a:pt x="4769" y="26051"/>
                  </a:lnTo>
                  <a:lnTo>
                    <a:pt x="4113" y="25283"/>
                  </a:lnTo>
                  <a:lnTo>
                    <a:pt x="3425" y="24402"/>
                  </a:lnTo>
                  <a:lnTo>
                    <a:pt x="2673" y="23410"/>
                  </a:lnTo>
                  <a:lnTo>
                    <a:pt x="1857" y="22306"/>
                  </a:lnTo>
                  <a:lnTo>
                    <a:pt x="1857" y="22306"/>
                  </a:lnTo>
                  <a:lnTo>
                    <a:pt x="1841" y="22290"/>
                  </a:lnTo>
                  <a:lnTo>
                    <a:pt x="1825" y="22258"/>
                  </a:lnTo>
                  <a:lnTo>
                    <a:pt x="1793" y="22114"/>
                  </a:lnTo>
                  <a:lnTo>
                    <a:pt x="1761" y="21906"/>
                  </a:lnTo>
                  <a:lnTo>
                    <a:pt x="1745" y="21618"/>
                  </a:lnTo>
                  <a:lnTo>
                    <a:pt x="1745" y="20850"/>
                  </a:lnTo>
                  <a:lnTo>
                    <a:pt x="1745" y="19826"/>
                  </a:lnTo>
                  <a:lnTo>
                    <a:pt x="1761" y="17234"/>
                  </a:lnTo>
                  <a:lnTo>
                    <a:pt x="1761" y="15730"/>
                  </a:lnTo>
                  <a:lnTo>
                    <a:pt x="1745" y="14130"/>
                  </a:lnTo>
                  <a:lnTo>
                    <a:pt x="1713" y="12466"/>
                  </a:lnTo>
                  <a:lnTo>
                    <a:pt x="1649" y="10802"/>
                  </a:lnTo>
                  <a:lnTo>
                    <a:pt x="1585" y="9970"/>
                  </a:lnTo>
                  <a:lnTo>
                    <a:pt x="1537" y="9137"/>
                  </a:lnTo>
                  <a:lnTo>
                    <a:pt x="1457" y="8337"/>
                  </a:lnTo>
                  <a:lnTo>
                    <a:pt x="1377" y="7537"/>
                  </a:lnTo>
                  <a:lnTo>
                    <a:pt x="1281" y="6769"/>
                  </a:lnTo>
                  <a:lnTo>
                    <a:pt x="1153" y="6033"/>
                  </a:lnTo>
                  <a:lnTo>
                    <a:pt x="1025" y="5329"/>
                  </a:lnTo>
                  <a:lnTo>
                    <a:pt x="881" y="4657"/>
                  </a:lnTo>
                  <a:lnTo>
                    <a:pt x="721" y="4033"/>
                  </a:lnTo>
                  <a:lnTo>
                    <a:pt x="529" y="3441"/>
                  </a:lnTo>
                  <a:lnTo>
                    <a:pt x="433" y="3169"/>
                  </a:lnTo>
                  <a:lnTo>
                    <a:pt x="321" y="2913"/>
                  </a:lnTo>
                  <a:lnTo>
                    <a:pt x="209" y="2673"/>
                  </a:lnTo>
                  <a:lnTo>
                    <a:pt x="97" y="2433"/>
                  </a:lnTo>
                  <a:lnTo>
                    <a:pt x="97" y="2433"/>
                  </a:lnTo>
                  <a:lnTo>
                    <a:pt x="49" y="2305"/>
                  </a:lnTo>
                  <a:lnTo>
                    <a:pt x="17" y="2193"/>
                  </a:lnTo>
                  <a:lnTo>
                    <a:pt x="1" y="2081"/>
                  </a:lnTo>
                  <a:lnTo>
                    <a:pt x="1" y="1953"/>
                  </a:lnTo>
                  <a:lnTo>
                    <a:pt x="33" y="1841"/>
                  </a:lnTo>
                  <a:lnTo>
                    <a:pt x="81" y="1729"/>
                  </a:lnTo>
                  <a:lnTo>
                    <a:pt x="145" y="1633"/>
                  </a:lnTo>
                  <a:lnTo>
                    <a:pt x="225" y="1521"/>
                  </a:lnTo>
                  <a:lnTo>
                    <a:pt x="321" y="1425"/>
                  </a:lnTo>
                  <a:lnTo>
                    <a:pt x="433" y="1329"/>
                  </a:lnTo>
                  <a:lnTo>
                    <a:pt x="561" y="1233"/>
                  </a:lnTo>
                  <a:lnTo>
                    <a:pt x="705" y="1137"/>
                  </a:lnTo>
                  <a:lnTo>
                    <a:pt x="1025" y="977"/>
                  </a:lnTo>
                  <a:lnTo>
                    <a:pt x="1409" y="817"/>
                  </a:lnTo>
                  <a:lnTo>
                    <a:pt x="1841" y="657"/>
                  </a:lnTo>
                  <a:lnTo>
                    <a:pt x="2305" y="529"/>
                  </a:lnTo>
                  <a:lnTo>
                    <a:pt x="2801" y="417"/>
                  </a:lnTo>
                  <a:lnTo>
                    <a:pt x="3345" y="305"/>
                  </a:lnTo>
                  <a:lnTo>
                    <a:pt x="3889" y="225"/>
                  </a:lnTo>
                  <a:lnTo>
                    <a:pt x="4481" y="145"/>
                  </a:lnTo>
                  <a:lnTo>
                    <a:pt x="5073" y="81"/>
                  </a:lnTo>
                  <a:lnTo>
                    <a:pt x="5665" y="49"/>
                  </a:lnTo>
                  <a:lnTo>
                    <a:pt x="6273" y="17"/>
                  </a:lnTo>
                  <a:lnTo>
                    <a:pt x="6881" y="1"/>
                  </a:lnTo>
                  <a:lnTo>
                    <a:pt x="7473" y="1"/>
                  </a:lnTo>
                  <a:lnTo>
                    <a:pt x="8065" y="33"/>
                  </a:lnTo>
                  <a:lnTo>
                    <a:pt x="8625" y="65"/>
                  </a:lnTo>
                  <a:lnTo>
                    <a:pt x="9169" y="113"/>
                  </a:lnTo>
                  <a:lnTo>
                    <a:pt x="9697" y="193"/>
                  </a:lnTo>
                  <a:lnTo>
                    <a:pt x="10177" y="273"/>
                  </a:lnTo>
                  <a:lnTo>
                    <a:pt x="10625" y="385"/>
                  </a:lnTo>
                  <a:lnTo>
                    <a:pt x="11041" y="513"/>
                  </a:lnTo>
                  <a:lnTo>
                    <a:pt x="11393" y="657"/>
                  </a:lnTo>
                  <a:lnTo>
                    <a:pt x="11553" y="737"/>
                  </a:lnTo>
                  <a:lnTo>
                    <a:pt x="11697" y="833"/>
                  </a:lnTo>
                  <a:lnTo>
                    <a:pt x="11825" y="913"/>
                  </a:lnTo>
                  <a:lnTo>
                    <a:pt x="11937" y="1009"/>
                  </a:lnTo>
                  <a:lnTo>
                    <a:pt x="12033" y="1105"/>
                  </a:lnTo>
                  <a:lnTo>
                    <a:pt x="12113" y="1217"/>
                  </a:lnTo>
                  <a:lnTo>
                    <a:pt x="12177" y="1329"/>
                  </a:lnTo>
                  <a:lnTo>
                    <a:pt x="12225" y="1441"/>
                  </a:lnTo>
                  <a:lnTo>
                    <a:pt x="12257" y="1553"/>
                  </a:lnTo>
                  <a:lnTo>
                    <a:pt x="12273" y="168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4411504" y="1158356"/>
              <a:ext cx="273459" cy="437347"/>
            </a:xfrm>
            <a:custGeom>
              <a:rect b="b" l="l" r="r" t="t"/>
              <a:pathLst>
                <a:path extrusionOk="0" h="25106" w="15698">
                  <a:moveTo>
                    <a:pt x="14833" y="15921"/>
                  </a:moveTo>
                  <a:lnTo>
                    <a:pt x="14833" y="15921"/>
                  </a:lnTo>
                  <a:lnTo>
                    <a:pt x="14625" y="15489"/>
                  </a:lnTo>
                  <a:lnTo>
                    <a:pt x="14465" y="15057"/>
                  </a:lnTo>
                  <a:lnTo>
                    <a:pt x="14337" y="14657"/>
                  </a:lnTo>
                  <a:lnTo>
                    <a:pt x="14225" y="14257"/>
                  </a:lnTo>
                  <a:lnTo>
                    <a:pt x="14161" y="13857"/>
                  </a:lnTo>
                  <a:lnTo>
                    <a:pt x="14113" y="13473"/>
                  </a:lnTo>
                  <a:lnTo>
                    <a:pt x="14097" y="13105"/>
                  </a:lnTo>
                  <a:lnTo>
                    <a:pt x="14097" y="12737"/>
                  </a:lnTo>
                  <a:lnTo>
                    <a:pt x="14129" y="12369"/>
                  </a:lnTo>
                  <a:lnTo>
                    <a:pt x="14177" y="12017"/>
                  </a:lnTo>
                  <a:lnTo>
                    <a:pt x="14241" y="11681"/>
                  </a:lnTo>
                  <a:lnTo>
                    <a:pt x="14321" y="11329"/>
                  </a:lnTo>
                  <a:lnTo>
                    <a:pt x="14401" y="11009"/>
                  </a:lnTo>
                  <a:lnTo>
                    <a:pt x="14497" y="10673"/>
                  </a:lnTo>
                  <a:lnTo>
                    <a:pt x="14721" y="10049"/>
                  </a:lnTo>
                  <a:lnTo>
                    <a:pt x="15185" y="8849"/>
                  </a:lnTo>
                  <a:lnTo>
                    <a:pt x="15393" y="8273"/>
                  </a:lnTo>
                  <a:lnTo>
                    <a:pt x="15473" y="7985"/>
                  </a:lnTo>
                  <a:lnTo>
                    <a:pt x="15553" y="7713"/>
                  </a:lnTo>
                  <a:lnTo>
                    <a:pt x="15617" y="7441"/>
                  </a:lnTo>
                  <a:lnTo>
                    <a:pt x="15665" y="7169"/>
                  </a:lnTo>
                  <a:lnTo>
                    <a:pt x="15697" y="6897"/>
                  </a:lnTo>
                  <a:lnTo>
                    <a:pt x="15697" y="6625"/>
                  </a:lnTo>
                  <a:lnTo>
                    <a:pt x="15681" y="6353"/>
                  </a:lnTo>
                  <a:lnTo>
                    <a:pt x="15633" y="6097"/>
                  </a:lnTo>
                  <a:lnTo>
                    <a:pt x="15569" y="5825"/>
                  </a:lnTo>
                  <a:lnTo>
                    <a:pt x="15457" y="5569"/>
                  </a:lnTo>
                  <a:lnTo>
                    <a:pt x="15457" y="5569"/>
                  </a:lnTo>
                  <a:lnTo>
                    <a:pt x="15201" y="5009"/>
                  </a:lnTo>
                  <a:lnTo>
                    <a:pt x="14897" y="4480"/>
                  </a:lnTo>
                  <a:lnTo>
                    <a:pt x="14577" y="3984"/>
                  </a:lnTo>
                  <a:lnTo>
                    <a:pt x="14241" y="3504"/>
                  </a:lnTo>
                  <a:lnTo>
                    <a:pt x="13873" y="3056"/>
                  </a:lnTo>
                  <a:lnTo>
                    <a:pt x="13489" y="2640"/>
                  </a:lnTo>
                  <a:lnTo>
                    <a:pt x="13089" y="2240"/>
                  </a:lnTo>
                  <a:lnTo>
                    <a:pt x="12673" y="1888"/>
                  </a:lnTo>
                  <a:lnTo>
                    <a:pt x="12241" y="1552"/>
                  </a:lnTo>
                  <a:lnTo>
                    <a:pt x="11793" y="1248"/>
                  </a:lnTo>
                  <a:lnTo>
                    <a:pt x="11329" y="976"/>
                  </a:lnTo>
                  <a:lnTo>
                    <a:pt x="10865" y="736"/>
                  </a:lnTo>
                  <a:lnTo>
                    <a:pt x="10385" y="544"/>
                  </a:lnTo>
                  <a:lnTo>
                    <a:pt x="9889" y="368"/>
                  </a:lnTo>
                  <a:lnTo>
                    <a:pt x="9393" y="224"/>
                  </a:lnTo>
                  <a:lnTo>
                    <a:pt x="8897" y="112"/>
                  </a:lnTo>
                  <a:lnTo>
                    <a:pt x="8401" y="32"/>
                  </a:lnTo>
                  <a:lnTo>
                    <a:pt x="7889" y="0"/>
                  </a:lnTo>
                  <a:lnTo>
                    <a:pt x="7393" y="0"/>
                  </a:lnTo>
                  <a:lnTo>
                    <a:pt x="6897" y="32"/>
                  </a:lnTo>
                  <a:lnTo>
                    <a:pt x="6401" y="96"/>
                  </a:lnTo>
                  <a:lnTo>
                    <a:pt x="5905" y="208"/>
                  </a:lnTo>
                  <a:lnTo>
                    <a:pt x="5409" y="352"/>
                  </a:lnTo>
                  <a:lnTo>
                    <a:pt x="5169" y="432"/>
                  </a:lnTo>
                  <a:lnTo>
                    <a:pt x="4929" y="528"/>
                  </a:lnTo>
                  <a:lnTo>
                    <a:pt x="4705" y="624"/>
                  </a:lnTo>
                  <a:lnTo>
                    <a:pt x="4465" y="752"/>
                  </a:lnTo>
                  <a:lnTo>
                    <a:pt x="4241" y="864"/>
                  </a:lnTo>
                  <a:lnTo>
                    <a:pt x="4001" y="1008"/>
                  </a:lnTo>
                  <a:lnTo>
                    <a:pt x="3777" y="1152"/>
                  </a:lnTo>
                  <a:lnTo>
                    <a:pt x="3569" y="1296"/>
                  </a:lnTo>
                  <a:lnTo>
                    <a:pt x="3345" y="1456"/>
                  </a:lnTo>
                  <a:lnTo>
                    <a:pt x="3137" y="1632"/>
                  </a:lnTo>
                  <a:lnTo>
                    <a:pt x="2929" y="1824"/>
                  </a:lnTo>
                  <a:lnTo>
                    <a:pt x="2721" y="2016"/>
                  </a:lnTo>
                  <a:lnTo>
                    <a:pt x="2513" y="2224"/>
                  </a:lnTo>
                  <a:lnTo>
                    <a:pt x="2321" y="2432"/>
                  </a:lnTo>
                  <a:lnTo>
                    <a:pt x="2129" y="2656"/>
                  </a:lnTo>
                  <a:lnTo>
                    <a:pt x="1937" y="2896"/>
                  </a:lnTo>
                  <a:lnTo>
                    <a:pt x="1761" y="3136"/>
                  </a:lnTo>
                  <a:lnTo>
                    <a:pt x="1584" y="3392"/>
                  </a:lnTo>
                  <a:lnTo>
                    <a:pt x="1584" y="3392"/>
                  </a:lnTo>
                  <a:lnTo>
                    <a:pt x="1456" y="3600"/>
                  </a:lnTo>
                  <a:lnTo>
                    <a:pt x="1328" y="3824"/>
                  </a:lnTo>
                  <a:lnTo>
                    <a:pt x="1216" y="4048"/>
                  </a:lnTo>
                  <a:lnTo>
                    <a:pt x="1104" y="4304"/>
                  </a:lnTo>
                  <a:lnTo>
                    <a:pt x="896" y="4816"/>
                  </a:lnTo>
                  <a:lnTo>
                    <a:pt x="704" y="5393"/>
                  </a:lnTo>
                  <a:lnTo>
                    <a:pt x="544" y="6001"/>
                  </a:lnTo>
                  <a:lnTo>
                    <a:pt x="400" y="6657"/>
                  </a:lnTo>
                  <a:lnTo>
                    <a:pt x="272" y="7329"/>
                  </a:lnTo>
                  <a:lnTo>
                    <a:pt x="176" y="8049"/>
                  </a:lnTo>
                  <a:lnTo>
                    <a:pt x="96" y="8785"/>
                  </a:lnTo>
                  <a:lnTo>
                    <a:pt x="48" y="9537"/>
                  </a:lnTo>
                  <a:lnTo>
                    <a:pt x="0" y="10321"/>
                  </a:lnTo>
                  <a:lnTo>
                    <a:pt x="0" y="11121"/>
                  </a:lnTo>
                  <a:lnTo>
                    <a:pt x="0" y="11921"/>
                  </a:lnTo>
                  <a:lnTo>
                    <a:pt x="32" y="12737"/>
                  </a:lnTo>
                  <a:lnTo>
                    <a:pt x="80" y="13553"/>
                  </a:lnTo>
                  <a:lnTo>
                    <a:pt x="160" y="14369"/>
                  </a:lnTo>
                  <a:lnTo>
                    <a:pt x="240" y="15185"/>
                  </a:lnTo>
                  <a:lnTo>
                    <a:pt x="368" y="16001"/>
                  </a:lnTo>
                  <a:lnTo>
                    <a:pt x="496" y="16801"/>
                  </a:lnTo>
                  <a:lnTo>
                    <a:pt x="656" y="17585"/>
                  </a:lnTo>
                  <a:lnTo>
                    <a:pt x="832" y="18353"/>
                  </a:lnTo>
                  <a:lnTo>
                    <a:pt x="1040" y="19089"/>
                  </a:lnTo>
                  <a:lnTo>
                    <a:pt x="1248" y="19809"/>
                  </a:lnTo>
                  <a:lnTo>
                    <a:pt x="1504" y="20498"/>
                  </a:lnTo>
                  <a:lnTo>
                    <a:pt x="1761" y="21154"/>
                  </a:lnTo>
                  <a:lnTo>
                    <a:pt x="2049" y="21778"/>
                  </a:lnTo>
                  <a:lnTo>
                    <a:pt x="2193" y="22066"/>
                  </a:lnTo>
                  <a:lnTo>
                    <a:pt x="2353" y="22354"/>
                  </a:lnTo>
                  <a:lnTo>
                    <a:pt x="2513" y="22626"/>
                  </a:lnTo>
                  <a:lnTo>
                    <a:pt x="2673" y="22882"/>
                  </a:lnTo>
                  <a:lnTo>
                    <a:pt x="2849" y="23138"/>
                  </a:lnTo>
                  <a:lnTo>
                    <a:pt x="3025" y="23378"/>
                  </a:lnTo>
                  <a:lnTo>
                    <a:pt x="3201" y="23602"/>
                  </a:lnTo>
                  <a:lnTo>
                    <a:pt x="3393" y="23810"/>
                  </a:lnTo>
                  <a:lnTo>
                    <a:pt x="3585" y="24002"/>
                  </a:lnTo>
                  <a:lnTo>
                    <a:pt x="3777" y="24194"/>
                  </a:lnTo>
                  <a:lnTo>
                    <a:pt x="3985" y="24354"/>
                  </a:lnTo>
                  <a:lnTo>
                    <a:pt x="4193" y="24514"/>
                  </a:lnTo>
                  <a:lnTo>
                    <a:pt x="4193" y="24514"/>
                  </a:lnTo>
                  <a:lnTo>
                    <a:pt x="4385" y="24642"/>
                  </a:lnTo>
                  <a:lnTo>
                    <a:pt x="4593" y="24754"/>
                  </a:lnTo>
                  <a:lnTo>
                    <a:pt x="4801" y="24850"/>
                  </a:lnTo>
                  <a:lnTo>
                    <a:pt x="5009" y="24930"/>
                  </a:lnTo>
                  <a:lnTo>
                    <a:pt x="5217" y="24994"/>
                  </a:lnTo>
                  <a:lnTo>
                    <a:pt x="5441" y="25042"/>
                  </a:lnTo>
                  <a:lnTo>
                    <a:pt x="5665" y="25074"/>
                  </a:lnTo>
                  <a:lnTo>
                    <a:pt x="5905" y="25090"/>
                  </a:lnTo>
                  <a:lnTo>
                    <a:pt x="6129" y="25106"/>
                  </a:lnTo>
                  <a:lnTo>
                    <a:pt x="6369" y="25106"/>
                  </a:lnTo>
                  <a:lnTo>
                    <a:pt x="6609" y="25090"/>
                  </a:lnTo>
                  <a:lnTo>
                    <a:pt x="6849" y="25058"/>
                  </a:lnTo>
                  <a:lnTo>
                    <a:pt x="7089" y="25010"/>
                  </a:lnTo>
                  <a:lnTo>
                    <a:pt x="7329" y="24962"/>
                  </a:lnTo>
                  <a:lnTo>
                    <a:pt x="7569" y="24898"/>
                  </a:lnTo>
                  <a:lnTo>
                    <a:pt x="7825" y="24818"/>
                  </a:lnTo>
                  <a:lnTo>
                    <a:pt x="8321" y="24626"/>
                  </a:lnTo>
                  <a:lnTo>
                    <a:pt x="8801" y="24418"/>
                  </a:lnTo>
                  <a:lnTo>
                    <a:pt x="9297" y="24162"/>
                  </a:lnTo>
                  <a:lnTo>
                    <a:pt x="9793" y="23858"/>
                  </a:lnTo>
                  <a:lnTo>
                    <a:pt x="10273" y="23538"/>
                  </a:lnTo>
                  <a:lnTo>
                    <a:pt x="10737" y="23202"/>
                  </a:lnTo>
                  <a:lnTo>
                    <a:pt x="11201" y="22834"/>
                  </a:lnTo>
                  <a:lnTo>
                    <a:pt x="11649" y="22434"/>
                  </a:lnTo>
                  <a:lnTo>
                    <a:pt x="12081" y="22034"/>
                  </a:lnTo>
                  <a:lnTo>
                    <a:pt x="12497" y="21618"/>
                  </a:lnTo>
                  <a:lnTo>
                    <a:pt x="12881" y="21186"/>
                  </a:lnTo>
                  <a:lnTo>
                    <a:pt x="13249" y="20738"/>
                  </a:lnTo>
                  <a:lnTo>
                    <a:pt x="13585" y="20290"/>
                  </a:lnTo>
                  <a:lnTo>
                    <a:pt x="13889" y="19842"/>
                  </a:lnTo>
                  <a:lnTo>
                    <a:pt x="14177" y="19393"/>
                  </a:lnTo>
                  <a:lnTo>
                    <a:pt x="14417" y="18945"/>
                  </a:lnTo>
                  <a:lnTo>
                    <a:pt x="14625" y="18513"/>
                  </a:lnTo>
                  <a:lnTo>
                    <a:pt x="14785" y="18097"/>
                  </a:lnTo>
                  <a:lnTo>
                    <a:pt x="14913" y="17681"/>
                  </a:lnTo>
                  <a:lnTo>
                    <a:pt x="14961" y="17473"/>
                  </a:lnTo>
                  <a:lnTo>
                    <a:pt x="14993" y="17281"/>
                  </a:lnTo>
                  <a:lnTo>
                    <a:pt x="15025" y="17089"/>
                  </a:lnTo>
                  <a:lnTo>
                    <a:pt x="15041" y="16897"/>
                  </a:lnTo>
                  <a:lnTo>
                    <a:pt x="15025" y="16721"/>
                  </a:lnTo>
                  <a:lnTo>
                    <a:pt x="15025" y="16545"/>
                  </a:lnTo>
                  <a:lnTo>
                    <a:pt x="14993" y="16385"/>
                  </a:lnTo>
                  <a:lnTo>
                    <a:pt x="14961" y="16225"/>
                  </a:lnTo>
                  <a:lnTo>
                    <a:pt x="14897" y="16065"/>
                  </a:lnTo>
                  <a:lnTo>
                    <a:pt x="14833" y="15921"/>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4411504" y="1158356"/>
              <a:ext cx="273459" cy="437347"/>
            </a:xfrm>
            <a:custGeom>
              <a:rect b="b" l="l" r="r" t="t"/>
              <a:pathLst>
                <a:path extrusionOk="0" fill="none" h="25106" w="15698">
                  <a:moveTo>
                    <a:pt x="14833" y="15921"/>
                  </a:moveTo>
                  <a:lnTo>
                    <a:pt x="14833" y="15921"/>
                  </a:lnTo>
                  <a:lnTo>
                    <a:pt x="14625" y="15489"/>
                  </a:lnTo>
                  <a:lnTo>
                    <a:pt x="14465" y="15057"/>
                  </a:lnTo>
                  <a:lnTo>
                    <a:pt x="14337" y="14657"/>
                  </a:lnTo>
                  <a:lnTo>
                    <a:pt x="14225" y="14257"/>
                  </a:lnTo>
                  <a:lnTo>
                    <a:pt x="14161" y="13857"/>
                  </a:lnTo>
                  <a:lnTo>
                    <a:pt x="14113" y="13473"/>
                  </a:lnTo>
                  <a:lnTo>
                    <a:pt x="14097" y="13105"/>
                  </a:lnTo>
                  <a:lnTo>
                    <a:pt x="14097" y="12737"/>
                  </a:lnTo>
                  <a:lnTo>
                    <a:pt x="14129" y="12369"/>
                  </a:lnTo>
                  <a:lnTo>
                    <a:pt x="14177" y="12017"/>
                  </a:lnTo>
                  <a:lnTo>
                    <a:pt x="14241" y="11681"/>
                  </a:lnTo>
                  <a:lnTo>
                    <a:pt x="14321" y="11329"/>
                  </a:lnTo>
                  <a:lnTo>
                    <a:pt x="14401" y="11009"/>
                  </a:lnTo>
                  <a:lnTo>
                    <a:pt x="14497" y="10673"/>
                  </a:lnTo>
                  <a:lnTo>
                    <a:pt x="14721" y="10049"/>
                  </a:lnTo>
                  <a:lnTo>
                    <a:pt x="15185" y="8849"/>
                  </a:lnTo>
                  <a:lnTo>
                    <a:pt x="15393" y="8273"/>
                  </a:lnTo>
                  <a:lnTo>
                    <a:pt x="15473" y="7985"/>
                  </a:lnTo>
                  <a:lnTo>
                    <a:pt x="15553" y="7713"/>
                  </a:lnTo>
                  <a:lnTo>
                    <a:pt x="15617" y="7441"/>
                  </a:lnTo>
                  <a:lnTo>
                    <a:pt x="15665" y="7169"/>
                  </a:lnTo>
                  <a:lnTo>
                    <a:pt x="15697" y="6897"/>
                  </a:lnTo>
                  <a:lnTo>
                    <a:pt x="15697" y="6625"/>
                  </a:lnTo>
                  <a:lnTo>
                    <a:pt x="15681" y="6353"/>
                  </a:lnTo>
                  <a:lnTo>
                    <a:pt x="15633" y="6097"/>
                  </a:lnTo>
                  <a:lnTo>
                    <a:pt x="15569" y="5825"/>
                  </a:lnTo>
                  <a:lnTo>
                    <a:pt x="15457" y="5569"/>
                  </a:lnTo>
                  <a:lnTo>
                    <a:pt x="15457" y="5569"/>
                  </a:lnTo>
                  <a:lnTo>
                    <a:pt x="15201" y="5009"/>
                  </a:lnTo>
                  <a:lnTo>
                    <a:pt x="14897" y="4480"/>
                  </a:lnTo>
                  <a:lnTo>
                    <a:pt x="14577" y="3984"/>
                  </a:lnTo>
                  <a:lnTo>
                    <a:pt x="14241" y="3504"/>
                  </a:lnTo>
                  <a:lnTo>
                    <a:pt x="13873" y="3056"/>
                  </a:lnTo>
                  <a:lnTo>
                    <a:pt x="13489" y="2640"/>
                  </a:lnTo>
                  <a:lnTo>
                    <a:pt x="13089" y="2240"/>
                  </a:lnTo>
                  <a:lnTo>
                    <a:pt x="12673" y="1888"/>
                  </a:lnTo>
                  <a:lnTo>
                    <a:pt x="12241" y="1552"/>
                  </a:lnTo>
                  <a:lnTo>
                    <a:pt x="11793" y="1248"/>
                  </a:lnTo>
                  <a:lnTo>
                    <a:pt x="11329" y="976"/>
                  </a:lnTo>
                  <a:lnTo>
                    <a:pt x="10865" y="736"/>
                  </a:lnTo>
                  <a:lnTo>
                    <a:pt x="10385" y="544"/>
                  </a:lnTo>
                  <a:lnTo>
                    <a:pt x="9889" y="368"/>
                  </a:lnTo>
                  <a:lnTo>
                    <a:pt x="9393" y="224"/>
                  </a:lnTo>
                  <a:lnTo>
                    <a:pt x="8897" y="112"/>
                  </a:lnTo>
                  <a:lnTo>
                    <a:pt x="8401" y="32"/>
                  </a:lnTo>
                  <a:lnTo>
                    <a:pt x="7889" y="0"/>
                  </a:lnTo>
                  <a:lnTo>
                    <a:pt x="7393" y="0"/>
                  </a:lnTo>
                  <a:lnTo>
                    <a:pt x="6897" y="32"/>
                  </a:lnTo>
                  <a:lnTo>
                    <a:pt x="6401" y="96"/>
                  </a:lnTo>
                  <a:lnTo>
                    <a:pt x="5905" y="208"/>
                  </a:lnTo>
                  <a:lnTo>
                    <a:pt x="5409" y="352"/>
                  </a:lnTo>
                  <a:lnTo>
                    <a:pt x="5169" y="432"/>
                  </a:lnTo>
                  <a:lnTo>
                    <a:pt x="4929" y="528"/>
                  </a:lnTo>
                  <a:lnTo>
                    <a:pt x="4705" y="624"/>
                  </a:lnTo>
                  <a:lnTo>
                    <a:pt x="4465" y="752"/>
                  </a:lnTo>
                  <a:lnTo>
                    <a:pt x="4241" y="864"/>
                  </a:lnTo>
                  <a:lnTo>
                    <a:pt x="4001" y="1008"/>
                  </a:lnTo>
                  <a:lnTo>
                    <a:pt x="3777" y="1152"/>
                  </a:lnTo>
                  <a:lnTo>
                    <a:pt x="3569" y="1296"/>
                  </a:lnTo>
                  <a:lnTo>
                    <a:pt x="3345" y="1456"/>
                  </a:lnTo>
                  <a:lnTo>
                    <a:pt x="3137" y="1632"/>
                  </a:lnTo>
                  <a:lnTo>
                    <a:pt x="2929" y="1824"/>
                  </a:lnTo>
                  <a:lnTo>
                    <a:pt x="2721" y="2016"/>
                  </a:lnTo>
                  <a:lnTo>
                    <a:pt x="2513" y="2224"/>
                  </a:lnTo>
                  <a:lnTo>
                    <a:pt x="2321" y="2432"/>
                  </a:lnTo>
                  <a:lnTo>
                    <a:pt x="2129" y="2656"/>
                  </a:lnTo>
                  <a:lnTo>
                    <a:pt x="1937" y="2896"/>
                  </a:lnTo>
                  <a:lnTo>
                    <a:pt x="1761" y="3136"/>
                  </a:lnTo>
                  <a:lnTo>
                    <a:pt x="1584" y="3392"/>
                  </a:lnTo>
                  <a:lnTo>
                    <a:pt x="1584" y="3392"/>
                  </a:lnTo>
                  <a:lnTo>
                    <a:pt x="1456" y="3600"/>
                  </a:lnTo>
                  <a:lnTo>
                    <a:pt x="1328" y="3824"/>
                  </a:lnTo>
                  <a:lnTo>
                    <a:pt x="1216" y="4048"/>
                  </a:lnTo>
                  <a:lnTo>
                    <a:pt x="1104" y="4304"/>
                  </a:lnTo>
                  <a:lnTo>
                    <a:pt x="896" y="4816"/>
                  </a:lnTo>
                  <a:lnTo>
                    <a:pt x="704" y="5393"/>
                  </a:lnTo>
                  <a:lnTo>
                    <a:pt x="544" y="6001"/>
                  </a:lnTo>
                  <a:lnTo>
                    <a:pt x="400" y="6657"/>
                  </a:lnTo>
                  <a:lnTo>
                    <a:pt x="272" y="7329"/>
                  </a:lnTo>
                  <a:lnTo>
                    <a:pt x="176" y="8049"/>
                  </a:lnTo>
                  <a:lnTo>
                    <a:pt x="96" y="8785"/>
                  </a:lnTo>
                  <a:lnTo>
                    <a:pt x="48" y="9537"/>
                  </a:lnTo>
                  <a:lnTo>
                    <a:pt x="0" y="10321"/>
                  </a:lnTo>
                  <a:lnTo>
                    <a:pt x="0" y="11121"/>
                  </a:lnTo>
                  <a:lnTo>
                    <a:pt x="0" y="11921"/>
                  </a:lnTo>
                  <a:lnTo>
                    <a:pt x="32" y="12737"/>
                  </a:lnTo>
                  <a:lnTo>
                    <a:pt x="80" y="13553"/>
                  </a:lnTo>
                  <a:lnTo>
                    <a:pt x="160" y="14369"/>
                  </a:lnTo>
                  <a:lnTo>
                    <a:pt x="240" y="15185"/>
                  </a:lnTo>
                  <a:lnTo>
                    <a:pt x="368" y="16001"/>
                  </a:lnTo>
                  <a:lnTo>
                    <a:pt x="496" y="16801"/>
                  </a:lnTo>
                  <a:lnTo>
                    <a:pt x="656" y="17585"/>
                  </a:lnTo>
                  <a:lnTo>
                    <a:pt x="832" y="18353"/>
                  </a:lnTo>
                  <a:lnTo>
                    <a:pt x="1040" y="19089"/>
                  </a:lnTo>
                  <a:lnTo>
                    <a:pt x="1248" y="19809"/>
                  </a:lnTo>
                  <a:lnTo>
                    <a:pt x="1504" y="20498"/>
                  </a:lnTo>
                  <a:lnTo>
                    <a:pt x="1761" y="21154"/>
                  </a:lnTo>
                  <a:lnTo>
                    <a:pt x="2049" y="21778"/>
                  </a:lnTo>
                  <a:lnTo>
                    <a:pt x="2193" y="22066"/>
                  </a:lnTo>
                  <a:lnTo>
                    <a:pt x="2353" y="22354"/>
                  </a:lnTo>
                  <a:lnTo>
                    <a:pt x="2513" y="22626"/>
                  </a:lnTo>
                  <a:lnTo>
                    <a:pt x="2673" y="22882"/>
                  </a:lnTo>
                  <a:lnTo>
                    <a:pt x="2849" y="23138"/>
                  </a:lnTo>
                  <a:lnTo>
                    <a:pt x="3025" y="23378"/>
                  </a:lnTo>
                  <a:lnTo>
                    <a:pt x="3201" y="23602"/>
                  </a:lnTo>
                  <a:lnTo>
                    <a:pt x="3393" y="23810"/>
                  </a:lnTo>
                  <a:lnTo>
                    <a:pt x="3585" y="24002"/>
                  </a:lnTo>
                  <a:lnTo>
                    <a:pt x="3777" y="24194"/>
                  </a:lnTo>
                  <a:lnTo>
                    <a:pt x="3985" y="24354"/>
                  </a:lnTo>
                  <a:lnTo>
                    <a:pt x="4193" y="24514"/>
                  </a:lnTo>
                  <a:lnTo>
                    <a:pt x="4193" y="24514"/>
                  </a:lnTo>
                  <a:lnTo>
                    <a:pt x="4385" y="24642"/>
                  </a:lnTo>
                  <a:lnTo>
                    <a:pt x="4593" y="24754"/>
                  </a:lnTo>
                  <a:lnTo>
                    <a:pt x="4801" y="24850"/>
                  </a:lnTo>
                  <a:lnTo>
                    <a:pt x="5009" y="24930"/>
                  </a:lnTo>
                  <a:lnTo>
                    <a:pt x="5217" y="24994"/>
                  </a:lnTo>
                  <a:lnTo>
                    <a:pt x="5441" y="25042"/>
                  </a:lnTo>
                  <a:lnTo>
                    <a:pt x="5665" y="25074"/>
                  </a:lnTo>
                  <a:lnTo>
                    <a:pt x="5905" y="25090"/>
                  </a:lnTo>
                  <a:lnTo>
                    <a:pt x="6129" y="25106"/>
                  </a:lnTo>
                  <a:lnTo>
                    <a:pt x="6369" y="25106"/>
                  </a:lnTo>
                  <a:lnTo>
                    <a:pt x="6609" y="25090"/>
                  </a:lnTo>
                  <a:lnTo>
                    <a:pt x="6849" y="25058"/>
                  </a:lnTo>
                  <a:lnTo>
                    <a:pt x="7089" y="25010"/>
                  </a:lnTo>
                  <a:lnTo>
                    <a:pt x="7329" y="24962"/>
                  </a:lnTo>
                  <a:lnTo>
                    <a:pt x="7569" y="24898"/>
                  </a:lnTo>
                  <a:lnTo>
                    <a:pt x="7825" y="24818"/>
                  </a:lnTo>
                  <a:lnTo>
                    <a:pt x="8321" y="24626"/>
                  </a:lnTo>
                  <a:lnTo>
                    <a:pt x="8801" y="24418"/>
                  </a:lnTo>
                  <a:lnTo>
                    <a:pt x="9297" y="24162"/>
                  </a:lnTo>
                  <a:lnTo>
                    <a:pt x="9793" y="23858"/>
                  </a:lnTo>
                  <a:lnTo>
                    <a:pt x="10273" y="23538"/>
                  </a:lnTo>
                  <a:lnTo>
                    <a:pt x="10737" y="23202"/>
                  </a:lnTo>
                  <a:lnTo>
                    <a:pt x="11201" y="22834"/>
                  </a:lnTo>
                  <a:lnTo>
                    <a:pt x="11649" y="22434"/>
                  </a:lnTo>
                  <a:lnTo>
                    <a:pt x="12081" y="22034"/>
                  </a:lnTo>
                  <a:lnTo>
                    <a:pt x="12497" y="21618"/>
                  </a:lnTo>
                  <a:lnTo>
                    <a:pt x="12881" y="21186"/>
                  </a:lnTo>
                  <a:lnTo>
                    <a:pt x="13249" y="20738"/>
                  </a:lnTo>
                  <a:lnTo>
                    <a:pt x="13585" y="20290"/>
                  </a:lnTo>
                  <a:lnTo>
                    <a:pt x="13889" y="19842"/>
                  </a:lnTo>
                  <a:lnTo>
                    <a:pt x="14177" y="19393"/>
                  </a:lnTo>
                  <a:lnTo>
                    <a:pt x="14417" y="18945"/>
                  </a:lnTo>
                  <a:lnTo>
                    <a:pt x="14625" y="18513"/>
                  </a:lnTo>
                  <a:lnTo>
                    <a:pt x="14785" y="18097"/>
                  </a:lnTo>
                  <a:lnTo>
                    <a:pt x="14913" y="17681"/>
                  </a:lnTo>
                  <a:lnTo>
                    <a:pt x="14961" y="17473"/>
                  </a:lnTo>
                  <a:lnTo>
                    <a:pt x="14993" y="17281"/>
                  </a:lnTo>
                  <a:lnTo>
                    <a:pt x="15025" y="17089"/>
                  </a:lnTo>
                  <a:lnTo>
                    <a:pt x="15041" y="16897"/>
                  </a:lnTo>
                  <a:lnTo>
                    <a:pt x="15025" y="16721"/>
                  </a:lnTo>
                  <a:lnTo>
                    <a:pt x="15025" y="16545"/>
                  </a:lnTo>
                  <a:lnTo>
                    <a:pt x="14993" y="16385"/>
                  </a:lnTo>
                  <a:lnTo>
                    <a:pt x="14961" y="16225"/>
                  </a:lnTo>
                  <a:lnTo>
                    <a:pt x="14897" y="16065"/>
                  </a:lnTo>
                  <a:lnTo>
                    <a:pt x="14833" y="1592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4439097" y="1611852"/>
              <a:ext cx="204058" cy="250325"/>
            </a:xfrm>
            <a:custGeom>
              <a:rect b="b" l="l" r="r" t="t"/>
              <a:pathLst>
                <a:path extrusionOk="0" h="14370" w="11714">
                  <a:moveTo>
                    <a:pt x="1137" y="13538"/>
                  </a:moveTo>
                  <a:lnTo>
                    <a:pt x="1137" y="13538"/>
                  </a:lnTo>
                  <a:lnTo>
                    <a:pt x="1537" y="12610"/>
                  </a:lnTo>
                  <a:lnTo>
                    <a:pt x="1713" y="12210"/>
                  </a:lnTo>
                  <a:lnTo>
                    <a:pt x="1889" y="11842"/>
                  </a:lnTo>
                  <a:lnTo>
                    <a:pt x="2065" y="11506"/>
                  </a:lnTo>
                  <a:lnTo>
                    <a:pt x="2225" y="11218"/>
                  </a:lnTo>
                  <a:lnTo>
                    <a:pt x="2385" y="10978"/>
                  </a:lnTo>
                  <a:lnTo>
                    <a:pt x="2545" y="10770"/>
                  </a:lnTo>
                  <a:lnTo>
                    <a:pt x="2705" y="10594"/>
                  </a:lnTo>
                  <a:lnTo>
                    <a:pt x="2865" y="10466"/>
                  </a:lnTo>
                  <a:lnTo>
                    <a:pt x="3025" y="10370"/>
                  </a:lnTo>
                  <a:lnTo>
                    <a:pt x="3105" y="10338"/>
                  </a:lnTo>
                  <a:lnTo>
                    <a:pt x="3185" y="10322"/>
                  </a:lnTo>
                  <a:lnTo>
                    <a:pt x="3265" y="10322"/>
                  </a:lnTo>
                  <a:lnTo>
                    <a:pt x="3361" y="10322"/>
                  </a:lnTo>
                  <a:lnTo>
                    <a:pt x="3441" y="10322"/>
                  </a:lnTo>
                  <a:lnTo>
                    <a:pt x="3521" y="10354"/>
                  </a:lnTo>
                  <a:lnTo>
                    <a:pt x="3697" y="10434"/>
                  </a:lnTo>
                  <a:lnTo>
                    <a:pt x="3873" y="10546"/>
                  </a:lnTo>
                  <a:lnTo>
                    <a:pt x="3873" y="10546"/>
                  </a:lnTo>
                  <a:lnTo>
                    <a:pt x="4961" y="11346"/>
                  </a:lnTo>
                  <a:lnTo>
                    <a:pt x="5473" y="11698"/>
                  </a:lnTo>
                  <a:lnTo>
                    <a:pt x="5969" y="12018"/>
                  </a:lnTo>
                  <a:lnTo>
                    <a:pt x="6433" y="12322"/>
                  </a:lnTo>
                  <a:lnTo>
                    <a:pt x="6897" y="12610"/>
                  </a:lnTo>
                  <a:lnTo>
                    <a:pt x="7345" y="12850"/>
                  </a:lnTo>
                  <a:lnTo>
                    <a:pt x="7793" y="13090"/>
                  </a:lnTo>
                  <a:lnTo>
                    <a:pt x="8241" y="13298"/>
                  </a:lnTo>
                  <a:lnTo>
                    <a:pt x="8705" y="13490"/>
                  </a:lnTo>
                  <a:lnTo>
                    <a:pt x="9153" y="13682"/>
                  </a:lnTo>
                  <a:lnTo>
                    <a:pt x="9633" y="13842"/>
                  </a:lnTo>
                  <a:lnTo>
                    <a:pt x="10113" y="13986"/>
                  </a:lnTo>
                  <a:lnTo>
                    <a:pt x="10625" y="14130"/>
                  </a:lnTo>
                  <a:lnTo>
                    <a:pt x="11153" y="14258"/>
                  </a:lnTo>
                  <a:lnTo>
                    <a:pt x="11713" y="14370"/>
                  </a:lnTo>
                  <a:lnTo>
                    <a:pt x="11713" y="14370"/>
                  </a:lnTo>
                  <a:lnTo>
                    <a:pt x="11409" y="14178"/>
                  </a:lnTo>
                  <a:lnTo>
                    <a:pt x="11057" y="13922"/>
                  </a:lnTo>
                  <a:lnTo>
                    <a:pt x="10593" y="13570"/>
                  </a:lnTo>
                  <a:lnTo>
                    <a:pt x="10033" y="13122"/>
                  </a:lnTo>
                  <a:lnTo>
                    <a:pt x="9729" y="12850"/>
                  </a:lnTo>
                  <a:lnTo>
                    <a:pt x="9393" y="12546"/>
                  </a:lnTo>
                  <a:lnTo>
                    <a:pt x="9057" y="12210"/>
                  </a:lnTo>
                  <a:lnTo>
                    <a:pt x="8705" y="11858"/>
                  </a:lnTo>
                  <a:lnTo>
                    <a:pt x="8353" y="11474"/>
                  </a:lnTo>
                  <a:lnTo>
                    <a:pt x="7985" y="11058"/>
                  </a:lnTo>
                  <a:lnTo>
                    <a:pt x="7601" y="10610"/>
                  </a:lnTo>
                  <a:lnTo>
                    <a:pt x="7233" y="10130"/>
                  </a:lnTo>
                  <a:lnTo>
                    <a:pt x="6849" y="9618"/>
                  </a:lnTo>
                  <a:lnTo>
                    <a:pt x="6465" y="9074"/>
                  </a:lnTo>
                  <a:lnTo>
                    <a:pt x="6097" y="8513"/>
                  </a:lnTo>
                  <a:lnTo>
                    <a:pt x="5729" y="7905"/>
                  </a:lnTo>
                  <a:lnTo>
                    <a:pt x="5361" y="7265"/>
                  </a:lnTo>
                  <a:lnTo>
                    <a:pt x="5009" y="6593"/>
                  </a:lnTo>
                  <a:lnTo>
                    <a:pt x="4673" y="5889"/>
                  </a:lnTo>
                  <a:lnTo>
                    <a:pt x="4337" y="5153"/>
                  </a:lnTo>
                  <a:lnTo>
                    <a:pt x="4033" y="4385"/>
                  </a:lnTo>
                  <a:lnTo>
                    <a:pt x="3729" y="3585"/>
                  </a:lnTo>
                  <a:lnTo>
                    <a:pt x="3473" y="2737"/>
                  </a:lnTo>
                  <a:lnTo>
                    <a:pt x="3217" y="1857"/>
                  </a:lnTo>
                  <a:lnTo>
                    <a:pt x="2993" y="945"/>
                  </a:lnTo>
                  <a:lnTo>
                    <a:pt x="2801" y="1"/>
                  </a:lnTo>
                  <a:lnTo>
                    <a:pt x="2801" y="1"/>
                  </a:lnTo>
                  <a:lnTo>
                    <a:pt x="2305" y="737"/>
                  </a:lnTo>
                  <a:lnTo>
                    <a:pt x="1841" y="1473"/>
                  </a:lnTo>
                  <a:lnTo>
                    <a:pt x="1633" y="1841"/>
                  </a:lnTo>
                  <a:lnTo>
                    <a:pt x="1441" y="2209"/>
                  </a:lnTo>
                  <a:lnTo>
                    <a:pt x="1249" y="2577"/>
                  </a:lnTo>
                  <a:lnTo>
                    <a:pt x="1073" y="2945"/>
                  </a:lnTo>
                  <a:lnTo>
                    <a:pt x="913" y="3313"/>
                  </a:lnTo>
                  <a:lnTo>
                    <a:pt x="769" y="3681"/>
                  </a:lnTo>
                  <a:lnTo>
                    <a:pt x="625" y="4065"/>
                  </a:lnTo>
                  <a:lnTo>
                    <a:pt x="497" y="4449"/>
                  </a:lnTo>
                  <a:lnTo>
                    <a:pt x="385" y="4833"/>
                  </a:lnTo>
                  <a:lnTo>
                    <a:pt x="289" y="5217"/>
                  </a:lnTo>
                  <a:lnTo>
                    <a:pt x="209" y="5617"/>
                  </a:lnTo>
                  <a:lnTo>
                    <a:pt x="145" y="6017"/>
                  </a:lnTo>
                  <a:lnTo>
                    <a:pt x="80" y="6417"/>
                  </a:lnTo>
                  <a:lnTo>
                    <a:pt x="48" y="6833"/>
                  </a:lnTo>
                  <a:lnTo>
                    <a:pt x="16" y="7249"/>
                  </a:lnTo>
                  <a:lnTo>
                    <a:pt x="0" y="7681"/>
                  </a:lnTo>
                  <a:lnTo>
                    <a:pt x="16" y="8113"/>
                  </a:lnTo>
                  <a:lnTo>
                    <a:pt x="32" y="8561"/>
                  </a:lnTo>
                  <a:lnTo>
                    <a:pt x="64" y="9010"/>
                  </a:lnTo>
                  <a:lnTo>
                    <a:pt x="112" y="9458"/>
                  </a:lnTo>
                  <a:lnTo>
                    <a:pt x="193" y="9938"/>
                  </a:lnTo>
                  <a:lnTo>
                    <a:pt x="273" y="10418"/>
                  </a:lnTo>
                  <a:lnTo>
                    <a:pt x="369" y="10914"/>
                  </a:lnTo>
                  <a:lnTo>
                    <a:pt x="481" y="11410"/>
                  </a:lnTo>
                  <a:lnTo>
                    <a:pt x="625" y="11922"/>
                  </a:lnTo>
                  <a:lnTo>
                    <a:pt x="769" y="12450"/>
                  </a:lnTo>
                  <a:lnTo>
                    <a:pt x="945" y="12978"/>
                  </a:lnTo>
                  <a:lnTo>
                    <a:pt x="1137" y="13538"/>
                  </a:lnTo>
                  <a:lnTo>
                    <a:pt x="1137" y="1353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4643138" y="1569208"/>
              <a:ext cx="129343" cy="292970"/>
            </a:xfrm>
            <a:custGeom>
              <a:rect b="b" l="l" r="r" t="t"/>
              <a:pathLst>
                <a:path extrusionOk="0" h="16818" w="7425">
                  <a:moveTo>
                    <a:pt x="2128" y="1"/>
                  </a:moveTo>
                  <a:lnTo>
                    <a:pt x="2128" y="1"/>
                  </a:lnTo>
                  <a:lnTo>
                    <a:pt x="2720" y="801"/>
                  </a:lnTo>
                  <a:lnTo>
                    <a:pt x="3312" y="1601"/>
                  </a:lnTo>
                  <a:lnTo>
                    <a:pt x="3872" y="2401"/>
                  </a:lnTo>
                  <a:lnTo>
                    <a:pt x="4401" y="3217"/>
                  </a:lnTo>
                  <a:lnTo>
                    <a:pt x="4913" y="4049"/>
                  </a:lnTo>
                  <a:lnTo>
                    <a:pt x="5377" y="4881"/>
                  </a:lnTo>
                  <a:lnTo>
                    <a:pt x="5601" y="5297"/>
                  </a:lnTo>
                  <a:lnTo>
                    <a:pt x="5809" y="5713"/>
                  </a:lnTo>
                  <a:lnTo>
                    <a:pt x="6017" y="6129"/>
                  </a:lnTo>
                  <a:lnTo>
                    <a:pt x="6209" y="6545"/>
                  </a:lnTo>
                  <a:lnTo>
                    <a:pt x="6385" y="6977"/>
                  </a:lnTo>
                  <a:lnTo>
                    <a:pt x="6545" y="7393"/>
                  </a:lnTo>
                  <a:lnTo>
                    <a:pt x="6705" y="7825"/>
                  </a:lnTo>
                  <a:lnTo>
                    <a:pt x="6833" y="8257"/>
                  </a:lnTo>
                  <a:lnTo>
                    <a:pt x="6961" y="8689"/>
                  </a:lnTo>
                  <a:lnTo>
                    <a:pt x="7073" y="9121"/>
                  </a:lnTo>
                  <a:lnTo>
                    <a:pt x="7169" y="9553"/>
                  </a:lnTo>
                  <a:lnTo>
                    <a:pt x="7249" y="10001"/>
                  </a:lnTo>
                  <a:lnTo>
                    <a:pt x="7329" y="10433"/>
                  </a:lnTo>
                  <a:lnTo>
                    <a:pt x="7377" y="10881"/>
                  </a:lnTo>
                  <a:lnTo>
                    <a:pt x="7409" y="11330"/>
                  </a:lnTo>
                  <a:lnTo>
                    <a:pt x="7425" y="11778"/>
                  </a:lnTo>
                  <a:lnTo>
                    <a:pt x="7425" y="12226"/>
                  </a:lnTo>
                  <a:lnTo>
                    <a:pt x="7409" y="12674"/>
                  </a:lnTo>
                  <a:lnTo>
                    <a:pt x="7361" y="13138"/>
                  </a:lnTo>
                  <a:lnTo>
                    <a:pt x="7297" y="13586"/>
                  </a:lnTo>
                  <a:lnTo>
                    <a:pt x="7297" y="13586"/>
                  </a:lnTo>
                  <a:lnTo>
                    <a:pt x="7009" y="13234"/>
                  </a:lnTo>
                  <a:lnTo>
                    <a:pt x="6721" y="12914"/>
                  </a:lnTo>
                  <a:lnTo>
                    <a:pt x="6449" y="12642"/>
                  </a:lnTo>
                  <a:lnTo>
                    <a:pt x="6209" y="12402"/>
                  </a:lnTo>
                  <a:lnTo>
                    <a:pt x="5985" y="12194"/>
                  </a:lnTo>
                  <a:lnTo>
                    <a:pt x="5761" y="12050"/>
                  </a:lnTo>
                  <a:lnTo>
                    <a:pt x="5553" y="11922"/>
                  </a:lnTo>
                  <a:lnTo>
                    <a:pt x="5361" y="11858"/>
                  </a:lnTo>
                  <a:lnTo>
                    <a:pt x="5265" y="11826"/>
                  </a:lnTo>
                  <a:lnTo>
                    <a:pt x="5169" y="11826"/>
                  </a:lnTo>
                  <a:lnTo>
                    <a:pt x="5073" y="11826"/>
                  </a:lnTo>
                  <a:lnTo>
                    <a:pt x="4993" y="11826"/>
                  </a:lnTo>
                  <a:lnTo>
                    <a:pt x="4897" y="11858"/>
                  </a:lnTo>
                  <a:lnTo>
                    <a:pt x="4817" y="11890"/>
                  </a:lnTo>
                  <a:lnTo>
                    <a:pt x="4721" y="11922"/>
                  </a:lnTo>
                  <a:lnTo>
                    <a:pt x="4641" y="11986"/>
                  </a:lnTo>
                  <a:lnTo>
                    <a:pt x="4465" y="12130"/>
                  </a:lnTo>
                  <a:lnTo>
                    <a:pt x="4305" y="12306"/>
                  </a:lnTo>
                  <a:lnTo>
                    <a:pt x="4128" y="12530"/>
                  </a:lnTo>
                  <a:lnTo>
                    <a:pt x="3952" y="12818"/>
                  </a:lnTo>
                  <a:lnTo>
                    <a:pt x="3952" y="12818"/>
                  </a:lnTo>
                  <a:lnTo>
                    <a:pt x="3744" y="13138"/>
                  </a:lnTo>
                  <a:lnTo>
                    <a:pt x="3536" y="13458"/>
                  </a:lnTo>
                  <a:lnTo>
                    <a:pt x="3328" y="13746"/>
                  </a:lnTo>
                  <a:lnTo>
                    <a:pt x="3120" y="14034"/>
                  </a:lnTo>
                  <a:lnTo>
                    <a:pt x="2912" y="14290"/>
                  </a:lnTo>
                  <a:lnTo>
                    <a:pt x="2688" y="14546"/>
                  </a:lnTo>
                  <a:lnTo>
                    <a:pt x="2464" y="14786"/>
                  </a:lnTo>
                  <a:lnTo>
                    <a:pt x="2240" y="15026"/>
                  </a:lnTo>
                  <a:lnTo>
                    <a:pt x="2000" y="15250"/>
                  </a:lnTo>
                  <a:lnTo>
                    <a:pt x="1744" y="15474"/>
                  </a:lnTo>
                  <a:lnTo>
                    <a:pt x="1216" y="15922"/>
                  </a:lnTo>
                  <a:lnTo>
                    <a:pt x="640" y="16354"/>
                  </a:lnTo>
                  <a:lnTo>
                    <a:pt x="0" y="16818"/>
                  </a:lnTo>
                  <a:lnTo>
                    <a:pt x="0" y="16818"/>
                  </a:lnTo>
                  <a:lnTo>
                    <a:pt x="112" y="16626"/>
                  </a:lnTo>
                  <a:lnTo>
                    <a:pt x="256" y="16386"/>
                  </a:lnTo>
                  <a:lnTo>
                    <a:pt x="448" y="16034"/>
                  </a:lnTo>
                  <a:lnTo>
                    <a:pt x="656" y="15554"/>
                  </a:lnTo>
                  <a:lnTo>
                    <a:pt x="896" y="14946"/>
                  </a:lnTo>
                  <a:lnTo>
                    <a:pt x="1024" y="14594"/>
                  </a:lnTo>
                  <a:lnTo>
                    <a:pt x="1136" y="14210"/>
                  </a:lnTo>
                  <a:lnTo>
                    <a:pt x="1264" y="13778"/>
                  </a:lnTo>
                  <a:lnTo>
                    <a:pt x="1392" y="13314"/>
                  </a:lnTo>
                  <a:lnTo>
                    <a:pt x="1504" y="12818"/>
                  </a:lnTo>
                  <a:lnTo>
                    <a:pt x="1616" y="12274"/>
                  </a:lnTo>
                  <a:lnTo>
                    <a:pt x="1728" y="11698"/>
                  </a:lnTo>
                  <a:lnTo>
                    <a:pt x="1840" y="11073"/>
                  </a:lnTo>
                  <a:lnTo>
                    <a:pt x="1936" y="10417"/>
                  </a:lnTo>
                  <a:lnTo>
                    <a:pt x="2016" y="9697"/>
                  </a:lnTo>
                  <a:lnTo>
                    <a:pt x="2096" y="8945"/>
                  </a:lnTo>
                  <a:lnTo>
                    <a:pt x="2160" y="8145"/>
                  </a:lnTo>
                  <a:lnTo>
                    <a:pt x="2208" y="7313"/>
                  </a:lnTo>
                  <a:lnTo>
                    <a:pt x="2256" y="6417"/>
                  </a:lnTo>
                  <a:lnTo>
                    <a:pt x="2272" y="5473"/>
                  </a:lnTo>
                  <a:lnTo>
                    <a:pt x="2288" y="4481"/>
                  </a:lnTo>
                  <a:lnTo>
                    <a:pt x="2272" y="3441"/>
                  </a:lnTo>
                  <a:lnTo>
                    <a:pt x="2240" y="2337"/>
                  </a:lnTo>
                  <a:lnTo>
                    <a:pt x="2192" y="1201"/>
                  </a:lnTo>
                  <a:lnTo>
                    <a:pt x="2128" y="1"/>
                  </a:lnTo>
                  <a:lnTo>
                    <a:pt x="21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4137226" y="1775757"/>
              <a:ext cx="281821" cy="551918"/>
            </a:xfrm>
            <a:custGeom>
              <a:rect b="b" l="l" r="r" t="t"/>
              <a:pathLst>
                <a:path extrusionOk="0" h="31683" w="16178">
                  <a:moveTo>
                    <a:pt x="8385" y="1089"/>
                  </a:moveTo>
                  <a:lnTo>
                    <a:pt x="8385" y="1089"/>
                  </a:lnTo>
                  <a:lnTo>
                    <a:pt x="8097" y="1537"/>
                  </a:lnTo>
                  <a:lnTo>
                    <a:pt x="7761" y="2081"/>
                  </a:lnTo>
                  <a:lnTo>
                    <a:pt x="7409" y="2721"/>
                  </a:lnTo>
                  <a:lnTo>
                    <a:pt x="7025" y="3473"/>
                  </a:lnTo>
                  <a:lnTo>
                    <a:pt x="6625" y="4305"/>
                  </a:lnTo>
                  <a:lnTo>
                    <a:pt x="6193" y="5233"/>
                  </a:lnTo>
                  <a:lnTo>
                    <a:pt x="5761" y="6209"/>
                  </a:lnTo>
                  <a:lnTo>
                    <a:pt x="5313" y="7265"/>
                  </a:lnTo>
                  <a:lnTo>
                    <a:pt x="4865" y="8385"/>
                  </a:lnTo>
                  <a:lnTo>
                    <a:pt x="4401" y="9537"/>
                  </a:lnTo>
                  <a:lnTo>
                    <a:pt x="3953" y="10737"/>
                  </a:lnTo>
                  <a:lnTo>
                    <a:pt x="3505" y="11969"/>
                  </a:lnTo>
                  <a:lnTo>
                    <a:pt x="3073" y="13233"/>
                  </a:lnTo>
                  <a:lnTo>
                    <a:pt x="2641" y="14514"/>
                  </a:lnTo>
                  <a:lnTo>
                    <a:pt x="2241" y="15794"/>
                  </a:lnTo>
                  <a:lnTo>
                    <a:pt x="1857" y="17090"/>
                  </a:lnTo>
                  <a:lnTo>
                    <a:pt x="1488" y="18370"/>
                  </a:lnTo>
                  <a:lnTo>
                    <a:pt x="1152" y="19634"/>
                  </a:lnTo>
                  <a:lnTo>
                    <a:pt x="864" y="20882"/>
                  </a:lnTo>
                  <a:lnTo>
                    <a:pt x="608" y="22098"/>
                  </a:lnTo>
                  <a:lnTo>
                    <a:pt x="384" y="23282"/>
                  </a:lnTo>
                  <a:lnTo>
                    <a:pt x="288" y="23858"/>
                  </a:lnTo>
                  <a:lnTo>
                    <a:pt x="208" y="24418"/>
                  </a:lnTo>
                  <a:lnTo>
                    <a:pt x="144" y="24962"/>
                  </a:lnTo>
                  <a:lnTo>
                    <a:pt x="80" y="25506"/>
                  </a:lnTo>
                  <a:lnTo>
                    <a:pt x="48" y="26018"/>
                  </a:lnTo>
                  <a:lnTo>
                    <a:pt x="16" y="26530"/>
                  </a:lnTo>
                  <a:lnTo>
                    <a:pt x="0" y="27010"/>
                  </a:lnTo>
                  <a:lnTo>
                    <a:pt x="0" y="27474"/>
                  </a:lnTo>
                  <a:lnTo>
                    <a:pt x="16" y="27922"/>
                  </a:lnTo>
                  <a:lnTo>
                    <a:pt x="48" y="28354"/>
                  </a:lnTo>
                  <a:lnTo>
                    <a:pt x="96" y="28770"/>
                  </a:lnTo>
                  <a:lnTo>
                    <a:pt x="160" y="29154"/>
                  </a:lnTo>
                  <a:lnTo>
                    <a:pt x="240" y="29507"/>
                  </a:lnTo>
                  <a:lnTo>
                    <a:pt x="336" y="29859"/>
                  </a:lnTo>
                  <a:lnTo>
                    <a:pt x="464" y="30163"/>
                  </a:lnTo>
                  <a:lnTo>
                    <a:pt x="592" y="30451"/>
                  </a:lnTo>
                  <a:lnTo>
                    <a:pt x="752" y="30707"/>
                  </a:lnTo>
                  <a:lnTo>
                    <a:pt x="928" y="30947"/>
                  </a:lnTo>
                  <a:lnTo>
                    <a:pt x="1120" y="31155"/>
                  </a:lnTo>
                  <a:lnTo>
                    <a:pt x="1344" y="31331"/>
                  </a:lnTo>
                  <a:lnTo>
                    <a:pt x="1568" y="31459"/>
                  </a:lnTo>
                  <a:lnTo>
                    <a:pt x="1696" y="31523"/>
                  </a:lnTo>
                  <a:lnTo>
                    <a:pt x="1841" y="31571"/>
                  </a:lnTo>
                  <a:lnTo>
                    <a:pt x="1841" y="31571"/>
                  </a:lnTo>
                  <a:lnTo>
                    <a:pt x="2017" y="31635"/>
                  </a:lnTo>
                  <a:lnTo>
                    <a:pt x="2225" y="31667"/>
                  </a:lnTo>
                  <a:lnTo>
                    <a:pt x="2417" y="31683"/>
                  </a:lnTo>
                  <a:lnTo>
                    <a:pt x="2625" y="31683"/>
                  </a:lnTo>
                  <a:lnTo>
                    <a:pt x="2833" y="31667"/>
                  </a:lnTo>
                  <a:lnTo>
                    <a:pt x="3041" y="31635"/>
                  </a:lnTo>
                  <a:lnTo>
                    <a:pt x="3265" y="31571"/>
                  </a:lnTo>
                  <a:lnTo>
                    <a:pt x="3473" y="31507"/>
                  </a:lnTo>
                  <a:lnTo>
                    <a:pt x="3697" y="31411"/>
                  </a:lnTo>
                  <a:lnTo>
                    <a:pt x="3921" y="31315"/>
                  </a:lnTo>
                  <a:lnTo>
                    <a:pt x="4145" y="31187"/>
                  </a:lnTo>
                  <a:lnTo>
                    <a:pt x="4385" y="31059"/>
                  </a:lnTo>
                  <a:lnTo>
                    <a:pt x="4609" y="30915"/>
                  </a:lnTo>
                  <a:lnTo>
                    <a:pt x="4849" y="30739"/>
                  </a:lnTo>
                  <a:lnTo>
                    <a:pt x="5329" y="30371"/>
                  </a:lnTo>
                  <a:lnTo>
                    <a:pt x="5809" y="29955"/>
                  </a:lnTo>
                  <a:lnTo>
                    <a:pt x="6305" y="29475"/>
                  </a:lnTo>
                  <a:lnTo>
                    <a:pt x="6801" y="28962"/>
                  </a:lnTo>
                  <a:lnTo>
                    <a:pt x="7297" y="28402"/>
                  </a:lnTo>
                  <a:lnTo>
                    <a:pt x="7793" y="27794"/>
                  </a:lnTo>
                  <a:lnTo>
                    <a:pt x="8289" y="27170"/>
                  </a:lnTo>
                  <a:lnTo>
                    <a:pt x="8785" y="26498"/>
                  </a:lnTo>
                  <a:lnTo>
                    <a:pt x="9281" y="25810"/>
                  </a:lnTo>
                  <a:lnTo>
                    <a:pt x="9777" y="25090"/>
                  </a:lnTo>
                  <a:lnTo>
                    <a:pt x="10257" y="24338"/>
                  </a:lnTo>
                  <a:lnTo>
                    <a:pt x="10737" y="23586"/>
                  </a:lnTo>
                  <a:lnTo>
                    <a:pt x="11201" y="22802"/>
                  </a:lnTo>
                  <a:lnTo>
                    <a:pt x="11665" y="22018"/>
                  </a:lnTo>
                  <a:lnTo>
                    <a:pt x="12113" y="21218"/>
                  </a:lnTo>
                  <a:lnTo>
                    <a:pt x="12545" y="20418"/>
                  </a:lnTo>
                  <a:lnTo>
                    <a:pt x="12961" y="19618"/>
                  </a:lnTo>
                  <a:lnTo>
                    <a:pt x="13361" y="18818"/>
                  </a:lnTo>
                  <a:lnTo>
                    <a:pt x="13745" y="18034"/>
                  </a:lnTo>
                  <a:lnTo>
                    <a:pt x="14113" y="17250"/>
                  </a:lnTo>
                  <a:lnTo>
                    <a:pt x="14465" y="16482"/>
                  </a:lnTo>
                  <a:lnTo>
                    <a:pt x="14785" y="15714"/>
                  </a:lnTo>
                  <a:lnTo>
                    <a:pt x="15089" y="14978"/>
                  </a:lnTo>
                  <a:lnTo>
                    <a:pt x="15361" y="14273"/>
                  </a:lnTo>
                  <a:lnTo>
                    <a:pt x="15617" y="13585"/>
                  </a:lnTo>
                  <a:lnTo>
                    <a:pt x="15617" y="13585"/>
                  </a:lnTo>
                  <a:lnTo>
                    <a:pt x="15729" y="13233"/>
                  </a:lnTo>
                  <a:lnTo>
                    <a:pt x="15825" y="12897"/>
                  </a:lnTo>
                  <a:lnTo>
                    <a:pt x="15921" y="12561"/>
                  </a:lnTo>
                  <a:lnTo>
                    <a:pt x="15985" y="12209"/>
                  </a:lnTo>
                  <a:lnTo>
                    <a:pt x="16049" y="11857"/>
                  </a:lnTo>
                  <a:lnTo>
                    <a:pt x="16097" y="11505"/>
                  </a:lnTo>
                  <a:lnTo>
                    <a:pt x="16129" y="11153"/>
                  </a:lnTo>
                  <a:lnTo>
                    <a:pt x="16161" y="10801"/>
                  </a:lnTo>
                  <a:lnTo>
                    <a:pt x="16177" y="10449"/>
                  </a:lnTo>
                  <a:lnTo>
                    <a:pt x="16177" y="10097"/>
                  </a:lnTo>
                  <a:lnTo>
                    <a:pt x="16177" y="9745"/>
                  </a:lnTo>
                  <a:lnTo>
                    <a:pt x="16161" y="9377"/>
                  </a:lnTo>
                  <a:lnTo>
                    <a:pt x="16129" y="9025"/>
                  </a:lnTo>
                  <a:lnTo>
                    <a:pt x="16097" y="8673"/>
                  </a:lnTo>
                  <a:lnTo>
                    <a:pt x="16001" y="7985"/>
                  </a:lnTo>
                  <a:lnTo>
                    <a:pt x="15873" y="7297"/>
                  </a:lnTo>
                  <a:lnTo>
                    <a:pt x="15697" y="6625"/>
                  </a:lnTo>
                  <a:lnTo>
                    <a:pt x="15505" y="5953"/>
                  </a:lnTo>
                  <a:lnTo>
                    <a:pt x="15281" y="5313"/>
                  </a:lnTo>
                  <a:lnTo>
                    <a:pt x="15025" y="4705"/>
                  </a:lnTo>
                  <a:lnTo>
                    <a:pt x="14753" y="4113"/>
                  </a:lnTo>
                  <a:lnTo>
                    <a:pt x="14465" y="3537"/>
                  </a:lnTo>
                  <a:lnTo>
                    <a:pt x="14145" y="3009"/>
                  </a:lnTo>
                  <a:lnTo>
                    <a:pt x="13809" y="2497"/>
                  </a:lnTo>
                  <a:lnTo>
                    <a:pt x="13473" y="2033"/>
                  </a:lnTo>
                  <a:lnTo>
                    <a:pt x="13105" y="1617"/>
                  </a:lnTo>
                  <a:lnTo>
                    <a:pt x="12737" y="1233"/>
                  </a:lnTo>
                  <a:lnTo>
                    <a:pt x="12561" y="1057"/>
                  </a:lnTo>
                  <a:lnTo>
                    <a:pt x="12369" y="897"/>
                  </a:lnTo>
                  <a:lnTo>
                    <a:pt x="12177" y="753"/>
                  </a:lnTo>
                  <a:lnTo>
                    <a:pt x="11985" y="609"/>
                  </a:lnTo>
                  <a:lnTo>
                    <a:pt x="11793" y="481"/>
                  </a:lnTo>
                  <a:lnTo>
                    <a:pt x="11601" y="369"/>
                  </a:lnTo>
                  <a:lnTo>
                    <a:pt x="11409" y="273"/>
                  </a:lnTo>
                  <a:lnTo>
                    <a:pt x="11217" y="193"/>
                  </a:lnTo>
                  <a:lnTo>
                    <a:pt x="11025" y="129"/>
                  </a:lnTo>
                  <a:lnTo>
                    <a:pt x="10833" y="65"/>
                  </a:lnTo>
                  <a:lnTo>
                    <a:pt x="10641" y="33"/>
                  </a:lnTo>
                  <a:lnTo>
                    <a:pt x="10465" y="17"/>
                  </a:lnTo>
                  <a:lnTo>
                    <a:pt x="10273" y="1"/>
                  </a:lnTo>
                  <a:lnTo>
                    <a:pt x="10081" y="17"/>
                  </a:lnTo>
                  <a:lnTo>
                    <a:pt x="9905" y="33"/>
                  </a:lnTo>
                  <a:lnTo>
                    <a:pt x="9713" y="81"/>
                  </a:lnTo>
                  <a:lnTo>
                    <a:pt x="9537" y="145"/>
                  </a:lnTo>
                  <a:lnTo>
                    <a:pt x="9361" y="225"/>
                  </a:lnTo>
                  <a:lnTo>
                    <a:pt x="9185" y="321"/>
                  </a:lnTo>
                  <a:lnTo>
                    <a:pt x="9025" y="433"/>
                  </a:lnTo>
                  <a:lnTo>
                    <a:pt x="8865" y="577"/>
                  </a:lnTo>
                  <a:lnTo>
                    <a:pt x="8705" y="721"/>
                  </a:lnTo>
                  <a:lnTo>
                    <a:pt x="8545" y="897"/>
                  </a:lnTo>
                  <a:lnTo>
                    <a:pt x="8385" y="1089"/>
                  </a:lnTo>
                  <a:lnTo>
                    <a:pt x="8385" y="1089"/>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4342660" y="3402195"/>
              <a:ext cx="224387" cy="687393"/>
            </a:xfrm>
            <a:custGeom>
              <a:rect b="b" l="l" r="r" t="t"/>
              <a:pathLst>
                <a:path extrusionOk="0" h="39460" w="12881">
                  <a:moveTo>
                    <a:pt x="80" y="3729"/>
                  </a:moveTo>
                  <a:lnTo>
                    <a:pt x="80" y="3729"/>
                  </a:lnTo>
                  <a:lnTo>
                    <a:pt x="160" y="4145"/>
                  </a:lnTo>
                  <a:lnTo>
                    <a:pt x="240" y="4561"/>
                  </a:lnTo>
                  <a:lnTo>
                    <a:pt x="304" y="5009"/>
                  </a:lnTo>
                  <a:lnTo>
                    <a:pt x="368" y="5441"/>
                  </a:lnTo>
                  <a:lnTo>
                    <a:pt x="464" y="6369"/>
                  </a:lnTo>
                  <a:lnTo>
                    <a:pt x="528" y="7329"/>
                  </a:lnTo>
                  <a:lnTo>
                    <a:pt x="560" y="8321"/>
                  </a:lnTo>
                  <a:lnTo>
                    <a:pt x="576" y="9313"/>
                  </a:lnTo>
                  <a:lnTo>
                    <a:pt x="576" y="10321"/>
                  </a:lnTo>
                  <a:lnTo>
                    <a:pt x="544" y="11314"/>
                  </a:lnTo>
                  <a:lnTo>
                    <a:pt x="512" y="12306"/>
                  </a:lnTo>
                  <a:lnTo>
                    <a:pt x="464" y="13266"/>
                  </a:lnTo>
                  <a:lnTo>
                    <a:pt x="352" y="15090"/>
                  </a:lnTo>
                  <a:lnTo>
                    <a:pt x="240" y="16722"/>
                  </a:lnTo>
                  <a:lnTo>
                    <a:pt x="160" y="18066"/>
                  </a:lnTo>
                  <a:lnTo>
                    <a:pt x="160" y="18066"/>
                  </a:lnTo>
                  <a:lnTo>
                    <a:pt x="128" y="18786"/>
                  </a:lnTo>
                  <a:lnTo>
                    <a:pt x="112" y="19714"/>
                  </a:lnTo>
                  <a:lnTo>
                    <a:pt x="96" y="22082"/>
                  </a:lnTo>
                  <a:lnTo>
                    <a:pt x="80" y="24930"/>
                  </a:lnTo>
                  <a:lnTo>
                    <a:pt x="96" y="28019"/>
                  </a:lnTo>
                  <a:lnTo>
                    <a:pt x="96" y="31091"/>
                  </a:lnTo>
                  <a:lnTo>
                    <a:pt x="96" y="33891"/>
                  </a:lnTo>
                  <a:lnTo>
                    <a:pt x="64" y="36195"/>
                  </a:lnTo>
                  <a:lnTo>
                    <a:pt x="32" y="37075"/>
                  </a:lnTo>
                  <a:lnTo>
                    <a:pt x="0" y="37731"/>
                  </a:lnTo>
                  <a:lnTo>
                    <a:pt x="0" y="37731"/>
                  </a:lnTo>
                  <a:lnTo>
                    <a:pt x="0" y="37859"/>
                  </a:lnTo>
                  <a:lnTo>
                    <a:pt x="16" y="37987"/>
                  </a:lnTo>
                  <a:lnTo>
                    <a:pt x="48" y="38099"/>
                  </a:lnTo>
                  <a:lnTo>
                    <a:pt x="96" y="38211"/>
                  </a:lnTo>
                  <a:lnTo>
                    <a:pt x="160" y="38323"/>
                  </a:lnTo>
                  <a:lnTo>
                    <a:pt x="240" y="38435"/>
                  </a:lnTo>
                  <a:lnTo>
                    <a:pt x="336" y="38531"/>
                  </a:lnTo>
                  <a:lnTo>
                    <a:pt x="432" y="38627"/>
                  </a:lnTo>
                  <a:lnTo>
                    <a:pt x="544" y="38707"/>
                  </a:lnTo>
                  <a:lnTo>
                    <a:pt x="688" y="38803"/>
                  </a:lnTo>
                  <a:lnTo>
                    <a:pt x="816" y="38883"/>
                  </a:lnTo>
                  <a:lnTo>
                    <a:pt x="976" y="38947"/>
                  </a:lnTo>
                  <a:lnTo>
                    <a:pt x="1312" y="39075"/>
                  </a:lnTo>
                  <a:lnTo>
                    <a:pt x="1696" y="39187"/>
                  </a:lnTo>
                  <a:lnTo>
                    <a:pt x="2096" y="39283"/>
                  </a:lnTo>
                  <a:lnTo>
                    <a:pt x="2544" y="39363"/>
                  </a:lnTo>
                  <a:lnTo>
                    <a:pt x="3008" y="39411"/>
                  </a:lnTo>
                  <a:lnTo>
                    <a:pt x="3488" y="39443"/>
                  </a:lnTo>
                  <a:lnTo>
                    <a:pt x="4000" y="39459"/>
                  </a:lnTo>
                  <a:lnTo>
                    <a:pt x="4512" y="39443"/>
                  </a:lnTo>
                  <a:lnTo>
                    <a:pt x="5040" y="39427"/>
                  </a:lnTo>
                  <a:lnTo>
                    <a:pt x="5568" y="39379"/>
                  </a:lnTo>
                  <a:lnTo>
                    <a:pt x="6113" y="39315"/>
                  </a:lnTo>
                  <a:lnTo>
                    <a:pt x="6641" y="39235"/>
                  </a:lnTo>
                  <a:lnTo>
                    <a:pt x="7153" y="39139"/>
                  </a:lnTo>
                  <a:lnTo>
                    <a:pt x="7649" y="39027"/>
                  </a:lnTo>
                  <a:lnTo>
                    <a:pt x="8145" y="38899"/>
                  </a:lnTo>
                  <a:lnTo>
                    <a:pt x="8609" y="38739"/>
                  </a:lnTo>
                  <a:lnTo>
                    <a:pt x="9041" y="38579"/>
                  </a:lnTo>
                  <a:lnTo>
                    <a:pt x="9457" y="38387"/>
                  </a:lnTo>
                  <a:lnTo>
                    <a:pt x="9825" y="38195"/>
                  </a:lnTo>
                  <a:lnTo>
                    <a:pt x="10161" y="37971"/>
                  </a:lnTo>
                  <a:lnTo>
                    <a:pt x="10305" y="37859"/>
                  </a:lnTo>
                  <a:lnTo>
                    <a:pt x="10449" y="37731"/>
                  </a:lnTo>
                  <a:lnTo>
                    <a:pt x="10577" y="37603"/>
                  </a:lnTo>
                  <a:lnTo>
                    <a:pt x="10689" y="37475"/>
                  </a:lnTo>
                  <a:lnTo>
                    <a:pt x="10785" y="37347"/>
                  </a:lnTo>
                  <a:lnTo>
                    <a:pt x="10881" y="37219"/>
                  </a:lnTo>
                  <a:lnTo>
                    <a:pt x="10961" y="37075"/>
                  </a:lnTo>
                  <a:lnTo>
                    <a:pt x="11009" y="36931"/>
                  </a:lnTo>
                  <a:lnTo>
                    <a:pt x="11057" y="36787"/>
                  </a:lnTo>
                  <a:lnTo>
                    <a:pt x="11089" y="36627"/>
                  </a:lnTo>
                  <a:lnTo>
                    <a:pt x="11105" y="36483"/>
                  </a:lnTo>
                  <a:lnTo>
                    <a:pt x="11089" y="36323"/>
                  </a:lnTo>
                  <a:lnTo>
                    <a:pt x="11089" y="36323"/>
                  </a:lnTo>
                  <a:lnTo>
                    <a:pt x="11073" y="35971"/>
                  </a:lnTo>
                  <a:lnTo>
                    <a:pt x="11073" y="35555"/>
                  </a:lnTo>
                  <a:lnTo>
                    <a:pt x="11073" y="35091"/>
                  </a:lnTo>
                  <a:lnTo>
                    <a:pt x="11105" y="34579"/>
                  </a:lnTo>
                  <a:lnTo>
                    <a:pt x="11169" y="33411"/>
                  </a:lnTo>
                  <a:lnTo>
                    <a:pt x="11281" y="32083"/>
                  </a:lnTo>
                  <a:lnTo>
                    <a:pt x="11409" y="30643"/>
                  </a:lnTo>
                  <a:lnTo>
                    <a:pt x="11569" y="29091"/>
                  </a:lnTo>
                  <a:lnTo>
                    <a:pt x="11937" y="25843"/>
                  </a:lnTo>
                  <a:lnTo>
                    <a:pt x="12305" y="22578"/>
                  </a:lnTo>
                  <a:lnTo>
                    <a:pt x="12465" y="21010"/>
                  </a:lnTo>
                  <a:lnTo>
                    <a:pt x="12625" y="19538"/>
                  </a:lnTo>
                  <a:lnTo>
                    <a:pt x="12737" y="18178"/>
                  </a:lnTo>
                  <a:lnTo>
                    <a:pt x="12833" y="16962"/>
                  </a:lnTo>
                  <a:lnTo>
                    <a:pt x="12881" y="15938"/>
                  </a:lnTo>
                  <a:lnTo>
                    <a:pt x="12881" y="15490"/>
                  </a:lnTo>
                  <a:lnTo>
                    <a:pt x="12881" y="15106"/>
                  </a:lnTo>
                  <a:lnTo>
                    <a:pt x="12881" y="15106"/>
                  </a:lnTo>
                  <a:lnTo>
                    <a:pt x="12833" y="14370"/>
                  </a:lnTo>
                  <a:lnTo>
                    <a:pt x="12785" y="13554"/>
                  </a:lnTo>
                  <a:lnTo>
                    <a:pt x="12641" y="11794"/>
                  </a:lnTo>
                  <a:lnTo>
                    <a:pt x="12465" y="9921"/>
                  </a:lnTo>
                  <a:lnTo>
                    <a:pt x="12289" y="8001"/>
                  </a:lnTo>
                  <a:lnTo>
                    <a:pt x="12209" y="7057"/>
                  </a:lnTo>
                  <a:lnTo>
                    <a:pt x="12145" y="6129"/>
                  </a:lnTo>
                  <a:lnTo>
                    <a:pt x="12097" y="5233"/>
                  </a:lnTo>
                  <a:lnTo>
                    <a:pt x="12065" y="4385"/>
                  </a:lnTo>
                  <a:lnTo>
                    <a:pt x="12049" y="3585"/>
                  </a:lnTo>
                  <a:lnTo>
                    <a:pt x="12065" y="2849"/>
                  </a:lnTo>
                  <a:lnTo>
                    <a:pt x="12113" y="2193"/>
                  </a:lnTo>
                  <a:lnTo>
                    <a:pt x="12145" y="1889"/>
                  </a:lnTo>
                  <a:lnTo>
                    <a:pt x="12177" y="1617"/>
                  </a:lnTo>
                  <a:lnTo>
                    <a:pt x="12177" y="1617"/>
                  </a:lnTo>
                  <a:lnTo>
                    <a:pt x="12193" y="1473"/>
                  </a:lnTo>
                  <a:lnTo>
                    <a:pt x="12177" y="1361"/>
                  </a:lnTo>
                  <a:lnTo>
                    <a:pt x="12161" y="1233"/>
                  </a:lnTo>
                  <a:lnTo>
                    <a:pt x="12113" y="1121"/>
                  </a:lnTo>
                  <a:lnTo>
                    <a:pt x="12049" y="1009"/>
                  </a:lnTo>
                  <a:lnTo>
                    <a:pt x="11985" y="913"/>
                  </a:lnTo>
                  <a:lnTo>
                    <a:pt x="11889" y="817"/>
                  </a:lnTo>
                  <a:lnTo>
                    <a:pt x="11777" y="721"/>
                  </a:lnTo>
                  <a:lnTo>
                    <a:pt x="11649" y="641"/>
                  </a:lnTo>
                  <a:lnTo>
                    <a:pt x="11521" y="561"/>
                  </a:lnTo>
                  <a:lnTo>
                    <a:pt x="11361" y="481"/>
                  </a:lnTo>
                  <a:lnTo>
                    <a:pt x="11201" y="417"/>
                  </a:lnTo>
                  <a:lnTo>
                    <a:pt x="10833" y="289"/>
                  </a:lnTo>
                  <a:lnTo>
                    <a:pt x="10433" y="193"/>
                  </a:lnTo>
                  <a:lnTo>
                    <a:pt x="9985" y="113"/>
                  </a:lnTo>
                  <a:lnTo>
                    <a:pt x="9505" y="49"/>
                  </a:lnTo>
                  <a:lnTo>
                    <a:pt x="8993" y="17"/>
                  </a:lnTo>
                  <a:lnTo>
                    <a:pt x="8449" y="1"/>
                  </a:lnTo>
                  <a:lnTo>
                    <a:pt x="7889" y="1"/>
                  </a:lnTo>
                  <a:lnTo>
                    <a:pt x="7329" y="33"/>
                  </a:lnTo>
                  <a:lnTo>
                    <a:pt x="6737" y="81"/>
                  </a:lnTo>
                  <a:lnTo>
                    <a:pt x="6161" y="145"/>
                  </a:lnTo>
                  <a:lnTo>
                    <a:pt x="5568" y="225"/>
                  </a:lnTo>
                  <a:lnTo>
                    <a:pt x="4976" y="321"/>
                  </a:lnTo>
                  <a:lnTo>
                    <a:pt x="4416" y="449"/>
                  </a:lnTo>
                  <a:lnTo>
                    <a:pt x="3856" y="593"/>
                  </a:lnTo>
                  <a:lnTo>
                    <a:pt x="3312" y="753"/>
                  </a:lnTo>
                  <a:lnTo>
                    <a:pt x="2800" y="929"/>
                  </a:lnTo>
                  <a:lnTo>
                    <a:pt x="2320" y="1137"/>
                  </a:lnTo>
                  <a:lnTo>
                    <a:pt x="1856" y="1345"/>
                  </a:lnTo>
                  <a:lnTo>
                    <a:pt x="1456" y="1585"/>
                  </a:lnTo>
                  <a:lnTo>
                    <a:pt x="1264" y="1713"/>
                  </a:lnTo>
                  <a:lnTo>
                    <a:pt x="1088" y="1841"/>
                  </a:lnTo>
                  <a:lnTo>
                    <a:pt x="912" y="1969"/>
                  </a:lnTo>
                  <a:lnTo>
                    <a:pt x="768" y="2113"/>
                  </a:lnTo>
                  <a:lnTo>
                    <a:pt x="624" y="2257"/>
                  </a:lnTo>
                  <a:lnTo>
                    <a:pt x="496" y="2401"/>
                  </a:lnTo>
                  <a:lnTo>
                    <a:pt x="384" y="2545"/>
                  </a:lnTo>
                  <a:lnTo>
                    <a:pt x="288" y="2705"/>
                  </a:lnTo>
                  <a:lnTo>
                    <a:pt x="208" y="2865"/>
                  </a:lnTo>
                  <a:lnTo>
                    <a:pt x="160" y="3041"/>
                  </a:lnTo>
                  <a:lnTo>
                    <a:pt x="112" y="3201"/>
                  </a:lnTo>
                  <a:lnTo>
                    <a:pt x="80" y="3377"/>
                  </a:lnTo>
                  <a:lnTo>
                    <a:pt x="64" y="3553"/>
                  </a:lnTo>
                  <a:lnTo>
                    <a:pt x="80" y="3729"/>
                  </a:lnTo>
                  <a:lnTo>
                    <a:pt x="80" y="372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4096532" y="2158475"/>
              <a:ext cx="186481" cy="299380"/>
            </a:xfrm>
            <a:custGeom>
              <a:rect b="b" l="l" r="r" t="t"/>
              <a:pathLst>
                <a:path extrusionOk="0" h="17186" w="10705">
                  <a:moveTo>
                    <a:pt x="2512" y="1904"/>
                  </a:moveTo>
                  <a:lnTo>
                    <a:pt x="2512" y="1904"/>
                  </a:lnTo>
                  <a:lnTo>
                    <a:pt x="2736" y="1584"/>
                  </a:lnTo>
                  <a:lnTo>
                    <a:pt x="2976" y="1312"/>
                  </a:lnTo>
                  <a:lnTo>
                    <a:pt x="3232" y="1056"/>
                  </a:lnTo>
                  <a:lnTo>
                    <a:pt x="3520" y="832"/>
                  </a:lnTo>
                  <a:lnTo>
                    <a:pt x="3808" y="640"/>
                  </a:lnTo>
                  <a:lnTo>
                    <a:pt x="4129" y="464"/>
                  </a:lnTo>
                  <a:lnTo>
                    <a:pt x="4449" y="320"/>
                  </a:lnTo>
                  <a:lnTo>
                    <a:pt x="4801" y="208"/>
                  </a:lnTo>
                  <a:lnTo>
                    <a:pt x="5137" y="112"/>
                  </a:lnTo>
                  <a:lnTo>
                    <a:pt x="5489" y="48"/>
                  </a:lnTo>
                  <a:lnTo>
                    <a:pt x="5857" y="16"/>
                  </a:lnTo>
                  <a:lnTo>
                    <a:pt x="6209" y="0"/>
                  </a:lnTo>
                  <a:lnTo>
                    <a:pt x="6577" y="16"/>
                  </a:lnTo>
                  <a:lnTo>
                    <a:pt x="6929" y="64"/>
                  </a:lnTo>
                  <a:lnTo>
                    <a:pt x="7281" y="128"/>
                  </a:lnTo>
                  <a:lnTo>
                    <a:pt x="7633" y="224"/>
                  </a:lnTo>
                  <a:lnTo>
                    <a:pt x="7985" y="352"/>
                  </a:lnTo>
                  <a:lnTo>
                    <a:pt x="8305" y="496"/>
                  </a:lnTo>
                  <a:lnTo>
                    <a:pt x="8625" y="672"/>
                  </a:lnTo>
                  <a:lnTo>
                    <a:pt x="8929" y="880"/>
                  </a:lnTo>
                  <a:lnTo>
                    <a:pt x="9217" y="1104"/>
                  </a:lnTo>
                  <a:lnTo>
                    <a:pt x="9489" y="1360"/>
                  </a:lnTo>
                  <a:lnTo>
                    <a:pt x="9729" y="1648"/>
                  </a:lnTo>
                  <a:lnTo>
                    <a:pt x="9953" y="1952"/>
                  </a:lnTo>
                  <a:lnTo>
                    <a:pt x="10161" y="2288"/>
                  </a:lnTo>
                  <a:lnTo>
                    <a:pt x="10337" y="2656"/>
                  </a:lnTo>
                  <a:lnTo>
                    <a:pt x="10481" y="3040"/>
                  </a:lnTo>
                  <a:lnTo>
                    <a:pt x="10529" y="3248"/>
                  </a:lnTo>
                  <a:lnTo>
                    <a:pt x="10577" y="3456"/>
                  </a:lnTo>
                  <a:lnTo>
                    <a:pt x="10625" y="3680"/>
                  </a:lnTo>
                  <a:lnTo>
                    <a:pt x="10657" y="3904"/>
                  </a:lnTo>
                  <a:lnTo>
                    <a:pt x="10689" y="4128"/>
                  </a:lnTo>
                  <a:lnTo>
                    <a:pt x="10705" y="4368"/>
                  </a:lnTo>
                  <a:lnTo>
                    <a:pt x="10705" y="4608"/>
                  </a:lnTo>
                  <a:lnTo>
                    <a:pt x="10705" y="4864"/>
                  </a:lnTo>
                  <a:lnTo>
                    <a:pt x="10705" y="5120"/>
                  </a:lnTo>
                  <a:lnTo>
                    <a:pt x="10673" y="5376"/>
                  </a:lnTo>
                  <a:lnTo>
                    <a:pt x="10673" y="5376"/>
                  </a:lnTo>
                  <a:lnTo>
                    <a:pt x="10577" y="6160"/>
                  </a:lnTo>
                  <a:lnTo>
                    <a:pt x="10433" y="7040"/>
                  </a:lnTo>
                  <a:lnTo>
                    <a:pt x="10257" y="8017"/>
                  </a:lnTo>
                  <a:lnTo>
                    <a:pt x="10145" y="8529"/>
                  </a:lnTo>
                  <a:lnTo>
                    <a:pt x="10017" y="9057"/>
                  </a:lnTo>
                  <a:lnTo>
                    <a:pt x="9873" y="9585"/>
                  </a:lnTo>
                  <a:lnTo>
                    <a:pt x="9713" y="10129"/>
                  </a:lnTo>
                  <a:lnTo>
                    <a:pt x="9553" y="10673"/>
                  </a:lnTo>
                  <a:lnTo>
                    <a:pt x="9377" y="11217"/>
                  </a:lnTo>
                  <a:lnTo>
                    <a:pt x="9169" y="11761"/>
                  </a:lnTo>
                  <a:lnTo>
                    <a:pt x="8961" y="12289"/>
                  </a:lnTo>
                  <a:lnTo>
                    <a:pt x="8737" y="12817"/>
                  </a:lnTo>
                  <a:lnTo>
                    <a:pt x="8481" y="13329"/>
                  </a:lnTo>
                  <a:lnTo>
                    <a:pt x="8225" y="13809"/>
                  </a:lnTo>
                  <a:lnTo>
                    <a:pt x="7953" y="14289"/>
                  </a:lnTo>
                  <a:lnTo>
                    <a:pt x="7649" y="14737"/>
                  </a:lnTo>
                  <a:lnTo>
                    <a:pt x="7345" y="15153"/>
                  </a:lnTo>
                  <a:lnTo>
                    <a:pt x="7009" y="15537"/>
                  </a:lnTo>
                  <a:lnTo>
                    <a:pt x="6673" y="15905"/>
                  </a:lnTo>
                  <a:lnTo>
                    <a:pt x="6481" y="16065"/>
                  </a:lnTo>
                  <a:lnTo>
                    <a:pt x="6305" y="16225"/>
                  </a:lnTo>
                  <a:lnTo>
                    <a:pt x="6113" y="16369"/>
                  </a:lnTo>
                  <a:lnTo>
                    <a:pt x="5921" y="16497"/>
                  </a:lnTo>
                  <a:lnTo>
                    <a:pt x="5713" y="16625"/>
                  </a:lnTo>
                  <a:lnTo>
                    <a:pt x="5505" y="16737"/>
                  </a:lnTo>
                  <a:lnTo>
                    <a:pt x="5297" y="16833"/>
                  </a:lnTo>
                  <a:lnTo>
                    <a:pt x="5089" y="16929"/>
                  </a:lnTo>
                  <a:lnTo>
                    <a:pt x="4865" y="17009"/>
                  </a:lnTo>
                  <a:lnTo>
                    <a:pt x="4641" y="17057"/>
                  </a:lnTo>
                  <a:lnTo>
                    <a:pt x="4417" y="17121"/>
                  </a:lnTo>
                  <a:lnTo>
                    <a:pt x="4177" y="17153"/>
                  </a:lnTo>
                  <a:lnTo>
                    <a:pt x="3936" y="17169"/>
                  </a:lnTo>
                  <a:lnTo>
                    <a:pt x="3696" y="17185"/>
                  </a:lnTo>
                  <a:lnTo>
                    <a:pt x="3440" y="17169"/>
                  </a:lnTo>
                  <a:lnTo>
                    <a:pt x="3184" y="17153"/>
                  </a:lnTo>
                  <a:lnTo>
                    <a:pt x="2912" y="17105"/>
                  </a:lnTo>
                  <a:lnTo>
                    <a:pt x="2656" y="17057"/>
                  </a:lnTo>
                  <a:lnTo>
                    <a:pt x="2384" y="16993"/>
                  </a:lnTo>
                  <a:lnTo>
                    <a:pt x="2096" y="16897"/>
                  </a:lnTo>
                  <a:lnTo>
                    <a:pt x="2096" y="16897"/>
                  </a:lnTo>
                  <a:lnTo>
                    <a:pt x="1952" y="16833"/>
                  </a:lnTo>
                  <a:lnTo>
                    <a:pt x="1808" y="16769"/>
                  </a:lnTo>
                  <a:lnTo>
                    <a:pt x="1680" y="16689"/>
                  </a:lnTo>
                  <a:lnTo>
                    <a:pt x="1552" y="16593"/>
                  </a:lnTo>
                  <a:lnTo>
                    <a:pt x="1424" y="16497"/>
                  </a:lnTo>
                  <a:lnTo>
                    <a:pt x="1312" y="16385"/>
                  </a:lnTo>
                  <a:lnTo>
                    <a:pt x="1200" y="16257"/>
                  </a:lnTo>
                  <a:lnTo>
                    <a:pt x="1088" y="16129"/>
                  </a:lnTo>
                  <a:lnTo>
                    <a:pt x="976" y="15985"/>
                  </a:lnTo>
                  <a:lnTo>
                    <a:pt x="880" y="15825"/>
                  </a:lnTo>
                  <a:lnTo>
                    <a:pt x="704" y="15505"/>
                  </a:lnTo>
                  <a:lnTo>
                    <a:pt x="544" y="15137"/>
                  </a:lnTo>
                  <a:lnTo>
                    <a:pt x="416" y="14737"/>
                  </a:lnTo>
                  <a:lnTo>
                    <a:pt x="304" y="14305"/>
                  </a:lnTo>
                  <a:lnTo>
                    <a:pt x="192" y="13857"/>
                  </a:lnTo>
                  <a:lnTo>
                    <a:pt x="128" y="13377"/>
                  </a:lnTo>
                  <a:lnTo>
                    <a:pt x="64" y="12881"/>
                  </a:lnTo>
                  <a:lnTo>
                    <a:pt x="32" y="12353"/>
                  </a:lnTo>
                  <a:lnTo>
                    <a:pt x="0" y="11809"/>
                  </a:lnTo>
                  <a:lnTo>
                    <a:pt x="0" y="11265"/>
                  </a:lnTo>
                  <a:lnTo>
                    <a:pt x="16" y="10705"/>
                  </a:lnTo>
                  <a:lnTo>
                    <a:pt x="48" y="10129"/>
                  </a:lnTo>
                  <a:lnTo>
                    <a:pt x="112" y="9537"/>
                  </a:lnTo>
                  <a:lnTo>
                    <a:pt x="176" y="8945"/>
                  </a:lnTo>
                  <a:lnTo>
                    <a:pt x="256" y="8369"/>
                  </a:lnTo>
                  <a:lnTo>
                    <a:pt x="368" y="7777"/>
                  </a:lnTo>
                  <a:lnTo>
                    <a:pt x="480" y="7184"/>
                  </a:lnTo>
                  <a:lnTo>
                    <a:pt x="624" y="6592"/>
                  </a:lnTo>
                  <a:lnTo>
                    <a:pt x="768" y="6016"/>
                  </a:lnTo>
                  <a:lnTo>
                    <a:pt x="944" y="5440"/>
                  </a:lnTo>
                  <a:lnTo>
                    <a:pt x="1120" y="4880"/>
                  </a:lnTo>
                  <a:lnTo>
                    <a:pt x="1312" y="4336"/>
                  </a:lnTo>
                  <a:lnTo>
                    <a:pt x="1536" y="3808"/>
                  </a:lnTo>
                  <a:lnTo>
                    <a:pt x="1760" y="3296"/>
                  </a:lnTo>
                  <a:lnTo>
                    <a:pt x="2000" y="2800"/>
                  </a:lnTo>
                  <a:lnTo>
                    <a:pt x="2256" y="2336"/>
                  </a:lnTo>
                  <a:lnTo>
                    <a:pt x="2512" y="1904"/>
                  </a:lnTo>
                  <a:lnTo>
                    <a:pt x="2512" y="190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3907264" y="2249617"/>
              <a:ext cx="277919" cy="250883"/>
            </a:xfrm>
            <a:custGeom>
              <a:rect b="b" l="l" r="r" t="t"/>
              <a:pathLst>
                <a:path extrusionOk="0" h="14402" w="15954">
                  <a:moveTo>
                    <a:pt x="10017" y="0"/>
                  </a:moveTo>
                  <a:lnTo>
                    <a:pt x="10017" y="0"/>
                  </a:lnTo>
                  <a:lnTo>
                    <a:pt x="10145" y="0"/>
                  </a:lnTo>
                  <a:lnTo>
                    <a:pt x="10273" y="32"/>
                  </a:lnTo>
                  <a:lnTo>
                    <a:pt x="10433" y="96"/>
                  </a:lnTo>
                  <a:lnTo>
                    <a:pt x="10625" y="208"/>
                  </a:lnTo>
                  <a:lnTo>
                    <a:pt x="10817" y="336"/>
                  </a:lnTo>
                  <a:lnTo>
                    <a:pt x="11041" y="496"/>
                  </a:lnTo>
                  <a:lnTo>
                    <a:pt x="11265" y="688"/>
                  </a:lnTo>
                  <a:lnTo>
                    <a:pt x="11521" y="912"/>
                  </a:lnTo>
                  <a:lnTo>
                    <a:pt x="11777" y="1168"/>
                  </a:lnTo>
                  <a:lnTo>
                    <a:pt x="12033" y="1440"/>
                  </a:lnTo>
                  <a:lnTo>
                    <a:pt x="12305" y="1728"/>
                  </a:lnTo>
                  <a:lnTo>
                    <a:pt x="12577" y="2065"/>
                  </a:lnTo>
                  <a:lnTo>
                    <a:pt x="12849" y="2401"/>
                  </a:lnTo>
                  <a:lnTo>
                    <a:pt x="13121" y="2769"/>
                  </a:lnTo>
                  <a:lnTo>
                    <a:pt x="13409" y="3169"/>
                  </a:lnTo>
                  <a:lnTo>
                    <a:pt x="13681" y="3569"/>
                  </a:lnTo>
                  <a:lnTo>
                    <a:pt x="13937" y="4001"/>
                  </a:lnTo>
                  <a:lnTo>
                    <a:pt x="14193" y="4449"/>
                  </a:lnTo>
                  <a:lnTo>
                    <a:pt x="14449" y="4897"/>
                  </a:lnTo>
                  <a:lnTo>
                    <a:pt x="14689" y="5377"/>
                  </a:lnTo>
                  <a:lnTo>
                    <a:pt x="14897" y="5873"/>
                  </a:lnTo>
                  <a:lnTo>
                    <a:pt x="15106" y="6369"/>
                  </a:lnTo>
                  <a:lnTo>
                    <a:pt x="15298" y="6881"/>
                  </a:lnTo>
                  <a:lnTo>
                    <a:pt x="15474" y="7393"/>
                  </a:lnTo>
                  <a:lnTo>
                    <a:pt x="15618" y="7937"/>
                  </a:lnTo>
                  <a:lnTo>
                    <a:pt x="15746" y="8465"/>
                  </a:lnTo>
                  <a:lnTo>
                    <a:pt x="15842" y="9025"/>
                  </a:lnTo>
                  <a:lnTo>
                    <a:pt x="15906" y="9569"/>
                  </a:lnTo>
                  <a:lnTo>
                    <a:pt x="15938" y="10129"/>
                  </a:lnTo>
                  <a:lnTo>
                    <a:pt x="15954" y="10689"/>
                  </a:lnTo>
                  <a:lnTo>
                    <a:pt x="15922" y="11249"/>
                  </a:lnTo>
                  <a:lnTo>
                    <a:pt x="15858" y="11809"/>
                  </a:lnTo>
                  <a:lnTo>
                    <a:pt x="15858" y="11809"/>
                  </a:lnTo>
                  <a:lnTo>
                    <a:pt x="15810" y="12081"/>
                  </a:lnTo>
                  <a:lnTo>
                    <a:pt x="15746" y="12337"/>
                  </a:lnTo>
                  <a:lnTo>
                    <a:pt x="15650" y="12577"/>
                  </a:lnTo>
                  <a:lnTo>
                    <a:pt x="15538" y="12801"/>
                  </a:lnTo>
                  <a:lnTo>
                    <a:pt x="15426" y="13009"/>
                  </a:lnTo>
                  <a:lnTo>
                    <a:pt x="15282" y="13201"/>
                  </a:lnTo>
                  <a:lnTo>
                    <a:pt x="15122" y="13377"/>
                  </a:lnTo>
                  <a:lnTo>
                    <a:pt x="14946" y="13537"/>
                  </a:lnTo>
                  <a:lnTo>
                    <a:pt x="14769" y="13681"/>
                  </a:lnTo>
                  <a:lnTo>
                    <a:pt x="14561" y="13825"/>
                  </a:lnTo>
                  <a:lnTo>
                    <a:pt x="14353" y="13937"/>
                  </a:lnTo>
                  <a:lnTo>
                    <a:pt x="14113" y="14033"/>
                  </a:lnTo>
                  <a:lnTo>
                    <a:pt x="13873" y="14129"/>
                  </a:lnTo>
                  <a:lnTo>
                    <a:pt x="13633" y="14209"/>
                  </a:lnTo>
                  <a:lnTo>
                    <a:pt x="13361" y="14273"/>
                  </a:lnTo>
                  <a:lnTo>
                    <a:pt x="13089" y="14321"/>
                  </a:lnTo>
                  <a:lnTo>
                    <a:pt x="12801" y="14353"/>
                  </a:lnTo>
                  <a:lnTo>
                    <a:pt x="12513" y="14385"/>
                  </a:lnTo>
                  <a:lnTo>
                    <a:pt x="12209" y="14401"/>
                  </a:lnTo>
                  <a:lnTo>
                    <a:pt x="11905" y="14401"/>
                  </a:lnTo>
                  <a:lnTo>
                    <a:pt x="11585" y="14385"/>
                  </a:lnTo>
                  <a:lnTo>
                    <a:pt x="11265" y="14369"/>
                  </a:lnTo>
                  <a:lnTo>
                    <a:pt x="10929" y="14337"/>
                  </a:lnTo>
                  <a:lnTo>
                    <a:pt x="10593" y="14289"/>
                  </a:lnTo>
                  <a:lnTo>
                    <a:pt x="9921" y="14177"/>
                  </a:lnTo>
                  <a:lnTo>
                    <a:pt x="9217" y="14033"/>
                  </a:lnTo>
                  <a:lnTo>
                    <a:pt x="8513" y="13841"/>
                  </a:lnTo>
                  <a:lnTo>
                    <a:pt x="7793" y="13617"/>
                  </a:lnTo>
                  <a:lnTo>
                    <a:pt x="7089" y="13377"/>
                  </a:lnTo>
                  <a:lnTo>
                    <a:pt x="6385" y="13089"/>
                  </a:lnTo>
                  <a:lnTo>
                    <a:pt x="5697" y="12785"/>
                  </a:lnTo>
                  <a:lnTo>
                    <a:pt x="5025" y="12449"/>
                  </a:lnTo>
                  <a:lnTo>
                    <a:pt x="4369" y="12097"/>
                  </a:lnTo>
                  <a:lnTo>
                    <a:pt x="3729" y="11729"/>
                  </a:lnTo>
                  <a:lnTo>
                    <a:pt x="3137" y="11329"/>
                  </a:lnTo>
                  <a:lnTo>
                    <a:pt x="2577" y="10929"/>
                  </a:lnTo>
                  <a:lnTo>
                    <a:pt x="2065" y="10513"/>
                  </a:lnTo>
                  <a:lnTo>
                    <a:pt x="1825" y="10305"/>
                  </a:lnTo>
                  <a:lnTo>
                    <a:pt x="1585" y="10081"/>
                  </a:lnTo>
                  <a:lnTo>
                    <a:pt x="1377" y="9873"/>
                  </a:lnTo>
                  <a:lnTo>
                    <a:pt x="1169" y="9649"/>
                  </a:lnTo>
                  <a:lnTo>
                    <a:pt x="977" y="9441"/>
                  </a:lnTo>
                  <a:lnTo>
                    <a:pt x="801" y="9217"/>
                  </a:lnTo>
                  <a:lnTo>
                    <a:pt x="641" y="8993"/>
                  </a:lnTo>
                  <a:lnTo>
                    <a:pt x="497" y="8769"/>
                  </a:lnTo>
                  <a:lnTo>
                    <a:pt x="369" y="8561"/>
                  </a:lnTo>
                  <a:lnTo>
                    <a:pt x="257" y="8337"/>
                  </a:lnTo>
                  <a:lnTo>
                    <a:pt x="177" y="8113"/>
                  </a:lnTo>
                  <a:lnTo>
                    <a:pt x="97" y="7889"/>
                  </a:lnTo>
                  <a:lnTo>
                    <a:pt x="49" y="7681"/>
                  </a:lnTo>
                  <a:lnTo>
                    <a:pt x="17" y="7457"/>
                  </a:lnTo>
                  <a:lnTo>
                    <a:pt x="17" y="7457"/>
                  </a:lnTo>
                  <a:lnTo>
                    <a:pt x="1" y="7313"/>
                  </a:lnTo>
                  <a:lnTo>
                    <a:pt x="17" y="7185"/>
                  </a:lnTo>
                  <a:lnTo>
                    <a:pt x="33" y="7057"/>
                  </a:lnTo>
                  <a:lnTo>
                    <a:pt x="65" y="6945"/>
                  </a:lnTo>
                  <a:lnTo>
                    <a:pt x="113" y="6833"/>
                  </a:lnTo>
                  <a:lnTo>
                    <a:pt x="177" y="6737"/>
                  </a:lnTo>
                  <a:lnTo>
                    <a:pt x="257" y="6641"/>
                  </a:lnTo>
                  <a:lnTo>
                    <a:pt x="337" y="6561"/>
                  </a:lnTo>
                  <a:lnTo>
                    <a:pt x="449" y="6481"/>
                  </a:lnTo>
                  <a:lnTo>
                    <a:pt x="545" y="6417"/>
                  </a:lnTo>
                  <a:lnTo>
                    <a:pt x="673" y="6353"/>
                  </a:lnTo>
                  <a:lnTo>
                    <a:pt x="801" y="6289"/>
                  </a:lnTo>
                  <a:lnTo>
                    <a:pt x="1105" y="6193"/>
                  </a:lnTo>
                  <a:lnTo>
                    <a:pt x="1425" y="6113"/>
                  </a:lnTo>
                  <a:lnTo>
                    <a:pt x="1793" y="6049"/>
                  </a:lnTo>
                  <a:lnTo>
                    <a:pt x="2193" y="6017"/>
                  </a:lnTo>
                  <a:lnTo>
                    <a:pt x="2609" y="5985"/>
                  </a:lnTo>
                  <a:lnTo>
                    <a:pt x="3041" y="5985"/>
                  </a:lnTo>
                  <a:lnTo>
                    <a:pt x="3489" y="5985"/>
                  </a:lnTo>
                  <a:lnTo>
                    <a:pt x="3969" y="6001"/>
                  </a:lnTo>
                  <a:lnTo>
                    <a:pt x="4929" y="6065"/>
                  </a:lnTo>
                  <a:lnTo>
                    <a:pt x="5905" y="6145"/>
                  </a:lnTo>
                  <a:lnTo>
                    <a:pt x="6865" y="6225"/>
                  </a:lnTo>
                  <a:lnTo>
                    <a:pt x="7777" y="6305"/>
                  </a:lnTo>
                  <a:lnTo>
                    <a:pt x="8593" y="6353"/>
                  </a:lnTo>
                  <a:lnTo>
                    <a:pt x="8977" y="6369"/>
                  </a:lnTo>
                  <a:lnTo>
                    <a:pt x="9313" y="6369"/>
                  </a:lnTo>
                  <a:lnTo>
                    <a:pt x="9633" y="6353"/>
                  </a:lnTo>
                  <a:lnTo>
                    <a:pt x="9905" y="6321"/>
                  </a:lnTo>
                  <a:lnTo>
                    <a:pt x="10129" y="6273"/>
                  </a:lnTo>
                  <a:lnTo>
                    <a:pt x="10321" y="6209"/>
                  </a:lnTo>
                  <a:lnTo>
                    <a:pt x="10385" y="6177"/>
                  </a:lnTo>
                  <a:lnTo>
                    <a:pt x="10449" y="6129"/>
                  </a:lnTo>
                  <a:lnTo>
                    <a:pt x="10497" y="6065"/>
                  </a:lnTo>
                  <a:lnTo>
                    <a:pt x="10529" y="6017"/>
                  </a:lnTo>
                  <a:lnTo>
                    <a:pt x="10529" y="6017"/>
                  </a:lnTo>
                  <a:lnTo>
                    <a:pt x="10577" y="5889"/>
                  </a:lnTo>
                  <a:lnTo>
                    <a:pt x="10609" y="5745"/>
                  </a:lnTo>
                  <a:lnTo>
                    <a:pt x="10625" y="5585"/>
                  </a:lnTo>
                  <a:lnTo>
                    <a:pt x="10625" y="5409"/>
                  </a:lnTo>
                  <a:lnTo>
                    <a:pt x="10625" y="5233"/>
                  </a:lnTo>
                  <a:lnTo>
                    <a:pt x="10593" y="5041"/>
                  </a:lnTo>
                  <a:lnTo>
                    <a:pt x="10529" y="4625"/>
                  </a:lnTo>
                  <a:lnTo>
                    <a:pt x="10417" y="4193"/>
                  </a:lnTo>
                  <a:lnTo>
                    <a:pt x="10305" y="3729"/>
                  </a:lnTo>
                  <a:lnTo>
                    <a:pt x="10033" y="2801"/>
                  </a:lnTo>
                  <a:lnTo>
                    <a:pt x="9905" y="2337"/>
                  </a:lnTo>
                  <a:lnTo>
                    <a:pt x="9793" y="1888"/>
                  </a:lnTo>
                  <a:lnTo>
                    <a:pt x="9713" y="1456"/>
                  </a:lnTo>
                  <a:lnTo>
                    <a:pt x="9665" y="1072"/>
                  </a:lnTo>
                  <a:lnTo>
                    <a:pt x="9665" y="880"/>
                  </a:lnTo>
                  <a:lnTo>
                    <a:pt x="9665" y="720"/>
                  </a:lnTo>
                  <a:lnTo>
                    <a:pt x="9681" y="560"/>
                  </a:lnTo>
                  <a:lnTo>
                    <a:pt x="9713" y="416"/>
                  </a:lnTo>
                  <a:lnTo>
                    <a:pt x="9761" y="288"/>
                  </a:lnTo>
                  <a:lnTo>
                    <a:pt x="9841" y="176"/>
                  </a:lnTo>
                  <a:lnTo>
                    <a:pt x="9921" y="80"/>
                  </a:lnTo>
                  <a:lnTo>
                    <a:pt x="10017" y="0"/>
                  </a:lnTo>
                  <a:lnTo>
                    <a:pt x="10017" y="0"/>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4908776" y="2174083"/>
              <a:ext cx="164183" cy="305233"/>
            </a:xfrm>
            <a:custGeom>
              <a:rect b="b" l="l" r="r" t="t"/>
              <a:pathLst>
                <a:path extrusionOk="0" h="17522" w="9425">
                  <a:moveTo>
                    <a:pt x="9425" y="3536"/>
                  </a:moveTo>
                  <a:lnTo>
                    <a:pt x="9425" y="3536"/>
                  </a:lnTo>
                  <a:lnTo>
                    <a:pt x="9425" y="4368"/>
                  </a:lnTo>
                  <a:lnTo>
                    <a:pt x="9377" y="5200"/>
                  </a:lnTo>
                  <a:lnTo>
                    <a:pt x="9297" y="6048"/>
                  </a:lnTo>
                  <a:lnTo>
                    <a:pt x="9185" y="6881"/>
                  </a:lnTo>
                  <a:lnTo>
                    <a:pt x="9057" y="7729"/>
                  </a:lnTo>
                  <a:lnTo>
                    <a:pt x="8881" y="8577"/>
                  </a:lnTo>
                  <a:lnTo>
                    <a:pt x="8689" y="9441"/>
                  </a:lnTo>
                  <a:lnTo>
                    <a:pt x="8465" y="10305"/>
                  </a:lnTo>
                  <a:lnTo>
                    <a:pt x="8225" y="11169"/>
                  </a:lnTo>
                  <a:lnTo>
                    <a:pt x="7953" y="12049"/>
                  </a:lnTo>
                  <a:lnTo>
                    <a:pt x="7665" y="12945"/>
                  </a:lnTo>
                  <a:lnTo>
                    <a:pt x="7361" y="13841"/>
                  </a:lnTo>
                  <a:lnTo>
                    <a:pt x="7041" y="14737"/>
                  </a:lnTo>
                  <a:lnTo>
                    <a:pt x="6705" y="15649"/>
                  </a:lnTo>
                  <a:lnTo>
                    <a:pt x="5969" y="17521"/>
                  </a:lnTo>
                  <a:lnTo>
                    <a:pt x="5969" y="17521"/>
                  </a:lnTo>
                  <a:lnTo>
                    <a:pt x="5649" y="17505"/>
                  </a:lnTo>
                  <a:lnTo>
                    <a:pt x="5281" y="17441"/>
                  </a:lnTo>
                  <a:lnTo>
                    <a:pt x="4913" y="17345"/>
                  </a:lnTo>
                  <a:lnTo>
                    <a:pt x="4512" y="17217"/>
                  </a:lnTo>
                  <a:lnTo>
                    <a:pt x="4096" y="17057"/>
                  </a:lnTo>
                  <a:lnTo>
                    <a:pt x="3696" y="16881"/>
                  </a:lnTo>
                  <a:lnTo>
                    <a:pt x="3264" y="16689"/>
                  </a:lnTo>
                  <a:lnTo>
                    <a:pt x="2848" y="16465"/>
                  </a:lnTo>
                  <a:lnTo>
                    <a:pt x="2432" y="16241"/>
                  </a:lnTo>
                  <a:lnTo>
                    <a:pt x="2032" y="15985"/>
                  </a:lnTo>
                  <a:lnTo>
                    <a:pt x="1632" y="15729"/>
                  </a:lnTo>
                  <a:lnTo>
                    <a:pt x="1264" y="15473"/>
                  </a:lnTo>
                  <a:lnTo>
                    <a:pt x="896" y="15201"/>
                  </a:lnTo>
                  <a:lnTo>
                    <a:pt x="576" y="14929"/>
                  </a:lnTo>
                  <a:lnTo>
                    <a:pt x="272" y="14657"/>
                  </a:lnTo>
                  <a:lnTo>
                    <a:pt x="0" y="14385"/>
                  </a:lnTo>
                  <a:lnTo>
                    <a:pt x="0" y="14385"/>
                  </a:lnTo>
                  <a:lnTo>
                    <a:pt x="176" y="13089"/>
                  </a:lnTo>
                  <a:lnTo>
                    <a:pt x="400" y="11697"/>
                  </a:lnTo>
                  <a:lnTo>
                    <a:pt x="528" y="10977"/>
                  </a:lnTo>
                  <a:lnTo>
                    <a:pt x="672" y="10241"/>
                  </a:lnTo>
                  <a:lnTo>
                    <a:pt x="832" y="9505"/>
                  </a:lnTo>
                  <a:lnTo>
                    <a:pt x="992" y="8753"/>
                  </a:lnTo>
                  <a:lnTo>
                    <a:pt x="1168" y="8001"/>
                  </a:lnTo>
                  <a:lnTo>
                    <a:pt x="1376" y="7233"/>
                  </a:lnTo>
                  <a:lnTo>
                    <a:pt x="1584" y="6465"/>
                  </a:lnTo>
                  <a:lnTo>
                    <a:pt x="1808" y="5712"/>
                  </a:lnTo>
                  <a:lnTo>
                    <a:pt x="2048" y="4960"/>
                  </a:lnTo>
                  <a:lnTo>
                    <a:pt x="2304" y="4208"/>
                  </a:lnTo>
                  <a:lnTo>
                    <a:pt x="2592" y="3488"/>
                  </a:lnTo>
                  <a:lnTo>
                    <a:pt x="2880" y="2768"/>
                  </a:lnTo>
                  <a:lnTo>
                    <a:pt x="2880" y="2768"/>
                  </a:lnTo>
                  <a:lnTo>
                    <a:pt x="3072" y="2352"/>
                  </a:lnTo>
                  <a:lnTo>
                    <a:pt x="3280" y="1968"/>
                  </a:lnTo>
                  <a:lnTo>
                    <a:pt x="3488" y="1632"/>
                  </a:lnTo>
                  <a:lnTo>
                    <a:pt x="3728" y="1328"/>
                  </a:lnTo>
                  <a:lnTo>
                    <a:pt x="3968" y="1056"/>
                  </a:lnTo>
                  <a:lnTo>
                    <a:pt x="4208" y="816"/>
                  </a:lnTo>
                  <a:lnTo>
                    <a:pt x="4464" y="608"/>
                  </a:lnTo>
                  <a:lnTo>
                    <a:pt x="4721" y="432"/>
                  </a:lnTo>
                  <a:lnTo>
                    <a:pt x="4993" y="288"/>
                  </a:lnTo>
                  <a:lnTo>
                    <a:pt x="5265" y="176"/>
                  </a:lnTo>
                  <a:lnTo>
                    <a:pt x="5537" y="80"/>
                  </a:lnTo>
                  <a:lnTo>
                    <a:pt x="5809" y="32"/>
                  </a:lnTo>
                  <a:lnTo>
                    <a:pt x="6081" y="0"/>
                  </a:lnTo>
                  <a:lnTo>
                    <a:pt x="6353" y="0"/>
                  </a:lnTo>
                  <a:lnTo>
                    <a:pt x="6609" y="16"/>
                  </a:lnTo>
                  <a:lnTo>
                    <a:pt x="6881" y="64"/>
                  </a:lnTo>
                  <a:lnTo>
                    <a:pt x="7137" y="128"/>
                  </a:lnTo>
                  <a:lnTo>
                    <a:pt x="7377" y="224"/>
                  </a:lnTo>
                  <a:lnTo>
                    <a:pt x="7633" y="336"/>
                  </a:lnTo>
                  <a:lnTo>
                    <a:pt x="7857" y="480"/>
                  </a:lnTo>
                  <a:lnTo>
                    <a:pt x="8081" y="640"/>
                  </a:lnTo>
                  <a:lnTo>
                    <a:pt x="8289" y="816"/>
                  </a:lnTo>
                  <a:lnTo>
                    <a:pt x="8481" y="1024"/>
                  </a:lnTo>
                  <a:lnTo>
                    <a:pt x="8673" y="1232"/>
                  </a:lnTo>
                  <a:lnTo>
                    <a:pt x="8833" y="1472"/>
                  </a:lnTo>
                  <a:lnTo>
                    <a:pt x="8977" y="1728"/>
                  </a:lnTo>
                  <a:lnTo>
                    <a:pt x="9105" y="1984"/>
                  </a:lnTo>
                  <a:lnTo>
                    <a:pt x="9217" y="2272"/>
                  </a:lnTo>
                  <a:lnTo>
                    <a:pt x="9313" y="2576"/>
                  </a:lnTo>
                  <a:lnTo>
                    <a:pt x="9377" y="2880"/>
                  </a:lnTo>
                  <a:lnTo>
                    <a:pt x="9409" y="3200"/>
                  </a:lnTo>
                  <a:lnTo>
                    <a:pt x="9425" y="3536"/>
                  </a:lnTo>
                  <a:lnTo>
                    <a:pt x="9425" y="353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4800615" y="3455152"/>
              <a:ext cx="223290" cy="758467"/>
            </a:xfrm>
            <a:custGeom>
              <a:rect b="b" l="l" r="r" t="t"/>
              <a:pathLst>
                <a:path extrusionOk="0" h="43540" w="12818">
                  <a:moveTo>
                    <a:pt x="12802" y="4593"/>
                  </a:moveTo>
                  <a:lnTo>
                    <a:pt x="12802" y="4593"/>
                  </a:lnTo>
                  <a:lnTo>
                    <a:pt x="12722" y="4993"/>
                  </a:lnTo>
                  <a:lnTo>
                    <a:pt x="12642" y="5425"/>
                  </a:lnTo>
                  <a:lnTo>
                    <a:pt x="12578" y="5857"/>
                  </a:lnTo>
                  <a:lnTo>
                    <a:pt x="12514" y="6305"/>
                  </a:lnTo>
                  <a:lnTo>
                    <a:pt x="12418" y="7233"/>
                  </a:lnTo>
                  <a:lnTo>
                    <a:pt x="12354" y="8194"/>
                  </a:lnTo>
                  <a:lnTo>
                    <a:pt x="12322" y="9170"/>
                  </a:lnTo>
                  <a:lnTo>
                    <a:pt x="12306" y="10162"/>
                  </a:lnTo>
                  <a:lnTo>
                    <a:pt x="12322" y="11170"/>
                  </a:lnTo>
                  <a:lnTo>
                    <a:pt x="12338" y="12162"/>
                  </a:lnTo>
                  <a:lnTo>
                    <a:pt x="12370" y="13154"/>
                  </a:lnTo>
                  <a:lnTo>
                    <a:pt x="12418" y="14114"/>
                  </a:lnTo>
                  <a:lnTo>
                    <a:pt x="12530" y="15938"/>
                  </a:lnTo>
                  <a:lnTo>
                    <a:pt x="12642" y="17570"/>
                  </a:lnTo>
                  <a:lnTo>
                    <a:pt x="12722" y="18930"/>
                  </a:lnTo>
                  <a:lnTo>
                    <a:pt x="12722" y="18930"/>
                  </a:lnTo>
                  <a:lnTo>
                    <a:pt x="12754" y="19650"/>
                  </a:lnTo>
                  <a:lnTo>
                    <a:pt x="12770" y="20642"/>
                  </a:lnTo>
                  <a:lnTo>
                    <a:pt x="12754" y="23203"/>
                  </a:lnTo>
                  <a:lnTo>
                    <a:pt x="12722" y="26339"/>
                  </a:lnTo>
                  <a:lnTo>
                    <a:pt x="12674" y="29763"/>
                  </a:lnTo>
                  <a:lnTo>
                    <a:pt x="12626" y="33203"/>
                  </a:lnTo>
                  <a:lnTo>
                    <a:pt x="12594" y="36387"/>
                  </a:lnTo>
                  <a:lnTo>
                    <a:pt x="12578" y="37796"/>
                  </a:lnTo>
                  <a:lnTo>
                    <a:pt x="12594" y="39028"/>
                  </a:lnTo>
                  <a:lnTo>
                    <a:pt x="12610" y="40052"/>
                  </a:lnTo>
                  <a:lnTo>
                    <a:pt x="12642" y="40836"/>
                  </a:lnTo>
                  <a:lnTo>
                    <a:pt x="12642" y="40836"/>
                  </a:lnTo>
                  <a:lnTo>
                    <a:pt x="12642" y="40996"/>
                  </a:lnTo>
                  <a:lnTo>
                    <a:pt x="12626" y="41156"/>
                  </a:lnTo>
                  <a:lnTo>
                    <a:pt x="12594" y="41300"/>
                  </a:lnTo>
                  <a:lnTo>
                    <a:pt x="12546" y="41460"/>
                  </a:lnTo>
                  <a:lnTo>
                    <a:pt x="12482" y="41588"/>
                  </a:lnTo>
                  <a:lnTo>
                    <a:pt x="12402" y="41732"/>
                  </a:lnTo>
                  <a:lnTo>
                    <a:pt x="12306" y="41860"/>
                  </a:lnTo>
                  <a:lnTo>
                    <a:pt x="12210" y="41988"/>
                  </a:lnTo>
                  <a:lnTo>
                    <a:pt x="12098" y="42116"/>
                  </a:lnTo>
                  <a:lnTo>
                    <a:pt x="11954" y="42228"/>
                  </a:lnTo>
                  <a:lnTo>
                    <a:pt x="11826" y="42340"/>
                  </a:lnTo>
                  <a:lnTo>
                    <a:pt x="11666" y="42452"/>
                  </a:lnTo>
                  <a:lnTo>
                    <a:pt x="11330" y="42644"/>
                  </a:lnTo>
                  <a:lnTo>
                    <a:pt x="10946" y="42836"/>
                  </a:lnTo>
                  <a:lnTo>
                    <a:pt x="10529" y="42996"/>
                  </a:lnTo>
                  <a:lnTo>
                    <a:pt x="10097" y="43124"/>
                  </a:lnTo>
                  <a:lnTo>
                    <a:pt x="9617" y="43252"/>
                  </a:lnTo>
                  <a:lnTo>
                    <a:pt x="9121" y="43348"/>
                  </a:lnTo>
                  <a:lnTo>
                    <a:pt x="8625" y="43428"/>
                  </a:lnTo>
                  <a:lnTo>
                    <a:pt x="8097" y="43492"/>
                  </a:lnTo>
                  <a:lnTo>
                    <a:pt x="7569" y="43524"/>
                  </a:lnTo>
                  <a:lnTo>
                    <a:pt x="7025" y="43540"/>
                  </a:lnTo>
                  <a:lnTo>
                    <a:pt x="6481" y="43540"/>
                  </a:lnTo>
                  <a:lnTo>
                    <a:pt x="5953" y="43524"/>
                  </a:lnTo>
                  <a:lnTo>
                    <a:pt x="5425" y="43476"/>
                  </a:lnTo>
                  <a:lnTo>
                    <a:pt x="4913" y="43412"/>
                  </a:lnTo>
                  <a:lnTo>
                    <a:pt x="4417" y="43332"/>
                  </a:lnTo>
                  <a:lnTo>
                    <a:pt x="3937" y="43220"/>
                  </a:lnTo>
                  <a:lnTo>
                    <a:pt x="3489" y="43092"/>
                  </a:lnTo>
                  <a:lnTo>
                    <a:pt x="3057" y="42948"/>
                  </a:lnTo>
                  <a:lnTo>
                    <a:pt x="2673" y="42788"/>
                  </a:lnTo>
                  <a:lnTo>
                    <a:pt x="2321" y="42596"/>
                  </a:lnTo>
                  <a:lnTo>
                    <a:pt x="2161" y="42484"/>
                  </a:lnTo>
                  <a:lnTo>
                    <a:pt x="2001" y="42388"/>
                  </a:lnTo>
                  <a:lnTo>
                    <a:pt x="1873" y="42276"/>
                  </a:lnTo>
                  <a:lnTo>
                    <a:pt x="1745" y="42148"/>
                  </a:lnTo>
                  <a:lnTo>
                    <a:pt x="1633" y="42020"/>
                  </a:lnTo>
                  <a:lnTo>
                    <a:pt x="1521" y="41892"/>
                  </a:lnTo>
                  <a:lnTo>
                    <a:pt x="1441" y="41764"/>
                  </a:lnTo>
                  <a:lnTo>
                    <a:pt x="1361" y="41620"/>
                  </a:lnTo>
                  <a:lnTo>
                    <a:pt x="1313" y="41476"/>
                  </a:lnTo>
                  <a:lnTo>
                    <a:pt x="1265" y="41332"/>
                  </a:lnTo>
                  <a:lnTo>
                    <a:pt x="1249" y="41172"/>
                  </a:lnTo>
                  <a:lnTo>
                    <a:pt x="1233" y="41012"/>
                  </a:lnTo>
                  <a:lnTo>
                    <a:pt x="1233" y="41012"/>
                  </a:lnTo>
                  <a:lnTo>
                    <a:pt x="1217" y="40196"/>
                  </a:lnTo>
                  <a:lnTo>
                    <a:pt x="1169" y="39092"/>
                  </a:lnTo>
                  <a:lnTo>
                    <a:pt x="1009" y="36147"/>
                  </a:lnTo>
                  <a:lnTo>
                    <a:pt x="561" y="28595"/>
                  </a:lnTo>
                  <a:lnTo>
                    <a:pt x="321" y="24627"/>
                  </a:lnTo>
                  <a:lnTo>
                    <a:pt x="129" y="20978"/>
                  </a:lnTo>
                  <a:lnTo>
                    <a:pt x="65" y="19378"/>
                  </a:lnTo>
                  <a:lnTo>
                    <a:pt x="17" y="17986"/>
                  </a:lnTo>
                  <a:lnTo>
                    <a:pt x="1" y="16834"/>
                  </a:lnTo>
                  <a:lnTo>
                    <a:pt x="17" y="15970"/>
                  </a:lnTo>
                  <a:lnTo>
                    <a:pt x="17" y="15970"/>
                  </a:lnTo>
                  <a:lnTo>
                    <a:pt x="49" y="15202"/>
                  </a:lnTo>
                  <a:lnTo>
                    <a:pt x="129" y="14370"/>
                  </a:lnTo>
                  <a:lnTo>
                    <a:pt x="225" y="13474"/>
                  </a:lnTo>
                  <a:lnTo>
                    <a:pt x="337" y="12514"/>
                  </a:lnTo>
                  <a:lnTo>
                    <a:pt x="577" y="10482"/>
                  </a:lnTo>
                  <a:lnTo>
                    <a:pt x="705" y="9426"/>
                  </a:lnTo>
                  <a:lnTo>
                    <a:pt x="817" y="8370"/>
                  </a:lnTo>
                  <a:lnTo>
                    <a:pt x="897" y="7329"/>
                  </a:lnTo>
                  <a:lnTo>
                    <a:pt x="977" y="6321"/>
                  </a:lnTo>
                  <a:lnTo>
                    <a:pt x="1009" y="5329"/>
                  </a:lnTo>
                  <a:lnTo>
                    <a:pt x="1009" y="4849"/>
                  </a:lnTo>
                  <a:lnTo>
                    <a:pt x="1009" y="4385"/>
                  </a:lnTo>
                  <a:lnTo>
                    <a:pt x="993" y="3937"/>
                  </a:lnTo>
                  <a:lnTo>
                    <a:pt x="977" y="3521"/>
                  </a:lnTo>
                  <a:lnTo>
                    <a:pt x="929" y="3105"/>
                  </a:lnTo>
                  <a:lnTo>
                    <a:pt x="881" y="2705"/>
                  </a:lnTo>
                  <a:lnTo>
                    <a:pt x="817" y="2337"/>
                  </a:lnTo>
                  <a:lnTo>
                    <a:pt x="737" y="2001"/>
                  </a:lnTo>
                  <a:lnTo>
                    <a:pt x="641" y="1665"/>
                  </a:lnTo>
                  <a:lnTo>
                    <a:pt x="529" y="1377"/>
                  </a:lnTo>
                  <a:lnTo>
                    <a:pt x="529" y="1377"/>
                  </a:lnTo>
                  <a:lnTo>
                    <a:pt x="481" y="1233"/>
                  </a:lnTo>
                  <a:lnTo>
                    <a:pt x="449" y="1105"/>
                  </a:lnTo>
                  <a:lnTo>
                    <a:pt x="449" y="977"/>
                  </a:lnTo>
                  <a:lnTo>
                    <a:pt x="449" y="865"/>
                  </a:lnTo>
                  <a:lnTo>
                    <a:pt x="481" y="769"/>
                  </a:lnTo>
                  <a:lnTo>
                    <a:pt x="545" y="657"/>
                  </a:lnTo>
                  <a:lnTo>
                    <a:pt x="609" y="577"/>
                  </a:lnTo>
                  <a:lnTo>
                    <a:pt x="705" y="481"/>
                  </a:lnTo>
                  <a:lnTo>
                    <a:pt x="801" y="401"/>
                  </a:lnTo>
                  <a:lnTo>
                    <a:pt x="929" y="337"/>
                  </a:lnTo>
                  <a:lnTo>
                    <a:pt x="1057" y="273"/>
                  </a:lnTo>
                  <a:lnTo>
                    <a:pt x="1217" y="209"/>
                  </a:lnTo>
                  <a:lnTo>
                    <a:pt x="1377" y="161"/>
                  </a:lnTo>
                  <a:lnTo>
                    <a:pt x="1553" y="113"/>
                  </a:lnTo>
                  <a:lnTo>
                    <a:pt x="1953" y="49"/>
                  </a:lnTo>
                  <a:lnTo>
                    <a:pt x="2401" y="17"/>
                  </a:lnTo>
                  <a:lnTo>
                    <a:pt x="2881" y="1"/>
                  </a:lnTo>
                  <a:lnTo>
                    <a:pt x="3409" y="1"/>
                  </a:lnTo>
                  <a:lnTo>
                    <a:pt x="3953" y="33"/>
                  </a:lnTo>
                  <a:lnTo>
                    <a:pt x="4529" y="81"/>
                  </a:lnTo>
                  <a:lnTo>
                    <a:pt x="5121" y="161"/>
                  </a:lnTo>
                  <a:lnTo>
                    <a:pt x="5729" y="257"/>
                  </a:lnTo>
                  <a:lnTo>
                    <a:pt x="6337" y="385"/>
                  </a:lnTo>
                  <a:lnTo>
                    <a:pt x="6945" y="513"/>
                  </a:lnTo>
                  <a:lnTo>
                    <a:pt x="7569" y="673"/>
                  </a:lnTo>
                  <a:lnTo>
                    <a:pt x="8177" y="849"/>
                  </a:lnTo>
                  <a:lnTo>
                    <a:pt x="8769" y="1057"/>
                  </a:lnTo>
                  <a:lnTo>
                    <a:pt x="9329" y="1265"/>
                  </a:lnTo>
                  <a:lnTo>
                    <a:pt x="9873" y="1489"/>
                  </a:lnTo>
                  <a:lnTo>
                    <a:pt x="10401" y="1745"/>
                  </a:lnTo>
                  <a:lnTo>
                    <a:pt x="10881" y="2001"/>
                  </a:lnTo>
                  <a:lnTo>
                    <a:pt x="11314" y="2289"/>
                  </a:lnTo>
                  <a:lnTo>
                    <a:pt x="11522" y="2433"/>
                  </a:lnTo>
                  <a:lnTo>
                    <a:pt x="11714" y="2577"/>
                  </a:lnTo>
                  <a:lnTo>
                    <a:pt x="11890" y="2721"/>
                  </a:lnTo>
                  <a:lnTo>
                    <a:pt x="12066" y="2881"/>
                  </a:lnTo>
                  <a:lnTo>
                    <a:pt x="12210" y="3041"/>
                  </a:lnTo>
                  <a:lnTo>
                    <a:pt x="12338" y="3201"/>
                  </a:lnTo>
                  <a:lnTo>
                    <a:pt x="12466" y="3361"/>
                  </a:lnTo>
                  <a:lnTo>
                    <a:pt x="12562" y="3537"/>
                  </a:lnTo>
                  <a:lnTo>
                    <a:pt x="12658" y="3697"/>
                  </a:lnTo>
                  <a:lnTo>
                    <a:pt x="12722" y="3873"/>
                  </a:lnTo>
                  <a:lnTo>
                    <a:pt x="12770" y="4049"/>
                  </a:lnTo>
                  <a:lnTo>
                    <a:pt x="12802" y="4225"/>
                  </a:lnTo>
                  <a:lnTo>
                    <a:pt x="12818" y="4401"/>
                  </a:lnTo>
                  <a:lnTo>
                    <a:pt x="12802" y="4593"/>
                  </a:lnTo>
                  <a:lnTo>
                    <a:pt x="12802" y="459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4716720" y="2181888"/>
              <a:ext cx="257293" cy="373520"/>
            </a:xfrm>
            <a:custGeom>
              <a:rect b="b" l="l" r="r" t="t"/>
              <a:pathLst>
                <a:path extrusionOk="0" h="21442" w="14770">
                  <a:moveTo>
                    <a:pt x="1" y="9297"/>
                  </a:moveTo>
                  <a:lnTo>
                    <a:pt x="609" y="21442"/>
                  </a:lnTo>
                  <a:lnTo>
                    <a:pt x="14769" y="12161"/>
                  </a:lnTo>
                  <a:lnTo>
                    <a:pt x="14161" y="0"/>
                  </a:lnTo>
                  <a:lnTo>
                    <a:pt x="1" y="92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4623349" y="2286965"/>
              <a:ext cx="350665" cy="268442"/>
            </a:xfrm>
            <a:custGeom>
              <a:rect b="b" l="l" r="r" t="t"/>
              <a:pathLst>
                <a:path extrusionOk="0" h="15410" w="20130">
                  <a:moveTo>
                    <a:pt x="0" y="9281"/>
                  </a:moveTo>
                  <a:lnTo>
                    <a:pt x="5969" y="15410"/>
                  </a:lnTo>
                  <a:lnTo>
                    <a:pt x="20129" y="6129"/>
                  </a:lnTo>
                  <a:lnTo>
                    <a:pt x="14161" y="1"/>
                  </a:lnTo>
                  <a:lnTo>
                    <a:pt x="0" y="928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4728705" y="2436377"/>
              <a:ext cx="260359" cy="141607"/>
            </a:xfrm>
            <a:custGeom>
              <a:rect b="b" l="l" r="r" t="t"/>
              <a:pathLst>
                <a:path extrusionOk="0" h="8129" w="14946">
                  <a:moveTo>
                    <a:pt x="14945" y="2192"/>
                  </a:moveTo>
                  <a:lnTo>
                    <a:pt x="14945" y="2192"/>
                  </a:lnTo>
                  <a:lnTo>
                    <a:pt x="14769" y="2448"/>
                  </a:lnTo>
                  <a:lnTo>
                    <a:pt x="14561" y="2688"/>
                  </a:lnTo>
                  <a:lnTo>
                    <a:pt x="14145" y="3168"/>
                  </a:lnTo>
                  <a:lnTo>
                    <a:pt x="13713" y="3616"/>
                  </a:lnTo>
                  <a:lnTo>
                    <a:pt x="13233" y="4048"/>
                  </a:lnTo>
                  <a:lnTo>
                    <a:pt x="12753" y="4448"/>
                  </a:lnTo>
                  <a:lnTo>
                    <a:pt x="12241" y="4832"/>
                  </a:lnTo>
                  <a:lnTo>
                    <a:pt x="11713" y="5200"/>
                  </a:lnTo>
                  <a:lnTo>
                    <a:pt x="11169" y="5536"/>
                  </a:lnTo>
                  <a:lnTo>
                    <a:pt x="10625" y="5856"/>
                  </a:lnTo>
                  <a:lnTo>
                    <a:pt x="10065" y="6144"/>
                  </a:lnTo>
                  <a:lnTo>
                    <a:pt x="9489" y="6417"/>
                  </a:lnTo>
                  <a:lnTo>
                    <a:pt x="8913" y="6673"/>
                  </a:lnTo>
                  <a:lnTo>
                    <a:pt x="8337" y="6913"/>
                  </a:lnTo>
                  <a:lnTo>
                    <a:pt x="7761" y="7121"/>
                  </a:lnTo>
                  <a:lnTo>
                    <a:pt x="7185" y="7313"/>
                  </a:lnTo>
                  <a:lnTo>
                    <a:pt x="6625" y="7473"/>
                  </a:lnTo>
                  <a:lnTo>
                    <a:pt x="6049" y="7633"/>
                  </a:lnTo>
                  <a:lnTo>
                    <a:pt x="5505" y="7761"/>
                  </a:lnTo>
                  <a:lnTo>
                    <a:pt x="4961" y="7873"/>
                  </a:lnTo>
                  <a:lnTo>
                    <a:pt x="4433" y="7969"/>
                  </a:lnTo>
                  <a:lnTo>
                    <a:pt x="3937" y="8033"/>
                  </a:lnTo>
                  <a:lnTo>
                    <a:pt x="3441" y="8081"/>
                  </a:lnTo>
                  <a:lnTo>
                    <a:pt x="2977" y="8113"/>
                  </a:lnTo>
                  <a:lnTo>
                    <a:pt x="2545" y="8129"/>
                  </a:lnTo>
                  <a:lnTo>
                    <a:pt x="2129" y="8129"/>
                  </a:lnTo>
                  <a:lnTo>
                    <a:pt x="1745" y="8097"/>
                  </a:lnTo>
                  <a:lnTo>
                    <a:pt x="1393" y="8065"/>
                  </a:lnTo>
                  <a:lnTo>
                    <a:pt x="1073" y="8001"/>
                  </a:lnTo>
                  <a:lnTo>
                    <a:pt x="785" y="7921"/>
                  </a:lnTo>
                  <a:lnTo>
                    <a:pt x="545" y="7825"/>
                  </a:lnTo>
                  <a:lnTo>
                    <a:pt x="353" y="7713"/>
                  </a:lnTo>
                  <a:lnTo>
                    <a:pt x="273" y="7649"/>
                  </a:lnTo>
                  <a:lnTo>
                    <a:pt x="193" y="7569"/>
                  </a:lnTo>
                  <a:lnTo>
                    <a:pt x="193" y="7569"/>
                  </a:lnTo>
                  <a:lnTo>
                    <a:pt x="129" y="7489"/>
                  </a:lnTo>
                  <a:lnTo>
                    <a:pt x="81" y="7409"/>
                  </a:lnTo>
                  <a:lnTo>
                    <a:pt x="33" y="7329"/>
                  </a:lnTo>
                  <a:lnTo>
                    <a:pt x="17" y="7249"/>
                  </a:lnTo>
                  <a:lnTo>
                    <a:pt x="1" y="7169"/>
                  </a:lnTo>
                  <a:lnTo>
                    <a:pt x="1" y="7073"/>
                  </a:lnTo>
                  <a:lnTo>
                    <a:pt x="17" y="6993"/>
                  </a:lnTo>
                  <a:lnTo>
                    <a:pt x="33" y="6897"/>
                  </a:lnTo>
                  <a:lnTo>
                    <a:pt x="113" y="6721"/>
                  </a:lnTo>
                  <a:lnTo>
                    <a:pt x="225" y="6529"/>
                  </a:lnTo>
                  <a:lnTo>
                    <a:pt x="369" y="6337"/>
                  </a:lnTo>
                  <a:lnTo>
                    <a:pt x="561" y="6160"/>
                  </a:lnTo>
                  <a:lnTo>
                    <a:pt x="785" y="5952"/>
                  </a:lnTo>
                  <a:lnTo>
                    <a:pt x="1025" y="5760"/>
                  </a:lnTo>
                  <a:lnTo>
                    <a:pt x="1297" y="5568"/>
                  </a:lnTo>
                  <a:lnTo>
                    <a:pt x="1585" y="5376"/>
                  </a:lnTo>
                  <a:lnTo>
                    <a:pt x="2209" y="4976"/>
                  </a:lnTo>
                  <a:lnTo>
                    <a:pt x="2881" y="4592"/>
                  </a:lnTo>
                  <a:lnTo>
                    <a:pt x="3569" y="4224"/>
                  </a:lnTo>
                  <a:lnTo>
                    <a:pt x="4257" y="3856"/>
                  </a:lnTo>
                  <a:lnTo>
                    <a:pt x="5489" y="3200"/>
                  </a:lnTo>
                  <a:lnTo>
                    <a:pt x="5985" y="2912"/>
                  </a:lnTo>
                  <a:lnTo>
                    <a:pt x="6193" y="2784"/>
                  </a:lnTo>
                  <a:lnTo>
                    <a:pt x="6385" y="2656"/>
                  </a:lnTo>
                  <a:lnTo>
                    <a:pt x="6529" y="2544"/>
                  </a:lnTo>
                  <a:lnTo>
                    <a:pt x="6625" y="2448"/>
                  </a:lnTo>
                  <a:lnTo>
                    <a:pt x="6689" y="2352"/>
                  </a:lnTo>
                  <a:lnTo>
                    <a:pt x="6705" y="2304"/>
                  </a:lnTo>
                  <a:lnTo>
                    <a:pt x="6705" y="2272"/>
                  </a:lnTo>
                  <a:lnTo>
                    <a:pt x="6705" y="2272"/>
                  </a:lnTo>
                  <a:lnTo>
                    <a:pt x="6705" y="2192"/>
                  </a:lnTo>
                  <a:lnTo>
                    <a:pt x="6673" y="2128"/>
                  </a:lnTo>
                  <a:lnTo>
                    <a:pt x="6641" y="2048"/>
                  </a:lnTo>
                  <a:lnTo>
                    <a:pt x="6577" y="1968"/>
                  </a:lnTo>
                  <a:lnTo>
                    <a:pt x="6449" y="1824"/>
                  </a:lnTo>
                  <a:lnTo>
                    <a:pt x="6273" y="1680"/>
                  </a:lnTo>
                  <a:lnTo>
                    <a:pt x="6081" y="1536"/>
                  </a:lnTo>
                  <a:lnTo>
                    <a:pt x="5873" y="1392"/>
                  </a:lnTo>
                  <a:lnTo>
                    <a:pt x="5457" y="1104"/>
                  </a:lnTo>
                  <a:lnTo>
                    <a:pt x="5265" y="960"/>
                  </a:lnTo>
                  <a:lnTo>
                    <a:pt x="5105" y="832"/>
                  </a:lnTo>
                  <a:lnTo>
                    <a:pt x="4993" y="704"/>
                  </a:lnTo>
                  <a:lnTo>
                    <a:pt x="4945" y="640"/>
                  </a:lnTo>
                  <a:lnTo>
                    <a:pt x="4929" y="576"/>
                  </a:lnTo>
                  <a:lnTo>
                    <a:pt x="4913" y="512"/>
                  </a:lnTo>
                  <a:lnTo>
                    <a:pt x="4913" y="448"/>
                  </a:lnTo>
                  <a:lnTo>
                    <a:pt x="4945" y="384"/>
                  </a:lnTo>
                  <a:lnTo>
                    <a:pt x="4977" y="336"/>
                  </a:lnTo>
                  <a:lnTo>
                    <a:pt x="5041" y="272"/>
                  </a:lnTo>
                  <a:lnTo>
                    <a:pt x="5137" y="224"/>
                  </a:lnTo>
                  <a:lnTo>
                    <a:pt x="5233" y="160"/>
                  </a:lnTo>
                  <a:lnTo>
                    <a:pt x="5377" y="112"/>
                  </a:lnTo>
                  <a:lnTo>
                    <a:pt x="5377" y="112"/>
                  </a:lnTo>
                  <a:lnTo>
                    <a:pt x="5489" y="64"/>
                  </a:lnTo>
                  <a:lnTo>
                    <a:pt x="5601" y="48"/>
                  </a:lnTo>
                  <a:lnTo>
                    <a:pt x="5873" y="0"/>
                  </a:lnTo>
                  <a:lnTo>
                    <a:pt x="6177" y="0"/>
                  </a:lnTo>
                  <a:lnTo>
                    <a:pt x="6513" y="0"/>
                  </a:lnTo>
                  <a:lnTo>
                    <a:pt x="6849" y="16"/>
                  </a:lnTo>
                  <a:lnTo>
                    <a:pt x="7233" y="48"/>
                  </a:lnTo>
                  <a:lnTo>
                    <a:pt x="8017" y="144"/>
                  </a:lnTo>
                  <a:lnTo>
                    <a:pt x="8833" y="224"/>
                  </a:lnTo>
                  <a:lnTo>
                    <a:pt x="9249" y="256"/>
                  </a:lnTo>
                  <a:lnTo>
                    <a:pt x="9665" y="272"/>
                  </a:lnTo>
                  <a:lnTo>
                    <a:pt x="10081" y="272"/>
                  </a:lnTo>
                  <a:lnTo>
                    <a:pt x="10481" y="256"/>
                  </a:lnTo>
                  <a:lnTo>
                    <a:pt x="10865" y="224"/>
                  </a:lnTo>
                  <a:lnTo>
                    <a:pt x="11249" y="144"/>
                  </a:lnTo>
                  <a:lnTo>
                    <a:pt x="11249" y="144"/>
                  </a:lnTo>
                  <a:lnTo>
                    <a:pt x="11665" y="464"/>
                  </a:lnTo>
                  <a:lnTo>
                    <a:pt x="12097" y="768"/>
                  </a:lnTo>
                  <a:lnTo>
                    <a:pt x="12561" y="1056"/>
                  </a:lnTo>
                  <a:lnTo>
                    <a:pt x="13041" y="1328"/>
                  </a:lnTo>
                  <a:lnTo>
                    <a:pt x="13521" y="1584"/>
                  </a:lnTo>
                  <a:lnTo>
                    <a:pt x="14001" y="1824"/>
                  </a:lnTo>
                  <a:lnTo>
                    <a:pt x="14481" y="2032"/>
                  </a:lnTo>
                  <a:lnTo>
                    <a:pt x="14945" y="2192"/>
                  </a:lnTo>
                  <a:lnTo>
                    <a:pt x="14945" y="2192"/>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4375828" y="1146929"/>
              <a:ext cx="333941" cy="245587"/>
            </a:xfrm>
            <a:custGeom>
              <a:rect b="b" l="l" r="r" t="t"/>
              <a:pathLst>
                <a:path extrusionOk="0" h="14098" w="19170">
                  <a:moveTo>
                    <a:pt x="0" y="4464"/>
                  </a:moveTo>
                  <a:lnTo>
                    <a:pt x="0" y="4464"/>
                  </a:lnTo>
                  <a:lnTo>
                    <a:pt x="144" y="4704"/>
                  </a:lnTo>
                  <a:lnTo>
                    <a:pt x="320" y="4944"/>
                  </a:lnTo>
                  <a:lnTo>
                    <a:pt x="480" y="5152"/>
                  </a:lnTo>
                  <a:lnTo>
                    <a:pt x="672" y="5360"/>
                  </a:lnTo>
                  <a:lnTo>
                    <a:pt x="864" y="5553"/>
                  </a:lnTo>
                  <a:lnTo>
                    <a:pt x="1056" y="5729"/>
                  </a:lnTo>
                  <a:lnTo>
                    <a:pt x="1264" y="5905"/>
                  </a:lnTo>
                  <a:lnTo>
                    <a:pt x="1488" y="6065"/>
                  </a:lnTo>
                  <a:lnTo>
                    <a:pt x="1696" y="6209"/>
                  </a:lnTo>
                  <a:lnTo>
                    <a:pt x="1936" y="6337"/>
                  </a:lnTo>
                  <a:lnTo>
                    <a:pt x="2160" y="6449"/>
                  </a:lnTo>
                  <a:lnTo>
                    <a:pt x="2400" y="6561"/>
                  </a:lnTo>
                  <a:lnTo>
                    <a:pt x="2640" y="6673"/>
                  </a:lnTo>
                  <a:lnTo>
                    <a:pt x="2896" y="6769"/>
                  </a:lnTo>
                  <a:lnTo>
                    <a:pt x="3152" y="6849"/>
                  </a:lnTo>
                  <a:lnTo>
                    <a:pt x="3408" y="6913"/>
                  </a:lnTo>
                  <a:lnTo>
                    <a:pt x="3937" y="7041"/>
                  </a:lnTo>
                  <a:lnTo>
                    <a:pt x="4481" y="7137"/>
                  </a:lnTo>
                  <a:lnTo>
                    <a:pt x="5041" y="7185"/>
                  </a:lnTo>
                  <a:lnTo>
                    <a:pt x="5601" y="7233"/>
                  </a:lnTo>
                  <a:lnTo>
                    <a:pt x="6161" y="7233"/>
                  </a:lnTo>
                  <a:lnTo>
                    <a:pt x="6737" y="7233"/>
                  </a:lnTo>
                  <a:lnTo>
                    <a:pt x="7297" y="7201"/>
                  </a:lnTo>
                  <a:lnTo>
                    <a:pt x="7873" y="7169"/>
                  </a:lnTo>
                  <a:lnTo>
                    <a:pt x="8417" y="7105"/>
                  </a:lnTo>
                  <a:lnTo>
                    <a:pt x="8977" y="7041"/>
                  </a:lnTo>
                  <a:lnTo>
                    <a:pt x="10017" y="6897"/>
                  </a:lnTo>
                  <a:lnTo>
                    <a:pt x="11009" y="6753"/>
                  </a:lnTo>
                  <a:lnTo>
                    <a:pt x="11889" y="6625"/>
                  </a:lnTo>
                  <a:lnTo>
                    <a:pt x="12289" y="6577"/>
                  </a:lnTo>
                  <a:lnTo>
                    <a:pt x="12657" y="6545"/>
                  </a:lnTo>
                  <a:lnTo>
                    <a:pt x="12993" y="6513"/>
                  </a:lnTo>
                  <a:lnTo>
                    <a:pt x="13281" y="6513"/>
                  </a:lnTo>
                  <a:lnTo>
                    <a:pt x="13537" y="6529"/>
                  </a:lnTo>
                  <a:lnTo>
                    <a:pt x="13745" y="6577"/>
                  </a:lnTo>
                  <a:lnTo>
                    <a:pt x="13825" y="6609"/>
                  </a:lnTo>
                  <a:lnTo>
                    <a:pt x="13905" y="6641"/>
                  </a:lnTo>
                  <a:lnTo>
                    <a:pt x="13969" y="6689"/>
                  </a:lnTo>
                  <a:lnTo>
                    <a:pt x="14017" y="6737"/>
                  </a:lnTo>
                  <a:lnTo>
                    <a:pt x="14017" y="6737"/>
                  </a:lnTo>
                  <a:lnTo>
                    <a:pt x="14097" y="6865"/>
                  </a:lnTo>
                  <a:lnTo>
                    <a:pt x="14161" y="7025"/>
                  </a:lnTo>
                  <a:lnTo>
                    <a:pt x="14209" y="7201"/>
                  </a:lnTo>
                  <a:lnTo>
                    <a:pt x="14257" y="7409"/>
                  </a:lnTo>
                  <a:lnTo>
                    <a:pt x="14289" y="7617"/>
                  </a:lnTo>
                  <a:lnTo>
                    <a:pt x="14321" y="7857"/>
                  </a:lnTo>
                  <a:lnTo>
                    <a:pt x="14353" y="8385"/>
                  </a:lnTo>
                  <a:lnTo>
                    <a:pt x="14353" y="8977"/>
                  </a:lnTo>
                  <a:lnTo>
                    <a:pt x="14353" y="9585"/>
                  </a:lnTo>
                  <a:lnTo>
                    <a:pt x="14337" y="10849"/>
                  </a:lnTo>
                  <a:lnTo>
                    <a:pt x="14353" y="11457"/>
                  </a:lnTo>
                  <a:lnTo>
                    <a:pt x="14385" y="12049"/>
                  </a:lnTo>
                  <a:lnTo>
                    <a:pt x="14401" y="12337"/>
                  </a:lnTo>
                  <a:lnTo>
                    <a:pt x="14433" y="12593"/>
                  </a:lnTo>
                  <a:lnTo>
                    <a:pt x="14481" y="12849"/>
                  </a:lnTo>
                  <a:lnTo>
                    <a:pt x="14529" y="13089"/>
                  </a:lnTo>
                  <a:lnTo>
                    <a:pt x="14593" y="13297"/>
                  </a:lnTo>
                  <a:lnTo>
                    <a:pt x="14673" y="13489"/>
                  </a:lnTo>
                  <a:lnTo>
                    <a:pt x="14753" y="13665"/>
                  </a:lnTo>
                  <a:lnTo>
                    <a:pt x="14865" y="13809"/>
                  </a:lnTo>
                  <a:lnTo>
                    <a:pt x="14977" y="13921"/>
                  </a:lnTo>
                  <a:lnTo>
                    <a:pt x="15121" y="14017"/>
                  </a:lnTo>
                  <a:lnTo>
                    <a:pt x="15265" y="14081"/>
                  </a:lnTo>
                  <a:lnTo>
                    <a:pt x="15441" y="14097"/>
                  </a:lnTo>
                  <a:lnTo>
                    <a:pt x="15441" y="14097"/>
                  </a:lnTo>
                  <a:lnTo>
                    <a:pt x="15617" y="14097"/>
                  </a:lnTo>
                  <a:lnTo>
                    <a:pt x="15809" y="14065"/>
                  </a:lnTo>
                  <a:lnTo>
                    <a:pt x="16001" y="13985"/>
                  </a:lnTo>
                  <a:lnTo>
                    <a:pt x="16193" y="13889"/>
                  </a:lnTo>
                  <a:lnTo>
                    <a:pt x="16385" y="13761"/>
                  </a:lnTo>
                  <a:lnTo>
                    <a:pt x="16577" y="13601"/>
                  </a:lnTo>
                  <a:lnTo>
                    <a:pt x="16769" y="13425"/>
                  </a:lnTo>
                  <a:lnTo>
                    <a:pt x="16961" y="13233"/>
                  </a:lnTo>
                  <a:lnTo>
                    <a:pt x="17137" y="13009"/>
                  </a:lnTo>
                  <a:lnTo>
                    <a:pt x="17329" y="12753"/>
                  </a:lnTo>
                  <a:lnTo>
                    <a:pt x="17505" y="12497"/>
                  </a:lnTo>
                  <a:lnTo>
                    <a:pt x="17681" y="12225"/>
                  </a:lnTo>
                  <a:lnTo>
                    <a:pt x="17857" y="11921"/>
                  </a:lnTo>
                  <a:lnTo>
                    <a:pt x="18017" y="11617"/>
                  </a:lnTo>
                  <a:lnTo>
                    <a:pt x="18161" y="11297"/>
                  </a:lnTo>
                  <a:lnTo>
                    <a:pt x="18321" y="10977"/>
                  </a:lnTo>
                  <a:lnTo>
                    <a:pt x="18449" y="10641"/>
                  </a:lnTo>
                  <a:lnTo>
                    <a:pt x="18577" y="10289"/>
                  </a:lnTo>
                  <a:lnTo>
                    <a:pt x="18705" y="9937"/>
                  </a:lnTo>
                  <a:lnTo>
                    <a:pt x="18801" y="9585"/>
                  </a:lnTo>
                  <a:lnTo>
                    <a:pt x="18897" y="9217"/>
                  </a:lnTo>
                  <a:lnTo>
                    <a:pt x="18977" y="8865"/>
                  </a:lnTo>
                  <a:lnTo>
                    <a:pt x="19057" y="8497"/>
                  </a:lnTo>
                  <a:lnTo>
                    <a:pt x="19105" y="8145"/>
                  </a:lnTo>
                  <a:lnTo>
                    <a:pt x="19137" y="7793"/>
                  </a:lnTo>
                  <a:lnTo>
                    <a:pt x="19169" y="7441"/>
                  </a:lnTo>
                  <a:lnTo>
                    <a:pt x="19169" y="7105"/>
                  </a:lnTo>
                  <a:lnTo>
                    <a:pt x="19153" y="6769"/>
                  </a:lnTo>
                  <a:lnTo>
                    <a:pt x="19121" y="6449"/>
                  </a:lnTo>
                  <a:lnTo>
                    <a:pt x="19073" y="6129"/>
                  </a:lnTo>
                  <a:lnTo>
                    <a:pt x="18993" y="5841"/>
                  </a:lnTo>
                  <a:lnTo>
                    <a:pt x="18897" y="5553"/>
                  </a:lnTo>
                  <a:lnTo>
                    <a:pt x="18897" y="5553"/>
                  </a:lnTo>
                  <a:lnTo>
                    <a:pt x="18833" y="5408"/>
                  </a:lnTo>
                  <a:lnTo>
                    <a:pt x="18769" y="5264"/>
                  </a:lnTo>
                  <a:lnTo>
                    <a:pt x="18673" y="5104"/>
                  </a:lnTo>
                  <a:lnTo>
                    <a:pt x="18561" y="4944"/>
                  </a:lnTo>
                  <a:lnTo>
                    <a:pt x="18289" y="4624"/>
                  </a:lnTo>
                  <a:lnTo>
                    <a:pt x="17969" y="4272"/>
                  </a:lnTo>
                  <a:lnTo>
                    <a:pt x="17585" y="3920"/>
                  </a:lnTo>
                  <a:lnTo>
                    <a:pt x="17153" y="3568"/>
                  </a:lnTo>
                  <a:lnTo>
                    <a:pt x="16673" y="3200"/>
                  </a:lnTo>
                  <a:lnTo>
                    <a:pt x="16145" y="2848"/>
                  </a:lnTo>
                  <a:lnTo>
                    <a:pt x="15569" y="2496"/>
                  </a:lnTo>
                  <a:lnTo>
                    <a:pt x="14977" y="2144"/>
                  </a:lnTo>
                  <a:lnTo>
                    <a:pt x="14337" y="1808"/>
                  </a:lnTo>
                  <a:lnTo>
                    <a:pt x="13681" y="1488"/>
                  </a:lnTo>
                  <a:lnTo>
                    <a:pt x="12993" y="1200"/>
                  </a:lnTo>
                  <a:lnTo>
                    <a:pt x="12273" y="928"/>
                  </a:lnTo>
                  <a:lnTo>
                    <a:pt x="11553" y="672"/>
                  </a:lnTo>
                  <a:lnTo>
                    <a:pt x="10801" y="464"/>
                  </a:lnTo>
                  <a:lnTo>
                    <a:pt x="10433" y="368"/>
                  </a:lnTo>
                  <a:lnTo>
                    <a:pt x="10049" y="288"/>
                  </a:lnTo>
                  <a:lnTo>
                    <a:pt x="9681" y="208"/>
                  </a:lnTo>
                  <a:lnTo>
                    <a:pt x="9297" y="144"/>
                  </a:lnTo>
                  <a:lnTo>
                    <a:pt x="8913" y="96"/>
                  </a:lnTo>
                  <a:lnTo>
                    <a:pt x="8529" y="48"/>
                  </a:lnTo>
                  <a:lnTo>
                    <a:pt x="8145" y="16"/>
                  </a:lnTo>
                  <a:lnTo>
                    <a:pt x="7761" y="0"/>
                  </a:lnTo>
                  <a:lnTo>
                    <a:pt x="7393" y="0"/>
                  </a:lnTo>
                  <a:lnTo>
                    <a:pt x="7009" y="0"/>
                  </a:lnTo>
                  <a:lnTo>
                    <a:pt x="6625" y="32"/>
                  </a:lnTo>
                  <a:lnTo>
                    <a:pt x="6257" y="64"/>
                  </a:lnTo>
                  <a:lnTo>
                    <a:pt x="5889" y="112"/>
                  </a:lnTo>
                  <a:lnTo>
                    <a:pt x="5521" y="176"/>
                  </a:lnTo>
                  <a:lnTo>
                    <a:pt x="5153" y="256"/>
                  </a:lnTo>
                  <a:lnTo>
                    <a:pt x="4785" y="352"/>
                  </a:lnTo>
                  <a:lnTo>
                    <a:pt x="4433" y="464"/>
                  </a:lnTo>
                  <a:lnTo>
                    <a:pt x="4081" y="592"/>
                  </a:lnTo>
                  <a:lnTo>
                    <a:pt x="3744" y="752"/>
                  </a:lnTo>
                  <a:lnTo>
                    <a:pt x="3408" y="912"/>
                  </a:lnTo>
                  <a:lnTo>
                    <a:pt x="3072" y="1088"/>
                  </a:lnTo>
                  <a:lnTo>
                    <a:pt x="2752" y="1296"/>
                  </a:lnTo>
                  <a:lnTo>
                    <a:pt x="2432" y="1520"/>
                  </a:lnTo>
                  <a:lnTo>
                    <a:pt x="2128" y="1760"/>
                  </a:lnTo>
                  <a:lnTo>
                    <a:pt x="1824" y="2016"/>
                  </a:lnTo>
                  <a:lnTo>
                    <a:pt x="1536" y="2304"/>
                  </a:lnTo>
                  <a:lnTo>
                    <a:pt x="1248" y="2608"/>
                  </a:lnTo>
                  <a:lnTo>
                    <a:pt x="976" y="2928"/>
                  </a:lnTo>
                  <a:lnTo>
                    <a:pt x="720" y="3280"/>
                  </a:lnTo>
                  <a:lnTo>
                    <a:pt x="464" y="3648"/>
                  </a:lnTo>
                  <a:lnTo>
                    <a:pt x="224" y="4048"/>
                  </a:lnTo>
                  <a:lnTo>
                    <a:pt x="0" y="4464"/>
                  </a:lnTo>
                  <a:lnTo>
                    <a:pt x="0" y="446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4643417" y="1332835"/>
              <a:ext cx="56319" cy="107063"/>
            </a:xfrm>
            <a:custGeom>
              <a:rect b="b" l="l" r="r" t="t"/>
              <a:pathLst>
                <a:path extrusionOk="0" h="6146" w="3233">
                  <a:moveTo>
                    <a:pt x="1984" y="1"/>
                  </a:moveTo>
                  <a:lnTo>
                    <a:pt x="1984" y="1"/>
                  </a:lnTo>
                  <a:lnTo>
                    <a:pt x="2144" y="33"/>
                  </a:lnTo>
                  <a:lnTo>
                    <a:pt x="2304" y="81"/>
                  </a:lnTo>
                  <a:lnTo>
                    <a:pt x="2448" y="177"/>
                  </a:lnTo>
                  <a:lnTo>
                    <a:pt x="2576" y="289"/>
                  </a:lnTo>
                  <a:lnTo>
                    <a:pt x="2688" y="417"/>
                  </a:lnTo>
                  <a:lnTo>
                    <a:pt x="2800" y="593"/>
                  </a:lnTo>
                  <a:lnTo>
                    <a:pt x="2912" y="769"/>
                  </a:lnTo>
                  <a:lnTo>
                    <a:pt x="2992" y="977"/>
                  </a:lnTo>
                  <a:lnTo>
                    <a:pt x="3072" y="1201"/>
                  </a:lnTo>
                  <a:lnTo>
                    <a:pt x="3136" y="1441"/>
                  </a:lnTo>
                  <a:lnTo>
                    <a:pt x="3184" y="1697"/>
                  </a:lnTo>
                  <a:lnTo>
                    <a:pt x="3216" y="1969"/>
                  </a:lnTo>
                  <a:lnTo>
                    <a:pt x="3232" y="2257"/>
                  </a:lnTo>
                  <a:lnTo>
                    <a:pt x="3232" y="2561"/>
                  </a:lnTo>
                  <a:lnTo>
                    <a:pt x="3216" y="2865"/>
                  </a:lnTo>
                  <a:lnTo>
                    <a:pt x="3200" y="3185"/>
                  </a:lnTo>
                  <a:lnTo>
                    <a:pt x="3200" y="3185"/>
                  </a:lnTo>
                  <a:lnTo>
                    <a:pt x="3152" y="3489"/>
                  </a:lnTo>
                  <a:lnTo>
                    <a:pt x="3088" y="3793"/>
                  </a:lnTo>
                  <a:lnTo>
                    <a:pt x="3008" y="4081"/>
                  </a:lnTo>
                  <a:lnTo>
                    <a:pt x="2928" y="4369"/>
                  </a:lnTo>
                  <a:lnTo>
                    <a:pt x="2832" y="4625"/>
                  </a:lnTo>
                  <a:lnTo>
                    <a:pt x="2720" y="4881"/>
                  </a:lnTo>
                  <a:lnTo>
                    <a:pt x="2592" y="5105"/>
                  </a:lnTo>
                  <a:lnTo>
                    <a:pt x="2464" y="5313"/>
                  </a:lnTo>
                  <a:lnTo>
                    <a:pt x="2336" y="5505"/>
                  </a:lnTo>
                  <a:lnTo>
                    <a:pt x="2192" y="5681"/>
                  </a:lnTo>
                  <a:lnTo>
                    <a:pt x="2048" y="5825"/>
                  </a:lnTo>
                  <a:lnTo>
                    <a:pt x="1888" y="5937"/>
                  </a:lnTo>
                  <a:lnTo>
                    <a:pt x="1728" y="6033"/>
                  </a:lnTo>
                  <a:lnTo>
                    <a:pt x="1568" y="6097"/>
                  </a:lnTo>
                  <a:lnTo>
                    <a:pt x="1408" y="6145"/>
                  </a:lnTo>
                  <a:lnTo>
                    <a:pt x="1248" y="6145"/>
                  </a:lnTo>
                  <a:lnTo>
                    <a:pt x="1248" y="6145"/>
                  </a:lnTo>
                  <a:lnTo>
                    <a:pt x="1088" y="6113"/>
                  </a:lnTo>
                  <a:lnTo>
                    <a:pt x="944" y="6065"/>
                  </a:lnTo>
                  <a:lnTo>
                    <a:pt x="800" y="5969"/>
                  </a:lnTo>
                  <a:lnTo>
                    <a:pt x="672" y="5857"/>
                  </a:lnTo>
                  <a:lnTo>
                    <a:pt x="544" y="5729"/>
                  </a:lnTo>
                  <a:lnTo>
                    <a:pt x="432" y="5553"/>
                  </a:lnTo>
                  <a:lnTo>
                    <a:pt x="336" y="5377"/>
                  </a:lnTo>
                  <a:lnTo>
                    <a:pt x="240" y="5169"/>
                  </a:lnTo>
                  <a:lnTo>
                    <a:pt x="176" y="4945"/>
                  </a:lnTo>
                  <a:lnTo>
                    <a:pt x="112" y="4705"/>
                  </a:lnTo>
                  <a:lnTo>
                    <a:pt x="64" y="4449"/>
                  </a:lnTo>
                  <a:lnTo>
                    <a:pt x="32" y="4177"/>
                  </a:lnTo>
                  <a:lnTo>
                    <a:pt x="0" y="3889"/>
                  </a:lnTo>
                  <a:lnTo>
                    <a:pt x="0" y="3585"/>
                  </a:lnTo>
                  <a:lnTo>
                    <a:pt x="16" y="3281"/>
                  </a:lnTo>
                  <a:lnTo>
                    <a:pt x="48" y="2961"/>
                  </a:lnTo>
                  <a:lnTo>
                    <a:pt x="48" y="2961"/>
                  </a:lnTo>
                  <a:lnTo>
                    <a:pt x="96" y="2657"/>
                  </a:lnTo>
                  <a:lnTo>
                    <a:pt x="144" y="2353"/>
                  </a:lnTo>
                  <a:lnTo>
                    <a:pt x="224" y="2065"/>
                  </a:lnTo>
                  <a:lnTo>
                    <a:pt x="320" y="1777"/>
                  </a:lnTo>
                  <a:lnTo>
                    <a:pt x="416" y="1521"/>
                  </a:lnTo>
                  <a:lnTo>
                    <a:pt x="528" y="1265"/>
                  </a:lnTo>
                  <a:lnTo>
                    <a:pt x="640" y="1041"/>
                  </a:lnTo>
                  <a:lnTo>
                    <a:pt x="768" y="833"/>
                  </a:lnTo>
                  <a:lnTo>
                    <a:pt x="896" y="641"/>
                  </a:lnTo>
                  <a:lnTo>
                    <a:pt x="1040" y="465"/>
                  </a:lnTo>
                  <a:lnTo>
                    <a:pt x="1200" y="321"/>
                  </a:lnTo>
                  <a:lnTo>
                    <a:pt x="1344" y="209"/>
                  </a:lnTo>
                  <a:lnTo>
                    <a:pt x="1504" y="113"/>
                  </a:lnTo>
                  <a:lnTo>
                    <a:pt x="1664" y="49"/>
                  </a:lnTo>
                  <a:lnTo>
                    <a:pt x="1824" y="1"/>
                  </a:lnTo>
                  <a:lnTo>
                    <a:pt x="1984" y="1"/>
                  </a:lnTo>
                  <a:lnTo>
                    <a:pt x="1984" y="1"/>
                  </a:lnTo>
                  <a:close/>
                </a:path>
              </a:pathLst>
            </a:custGeom>
            <a:solidFill>
              <a:srgbClr val="F9B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4438261" y="1459392"/>
              <a:ext cx="136869" cy="63008"/>
            </a:xfrm>
            <a:custGeom>
              <a:rect b="b" l="l" r="r" t="t"/>
              <a:pathLst>
                <a:path extrusionOk="0" h="3617" w="7857">
                  <a:moveTo>
                    <a:pt x="7857" y="0"/>
                  </a:moveTo>
                  <a:lnTo>
                    <a:pt x="7585" y="112"/>
                  </a:lnTo>
                  <a:lnTo>
                    <a:pt x="7281" y="208"/>
                  </a:lnTo>
                  <a:lnTo>
                    <a:pt x="6625" y="400"/>
                  </a:lnTo>
                  <a:lnTo>
                    <a:pt x="5889" y="576"/>
                  </a:lnTo>
                  <a:lnTo>
                    <a:pt x="5121" y="736"/>
                  </a:lnTo>
                  <a:lnTo>
                    <a:pt x="4305" y="864"/>
                  </a:lnTo>
                  <a:lnTo>
                    <a:pt x="3489" y="960"/>
                  </a:lnTo>
                  <a:lnTo>
                    <a:pt x="2689" y="1024"/>
                  </a:lnTo>
                  <a:lnTo>
                    <a:pt x="2289" y="1040"/>
                  </a:lnTo>
                  <a:lnTo>
                    <a:pt x="1905" y="1056"/>
                  </a:lnTo>
                  <a:lnTo>
                    <a:pt x="1361" y="1040"/>
                  </a:lnTo>
                  <a:lnTo>
                    <a:pt x="865" y="992"/>
                  </a:lnTo>
                  <a:lnTo>
                    <a:pt x="625" y="960"/>
                  </a:lnTo>
                  <a:lnTo>
                    <a:pt x="401" y="928"/>
                  </a:lnTo>
                  <a:lnTo>
                    <a:pt x="193" y="880"/>
                  </a:lnTo>
                  <a:lnTo>
                    <a:pt x="0" y="816"/>
                  </a:lnTo>
                  <a:lnTo>
                    <a:pt x="112" y="1152"/>
                  </a:lnTo>
                  <a:lnTo>
                    <a:pt x="257" y="1472"/>
                  </a:lnTo>
                  <a:lnTo>
                    <a:pt x="401" y="1776"/>
                  </a:lnTo>
                  <a:lnTo>
                    <a:pt x="577" y="2048"/>
                  </a:lnTo>
                  <a:lnTo>
                    <a:pt x="753" y="2304"/>
                  </a:lnTo>
                  <a:lnTo>
                    <a:pt x="961" y="2528"/>
                  </a:lnTo>
                  <a:lnTo>
                    <a:pt x="1169" y="2737"/>
                  </a:lnTo>
                  <a:lnTo>
                    <a:pt x="1377" y="2929"/>
                  </a:lnTo>
                  <a:lnTo>
                    <a:pt x="1617" y="3089"/>
                  </a:lnTo>
                  <a:lnTo>
                    <a:pt x="1857" y="3233"/>
                  </a:lnTo>
                  <a:lnTo>
                    <a:pt x="2097" y="3345"/>
                  </a:lnTo>
                  <a:lnTo>
                    <a:pt x="2353" y="3441"/>
                  </a:lnTo>
                  <a:lnTo>
                    <a:pt x="2625" y="3521"/>
                  </a:lnTo>
                  <a:lnTo>
                    <a:pt x="2897" y="3585"/>
                  </a:lnTo>
                  <a:lnTo>
                    <a:pt x="3169" y="3617"/>
                  </a:lnTo>
                  <a:lnTo>
                    <a:pt x="3441" y="3617"/>
                  </a:lnTo>
                  <a:lnTo>
                    <a:pt x="3761" y="3601"/>
                  </a:lnTo>
                  <a:lnTo>
                    <a:pt x="4081" y="3569"/>
                  </a:lnTo>
                  <a:lnTo>
                    <a:pt x="4401" y="3489"/>
                  </a:lnTo>
                  <a:lnTo>
                    <a:pt x="4705" y="3393"/>
                  </a:lnTo>
                  <a:lnTo>
                    <a:pt x="5025" y="3265"/>
                  </a:lnTo>
                  <a:lnTo>
                    <a:pt x="5329" y="3105"/>
                  </a:lnTo>
                  <a:lnTo>
                    <a:pt x="5633" y="2929"/>
                  </a:lnTo>
                  <a:lnTo>
                    <a:pt x="5937" y="2721"/>
                  </a:lnTo>
                  <a:lnTo>
                    <a:pt x="6225" y="2480"/>
                  </a:lnTo>
                  <a:lnTo>
                    <a:pt x="6497" y="2208"/>
                  </a:lnTo>
                  <a:lnTo>
                    <a:pt x="6769" y="1904"/>
                  </a:lnTo>
                  <a:lnTo>
                    <a:pt x="7025" y="1584"/>
                  </a:lnTo>
                  <a:lnTo>
                    <a:pt x="7249" y="1232"/>
                  </a:lnTo>
                  <a:lnTo>
                    <a:pt x="7473" y="848"/>
                  </a:lnTo>
                  <a:lnTo>
                    <a:pt x="7681" y="448"/>
                  </a:lnTo>
                  <a:lnTo>
                    <a:pt x="7857" y="0"/>
                  </a:lnTo>
                  <a:close/>
                </a:path>
              </a:pathLst>
            </a:custGeom>
            <a:solidFill>
              <a:srgbClr val="DE98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4438261" y="1459392"/>
              <a:ext cx="136869" cy="63008"/>
            </a:xfrm>
            <a:custGeom>
              <a:rect b="b" l="l" r="r" t="t"/>
              <a:pathLst>
                <a:path extrusionOk="0" fill="none" h="3617" w="7857">
                  <a:moveTo>
                    <a:pt x="7857" y="0"/>
                  </a:moveTo>
                  <a:lnTo>
                    <a:pt x="7857" y="0"/>
                  </a:lnTo>
                  <a:lnTo>
                    <a:pt x="7585" y="112"/>
                  </a:lnTo>
                  <a:lnTo>
                    <a:pt x="7281" y="208"/>
                  </a:lnTo>
                  <a:lnTo>
                    <a:pt x="6625" y="400"/>
                  </a:lnTo>
                  <a:lnTo>
                    <a:pt x="5889" y="576"/>
                  </a:lnTo>
                  <a:lnTo>
                    <a:pt x="5121" y="736"/>
                  </a:lnTo>
                  <a:lnTo>
                    <a:pt x="4305" y="864"/>
                  </a:lnTo>
                  <a:lnTo>
                    <a:pt x="3489" y="960"/>
                  </a:lnTo>
                  <a:lnTo>
                    <a:pt x="2689" y="1024"/>
                  </a:lnTo>
                  <a:lnTo>
                    <a:pt x="2289" y="1040"/>
                  </a:lnTo>
                  <a:lnTo>
                    <a:pt x="1905" y="1056"/>
                  </a:lnTo>
                  <a:lnTo>
                    <a:pt x="1905" y="1056"/>
                  </a:lnTo>
                  <a:lnTo>
                    <a:pt x="1361" y="1040"/>
                  </a:lnTo>
                  <a:lnTo>
                    <a:pt x="865" y="992"/>
                  </a:lnTo>
                  <a:lnTo>
                    <a:pt x="625" y="960"/>
                  </a:lnTo>
                  <a:lnTo>
                    <a:pt x="401" y="928"/>
                  </a:lnTo>
                  <a:lnTo>
                    <a:pt x="193" y="880"/>
                  </a:lnTo>
                  <a:lnTo>
                    <a:pt x="0" y="816"/>
                  </a:lnTo>
                  <a:lnTo>
                    <a:pt x="0" y="816"/>
                  </a:lnTo>
                  <a:lnTo>
                    <a:pt x="112" y="1152"/>
                  </a:lnTo>
                  <a:lnTo>
                    <a:pt x="257" y="1472"/>
                  </a:lnTo>
                  <a:lnTo>
                    <a:pt x="401" y="1776"/>
                  </a:lnTo>
                  <a:lnTo>
                    <a:pt x="577" y="2048"/>
                  </a:lnTo>
                  <a:lnTo>
                    <a:pt x="753" y="2304"/>
                  </a:lnTo>
                  <a:lnTo>
                    <a:pt x="961" y="2528"/>
                  </a:lnTo>
                  <a:lnTo>
                    <a:pt x="1169" y="2737"/>
                  </a:lnTo>
                  <a:lnTo>
                    <a:pt x="1377" y="2929"/>
                  </a:lnTo>
                  <a:lnTo>
                    <a:pt x="1617" y="3089"/>
                  </a:lnTo>
                  <a:lnTo>
                    <a:pt x="1857" y="3233"/>
                  </a:lnTo>
                  <a:lnTo>
                    <a:pt x="2097" y="3345"/>
                  </a:lnTo>
                  <a:lnTo>
                    <a:pt x="2353" y="3441"/>
                  </a:lnTo>
                  <a:lnTo>
                    <a:pt x="2625" y="3521"/>
                  </a:lnTo>
                  <a:lnTo>
                    <a:pt x="2897" y="3585"/>
                  </a:lnTo>
                  <a:lnTo>
                    <a:pt x="3169" y="3617"/>
                  </a:lnTo>
                  <a:lnTo>
                    <a:pt x="3441" y="3617"/>
                  </a:lnTo>
                  <a:lnTo>
                    <a:pt x="3441" y="3617"/>
                  </a:lnTo>
                  <a:lnTo>
                    <a:pt x="3761" y="3601"/>
                  </a:lnTo>
                  <a:lnTo>
                    <a:pt x="4081" y="3569"/>
                  </a:lnTo>
                  <a:lnTo>
                    <a:pt x="4401" y="3489"/>
                  </a:lnTo>
                  <a:lnTo>
                    <a:pt x="4705" y="3393"/>
                  </a:lnTo>
                  <a:lnTo>
                    <a:pt x="5025" y="3265"/>
                  </a:lnTo>
                  <a:lnTo>
                    <a:pt x="5329" y="3105"/>
                  </a:lnTo>
                  <a:lnTo>
                    <a:pt x="5633" y="2929"/>
                  </a:lnTo>
                  <a:lnTo>
                    <a:pt x="5937" y="2721"/>
                  </a:lnTo>
                  <a:lnTo>
                    <a:pt x="6225" y="2480"/>
                  </a:lnTo>
                  <a:lnTo>
                    <a:pt x="6497" y="2208"/>
                  </a:lnTo>
                  <a:lnTo>
                    <a:pt x="6769" y="1904"/>
                  </a:lnTo>
                  <a:lnTo>
                    <a:pt x="7025" y="1584"/>
                  </a:lnTo>
                  <a:lnTo>
                    <a:pt x="7249" y="1232"/>
                  </a:lnTo>
                  <a:lnTo>
                    <a:pt x="7473" y="848"/>
                  </a:lnTo>
                  <a:lnTo>
                    <a:pt x="7681" y="448"/>
                  </a:lnTo>
                  <a:lnTo>
                    <a:pt x="785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4531911" y="1349559"/>
              <a:ext cx="18134" cy="18413"/>
            </a:xfrm>
            <a:custGeom>
              <a:rect b="b" l="l" r="r" t="t"/>
              <a:pathLst>
                <a:path extrusionOk="0" h="1057" w="1041">
                  <a:moveTo>
                    <a:pt x="513" y="1057"/>
                  </a:moveTo>
                  <a:lnTo>
                    <a:pt x="513" y="1057"/>
                  </a:lnTo>
                  <a:lnTo>
                    <a:pt x="625" y="1041"/>
                  </a:lnTo>
                  <a:lnTo>
                    <a:pt x="721" y="1009"/>
                  </a:lnTo>
                  <a:lnTo>
                    <a:pt x="817" y="961"/>
                  </a:lnTo>
                  <a:lnTo>
                    <a:pt x="897" y="897"/>
                  </a:lnTo>
                  <a:lnTo>
                    <a:pt x="961" y="833"/>
                  </a:lnTo>
                  <a:lnTo>
                    <a:pt x="1009" y="737"/>
                  </a:lnTo>
                  <a:lnTo>
                    <a:pt x="1025" y="641"/>
                  </a:lnTo>
                  <a:lnTo>
                    <a:pt x="1041" y="529"/>
                  </a:lnTo>
                  <a:lnTo>
                    <a:pt x="1041" y="529"/>
                  </a:lnTo>
                  <a:lnTo>
                    <a:pt x="1025" y="433"/>
                  </a:lnTo>
                  <a:lnTo>
                    <a:pt x="1009" y="321"/>
                  </a:lnTo>
                  <a:lnTo>
                    <a:pt x="961" y="241"/>
                  </a:lnTo>
                  <a:lnTo>
                    <a:pt x="897" y="161"/>
                  </a:lnTo>
                  <a:lnTo>
                    <a:pt x="817" y="97"/>
                  </a:lnTo>
                  <a:lnTo>
                    <a:pt x="721" y="49"/>
                  </a:lnTo>
                  <a:lnTo>
                    <a:pt x="625" y="17"/>
                  </a:lnTo>
                  <a:lnTo>
                    <a:pt x="513" y="1"/>
                  </a:lnTo>
                  <a:lnTo>
                    <a:pt x="513" y="1"/>
                  </a:lnTo>
                  <a:lnTo>
                    <a:pt x="417" y="17"/>
                  </a:lnTo>
                  <a:lnTo>
                    <a:pt x="321" y="49"/>
                  </a:lnTo>
                  <a:lnTo>
                    <a:pt x="225" y="97"/>
                  </a:lnTo>
                  <a:lnTo>
                    <a:pt x="145" y="161"/>
                  </a:lnTo>
                  <a:lnTo>
                    <a:pt x="81" y="241"/>
                  </a:lnTo>
                  <a:lnTo>
                    <a:pt x="33" y="321"/>
                  </a:lnTo>
                  <a:lnTo>
                    <a:pt x="1" y="433"/>
                  </a:lnTo>
                  <a:lnTo>
                    <a:pt x="1" y="529"/>
                  </a:lnTo>
                  <a:lnTo>
                    <a:pt x="1" y="529"/>
                  </a:lnTo>
                  <a:lnTo>
                    <a:pt x="1" y="641"/>
                  </a:lnTo>
                  <a:lnTo>
                    <a:pt x="33" y="737"/>
                  </a:lnTo>
                  <a:lnTo>
                    <a:pt x="81" y="833"/>
                  </a:lnTo>
                  <a:lnTo>
                    <a:pt x="145" y="897"/>
                  </a:lnTo>
                  <a:lnTo>
                    <a:pt x="225" y="961"/>
                  </a:lnTo>
                  <a:lnTo>
                    <a:pt x="321" y="1009"/>
                  </a:lnTo>
                  <a:lnTo>
                    <a:pt x="417" y="1041"/>
                  </a:lnTo>
                  <a:lnTo>
                    <a:pt x="513" y="1057"/>
                  </a:lnTo>
                  <a:lnTo>
                    <a:pt x="513" y="10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4419029" y="1348165"/>
              <a:ext cx="18413" cy="18413"/>
            </a:xfrm>
            <a:custGeom>
              <a:rect b="b" l="l" r="r" t="t"/>
              <a:pathLst>
                <a:path extrusionOk="0" h="1057" w="1057">
                  <a:moveTo>
                    <a:pt x="528" y="1057"/>
                  </a:moveTo>
                  <a:lnTo>
                    <a:pt x="528" y="1057"/>
                  </a:lnTo>
                  <a:lnTo>
                    <a:pt x="640" y="1041"/>
                  </a:lnTo>
                  <a:lnTo>
                    <a:pt x="736" y="1009"/>
                  </a:lnTo>
                  <a:lnTo>
                    <a:pt x="816" y="961"/>
                  </a:lnTo>
                  <a:lnTo>
                    <a:pt x="896" y="897"/>
                  </a:lnTo>
                  <a:lnTo>
                    <a:pt x="960" y="817"/>
                  </a:lnTo>
                  <a:lnTo>
                    <a:pt x="1008" y="737"/>
                  </a:lnTo>
                  <a:lnTo>
                    <a:pt x="1040" y="625"/>
                  </a:lnTo>
                  <a:lnTo>
                    <a:pt x="1056" y="529"/>
                  </a:lnTo>
                  <a:lnTo>
                    <a:pt x="1056" y="529"/>
                  </a:lnTo>
                  <a:lnTo>
                    <a:pt x="1040" y="417"/>
                  </a:lnTo>
                  <a:lnTo>
                    <a:pt x="1008" y="321"/>
                  </a:lnTo>
                  <a:lnTo>
                    <a:pt x="960" y="241"/>
                  </a:lnTo>
                  <a:lnTo>
                    <a:pt x="896" y="161"/>
                  </a:lnTo>
                  <a:lnTo>
                    <a:pt x="816" y="97"/>
                  </a:lnTo>
                  <a:lnTo>
                    <a:pt x="736" y="49"/>
                  </a:lnTo>
                  <a:lnTo>
                    <a:pt x="640" y="17"/>
                  </a:lnTo>
                  <a:lnTo>
                    <a:pt x="528" y="1"/>
                  </a:lnTo>
                  <a:lnTo>
                    <a:pt x="528" y="1"/>
                  </a:lnTo>
                  <a:lnTo>
                    <a:pt x="416" y="17"/>
                  </a:lnTo>
                  <a:lnTo>
                    <a:pt x="320" y="49"/>
                  </a:lnTo>
                  <a:lnTo>
                    <a:pt x="240" y="97"/>
                  </a:lnTo>
                  <a:lnTo>
                    <a:pt x="160" y="161"/>
                  </a:lnTo>
                  <a:lnTo>
                    <a:pt x="96" y="241"/>
                  </a:lnTo>
                  <a:lnTo>
                    <a:pt x="48" y="321"/>
                  </a:lnTo>
                  <a:lnTo>
                    <a:pt x="16" y="417"/>
                  </a:lnTo>
                  <a:lnTo>
                    <a:pt x="0" y="529"/>
                  </a:lnTo>
                  <a:lnTo>
                    <a:pt x="0" y="529"/>
                  </a:lnTo>
                  <a:lnTo>
                    <a:pt x="16" y="625"/>
                  </a:lnTo>
                  <a:lnTo>
                    <a:pt x="48" y="737"/>
                  </a:lnTo>
                  <a:lnTo>
                    <a:pt x="96" y="817"/>
                  </a:lnTo>
                  <a:lnTo>
                    <a:pt x="160" y="897"/>
                  </a:lnTo>
                  <a:lnTo>
                    <a:pt x="240" y="961"/>
                  </a:lnTo>
                  <a:lnTo>
                    <a:pt x="320" y="1009"/>
                  </a:lnTo>
                  <a:lnTo>
                    <a:pt x="416" y="1041"/>
                  </a:lnTo>
                  <a:lnTo>
                    <a:pt x="528" y="1057"/>
                  </a:lnTo>
                  <a:lnTo>
                    <a:pt x="528" y="10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4406208" y="1321129"/>
              <a:ext cx="6149" cy="14790"/>
            </a:xfrm>
            <a:custGeom>
              <a:rect b="b" l="l" r="r" t="t"/>
              <a:pathLst>
                <a:path extrusionOk="0" h="849" w="353">
                  <a:moveTo>
                    <a:pt x="352" y="1"/>
                  </a:moveTo>
                  <a:lnTo>
                    <a:pt x="176" y="113"/>
                  </a:lnTo>
                  <a:lnTo>
                    <a:pt x="112" y="161"/>
                  </a:lnTo>
                  <a:lnTo>
                    <a:pt x="64" y="225"/>
                  </a:lnTo>
                  <a:lnTo>
                    <a:pt x="16" y="305"/>
                  </a:lnTo>
                  <a:lnTo>
                    <a:pt x="0" y="369"/>
                  </a:lnTo>
                  <a:lnTo>
                    <a:pt x="0" y="449"/>
                  </a:lnTo>
                  <a:lnTo>
                    <a:pt x="0" y="529"/>
                  </a:lnTo>
                  <a:lnTo>
                    <a:pt x="32" y="609"/>
                  </a:lnTo>
                  <a:lnTo>
                    <a:pt x="64" y="673"/>
                  </a:lnTo>
                  <a:lnTo>
                    <a:pt x="112" y="737"/>
                  </a:lnTo>
                  <a:lnTo>
                    <a:pt x="176" y="785"/>
                  </a:lnTo>
                  <a:lnTo>
                    <a:pt x="240" y="817"/>
                  </a:lnTo>
                  <a:lnTo>
                    <a:pt x="320" y="849"/>
                  </a:lnTo>
                  <a:lnTo>
                    <a:pt x="352" y="1"/>
                  </a:lnTo>
                  <a:close/>
                </a:path>
              </a:pathLst>
            </a:custGeom>
            <a:solidFill>
              <a:srgbClr val="4E8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4406208" y="1321129"/>
              <a:ext cx="6149" cy="14790"/>
            </a:xfrm>
            <a:custGeom>
              <a:rect b="b" l="l" r="r" t="t"/>
              <a:pathLst>
                <a:path extrusionOk="0" fill="none" h="849" w="353">
                  <a:moveTo>
                    <a:pt x="352" y="1"/>
                  </a:moveTo>
                  <a:lnTo>
                    <a:pt x="352" y="1"/>
                  </a:lnTo>
                  <a:lnTo>
                    <a:pt x="176" y="113"/>
                  </a:lnTo>
                  <a:lnTo>
                    <a:pt x="176" y="113"/>
                  </a:lnTo>
                  <a:lnTo>
                    <a:pt x="112" y="161"/>
                  </a:lnTo>
                  <a:lnTo>
                    <a:pt x="64" y="225"/>
                  </a:lnTo>
                  <a:lnTo>
                    <a:pt x="16" y="305"/>
                  </a:lnTo>
                  <a:lnTo>
                    <a:pt x="0" y="369"/>
                  </a:lnTo>
                  <a:lnTo>
                    <a:pt x="0" y="449"/>
                  </a:lnTo>
                  <a:lnTo>
                    <a:pt x="0" y="529"/>
                  </a:lnTo>
                  <a:lnTo>
                    <a:pt x="32" y="609"/>
                  </a:lnTo>
                  <a:lnTo>
                    <a:pt x="64" y="673"/>
                  </a:lnTo>
                  <a:lnTo>
                    <a:pt x="64" y="673"/>
                  </a:lnTo>
                  <a:lnTo>
                    <a:pt x="112" y="737"/>
                  </a:lnTo>
                  <a:lnTo>
                    <a:pt x="176" y="785"/>
                  </a:lnTo>
                  <a:lnTo>
                    <a:pt x="240" y="817"/>
                  </a:lnTo>
                  <a:lnTo>
                    <a:pt x="320" y="849"/>
                  </a:lnTo>
                  <a:lnTo>
                    <a:pt x="320" y="849"/>
                  </a:lnTo>
                  <a:lnTo>
                    <a:pt x="3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4411783" y="1316391"/>
              <a:ext cx="48793" cy="19528"/>
            </a:xfrm>
            <a:custGeom>
              <a:rect b="b" l="l" r="r" t="t"/>
              <a:pathLst>
                <a:path extrusionOk="0" h="1121" w="2801">
                  <a:moveTo>
                    <a:pt x="1216" y="1"/>
                  </a:moveTo>
                  <a:lnTo>
                    <a:pt x="896" y="17"/>
                  </a:lnTo>
                  <a:lnTo>
                    <a:pt x="592" y="65"/>
                  </a:lnTo>
                  <a:lnTo>
                    <a:pt x="304" y="145"/>
                  </a:lnTo>
                  <a:lnTo>
                    <a:pt x="176" y="209"/>
                  </a:lnTo>
                  <a:lnTo>
                    <a:pt x="32" y="273"/>
                  </a:lnTo>
                  <a:lnTo>
                    <a:pt x="0" y="1121"/>
                  </a:lnTo>
                  <a:lnTo>
                    <a:pt x="80" y="1121"/>
                  </a:lnTo>
                  <a:lnTo>
                    <a:pt x="208" y="1105"/>
                  </a:lnTo>
                  <a:lnTo>
                    <a:pt x="256" y="1089"/>
                  </a:lnTo>
                  <a:lnTo>
                    <a:pt x="320" y="1057"/>
                  </a:lnTo>
                  <a:lnTo>
                    <a:pt x="400" y="993"/>
                  </a:lnTo>
                  <a:lnTo>
                    <a:pt x="512" y="945"/>
                  </a:lnTo>
                  <a:lnTo>
                    <a:pt x="720" y="865"/>
                  </a:lnTo>
                  <a:lnTo>
                    <a:pt x="960" y="833"/>
                  </a:lnTo>
                  <a:lnTo>
                    <a:pt x="1216" y="817"/>
                  </a:lnTo>
                  <a:lnTo>
                    <a:pt x="1456" y="833"/>
                  </a:lnTo>
                  <a:lnTo>
                    <a:pt x="1713" y="865"/>
                  </a:lnTo>
                  <a:lnTo>
                    <a:pt x="1953" y="945"/>
                  </a:lnTo>
                  <a:lnTo>
                    <a:pt x="2177" y="1057"/>
                  </a:lnTo>
                  <a:lnTo>
                    <a:pt x="2289" y="1105"/>
                  </a:lnTo>
                  <a:lnTo>
                    <a:pt x="2497" y="1105"/>
                  </a:lnTo>
                  <a:lnTo>
                    <a:pt x="2593" y="1057"/>
                  </a:lnTo>
                  <a:lnTo>
                    <a:pt x="2673" y="993"/>
                  </a:lnTo>
                  <a:lnTo>
                    <a:pt x="2737" y="913"/>
                  </a:lnTo>
                  <a:lnTo>
                    <a:pt x="2769" y="833"/>
                  </a:lnTo>
                  <a:lnTo>
                    <a:pt x="2785" y="753"/>
                  </a:lnTo>
                  <a:lnTo>
                    <a:pt x="2801" y="673"/>
                  </a:lnTo>
                  <a:lnTo>
                    <a:pt x="2785" y="593"/>
                  </a:lnTo>
                  <a:lnTo>
                    <a:pt x="2753" y="529"/>
                  </a:lnTo>
                  <a:lnTo>
                    <a:pt x="2705" y="465"/>
                  </a:lnTo>
                  <a:lnTo>
                    <a:pt x="2657" y="401"/>
                  </a:lnTo>
                  <a:lnTo>
                    <a:pt x="2593" y="353"/>
                  </a:lnTo>
                  <a:lnTo>
                    <a:pt x="2433" y="273"/>
                  </a:lnTo>
                  <a:lnTo>
                    <a:pt x="2273" y="193"/>
                  </a:lnTo>
                  <a:lnTo>
                    <a:pt x="2097" y="129"/>
                  </a:lnTo>
                  <a:lnTo>
                    <a:pt x="1921" y="81"/>
                  </a:lnTo>
                  <a:lnTo>
                    <a:pt x="1745" y="49"/>
                  </a:lnTo>
                  <a:lnTo>
                    <a:pt x="1568" y="17"/>
                  </a:lnTo>
                  <a:lnTo>
                    <a:pt x="13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4515467" y="1316112"/>
              <a:ext cx="75289" cy="23987"/>
            </a:xfrm>
            <a:custGeom>
              <a:rect b="b" l="l" r="r" t="t"/>
              <a:pathLst>
                <a:path extrusionOk="0" h="1377" w="4322">
                  <a:moveTo>
                    <a:pt x="1697" y="1"/>
                  </a:moveTo>
                  <a:lnTo>
                    <a:pt x="1457" y="33"/>
                  </a:lnTo>
                  <a:lnTo>
                    <a:pt x="1217" y="65"/>
                  </a:lnTo>
                  <a:lnTo>
                    <a:pt x="993" y="113"/>
                  </a:lnTo>
                  <a:lnTo>
                    <a:pt x="769" y="161"/>
                  </a:lnTo>
                  <a:lnTo>
                    <a:pt x="561" y="241"/>
                  </a:lnTo>
                  <a:lnTo>
                    <a:pt x="369" y="321"/>
                  </a:lnTo>
                  <a:lnTo>
                    <a:pt x="193" y="417"/>
                  </a:lnTo>
                  <a:lnTo>
                    <a:pt x="129" y="481"/>
                  </a:lnTo>
                  <a:lnTo>
                    <a:pt x="81" y="529"/>
                  </a:lnTo>
                  <a:lnTo>
                    <a:pt x="33" y="609"/>
                  </a:lnTo>
                  <a:lnTo>
                    <a:pt x="17" y="673"/>
                  </a:lnTo>
                  <a:lnTo>
                    <a:pt x="1" y="753"/>
                  </a:lnTo>
                  <a:lnTo>
                    <a:pt x="1" y="833"/>
                  </a:lnTo>
                  <a:lnTo>
                    <a:pt x="33" y="913"/>
                  </a:lnTo>
                  <a:lnTo>
                    <a:pt x="65" y="993"/>
                  </a:lnTo>
                  <a:lnTo>
                    <a:pt x="129" y="1073"/>
                  </a:lnTo>
                  <a:lnTo>
                    <a:pt x="209" y="1121"/>
                  </a:lnTo>
                  <a:lnTo>
                    <a:pt x="305" y="1169"/>
                  </a:lnTo>
                  <a:lnTo>
                    <a:pt x="529" y="1169"/>
                  </a:lnTo>
                  <a:lnTo>
                    <a:pt x="625" y="1105"/>
                  </a:lnTo>
                  <a:lnTo>
                    <a:pt x="753" y="1041"/>
                  </a:lnTo>
                  <a:lnTo>
                    <a:pt x="897" y="977"/>
                  </a:lnTo>
                  <a:lnTo>
                    <a:pt x="1057" y="929"/>
                  </a:lnTo>
                  <a:lnTo>
                    <a:pt x="1217" y="881"/>
                  </a:lnTo>
                  <a:lnTo>
                    <a:pt x="1393" y="849"/>
                  </a:lnTo>
                  <a:lnTo>
                    <a:pt x="1569" y="833"/>
                  </a:lnTo>
                  <a:lnTo>
                    <a:pt x="1937" y="817"/>
                  </a:lnTo>
                  <a:lnTo>
                    <a:pt x="2193" y="817"/>
                  </a:lnTo>
                  <a:lnTo>
                    <a:pt x="2433" y="849"/>
                  </a:lnTo>
                  <a:lnTo>
                    <a:pt x="2673" y="881"/>
                  </a:lnTo>
                  <a:lnTo>
                    <a:pt x="2913" y="929"/>
                  </a:lnTo>
                  <a:lnTo>
                    <a:pt x="3121" y="1009"/>
                  </a:lnTo>
                  <a:lnTo>
                    <a:pt x="3329" y="1089"/>
                  </a:lnTo>
                  <a:lnTo>
                    <a:pt x="3505" y="1185"/>
                  </a:lnTo>
                  <a:lnTo>
                    <a:pt x="3665" y="1281"/>
                  </a:lnTo>
                  <a:lnTo>
                    <a:pt x="3713" y="1329"/>
                  </a:lnTo>
                  <a:lnTo>
                    <a:pt x="3777" y="1361"/>
                  </a:lnTo>
                  <a:lnTo>
                    <a:pt x="3857" y="1377"/>
                  </a:lnTo>
                  <a:lnTo>
                    <a:pt x="4001" y="1377"/>
                  </a:lnTo>
                  <a:lnTo>
                    <a:pt x="4097" y="1345"/>
                  </a:lnTo>
                  <a:lnTo>
                    <a:pt x="4161" y="1297"/>
                  </a:lnTo>
                  <a:lnTo>
                    <a:pt x="4241" y="1233"/>
                  </a:lnTo>
                  <a:lnTo>
                    <a:pt x="4289" y="1169"/>
                  </a:lnTo>
                  <a:lnTo>
                    <a:pt x="4305" y="1089"/>
                  </a:lnTo>
                  <a:lnTo>
                    <a:pt x="4321" y="1025"/>
                  </a:lnTo>
                  <a:lnTo>
                    <a:pt x="4321" y="945"/>
                  </a:lnTo>
                  <a:lnTo>
                    <a:pt x="4321" y="865"/>
                  </a:lnTo>
                  <a:lnTo>
                    <a:pt x="4289" y="785"/>
                  </a:lnTo>
                  <a:lnTo>
                    <a:pt x="4241" y="721"/>
                  </a:lnTo>
                  <a:lnTo>
                    <a:pt x="4177" y="657"/>
                  </a:lnTo>
                  <a:lnTo>
                    <a:pt x="3969" y="513"/>
                  </a:lnTo>
                  <a:lnTo>
                    <a:pt x="3729" y="369"/>
                  </a:lnTo>
                  <a:lnTo>
                    <a:pt x="3473" y="257"/>
                  </a:lnTo>
                  <a:lnTo>
                    <a:pt x="3185" y="177"/>
                  </a:lnTo>
                  <a:lnTo>
                    <a:pt x="2897" y="97"/>
                  </a:lnTo>
                  <a:lnTo>
                    <a:pt x="2577" y="49"/>
                  </a:lnTo>
                  <a:lnTo>
                    <a:pt x="2257" y="17"/>
                  </a:lnTo>
                  <a:lnTo>
                    <a:pt x="19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4460559" y="1348722"/>
              <a:ext cx="55761" cy="100931"/>
            </a:xfrm>
            <a:custGeom>
              <a:rect b="b" l="l" r="r" t="t"/>
              <a:pathLst>
                <a:path extrusionOk="0" h="5794" w="3201">
                  <a:moveTo>
                    <a:pt x="3201" y="5601"/>
                  </a:moveTo>
                  <a:lnTo>
                    <a:pt x="3201" y="5601"/>
                  </a:lnTo>
                  <a:lnTo>
                    <a:pt x="2865" y="5569"/>
                  </a:lnTo>
                  <a:lnTo>
                    <a:pt x="2561" y="5521"/>
                  </a:lnTo>
                  <a:lnTo>
                    <a:pt x="2273" y="5457"/>
                  </a:lnTo>
                  <a:lnTo>
                    <a:pt x="2017" y="5377"/>
                  </a:lnTo>
                  <a:lnTo>
                    <a:pt x="1793" y="5281"/>
                  </a:lnTo>
                  <a:lnTo>
                    <a:pt x="1585" y="5185"/>
                  </a:lnTo>
                  <a:lnTo>
                    <a:pt x="1393" y="5057"/>
                  </a:lnTo>
                  <a:lnTo>
                    <a:pt x="1233" y="4929"/>
                  </a:lnTo>
                  <a:lnTo>
                    <a:pt x="1105" y="4785"/>
                  </a:lnTo>
                  <a:lnTo>
                    <a:pt x="977" y="4641"/>
                  </a:lnTo>
                  <a:lnTo>
                    <a:pt x="881" y="4481"/>
                  </a:lnTo>
                  <a:lnTo>
                    <a:pt x="801" y="4305"/>
                  </a:lnTo>
                  <a:lnTo>
                    <a:pt x="737" y="4129"/>
                  </a:lnTo>
                  <a:lnTo>
                    <a:pt x="673" y="3937"/>
                  </a:lnTo>
                  <a:lnTo>
                    <a:pt x="641" y="3745"/>
                  </a:lnTo>
                  <a:lnTo>
                    <a:pt x="625" y="3537"/>
                  </a:lnTo>
                  <a:lnTo>
                    <a:pt x="609" y="3345"/>
                  </a:lnTo>
                  <a:lnTo>
                    <a:pt x="625" y="3121"/>
                  </a:lnTo>
                  <a:lnTo>
                    <a:pt x="657" y="2689"/>
                  </a:lnTo>
                  <a:lnTo>
                    <a:pt x="721" y="2241"/>
                  </a:lnTo>
                  <a:lnTo>
                    <a:pt x="817" y="1777"/>
                  </a:lnTo>
                  <a:lnTo>
                    <a:pt x="929" y="1329"/>
                  </a:lnTo>
                  <a:lnTo>
                    <a:pt x="1041" y="865"/>
                  </a:lnTo>
                  <a:lnTo>
                    <a:pt x="1265" y="1"/>
                  </a:lnTo>
                  <a:lnTo>
                    <a:pt x="1265" y="1"/>
                  </a:lnTo>
                  <a:lnTo>
                    <a:pt x="913" y="753"/>
                  </a:lnTo>
                  <a:lnTo>
                    <a:pt x="625" y="1457"/>
                  </a:lnTo>
                  <a:lnTo>
                    <a:pt x="385" y="2113"/>
                  </a:lnTo>
                  <a:lnTo>
                    <a:pt x="289" y="2433"/>
                  </a:lnTo>
                  <a:lnTo>
                    <a:pt x="209" y="2721"/>
                  </a:lnTo>
                  <a:lnTo>
                    <a:pt x="129" y="3025"/>
                  </a:lnTo>
                  <a:lnTo>
                    <a:pt x="81" y="3297"/>
                  </a:lnTo>
                  <a:lnTo>
                    <a:pt x="33" y="3553"/>
                  </a:lnTo>
                  <a:lnTo>
                    <a:pt x="17" y="3809"/>
                  </a:lnTo>
                  <a:lnTo>
                    <a:pt x="1" y="4049"/>
                  </a:lnTo>
                  <a:lnTo>
                    <a:pt x="1" y="4273"/>
                  </a:lnTo>
                  <a:lnTo>
                    <a:pt x="33" y="4481"/>
                  </a:lnTo>
                  <a:lnTo>
                    <a:pt x="65" y="4673"/>
                  </a:lnTo>
                  <a:lnTo>
                    <a:pt x="129" y="4865"/>
                  </a:lnTo>
                  <a:lnTo>
                    <a:pt x="193" y="5025"/>
                  </a:lnTo>
                  <a:lnTo>
                    <a:pt x="289" y="5169"/>
                  </a:lnTo>
                  <a:lnTo>
                    <a:pt x="401" y="5313"/>
                  </a:lnTo>
                  <a:lnTo>
                    <a:pt x="529" y="5425"/>
                  </a:lnTo>
                  <a:lnTo>
                    <a:pt x="673" y="5537"/>
                  </a:lnTo>
                  <a:lnTo>
                    <a:pt x="833" y="5617"/>
                  </a:lnTo>
                  <a:lnTo>
                    <a:pt x="1009" y="5681"/>
                  </a:lnTo>
                  <a:lnTo>
                    <a:pt x="1217" y="5745"/>
                  </a:lnTo>
                  <a:lnTo>
                    <a:pt x="1441" y="5777"/>
                  </a:lnTo>
                  <a:lnTo>
                    <a:pt x="1681" y="5793"/>
                  </a:lnTo>
                  <a:lnTo>
                    <a:pt x="1937" y="5793"/>
                  </a:lnTo>
                  <a:lnTo>
                    <a:pt x="2225" y="5777"/>
                  </a:lnTo>
                  <a:lnTo>
                    <a:pt x="2529" y="5729"/>
                  </a:lnTo>
                  <a:lnTo>
                    <a:pt x="2849" y="5681"/>
                  </a:lnTo>
                  <a:lnTo>
                    <a:pt x="3201" y="5601"/>
                  </a:lnTo>
                  <a:lnTo>
                    <a:pt x="3201" y="5601"/>
                  </a:lnTo>
                  <a:close/>
                </a:path>
              </a:pathLst>
            </a:custGeom>
            <a:solidFill>
              <a:srgbClr val="E8A6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4454427" y="1471934"/>
              <a:ext cx="95897" cy="22872"/>
            </a:xfrm>
            <a:custGeom>
              <a:rect b="b" l="l" r="r" t="t"/>
              <a:pathLst>
                <a:path extrusionOk="0" h="1313" w="5505">
                  <a:moveTo>
                    <a:pt x="5505" y="0"/>
                  </a:moveTo>
                  <a:lnTo>
                    <a:pt x="5505" y="0"/>
                  </a:lnTo>
                  <a:lnTo>
                    <a:pt x="5217" y="96"/>
                  </a:lnTo>
                  <a:lnTo>
                    <a:pt x="4897" y="176"/>
                  </a:lnTo>
                  <a:lnTo>
                    <a:pt x="4561" y="256"/>
                  </a:lnTo>
                  <a:lnTo>
                    <a:pt x="4209" y="336"/>
                  </a:lnTo>
                  <a:lnTo>
                    <a:pt x="3489" y="464"/>
                  </a:lnTo>
                  <a:lnTo>
                    <a:pt x="2737" y="560"/>
                  </a:lnTo>
                  <a:lnTo>
                    <a:pt x="1985" y="608"/>
                  </a:lnTo>
                  <a:lnTo>
                    <a:pt x="1617" y="624"/>
                  </a:lnTo>
                  <a:lnTo>
                    <a:pt x="1265" y="624"/>
                  </a:lnTo>
                  <a:lnTo>
                    <a:pt x="913" y="624"/>
                  </a:lnTo>
                  <a:lnTo>
                    <a:pt x="593" y="608"/>
                  </a:lnTo>
                  <a:lnTo>
                    <a:pt x="289" y="560"/>
                  </a:lnTo>
                  <a:lnTo>
                    <a:pt x="1" y="528"/>
                  </a:lnTo>
                  <a:lnTo>
                    <a:pt x="1" y="528"/>
                  </a:lnTo>
                  <a:lnTo>
                    <a:pt x="81" y="656"/>
                  </a:lnTo>
                  <a:lnTo>
                    <a:pt x="177" y="768"/>
                  </a:lnTo>
                  <a:lnTo>
                    <a:pt x="305" y="864"/>
                  </a:lnTo>
                  <a:lnTo>
                    <a:pt x="433" y="960"/>
                  </a:lnTo>
                  <a:lnTo>
                    <a:pt x="593" y="1040"/>
                  </a:lnTo>
                  <a:lnTo>
                    <a:pt x="753" y="1104"/>
                  </a:lnTo>
                  <a:lnTo>
                    <a:pt x="945" y="1168"/>
                  </a:lnTo>
                  <a:lnTo>
                    <a:pt x="1137" y="1216"/>
                  </a:lnTo>
                  <a:lnTo>
                    <a:pt x="1329" y="1248"/>
                  </a:lnTo>
                  <a:lnTo>
                    <a:pt x="1537" y="1280"/>
                  </a:lnTo>
                  <a:lnTo>
                    <a:pt x="1761" y="1296"/>
                  </a:lnTo>
                  <a:lnTo>
                    <a:pt x="1985" y="1312"/>
                  </a:lnTo>
                  <a:lnTo>
                    <a:pt x="2449" y="1312"/>
                  </a:lnTo>
                  <a:lnTo>
                    <a:pt x="2913" y="1264"/>
                  </a:lnTo>
                  <a:lnTo>
                    <a:pt x="3377" y="1200"/>
                  </a:lnTo>
                  <a:lnTo>
                    <a:pt x="3825" y="1088"/>
                  </a:lnTo>
                  <a:lnTo>
                    <a:pt x="4241" y="960"/>
                  </a:lnTo>
                  <a:lnTo>
                    <a:pt x="4433" y="896"/>
                  </a:lnTo>
                  <a:lnTo>
                    <a:pt x="4609" y="816"/>
                  </a:lnTo>
                  <a:lnTo>
                    <a:pt x="4785" y="736"/>
                  </a:lnTo>
                  <a:lnTo>
                    <a:pt x="4945" y="640"/>
                  </a:lnTo>
                  <a:lnTo>
                    <a:pt x="5089" y="544"/>
                  </a:lnTo>
                  <a:lnTo>
                    <a:pt x="5217" y="448"/>
                  </a:lnTo>
                  <a:lnTo>
                    <a:pt x="5313" y="336"/>
                  </a:lnTo>
                  <a:lnTo>
                    <a:pt x="5409" y="224"/>
                  </a:lnTo>
                  <a:lnTo>
                    <a:pt x="5473" y="112"/>
                  </a:lnTo>
                  <a:lnTo>
                    <a:pt x="5505" y="0"/>
                  </a:lnTo>
                  <a:lnTo>
                    <a:pt x="55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0"/>
          <p:cNvSpPr/>
          <p:nvPr/>
        </p:nvSpPr>
        <p:spPr>
          <a:xfrm>
            <a:off x="738625" y="4066775"/>
            <a:ext cx="495300" cy="51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a:t>
            </a:r>
            <a:endParaRPr>
              <a:solidFill>
                <a:schemeClr val="lt1"/>
              </a:solidFill>
            </a:endParaRPr>
          </a:p>
        </p:txBody>
      </p:sp>
      <p:sp>
        <p:nvSpPr>
          <p:cNvPr id="337" name="Google Shape;337;p20"/>
          <p:cNvSpPr/>
          <p:nvPr/>
        </p:nvSpPr>
        <p:spPr>
          <a:xfrm>
            <a:off x="738625" y="1007225"/>
            <a:ext cx="533100" cy="517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a:t>
            </a:r>
            <a:endParaRPr>
              <a:solidFill>
                <a:schemeClr val="lt1"/>
              </a:solidFill>
            </a:endParaRPr>
          </a:p>
        </p:txBody>
      </p:sp>
      <p:sp>
        <p:nvSpPr>
          <p:cNvPr id="338" name="Google Shape;338;p20"/>
          <p:cNvSpPr/>
          <p:nvPr/>
        </p:nvSpPr>
        <p:spPr>
          <a:xfrm>
            <a:off x="700675" y="2061423"/>
            <a:ext cx="533100" cy="51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2</a:t>
            </a:r>
            <a:endParaRPr>
              <a:solidFill>
                <a:schemeClr val="lt1"/>
              </a:solidFill>
            </a:endParaRPr>
          </a:p>
        </p:txBody>
      </p:sp>
      <p:sp>
        <p:nvSpPr>
          <p:cNvPr id="339" name="Google Shape;339;p20"/>
          <p:cNvSpPr/>
          <p:nvPr/>
        </p:nvSpPr>
        <p:spPr>
          <a:xfrm>
            <a:off x="700675" y="3064097"/>
            <a:ext cx="533100" cy="51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3</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1"/>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345" name="Google Shape;345;p21"/>
          <p:cNvSpPr txBox="1"/>
          <p:nvPr>
            <p:ph idx="1" type="body"/>
          </p:nvPr>
        </p:nvSpPr>
        <p:spPr>
          <a:xfrm>
            <a:off x="457200" y="966925"/>
            <a:ext cx="8473500" cy="4109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latin typeface="Fira Sans Extra Condensed Medium"/>
                <a:ea typeface="Fira Sans Extra Condensed Medium"/>
                <a:cs typeface="Fira Sans Extra Condensed Medium"/>
                <a:sym typeface="Fira Sans Extra Condensed Medium"/>
              </a:rPr>
              <a:t>[1] Mitchell, Tom (1997). Machine Learning. New York: McGraw Hill. ISBN 0-07-042807-7. OCLC 36417892.</a:t>
            </a:r>
            <a:endParaRPr sz="1600">
              <a:latin typeface="Fira Sans Extra Condensed Medium"/>
              <a:ea typeface="Fira Sans Extra Condensed Medium"/>
              <a:cs typeface="Fira Sans Extra Condensed Medium"/>
              <a:sym typeface="Fira Sans Extra Condensed Medium"/>
            </a:endParaRPr>
          </a:p>
          <a:p>
            <a:pPr indent="0" lvl="0" marL="457200" rtl="0" algn="l">
              <a:spcBef>
                <a:spcPts val="1200"/>
              </a:spcBef>
              <a:spcAft>
                <a:spcPts val="0"/>
              </a:spcAft>
              <a:buNone/>
            </a:pPr>
            <a:r>
              <a:rPr lang="en" sz="1600">
                <a:latin typeface="Fira Sans Extra Condensed Medium"/>
                <a:ea typeface="Fira Sans Extra Condensed Medium"/>
                <a:cs typeface="Fira Sans Extra Condensed Medium"/>
                <a:sym typeface="Fira Sans Extra Condensed Medium"/>
              </a:rPr>
              <a:t>[2] Friedman H, Schustack M (2016). Personality: Classic Theories and Modern Research (Sixth ed.). Pearson Education Inc. ISBN 978-0205997930 </a:t>
            </a:r>
            <a:endParaRPr sz="1600">
              <a:latin typeface="Fira Sans Extra Condensed Medium"/>
              <a:ea typeface="Fira Sans Extra Condensed Medium"/>
              <a:cs typeface="Fira Sans Extra Condensed Medium"/>
              <a:sym typeface="Fira Sans Extra Condensed Medium"/>
            </a:endParaRPr>
          </a:p>
          <a:p>
            <a:pPr indent="0" lvl="0" marL="457200" rtl="0" algn="l">
              <a:spcBef>
                <a:spcPts val="1200"/>
              </a:spcBef>
              <a:spcAft>
                <a:spcPts val="0"/>
              </a:spcAft>
              <a:buNone/>
            </a:pPr>
            <a:r>
              <a:rPr lang="en" sz="1600">
                <a:latin typeface="Fira Sans Extra Condensed Medium"/>
                <a:ea typeface="Fira Sans Extra Condensed Medium"/>
                <a:cs typeface="Fira Sans Extra Condensed Medium"/>
                <a:sym typeface="Fira Sans Extra Condensed Medium"/>
              </a:rPr>
              <a:t>[3] Randall Wald, Taghi M. Khoshgoftaar, Amri Napolitano, Chris Sumner (2012). Using Twitter Content to Predict Psychopathy, 11th International conference on Machine Learning and Applications, IEEE. </a:t>
            </a:r>
            <a:endParaRPr sz="1600">
              <a:latin typeface="Fira Sans Extra Condensed Medium"/>
              <a:ea typeface="Fira Sans Extra Condensed Medium"/>
              <a:cs typeface="Fira Sans Extra Condensed Medium"/>
              <a:sym typeface="Fira Sans Extra Condensed Medium"/>
            </a:endParaRPr>
          </a:p>
          <a:p>
            <a:pPr indent="0" lvl="0" marL="457200" rtl="0" algn="l">
              <a:spcBef>
                <a:spcPts val="1200"/>
              </a:spcBef>
              <a:spcAft>
                <a:spcPts val="0"/>
              </a:spcAft>
              <a:buNone/>
            </a:pPr>
            <a:r>
              <a:rPr lang="en" sz="1600">
                <a:latin typeface="Fira Sans Extra Condensed Medium"/>
                <a:ea typeface="Fira Sans Extra Condensed Medium"/>
                <a:cs typeface="Fira Sans Extra Condensed Medium"/>
                <a:sym typeface="Fira Sans Extra Condensed Medium"/>
              </a:rPr>
              <a:t>[4] Educational Game Yago Saez, Carlos Navarro, Asuncion Mochon and Pedro Isasi (2014). A system for personality and happiness detection, International Journal of Interactive Multimedia and Artificial Intelligence.</a:t>
            </a:r>
            <a:endParaRPr sz="1600">
              <a:latin typeface="Fira Sans Extra Condensed Medium"/>
              <a:ea typeface="Fira Sans Extra Condensed Medium"/>
              <a:cs typeface="Fira Sans Extra Condensed Medium"/>
              <a:sym typeface="Fira Sans Extra Condensed Medium"/>
            </a:endParaRPr>
          </a:p>
          <a:p>
            <a:pPr indent="0" lvl="0" marL="457200" rtl="0" algn="l">
              <a:spcBef>
                <a:spcPts val="1200"/>
              </a:spcBef>
              <a:spcAft>
                <a:spcPts val="0"/>
              </a:spcAft>
              <a:buNone/>
            </a:pPr>
            <a:r>
              <a:rPr lang="en" sz="1600">
                <a:latin typeface="Fira Sans Extra Condensed Medium"/>
                <a:ea typeface="Fira Sans Extra Condensed Medium"/>
                <a:cs typeface="Fira Sans Extra Condensed Medium"/>
                <a:sym typeface="Fira Sans Extra Condensed Medium"/>
              </a:rPr>
              <a:t>[5] Nuribha A Shukora, Zaidatun Tasira, Henny Vander Meijden (2015). An Examination of Online Learning Effectiveness using Data Mining, Science Direct – Procedia – Social and Behavioral Sciences 172, 555-562. </a:t>
            </a:r>
            <a:endParaRPr sz="1600">
              <a:latin typeface="Fira Sans Extra Condensed Medium"/>
              <a:ea typeface="Fira Sans Extra Condensed Medium"/>
              <a:cs typeface="Fira Sans Extra Condensed Medium"/>
              <a:sym typeface="Fira Sans Extra Condensed Medium"/>
            </a:endParaRPr>
          </a:p>
          <a:p>
            <a:pPr indent="0" lvl="0" marL="457200" rtl="0" algn="l">
              <a:spcBef>
                <a:spcPts val="1200"/>
              </a:spcBef>
              <a:spcAft>
                <a:spcPts val="0"/>
              </a:spcAft>
              <a:buNone/>
            </a:pPr>
            <a:r>
              <a:rPr lang="en" sz="1600">
                <a:latin typeface="Fira Sans Extra Condensed Medium"/>
                <a:ea typeface="Fira Sans Extra Condensed Medium"/>
                <a:cs typeface="Fira Sans Extra Condensed Medium"/>
                <a:sym typeface="Fira Sans Extra Condensed Medium"/>
              </a:rPr>
              <a:t>[6] Martin Gerlach, William Revelle, Luís A Nunes Amaral, Beatrice Farb (2018). A robust data-driven approach identifies four personality types across four large data sets. </a:t>
            </a:r>
            <a:endParaRPr sz="1600">
              <a:latin typeface="Fira Sans Extra Condensed Medium"/>
              <a:ea typeface="Fira Sans Extra Condensed Medium"/>
              <a:cs typeface="Fira Sans Extra Condensed Medium"/>
              <a:sym typeface="Fira Sans Extra Condensed Medium"/>
            </a:endParaRPr>
          </a:p>
          <a:p>
            <a:pPr indent="0" lvl="0" marL="457200" rtl="0" algn="l">
              <a:spcBef>
                <a:spcPts val="1200"/>
              </a:spcBef>
              <a:spcAft>
                <a:spcPts val="1200"/>
              </a:spcAft>
              <a:buNone/>
            </a:pPr>
            <a:r>
              <a:t/>
            </a:r>
            <a:endParaRPr sz="16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udent Orientation Infographics by Slidesgo">
  <a:themeElements>
    <a:clrScheme name="Simple Light">
      <a:dk1>
        <a:srgbClr val="000000"/>
      </a:dk1>
      <a:lt1>
        <a:srgbClr val="FFFFFF"/>
      </a:lt1>
      <a:dk2>
        <a:srgbClr val="666666"/>
      </a:dk2>
      <a:lt2>
        <a:srgbClr val="D9D9D9"/>
      </a:lt2>
      <a:accent1>
        <a:srgbClr val="FAD902"/>
      </a:accent1>
      <a:accent2>
        <a:srgbClr val="F7AA49"/>
      </a:accent2>
      <a:accent3>
        <a:srgbClr val="E2564E"/>
      </a:accent3>
      <a:accent4>
        <a:srgbClr val="223064"/>
      </a:accent4>
      <a:accent5>
        <a:srgbClr val="02ABE4"/>
      </a:accent5>
      <a:accent6>
        <a:srgbClr val="04977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