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719"/>
    <a:srgbClr val="009193"/>
    <a:srgbClr val="EE2328"/>
    <a:srgbClr val="4A4A4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93"/>
    <p:restoredTop sz="94643"/>
  </p:normalViewPr>
  <p:slideViewPr>
    <p:cSldViewPr snapToGrid="0" snapToObjects="1">
      <p:cViewPr>
        <p:scale>
          <a:sx n="106" d="100"/>
          <a:sy n="106" d="100"/>
        </p:scale>
        <p:origin x="144" y="144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1911-3BDF-6242-BB9A-9BE1A7648D32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2CC1-A1F1-5543-9DB3-2D4374D6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9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294031" y="4090537"/>
            <a:ext cx="1773936" cy="41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66" y="4168774"/>
            <a:ext cx="274320" cy="274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72" y="4087568"/>
            <a:ext cx="388469" cy="388469"/>
          </a:xfrm>
          <a:prstGeom prst="rect">
            <a:avLst/>
          </a:prstGeom>
          <a:effectLst>
            <a:outerShdw blurRad="101600" dist="38100" dir="5400000" sx="6000" sy="6000" algn="ctr" rotWithShape="0">
              <a:schemeClr val="bg2">
                <a:lumMod val="75000"/>
                <a:alpha val="43000"/>
              </a:scheme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27" y="4137709"/>
            <a:ext cx="338328" cy="33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43" y="1604722"/>
            <a:ext cx="1382710" cy="1681375"/>
          </a:xfrm>
          <a:prstGeom prst="rect">
            <a:avLst/>
          </a:prstGeom>
          <a:ln w="28575">
            <a:solidFill>
              <a:srgbClr val="000000">
                <a:alpha val="87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81494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431">
            <a:off x="3913968" y="1778875"/>
            <a:ext cx="1625600" cy="2970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400" y="2902465"/>
            <a:ext cx="4235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i="1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Master</a:t>
            </a:r>
            <a:endParaRPr lang="en-US" sz="7000" b="1" i="1"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7068" y="2954008"/>
            <a:ext cx="226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00" dirty="0" smtClean="0">
                <a:solidFill>
                  <a:srgbClr val="4A4A4A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KEY</a:t>
            </a:r>
            <a:endParaRPr lang="en-US" sz="7400" dirty="0">
              <a:solidFill>
                <a:srgbClr val="4A4A4A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165600" y="2677637"/>
            <a:ext cx="158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Select your items by pressing the buttons on the vending machine.</a:t>
            </a:r>
            <a:endParaRPr lang="en-US" sz="12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08000" y="1193800"/>
            <a:ext cx="3425036" cy="4389120"/>
            <a:chOff x="495300" y="1168400"/>
            <a:chExt cx="3425036" cy="438912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3" r="11272"/>
            <a:stretch/>
          </p:blipFill>
          <p:spPr>
            <a:xfrm>
              <a:off x="495300" y="1168400"/>
              <a:ext cx="3425036" cy="4389120"/>
            </a:xfrm>
            <a:prstGeom prst="rect">
              <a:avLst/>
            </a:prstGeom>
          </p:spPr>
        </p:pic>
        <p:sp>
          <p:nvSpPr>
            <p:cNvPr id="16" name="Rounded Rectangular Callout 15"/>
            <p:cNvSpPr/>
            <p:nvPr/>
          </p:nvSpPr>
          <p:spPr>
            <a:xfrm>
              <a:off x="812800" y="1460500"/>
              <a:ext cx="1554480" cy="787400"/>
            </a:xfrm>
            <a:prstGeom prst="wedgeRoundRectCallout">
              <a:avLst>
                <a:gd name="adj1" fmla="val 22504"/>
                <a:gd name="adj2" fmla="val 49758"/>
                <a:gd name="adj3" fmla="val 16667"/>
              </a:avLst>
            </a:prstGeom>
            <a:solidFill>
              <a:srgbClr val="0091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812800" y="4737100"/>
              <a:ext cx="1554480" cy="457200"/>
            </a:xfrm>
            <a:prstGeom prst="wedgeRoundRectCallout">
              <a:avLst>
                <a:gd name="adj1" fmla="val 22504"/>
                <a:gd name="adj2" fmla="val 49758"/>
                <a:gd name="adj3" fmla="val 16667"/>
              </a:avLst>
            </a:prstGeom>
            <a:solidFill>
              <a:srgbClr val="0091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25500" y="2387600"/>
              <a:ext cx="1554480" cy="1664208"/>
            </a:xfrm>
            <a:prstGeom prst="wedgeRoundRectCallout">
              <a:avLst>
                <a:gd name="adj1" fmla="val 22504"/>
                <a:gd name="adj2" fmla="val 49758"/>
                <a:gd name="adj3" fmla="val 16667"/>
              </a:avLst>
            </a:prstGeom>
            <a:solidFill>
              <a:srgbClr val="0091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48100" y="1181100"/>
            <a:ext cx="3425036" cy="4389120"/>
            <a:chOff x="495300" y="1168400"/>
            <a:chExt cx="3425036" cy="438912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3" r="11272"/>
            <a:stretch/>
          </p:blipFill>
          <p:spPr>
            <a:xfrm>
              <a:off x="495300" y="1168400"/>
              <a:ext cx="3425036" cy="4389120"/>
            </a:xfrm>
            <a:prstGeom prst="rect">
              <a:avLst/>
            </a:prstGeom>
          </p:spPr>
        </p:pic>
        <p:sp>
          <p:nvSpPr>
            <p:cNvPr id="41" name="Rounded Rectangular Callout 40"/>
            <p:cNvSpPr/>
            <p:nvPr/>
          </p:nvSpPr>
          <p:spPr>
            <a:xfrm>
              <a:off x="825500" y="2387600"/>
              <a:ext cx="1554480" cy="1664208"/>
            </a:xfrm>
            <a:prstGeom prst="wedgeRoundRectCallout">
              <a:avLst>
                <a:gd name="adj1" fmla="val 22504"/>
                <a:gd name="adj2" fmla="val 49758"/>
                <a:gd name="adj3" fmla="val 16667"/>
              </a:avLst>
            </a:prstGeom>
            <a:solidFill>
              <a:srgbClr val="0091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" name="Rounded Rectangular Callout 41"/>
            <p:cNvSpPr/>
            <p:nvPr/>
          </p:nvSpPr>
          <p:spPr>
            <a:xfrm>
              <a:off x="812800" y="1460500"/>
              <a:ext cx="1554480" cy="787400"/>
            </a:xfrm>
            <a:prstGeom prst="wedgeRoundRectCallout">
              <a:avLst>
                <a:gd name="adj1" fmla="val 22504"/>
                <a:gd name="adj2" fmla="val 49758"/>
                <a:gd name="adj3" fmla="val 16667"/>
              </a:avLst>
            </a:prstGeom>
            <a:solidFill>
              <a:srgbClr val="0091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" name="Rounded Rectangular Callout 42"/>
            <p:cNvSpPr/>
            <p:nvPr/>
          </p:nvSpPr>
          <p:spPr>
            <a:xfrm>
              <a:off x="812800" y="4737100"/>
              <a:ext cx="1554480" cy="457200"/>
            </a:xfrm>
            <a:prstGeom prst="wedgeRoundRectCallout">
              <a:avLst>
                <a:gd name="adj1" fmla="val 22504"/>
                <a:gd name="adj2" fmla="val 49758"/>
                <a:gd name="adj3" fmla="val 16667"/>
              </a:avLst>
            </a:prstGeom>
            <a:solidFill>
              <a:srgbClr val="0091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" charset="0"/>
                  <a:ea typeface="Helvetica Neue" charset="0"/>
                  <a:cs typeface="Helvetica Neue" charset="0"/>
                </a:rPr>
                <a:t>$19.87</a:t>
              </a:r>
              <a:endParaRPr lang="en-US" sz="16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5342" y="2566682"/>
            <a:ext cx="1713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elect item on machine</a:t>
            </a:r>
            <a:endParaRPr lang="en-US" sz="2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56646" y="1554024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PAYMENT CONFIRMED!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8914" y="2580717"/>
            <a:ext cx="1616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ollect item from machine</a:t>
            </a:r>
            <a:endParaRPr lang="en-US" sz="2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854243" y="0"/>
            <a:ext cx="2923672" cy="1077218"/>
            <a:chOff x="854243" y="0"/>
            <a:chExt cx="2923672" cy="1077218"/>
          </a:xfrm>
        </p:grpSpPr>
        <p:sp>
          <p:nvSpPr>
            <p:cNvPr id="65" name="TextBox 64"/>
            <p:cNvSpPr txBox="1"/>
            <p:nvPr/>
          </p:nvSpPr>
          <p:spPr>
            <a:xfrm>
              <a:off x="1370930" y="0"/>
              <a:ext cx="240698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400" dirty="0" smtClean="0">
                  <a:solidFill>
                    <a:srgbClr val="009193"/>
                  </a:solidFill>
                  <a:latin typeface="Bauhaus 93" charset="0"/>
                  <a:ea typeface="Bauhaus 93" charset="0"/>
                  <a:cs typeface="Bauhaus 93" charset="0"/>
                </a:rPr>
                <a:t>vendy</a:t>
              </a:r>
              <a:endParaRPr lang="en-US" sz="6400" dirty="0">
                <a:solidFill>
                  <a:srgbClr val="009193"/>
                </a:solidFill>
                <a:latin typeface="Bauhaus 93" charset="0"/>
                <a:ea typeface="Bauhaus 93" charset="0"/>
                <a:cs typeface="Bauhaus 93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43" y="320839"/>
              <a:ext cx="578184" cy="578184"/>
            </a:xfrm>
            <a:prstGeom prst="rect">
              <a:avLst/>
            </a:prstGeom>
            <a:noFill/>
          </p:spPr>
        </p:pic>
      </p:grpSp>
      <p:sp>
        <p:nvSpPr>
          <p:cNvPr id="79" name="TextBox 78"/>
          <p:cNvSpPr txBox="1"/>
          <p:nvPr/>
        </p:nvSpPr>
        <p:spPr>
          <a:xfrm>
            <a:off x="821490" y="1552018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PAIRING DEVICES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35117" y="4403559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mtClean="0">
                <a:solidFill>
                  <a:schemeClr val="bg1"/>
                </a:solidFill>
              </a:rPr>
              <a:t>mail </a:t>
            </a:r>
            <a:r>
              <a:rPr lang="en-US" dirty="0" smtClean="0">
                <a:solidFill>
                  <a:schemeClr val="bg1"/>
                </a:solidFill>
              </a:rPr>
              <a:t>receipt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393406" y="1189121"/>
            <a:ext cx="3425036" cy="4389120"/>
            <a:chOff x="495300" y="1168400"/>
            <a:chExt cx="3425036" cy="438912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3" r="11272"/>
            <a:stretch/>
          </p:blipFill>
          <p:spPr>
            <a:xfrm>
              <a:off x="495300" y="1168400"/>
              <a:ext cx="3425036" cy="4389120"/>
            </a:xfrm>
            <a:prstGeom prst="rect">
              <a:avLst/>
            </a:prstGeom>
          </p:spPr>
        </p:pic>
        <p:sp>
          <p:nvSpPr>
            <p:cNvPr id="84" name="Rounded Rectangular Callout 83"/>
            <p:cNvSpPr/>
            <p:nvPr/>
          </p:nvSpPr>
          <p:spPr>
            <a:xfrm>
              <a:off x="825500" y="2387600"/>
              <a:ext cx="1554480" cy="1664208"/>
            </a:xfrm>
            <a:prstGeom prst="wedgeRoundRectCallout">
              <a:avLst>
                <a:gd name="adj1" fmla="val 22504"/>
                <a:gd name="adj2" fmla="val 49758"/>
                <a:gd name="adj3" fmla="val 16667"/>
              </a:avLst>
            </a:prstGeom>
            <a:solidFill>
              <a:srgbClr val="0091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5" name="Rounded Rectangular Callout 84"/>
            <p:cNvSpPr/>
            <p:nvPr/>
          </p:nvSpPr>
          <p:spPr>
            <a:xfrm>
              <a:off x="812800" y="1460500"/>
              <a:ext cx="1554480" cy="787400"/>
            </a:xfrm>
            <a:prstGeom prst="wedgeRoundRectCallout">
              <a:avLst>
                <a:gd name="adj1" fmla="val 22504"/>
                <a:gd name="adj2" fmla="val 49758"/>
                <a:gd name="adj3" fmla="val 16667"/>
              </a:avLst>
            </a:prstGeom>
            <a:solidFill>
              <a:srgbClr val="0091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6" name="Rounded Rectangular Callout 85"/>
            <p:cNvSpPr/>
            <p:nvPr/>
          </p:nvSpPr>
          <p:spPr>
            <a:xfrm>
              <a:off x="812800" y="4737100"/>
              <a:ext cx="1554480" cy="457200"/>
            </a:xfrm>
            <a:prstGeom prst="wedgeRoundRectCallout">
              <a:avLst>
                <a:gd name="adj1" fmla="val 22504"/>
                <a:gd name="adj2" fmla="val 49758"/>
                <a:gd name="adj3" fmla="val 16667"/>
              </a:avLst>
            </a:prstGeom>
            <a:solidFill>
              <a:srgbClr val="0091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Bauhaus 93</vt:lpstr>
      <vt:lpstr>Calibri</vt:lpstr>
      <vt:lpstr>Calibri Light</vt:lpstr>
      <vt:lpstr>Franklin Gothic Heavy</vt:lpstr>
      <vt:lpstr>Helvetica Neue</vt:lpstr>
      <vt:lpstr>Hiragino Kaku Gothic Std W8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10149318</dc:creator>
  <cp:lastModifiedBy>10149318</cp:lastModifiedBy>
  <cp:revision>34</cp:revision>
  <dcterms:created xsi:type="dcterms:W3CDTF">2016-10-22T18:37:35Z</dcterms:created>
  <dcterms:modified xsi:type="dcterms:W3CDTF">2016-10-23T04:41:05Z</dcterms:modified>
</cp:coreProperties>
</file>