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9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6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7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Distributional Semantic Models</a:t>
            </a:r>
            <a:br>
              <a:rPr lang="en-US" dirty="0"/>
            </a:br>
            <a:r>
              <a:rPr lang="en-US" dirty="0"/>
              <a:t>Part 2</a:t>
            </a:r>
            <a:br>
              <a:rPr lang="en-US" dirty="0"/>
            </a:br>
            <a:endParaRPr lang="en-US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458175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M. </a:t>
            </a:r>
            <a:r>
              <a:rPr lang="en-US" sz="2000" dirty="0" err="1"/>
              <a:t>Antònia</a:t>
            </a:r>
            <a:r>
              <a:rPr lang="en-US" sz="2000" dirty="0"/>
              <a:t> </a:t>
            </a:r>
            <a:r>
              <a:rPr lang="en-US" sz="2000" dirty="0" err="1"/>
              <a:t>Martí</a:t>
            </a:r>
            <a:r>
              <a:rPr lang="en-US" sz="2000" dirty="0"/>
              <a:t> and Venelin </a:t>
            </a:r>
            <a:r>
              <a:rPr lang="en-US" sz="2000" dirty="0" err="1"/>
              <a:t>Kovatchev</a:t>
            </a:r>
            <a:endParaRPr lang="en-US" sz="2000" dirty="0"/>
          </a:p>
          <a:p>
            <a:pPr algn="r"/>
            <a:r>
              <a:rPr lang="en-US" sz="2000" u="sng" dirty="0"/>
              <a:t>Contact: vkovatchev@ub.edu</a:t>
            </a:r>
          </a:p>
        </p:txBody>
      </p:sp>
    </p:spTree>
    <p:extLst>
      <p:ext uri="{BB962C8B-B14F-4D97-AF65-F5344CB8AC3E}">
        <p14:creationId xmlns:p14="http://schemas.microsoft.com/office/powerpoint/2010/main" val="2917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challenges in front of DSM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Polysemy</a:t>
            </a:r>
          </a:p>
          <a:p>
            <a:pPr lvl="1"/>
            <a:r>
              <a:rPr lang="en-US" dirty="0"/>
              <a:t>Determine the number of senses a word has in the corpus</a:t>
            </a:r>
          </a:p>
          <a:p>
            <a:pPr lvl="1"/>
            <a:r>
              <a:rPr lang="en-US" dirty="0"/>
              <a:t>Obtain a separate vector for each sense</a:t>
            </a:r>
          </a:p>
          <a:p>
            <a:pPr lvl="1"/>
            <a:r>
              <a:rPr lang="en-US" dirty="0"/>
              <a:t>Identify the correct sense being used</a:t>
            </a:r>
          </a:p>
          <a:p>
            <a:pPr lvl="1"/>
            <a:r>
              <a:rPr lang="en-US" dirty="0"/>
              <a:t>metaphors</a:t>
            </a:r>
          </a:p>
          <a:p>
            <a:r>
              <a:rPr lang="en-US" dirty="0"/>
              <a:t>Compositionality</a:t>
            </a:r>
          </a:p>
          <a:p>
            <a:r>
              <a:rPr lang="en-US" dirty="0"/>
              <a:t>Non-compositionality</a:t>
            </a:r>
          </a:p>
          <a:p>
            <a:pPr lvl="1"/>
            <a:r>
              <a:rPr lang="en-US" dirty="0"/>
              <a:t>idioms</a:t>
            </a:r>
          </a:p>
          <a:p>
            <a:pPr lvl="1"/>
            <a:r>
              <a:rPr lang="en-US" dirty="0"/>
              <a:t>Non-compositional sequences (“Fish tank”, “thrash can”, “Eye doctor”)</a:t>
            </a:r>
          </a:p>
        </p:txBody>
      </p:sp>
    </p:spTree>
    <p:extLst>
      <p:ext uri="{BB962C8B-B14F-4D97-AF65-F5344CB8AC3E}">
        <p14:creationId xmlns:p14="http://schemas.microsoft.com/office/powerpoint/2010/main" val="184676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similarity to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kind of similarity is being caught by DSM</a:t>
            </a:r>
          </a:p>
          <a:p>
            <a:pPr lvl="1"/>
            <a:r>
              <a:rPr lang="en-US" dirty="0"/>
              <a:t>A single geometrical measure (cosine, Euclidean)</a:t>
            </a:r>
          </a:p>
          <a:p>
            <a:pPr lvl="1"/>
            <a:r>
              <a:rPr lang="en-US" dirty="0"/>
              <a:t>A complex, task-specific learned measure</a:t>
            </a:r>
          </a:p>
          <a:p>
            <a:r>
              <a:rPr lang="en-US" dirty="0"/>
              <a:t>What kind of similarity exists in the language (ex):</a:t>
            </a:r>
          </a:p>
          <a:p>
            <a:pPr lvl="1"/>
            <a:r>
              <a:rPr lang="en-US" dirty="0"/>
              <a:t>Similarity vs relatedness: (car, bus) vs (car, road)</a:t>
            </a:r>
          </a:p>
          <a:p>
            <a:pPr lvl="1"/>
            <a:r>
              <a:rPr lang="en-US" dirty="0"/>
              <a:t>Similarity vs dissimilarity: (love, like) vs (love, hate)</a:t>
            </a:r>
          </a:p>
          <a:p>
            <a:pPr lvl="1"/>
            <a:r>
              <a:rPr lang="en-US" dirty="0"/>
              <a:t>Entailment (directional): (dog, animal) vs (human, boy)</a:t>
            </a:r>
          </a:p>
          <a:p>
            <a:r>
              <a:rPr lang="en-US" dirty="0"/>
              <a:t>All semantic relations are mapped onto the same geometrical similarity measures</a:t>
            </a:r>
          </a:p>
        </p:txBody>
      </p:sp>
    </p:spTree>
    <p:extLst>
      <p:ext uri="{BB962C8B-B14F-4D97-AF65-F5344CB8AC3E}">
        <p14:creationId xmlns:p14="http://schemas.microsoft.com/office/powerpoint/2010/main" val="122728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Modify the DSM</a:t>
            </a:r>
          </a:p>
          <a:p>
            <a:pPr lvl="1"/>
            <a:r>
              <a:rPr lang="en-US" dirty="0"/>
              <a:t>Parameter selection</a:t>
            </a:r>
          </a:p>
          <a:p>
            <a:pPr lvl="1"/>
            <a:r>
              <a:rPr lang="en-US" dirty="0"/>
              <a:t>Filtering</a:t>
            </a:r>
          </a:p>
          <a:p>
            <a:r>
              <a:rPr lang="en-US" dirty="0"/>
              <a:t>Learn specific </a:t>
            </a:r>
            <a:r>
              <a:rPr lang="en-US" dirty="0" err="1"/>
              <a:t>embeddings</a:t>
            </a:r>
            <a:r>
              <a:rPr lang="en-US" dirty="0"/>
              <a:t>, focused on certain (linguistic) similarity</a:t>
            </a:r>
          </a:p>
          <a:p>
            <a:r>
              <a:rPr lang="en-US" dirty="0"/>
              <a:t>Use different (complex, trained) for every different relation</a:t>
            </a:r>
          </a:p>
          <a:p>
            <a:pPr lvl="1"/>
            <a:r>
              <a:rPr lang="en-US" dirty="0"/>
              <a:t>Training data (With labels)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9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vs </a:t>
            </a:r>
            <a:r>
              <a:rPr lang="en-US"/>
              <a:t>task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often than not, DSM models are built to solve a specific task</a:t>
            </a:r>
          </a:p>
          <a:p>
            <a:pPr lvl="1"/>
            <a:r>
              <a:rPr lang="en-US" dirty="0"/>
              <a:t>They are not reusable in their entirety (some parts can be re-used)</a:t>
            </a:r>
          </a:p>
          <a:p>
            <a:pPr lvl="1"/>
            <a:r>
              <a:rPr lang="en-US" dirty="0"/>
              <a:t>Computationally heavy</a:t>
            </a:r>
          </a:p>
          <a:p>
            <a:pPr lvl="1"/>
            <a:r>
              <a:rPr lang="en-US" dirty="0"/>
              <a:t>Cognitively implausible</a:t>
            </a:r>
          </a:p>
          <a:p>
            <a:r>
              <a:rPr lang="en-US" dirty="0"/>
              <a:t>Universal models exist, but they perform worse than task specific ones</a:t>
            </a:r>
          </a:p>
          <a:p>
            <a:r>
              <a:rPr lang="en-US" dirty="0"/>
              <a:t>Your model is as good as your data</a:t>
            </a:r>
          </a:p>
          <a:p>
            <a:pPr lvl="1"/>
            <a:r>
              <a:rPr lang="en-US" dirty="0"/>
              <a:t>Raw source corpus</a:t>
            </a:r>
          </a:p>
          <a:p>
            <a:pPr lvl="1"/>
            <a:r>
              <a:rPr lang="en-US" dirty="0"/>
              <a:t>Tagged task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</a:t>
            </a:r>
            <a:r>
              <a:rPr lang="en-US" dirty="0" err="1"/>
              <a:t>dSM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best performing (Computational) semantic framework up to date</a:t>
            </a:r>
          </a:p>
          <a:p>
            <a:r>
              <a:rPr lang="en-US" dirty="0"/>
              <a:t>The most popular state-of-the-art approach</a:t>
            </a:r>
          </a:p>
          <a:p>
            <a:r>
              <a:rPr lang="en-US" dirty="0"/>
              <a:t>Still far from perfect both in theoretical  and in practical terms</a:t>
            </a:r>
          </a:p>
          <a:p>
            <a:r>
              <a:rPr lang="en-US" dirty="0"/>
              <a:t>A Promising framework</a:t>
            </a:r>
          </a:p>
          <a:p>
            <a:r>
              <a:rPr lang="en-US" dirty="0"/>
              <a:t>Under constant development</a:t>
            </a:r>
          </a:p>
          <a:p>
            <a:r>
              <a:rPr lang="en-US" dirty="0"/>
              <a:t>But… </a:t>
            </a:r>
          </a:p>
          <a:p>
            <a:pPr lvl="1"/>
            <a:r>
              <a:rPr lang="en-US"/>
              <a:t>we </a:t>
            </a:r>
            <a:r>
              <a:rPr lang="en-US" dirty="0"/>
              <a:t>should keep our minds open for other ideas as well</a:t>
            </a:r>
          </a:p>
        </p:txBody>
      </p:sp>
    </p:spTree>
    <p:extLst>
      <p:ext uri="{BB962C8B-B14F-4D97-AF65-F5344CB8AC3E}">
        <p14:creationId xmlns:p14="http://schemas.microsoft.com/office/powerpoint/2010/main" val="343435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DSM vectors: The best setup</a:t>
            </a:r>
          </a:p>
          <a:p>
            <a:r>
              <a:rPr lang="en-US" dirty="0"/>
              <a:t>Compositionality</a:t>
            </a:r>
          </a:p>
          <a:p>
            <a:r>
              <a:rPr lang="en-US" dirty="0"/>
              <a:t>Limits and challenges</a:t>
            </a:r>
          </a:p>
          <a:p>
            <a:pPr lvl="1"/>
            <a:r>
              <a:rPr lang="en-US" dirty="0"/>
              <a:t>Polysemy</a:t>
            </a:r>
          </a:p>
          <a:p>
            <a:pPr lvl="1"/>
            <a:r>
              <a:rPr lang="en-US" dirty="0"/>
              <a:t>Compositionality</a:t>
            </a:r>
          </a:p>
          <a:p>
            <a:pPr lvl="1"/>
            <a:r>
              <a:rPr lang="en-US" dirty="0"/>
              <a:t>Non-compositionality</a:t>
            </a:r>
          </a:p>
          <a:p>
            <a:pPr lvl="1"/>
            <a:r>
              <a:rPr lang="en-US" dirty="0"/>
              <a:t>From similarity to dissimilarity</a:t>
            </a:r>
          </a:p>
          <a:p>
            <a:pPr lvl="1"/>
            <a:r>
              <a:rPr lang="en-US" dirty="0"/>
              <a:t>Universal vs task oriented representations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distributional Semantic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38" y="1888123"/>
            <a:ext cx="6536616" cy="4475354"/>
          </a:xfrm>
        </p:spPr>
      </p:pic>
    </p:spTree>
    <p:extLst>
      <p:ext uri="{BB962C8B-B14F-4D97-AF65-F5344CB8AC3E}">
        <p14:creationId xmlns:p14="http://schemas.microsoft.com/office/powerpoint/2010/main" val="338396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 for Co-</a:t>
            </a:r>
            <a:r>
              <a:rPr lang="en-US" dirty="0" err="1"/>
              <a:t>occ</a:t>
            </a:r>
            <a:r>
              <a:rPr lang="en-US" dirty="0"/>
              <a:t> DSM</a:t>
            </a:r>
            <a:br>
              <a:rPr lang="en-US" dirty="0"/>
            </a:br>
            <a:r>
              <a:rPr lang="en-US" dirty="0"/>
              <a:t>The “best” co-occurrence DSM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model works perfectly for every situation</a:t>
            </a:r>
          </a:p>
          <a:p>
            <a:r>
              <a:rPr lang="en-US" dirty="0" err="1"/>
              <a:t>Lapesa</a:t>
            </a:r>
            <a:r>
              <a:rPr lang="en-US" dirty="0"/>
              <a:t> and Evert (2014)</a:t>
            </a:r>
          </a:p>
          <a:p>
            <a:pPr lvl="1"/>
            <a:r>
              <a:rPr lang="en-US" dirty="0"/>
              <a:t>Tasks: </a:t>
            </a:r>
            <a:r>
              <a:rPr lang="en-US" dirty="0" err="1"/>
              <a:t>toefl</a:t>
            </a:r>
            <a:r>
              <a:rPr lang="en-US" dirty="0"/>
              <a:t> multiple-choice; Correlation to similarity ratings; noun clustering</a:t>
            </a:r>
          </a:p>
          <a:p>
            <a:pPr lvl="1"/>
            <a:r>
              <a:rPr lang="en-US" dirty="0"/>
              <a:t>Parameters: Corpus; window; feature selection (top dimensions); feature scoring; transformation; dimensionality reduction; skipped dimensions</a:t>
            </a:r>
          </a:p>
          <a:p>
            <a:pPr lvl="1"/>
            <a:r>
              <a:rPr lang="en-US" dirty="0"/>
              <a:t>537,600 different setups</a:t>
            </a:r>
          </a:p>
          <a:p>
            <a:r>
              <a:rPr lang="en-US" dirty="0"/>
              <a:t>The best setup for each task is different</a:t>
            </a:r>
          </a:p>
          <a:p>
            <a:r>
              <a:rPr lang="en-US" dirty="0"/>
              <a:t>it is possible to obtain a setup that performs relatively well on all of the tasks</a:t>
            </a:r>
          </a:p>
          <a:p>
            <a:pPr lvl="1"/>
            <a:r>
              <a:rPr lang="en-US" dirty="0"/>
              <a:t>Window 4; 50,00 </a:t>
            </a:r>
            <a:r>
              <a:rPr lang="en-US" dirty="0" err="1"/>
              <a:t>orig</a:t>
            </a:r>
            <a:r>
              <a:rPr lang="en-US" dirty="0"/>
              <a:t> dimensions; </a:t>
            </a:r>
            <a:r>
              <a:rPr lang="en-US" dirty="0" err="1"/>
              <a:t>sumple-ll</a:t>
            </a:r>
            <a:r>
              <a:rPr lang="en-US" dirty="0"/>
              <a:t>; log transform; 500 </a:t>
            </a:r>
            <a:r>
              <a:rPr lang="en-US" dirty="0" err="1"/>
              <a:t>svd</a:t>
            </a:r>
            <a:r>
              <a:rPr lang="en-US" dirty="0"/>
              <a:t>; skip 50</a:t>
            </a:r>
          </a:p>
        </p:txBody>
      </p:sp>
    </p:spTree>
    <p:extLst>
      <p:ext uri="{BB962C8B-B14F-4D97-AF65-F5344CB8AC3E}">
        <p14:creationId xmlns:p14="http://schemas.microsoft.com/office/powerpoint/2010/main" val="286239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err="1"/>
              <a:t>embeddings</a:t>
            </a:r>
            <a:r>
              <a:rPr lang="en-US" dirty="0"/>
              <a:t>. Models, setups.</a:t>
            </a:r>
            <a:br>
              <a:rPr lang="en-US" dirty="0"/>
            </a:br>
            <a:r>
              <a:rPr lang="en-US" dirty="0"/>
              <a:t>“the Best” </a:t>
            </a:r>
            <a:r>
              <a:rPr lang="en-US" dirty="0" err="1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Once again – there is no perfect, multi-purpose </a:t>
            </a:r>
            <a:r>
              <a:rPr lang="en-US" dirty="0" err="1"/>
              <a:t>embeddings</a:t>
            </a:r>
            <a:endParaRPr lang="en-US" dirty="0"/>
          </a:p>
          <a:p>
            <a:r>
              <a:rPr lang="en-US" dirty="0"/>
              <a:t>Task-specific (or non-English) </a:t>
            </a:r>
            <a:r>
              <a:rPr lang="en-US" dirty="0" err="1"/>
              <a:t>embeddings</a:t>
            </a:r>
            <a:endParaRPr lang="en-US" dirty="0"/>
          </a:p>
          <a:p>
            <a:r>
              <a:rPr lang="en-US" dirty="0"/>
              <a:t>General purpose word </a:t>
            </a:r>
            <a:r>
              <a:rPr lang="en-US" dirty="0" err="1"/>
              <a:t>embeddings</a:t>
            </a:r>
            <a:endParaRPr lang="en-US" dirty="0"/>
          </a:p>
          <a:p>
            <a:pPr lvl="1"/>
            <a:r>
              <a:rPr lang="en-US" dirty="0"/>
              <a:t>google news word2vec</a:t>
            </a:r>
          </a:p>
          <a:p>
            <a:pPr lvl="1"/>
            <a:r>
              <a:rPr lang="en-US" dirty="0"/>
              <a:t>Wikipedia and </a:t>
            </a:r>
            <a:r>
              <a:rPr lang="en-US" dirty="0" err="1"/>
              <a:t>gigaword</a:t>
            </a:r>
            <a:r>
              <a:rPr lang="en-US" dirty="0"/>
              <a:t> glove vectors</a:t>
            </a:r>
          </a:p>
          <a:p>
            <a:r>
              <a:rPr lang="en-US" dirty="0"/>
              <a:t>More data – better </a:t>
            </a:r>
            <a:r>
              <a:rPr lang="en-US" dirty="0" err="1"/>
              <a:t>embeddings</a:t>
            </a:r>
            <a:endParaRPr lang="en-US" dirty="0"/>
          </a:p>
          <a:p>
            <a:r>
              <a:rPr lang="en-US" dirty="0"/>
              <a:t>Parameter selection (Especially window size) is crucial for the task at hand</a:t>
            </a:r>
          </a:p>
        </p:txBody>
      </p:sp>
    </p:spTree>
    <p:extLst>
      <p:ext uri="{BB962C8B-B14F-4D97-AF65-F5344CB8AC3E}">
        <p14:creationId xmlns:p14="http://schemas.microsoft.com/office/powerpoint/2010/main" val="8718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Compositionality</a:t>
            </a:r>
            <a:br>
              <a:rPr lang="en-US" dirty="0"/>
            </a:br>
            <a:r>
              <a:rPr lang="en-US" dirty="0"/>
              <a:t>From words to phrases and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“The meaning of a complex expression is determined by the meanings of its constituent expressions </a:t>
            </a:r>
            <a:r>
              <a:rPr lang="en-US" u="sng" dirty="0"/>
              <a:t>and the rules used to combine them</a:t>
            </a:r>
            <a:r>
              <a:rPr lang="en-US" dirty="0"/>
              <a:t>”</a:t>
            </a:r>
          </a:p>
          <a:p>
            <a:r>
              <a:rPr lang="en-US" dirty="0"/>
              <a:t>Can we obtain a numeric (vector) representation of a phrase or a sentence?</a:t>
            </a:r>
          </a:p>
          <a:p>
            <a:r>
              <a:rPr lang="en-US" dirty="0"/>
              <a:t>How to obtain a phrase or a sentence representation from the representations of the words they contain?</a:t>
            </a:r>
          </a:p>
          <a:p>
            <a:r>
              <a:rPr lang="en-US" dirty="0"/>
              <a:t>How to scale above phrases and sentences and represent paragraphs and documents?</a:t>
            </a:r>
          </a:p>
          <a:p>
            <a:r>
              <a:rPr lang="en-US" dirty="0"/>
              <a:t>Bag of vectors (the non-compositional approach).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8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compositionality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first approaches to compositionality in DSM use simple mathematical operations</a:t>
            </a:r>
          </a:p>
          <a:p>
            <a:r>
              <a:rPr lang="en-US" dirty="0"/>
              <a:t>Vector addition</a:t>
            </a:r>
          </a:p>
          <a:p>
            <a:pPr lvl="1"/>
            <a:r>
              <a:rPr lang="en-US" dirty="0"/>
              <a:t>Phrase/sentence centroid</a:t>
            </a:r>
          </a:p>
          <a:p>
            <a:r>
              <a:rPr lang="en-US" dirty="0"/>
              <a:t>Pointwise multiplication</a:t>
            </a:r>
          </a:p>
          <a:p>
            <a:r>
              <a:rPr lang="en-US" dirty="0"/>
              <a:t>Both addition and multiplication can be weighted with weights either pre-set or learned from corpora</a:t>
            </a:r>
          </a:p>
          <a:p>
            <a:r>
              <a:rPr lang="en-US" dirty="0"/>
              <a:t>still often used as a rough estimation (or a baseline) of phrase or sentence meaning</a:t>
            </a:r>
          </a:p>
        </p:txBody>
      </p:sp>
    </p:spTree>
    <p:extLst>
      <p:ext uri="{BB962C8B-B14F-4D97-AF65-F5344CB8AC3E}">
        <p14:creationId xmlns:p14="http://schemas.microsoft.com/office/powerpoint/2010/main" val="250865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Linguistically conditioned compositionality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Combine the vector representations with some sort of text structure</a:t>
            </a:r>
          </a:p>
          <a:p>
            <a:pPr lvl="1"/>
            <a:r>
              <a:rPr lang="en-US" dirty="0"/>
              <a:t>Syntactic structure</a:t>
            </a:r>
          </a:p>
          <a:p>
            <a:pPr lvl="1"/>
            <a:r>
              <a:rPr lang="en-US" dirty="0"/>
              <a:t>Semantic structure</a:t>
            </a:r>
          </a:p>
          <a:p>
            <a:r>
              <a:rPr lang="en-US" dirty="0" err="1"/>
              <a:t>Baroni</a:t>
            </a:r>
            <a:r>
              <a:rPr lang="en-US" dirty="0"/>
              <a:t> and </a:t>
            </a:r>
            <a:r>
              <a:rPr lang="en-US" dirty="0" err="1"/>
              <a:t>Zamparelli</a:t>
            </a:r>
            <a:r>
              <a:rPr lang="en-US" dirty="0"/>
              <a:t>: “Nouns are vectors, Adjectives are matrices”</a:t>
            </a:r>
          </a:p>
          <a:p>
            <a:pPr lvl="1"/>
            <a:r>
              <a:rPr lang="en-US" dirty="0"/>
              <a:t>Learn the matrices by comparing the vector of a noun and the vectors of phrases</a:t>
            </a:r>
          </a:p>
          <a:p>
            <a:r>
              <a:rPr lang="en-US" dirty="0"/>
              <a:t>Richard </a:t>
            </a:r>
            <a:r>
              <a:rPr lang="en-US" dirty="0" err="1"/>
              <a:t>Socher</a:t>
            </a:r>
            <a:r>
              <a:rPr lang="en-US" dirty="0"/>
              <a:t>: represent each word as a vector and a matrix</a:t>
            </a:r>
          </a:p>
          <a:p>
            <a:pPr lvl="1"/>
            <a:r>
              <a:rPr lang="en-US" dirty="0"/>
              <a:t>Expand the Noun/Adjective paradigm and assign matrix to every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4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Encode the whole sentence in a ML algorithm</a:t>
            </a:r>
          </a:p>
          <a:p>
            <a:pPr lvl="1"/>
            <a:r>
              <a:rPr lang="en-US" dirty="0" err="1"/>
              <a:t>Maite’s</a:t>
            </a:r>
            <a:r>
              <a:rPr lang="en-US" dirty="0"/>
              <a:t> classes</a:t>
            </a:r>
          </a:p>
          <a:p>
            <a:r>
              <a:rPr lang="en-US" dirty="0"/>
              <a:t>Depends on the architecture and the task at hand</a:t>
            </a:r>
          </a:p>
          <a:p>
            <a:r>
              <a:rPr lang="en-US" dirty="0"/>
              <a:t>Learn representations for every task (backpropagating)</a:t>
            </a:r>
          </a:p>
          <a:p>
            <a:r>
              <a:rPr lang="en-US" dirty="0"/>
              <a:t>Non-transparent compositional rules</a:t>
            </a:r>
          </a:p>
          <a:p>
            <a:r>
              <a:rPr lang="en-US" dirty="0"/>
              <a:t>Data dependent</a:t>
            </a:r>
          </a:p>
          <a:p>
            <a:r>
              <a:rPr lang="en-US" dirty="0"/>
              <a:t>Very efficient for certain tasks</a:t>
            </a:r>
          </a:p>
        </p:txBody>
      </p:sp>
    </p:spTree>
    <p:extLst>
      <p:ext uri="{BB962C8B-B14F-4D97-AF65-F5344CB8AC3E}">
        <p14:creationId xmlns:p14="http://schemas.microsoft.com/office/powerpoint/2010/main" val="22345156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5395</TotalTime>
  <Words>731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Distributional Semantic Models Part 2 </vt:lpstr>
      <vt:lpstr>Outline</vt:lpstr>
      <vt:lpstr>Building a distributional Semantic Model</vt:lpstr>
      <vt:lpstr>Parameter selection for Co-occ DSM The “best” co-occurrence DSM</vt:lpstr>
      <vt:lpstr>Word embeddings. Models, setups. “the Best” embeddings</vt:lpstr>
      <vt:lpstr>Compositionality From words to phrases and sentences</vt:lpstr>
      <vt:lpstr>Mathematical compositionality</vt:lpstr>
      <vt:lpstr>Linguistically conditioned compositionality</vt:lpstr>
      <vt:lpstr>Deep learning Approaches</vt:lpstr>
      <vt:lpstr>Limits and challenges in front of DSM</vt:lpstr>
      <vt:lpstr>From similarity to dissimilarity</vt:lpstr>
      <vt:lpstr>Distinguishing similarity</vt:lpstr>
      <vt:lpstr>Universal vs task oriented</vt:lpstr>
      <vt:lpstr>The future of dSM?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Python:  The natural language toolkit (NLTK)</dc:title>
  <dc:creator>VENELIN ORLINOV KOVATCHEV</dc:creator>
  <cp:lastModifiedBy>VENELIN ORLINOV KOVATCHEV</cp:lastModifiedBy>
  <cp:revision>117</cp:revision>
  <dcterms:created xsi:type="dcterms:W3CDTF">2016-12-26T17:53:58Z</dcterms:created>
  <dcterms:modified xsi:type="dcterms:W3CDTF">2018-04-10T13:50:32Z</dcterms:modified>
</cp:coreProperties>
</file>