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19" r:id="rId6"/>
    <p:sldId id="320" r:id="rId7"/>
    <p:sldId id="321" r:id="rId8"/>
    <p:sldId id="293" r:id="rId9"/>
    <p:sldId id="322" r:id="rId10"/>
    <p:sldId id="323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Decision Structures, Loops, Functions</a:t>
            </a:r>
            <a:br>
              <a:rPr lang="en-US" sz="3600" dirty="0"/>
            </a:br>
            <a:r>
              <a:rPr lang="en-US" sz="3600" dirty="0"/>
              <a:t>Part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F892-924C-43DE-A1F9-A8E39520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CF4C-E853-4EE6-9516-BB7A6A30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in python has the following syntax:</a:t>
            </a:r>
          </a:p>
          <a:p>
            <a:pPr marL="0" indent="0">
              <a:buNone/>
            </a:pPr>
            <a:r>
              <a:rPr lang="en-US" dirty="0"/>
              <a:t>for word in [“this”, “is”, “a”, “sentence”]:</a:t>
            </a:r>
          </a:p>
          <a:p>
            <a:pPr marL="0" indent="0">
              <a:buNone/>
            </a:pPr>
            <a:r>
              <a:rPr lang="en-US" dirty="0"/>
              <a:t>	print(word)</a:t>
            </a:r>
          </a:p>
          <a:p>
            <a:endParaRPr lang="en-US" dirty="0"/>
          </a:p>
          <a:p>
            <a:r>
              <a:rPr lang="en-US" dirty="0"/>
              <a:t>“word” is a variable. You can use any variable name you see fit instead.</a:t>
            </a:r>
          </a:p>
          <a:p>
            <a:r>
              <a:rPr lang="en-US" dirty="0"/>
              <a:t>Every time the code is executed, “word” has different value.</a:t>
            </a:r>
          </a:p>
        </p:txBody>
      </p:sp>
      <p:sp>
        <p:nvSpPr>
          <p:cNvPr id="4" name="Google Shape;220;p33">
            <a:extLst>
              <a:ext uri="{FF2B5EF4-FFF2-40B4-BE49-F238E27FC236}">
                <a16:creationId xmlns:a16="http://schemas.microsoft.com/office/drawing/2014/main" id="{59D63E68-7DB6-4452-8252-2F84E1B5C001}"/>
              </a:ext>
            </a:extLst>
          </p:cNvPr>
          <p:cNvSpPr txBox="1"/>
          <p:nvPr/>
        </p:nvSpPr>
        <p:spPr>
          <a:xfrm>
            <a:off x="6570211" y="2911539"/>
            <a:ext cx="4477200" cy="145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list [“this”, “is”, “a”, “sentence”] contains 4 elements. The “for” loop will execute 4 times.</a:t>
            </a:r>
            <a:endParaRPr sz="20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9;p33">
            <a:extLst>
              <a:ext uri="{FF2B5EF4-FFF2-40B4-BE49-F238E27FC236}">
                <a16:creationId xmlns:a16="http://schemas.microsoft.com/office/drawing/2014/main" id="{56E30ABE-6142-40E6-8C60-92A042C8B0C3}"/>
              </a:ext>
            </a:extLst>
          </p:cNvPr>
          <p:cNvSpPr/>
          <p:nvPr/>
        </p:nvSpPr>
        <p:spPr>
          <a:xfrm>
            <a:off x="5887338" y="2583836"/>
            <a:ext cx="1600867" cy="353433"/>
          </a:xfrm>
          <a:custGeom>
            <a:avLst/>
            <a:gdLst/>
            <a:ahLst/>
            <a:cxnLst/>
            <a:rect l="l" t="t" r="r" b="b"/>
            <a:pathLst>
              <a:path w="48026" h="10603" extrusionOk="0">
                <a:moveTo>
                  <a:pt x="0" y="10603"/>
                </a:moveTo>
                <a:cubicBezTo>
                  <a:pt x="12862" y="957"/>
                  <a:pt x="36658" y="-5211"/>
                  <a:pt x="48026" y="615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322140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D99-9DDC-415A-985A-C36BDB0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far: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8D-BFF6-4EE6-A190-840E94D6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= Data + Algorithms</a:t>
            </a:r>
          </a:p>
          <a:p>
            <a:r>
              <a:rPr lang="en-US" dirty="0"/>
              <a:t>Data: “ingredients of the cake”, “the cake itself”</a:t>
            </a:r>
          </a:p>
          <a:p>
            <a:r>
              <a:rPr lang="en-US" dirty="0"/>
              <a:t>Algorithm: a process – preparing a cake from ingredients</a:t>
            </a:r>
          </a:p>
          <a:p>
            <a:r>
              <a:rPr lang="en-US" dirty="0"/>
              <a:t>The algorithm has input and output</a:t>
            </a:r>
          </a:p>
          <a:p>
            <a:r>
              <a:rPr lang="en-US" dirty="0"/>
              <a:t>The algorithm has intermediate steps</a:t>
            </a:r>
          </a:p>
          <a:p>
            <a:r>
              <a:rPr lang="en-US" dirty="0"/>
              <a:t>We keep track of the changes in the data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20258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EFCF-D1EF-4835-A900-C57A8DBF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9282-696C-4C9E-A0A9-9CD10B88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data types, each type has different operations</a:t>
            </a:r>
          </a:p>
          <a:p>
            <a:r>
              <a:rPr lang="en-US" dirty="0"/>
              <a:t>Numeric types: Integers (1,2,3); Floating (1.5, 3.14, 6.667)</a:t>
            </a:r>
          </a:p>
          <a:p>
            <a:r>
              <a:rPr lang="en-US" dirty="0"/>
              <a:t>Boolean type: True, False</a:t>
            </a:r>
          </a:p>
          <a:p>
            <a:r>
              <a:rPr lang="en-US" dirty="0"/>
              <a:t>String type: “a”, “a string”, “a much longer string. Also includes #$%^”</a:t>
            </a:r>
          </a:p>
          <a:p>
            <a:r>
              <a:rPr lang="en-US" dirty="0"/>
              <a:t>List type: [“contains”, “other”, “types”, “as elements”, 3, True]</a:t>
            </a:r>
          </a:p>
        </p:txBody>
      </p:sp>
    </p:spTree>
    <p:extLst>
      <p:ext uri="{BB962C8B-B14F-4D97-AF65-F5344CB8AC3E}">
        <p14:creationId xmlns:p14="http://schemas.microsoft.com/office/powerpoint/2010/main" val="230613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89E6-6C96-4FF9-9FF3-5C83F6AA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far: 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3B0-0DE2-47EB-BF08-A064585C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basic operations for different types</a:t>
            </a:r>
          </a:p>
          <a:p>
            <a:r>
              <a:rPr lang="en-US" dirty="0"/>
              <a:t>The type of data determines the type of operations we can use with it</a:t>
            </a:r>
          </a:p>
          <a:p>
            <a:pPr lvl="1"/>
            <a:r>
              <a:rPr lang="en-US" dirty="0"/>
              <a:t>Numeric types can be modified using algebraic operations</a:t>
            </a:r>
          </a:p>
          <a:p>
            <a:pPr lvl="1"/>
            <a:r>
              <a:rPr lang="en-US" dirty="0"/>
              <a:t>Strings and lists can be concatenated or sliced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4E86-8A26-4632-A511-640123E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far: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5D76-C874-4FFB-A4E4-72677E81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structures control the “flow” of the program – they allow us to check for a condition and make a decision based on the status of the condition</a:t>
            </a:r>
          </a:p>
          <a:p>
            <a:r>
              <a:rPr lang="en-US" dirty="0"/>
              <a:t>Condition: “is our friend-to-be at home?”</a:t>
            </a:r>
          </a:p>
          <a:p>
            <a:r>
              <a:rPr lang="en-US" dirty="0"/>
              <a:t>Decision: “Invite to dinner” or “Leave a message”</a:t>
            </a:r>
          </a:p>
          <a:p>
            <a:r>
              <a:rPr lang="en-US" dirty="0"/>
              <a:t>Conditions must be evaluated to a Boolean variable</a:t>
            </a:r>
          </a:p>
          <a:p>
            <a:r>
              <a:rPr lang="en-US" dirty="0"/>
              <a:t>We have two possible decisions – one for true, one for false</a:t>
            </a:r>
          </a:p>
        </p:txBody>
      </p:sp>
    </p:spTree>
    <p:extLst>
      <p:ext uri="{BB962C8B-B14F-4D97-AF65-F5344CB8AC3E}">
        <p14:creationId xmlns:p14="http://schemas.microsoft.com/office/powerpoint/2010/main" val="3095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D1B0-6572-4A23-9380-6CDAC7E3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8E62-C248-40D5-9CA4-24E22B7B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allow us to repeat the same action multiple times</a:t>
            </a:r>
          </a:p>
          <a:p>
            <a:r>
              <a:rPr lang="en-US" dirty="0"/>
              <a:t>The “while” loop is similar to a decision structure – as long as a condition is “true”, we keep executing a particular decision</a:t>
            </a:r>
          </a:p>
          <a:p>
            <a:r>
              <a:rPr lang="en-US" dirty="0"/>
              <a:t>The condition of the while loop must be evaluated to a Boolean value</a:t>
            </a:r>
          </a:p>
          <a:p>
            <a:r>
              <a:rPr lang="en-US" dirty="0"/>
              <a:t>Typically, the decision of a while loop modifies the condition, so that we can leave the loop </a:t>
            </a:r>
          </a:p>
        </p:txBody>
      </p:sp>
    </p:spTree>
    <p:extLst>
      <p:ext uri="{BB962C8B-B14F-4D97-AF65-F5344CB8AC3E}">
        <p14:creationId xmlns:p14="http://schemas.microsoft.com/office/powerpoint/2010/main" val="39175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43D-9F59-4BC4-BFCB-00F2DBAC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44A6-D1CC-413F-9F23-64FAA560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a way to keep track of “algorithms” and reuse them (similar to the way variables allow us to keep track of data and reuse it)</a:t>
            </a:r>
          </a:p>
          <a:p>
            <a:r>
              <a:rPr lang="en-US" dirty="0"/>
              <a:t>Functions can have zero or more arguments</a:t>
            </a:r>
          </a:p>
          <a:p>
            <a:r>
              <a:rPr lang="en-US" dirty="0"/>
              <a:t>Functions can either “do something” (the function print() ) or “tell us something” by returning a value (the function </a:t>
            </a:r>
            <a:r>
              <a:rPr lang="en-US" dirty="0" err="1"/>
              <a:t>len</a:t>
            </a:r>
            <a:r>
              <a:rPr lang="en-US" dirty="0"/>
              <a:t>() )</a:t>
            </a:r>
          </a:p>
          <a:p>
            <a:r>
              <a:rPr lang="en-US" dirty="0"/>
              <a:t>There are pre-defined functions in python, but we can also create functions ourselves</a:t>
            </a:r>
          </a:p>
        </p:txBody>
      </p:sp>
    </p:spTree>
    <p:extLst>
      <p:ext uri="{BB962C8B-B14F-4D97-AF65-F5344CB8AC3E}">
        <p14:creationId xmlns:p14="http://schemas.microsoft.com/office/powerpoint/2010/main" val="264790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00F8-5E62-405F-AAA4-E531036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Practicing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BD4E-9303-4BE7-B662-635DD5AB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class is that you feel comfortable with the python basics</a:t>
            </a:r>
          </a:p>
          <a:p>
            <a:endParaRPr lang="en-US" dirty="0"/>
          </a:p>
          <a:p>
            <a:r>
              <a:rPr lang="en-US" dirty="0"/>
              <a:t>We will have more time to do exercises with everything we have learned</a:t>
            </a:r>
          </a:p>
          <a:p>
            <a:endParaRPr lang="en-US" dirty="0"/>
          </a:p>
          <a:p>
            <a:r>
              <a:rPr lang="en-US" dirty="0"/>
              <a:t>We will learn one more loop (for)</a:t>
            </a:r>
          </a:p>
        </p:txBody>
      </p:sp>
    </p:spTree>
    <p:extLst>
      <p:ext uri="{BB962C8B-B14F-4D97-AF65-F5344CB8AC3E}">
        <p14:creationId xmlns:p14="http://schemas.microsoft.com/office/powerpoint/2010/main" val="115470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6569-9EF1-4112-B292-4FCA034F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“For”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7668-945C-4A8D-8E78-BCE1298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“for” loop has the same objective as the “while” loop – we want to execute the same code multiple times</a:t>
            </a:r>
          </a:p>
          <a:p>
            <a:r>
              <a:rPr lang="en-US" dirty="0"/>
              <a:t>The “while” loop executes the code as long as a condition remains true</a:t>
            </a:r>
          </a:p>
          <a:p>
            <a:r>
              <a:rPr lang="en-US" dirty="0"/>
              <a:t>The “for” loop executes the code a limited number of times</a:t>
            </a:r>
          </a:p>
          <a:p>
            <a:r>
              <a:rPr lang="en-US" dirty="0"/>
              <a:t>The “for” loop requires a “list” type parameter, and executes the code once for each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700525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681</TotalTime>
  <Words>618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Tw Cen MT</vt:lpstr>
      <vt:lpstr>Circuit</vt:lpstr>
      <vt:lpstr>Python for Linguists Decision Structures, Loops, Functions Part 2 </vt:lpstr>
      <vt:lpstr>What we know so far: Computation</vt:lpstr>
      <vt:lpstr>What we know so far: Data types</vt:lpstr>
      <vt:lpstr>What we know so far: Working with data</vt:lpstr>
      <vt:lpstr>What we know so far: Decisions</vt:lpstr>
      <vt:lpstr>What we know so far: Loops</vt:lpstr>
      <vt:lpstr>What we know so far: Functions</vt:lpstr>
      <vt:lpstr>Practicing the basics</vt:lpstr>
      <vt:lpstr>The “For” Loop</vt:lpstr>
      <vt:lpstr>For loop in Python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basics: Data types, Variables</dc:title>
  <dc:creator>Venelin Ornilov Kovatchev</dc:creator>
  <cp:lastModifiedBy>Venelin Ornilov Kovatchev</cp:lastModifiedBy>
  <cp:revision>31</cp:revision>
  <dcterms:created xsi:type="dcterms:W3CDTF">2020-02-10T13:00:08Z</dcterms:created>
  <dcterms:modified xsi:type="dcterms:W3CDTF">2020-02-17T12:34:45Z</dcterms:modified>
</cp:coreProperties>
</file>