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70" r:id="rId9"/>
    <p:sldId id="264" r:id="rId10"/>
    <p:sldId id="269" r:id="rId11"/>
    <p:sldId id="263"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mil Kumaran" initials="TK" lastIdx="1" clrIdx="0">
    <p:extLst>
      <p:ext uri="{19B8F6BF-5375-455C-9EA6-DF929625EA0E}">
        <p15:presenceInfo xmlns:p15="http://schemas.microsoft.com/office/powerpoint/2012/main" userId="f59abea4f66960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25T07:34:07.376" idx="1">
    <p:pos x="7033" y="2088"/>
    <p:text>Tamil</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comments" Target="../comments/commen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 Id="rId5" Type="http://schemas.openxmlformats.org/officeDocument/2006/relationships/image" Target="../media/image13.jpeg" /><Relationship Id="rId4" Type="http://schemas.openxmlformats.org/officeDocument/2006/relationships/image" Target="../media/image12.jpeg"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006077" y="268961"/>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Abadi" panose="020B0604020104020204" pitchFamily="34" charset="0"/>
                <a:cs typeface="Times New Roman" panose="02020603050405020304" pitchFamily="18" charset="0"/>
              </a:rPr>
              <a:t>Digital Portfolio </a:t>
            </a:r>
            <a:br>
              <a:rPr lang="en-US" b="1" i="0" dirty="0">
                <a:solidFill>
                  <a:srgbClr val="0F0F0F"/>
                </a:solidFill>
                <a:effectLst/>
                <a:latin typeface="Abadi" panose="020B0604020104020204" pitchFamily="34" charset="0"/>
              </a:rPr>
            </a:br>
            <a:endParaRPr spc="15" dirty="0">
              <a:latin typeface="Abadi" panose="020B0604020104020204" pitchFamily="34"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47785" y="3120629"/>
            <a:ext cx="9189245" cy="2677656"/>
          </a:xfrm>
          <a:prstGeom prst="rect">
            <a:avLst/>
          </a:prstGeom>
          <a:noFill/>
        </p:spPr>
        <p:txBody>
          <a:bodyPr wrap="square" lIns="91440" tIns="45720" rIns="91440" bIns="45720" rtlCol="0" anchor="t">
            <a:spAutoFit/>
          </a:bodyPr>
          <a:lstStyle/>
          <a:p>
            <a:r>
              <a:rPr lang="en-US" sz="2800" dirty="0">
                <a:latin typeface="+mj-lt"/>
              </a:rPr>
              <a:t>STUDENT NAME: </a:t>
            </a:r>
            <a:r>
              <a:rPr lang="en-US" sz="2800" dirty="0">
                <a:latin typeface="Abadi" panose="020B0604020104020204" pitchFamily="34" charset="0"/>
              </a:rPr>
              <a:t>VENESH</a:t>
            </a:r>
            <a:r>
              <a:rPr lang="en-US" sz="2800" dirty="0">
                <a:latin typeface="+mj-lt"/>
              </a:rPr>
              <a:t>.G</a:t>
            </a:r>
          </a:p>
          <a:p>
            <a:r>
              <a:rPr lang="en-US" sz="2800" dirty="0">
                <a:latin typeface="+mj-lt"/>
              </a:rPr>
              <a:t>REGISTER NO AND NMID: autanm212anm212bca029</a:t>
            </a:r>
            <a:endParaRPr lang="en-US" sz="2800" dirty="0">
              <a:latin typeface="+mj-lt"/>
              <a:cs typeface="Calibri"/>
            </a:endParaRPr>
          </a:p>
          <a:p>
            <a:r>
              <a:rPr lang="en-US" sz="2800" dirty="0">
                <a:latin typeface="+mj-lt"/>
              </a:rPr>
              <a:t>DEPARTMENT: BCA Bachelor of Computer Application </a:t>
            </a:r>
          </a:p>
          <a:p>
            <a:r>
              <a:rPr lang="en-US" sz="2800" dirty="0">
                <a:latin typeface="+mj-lt"/>
              </a:rPr>
              <a:t>COLLEGE: COLLEGE/ UNIVERSITY: </a:t>
            </a:r>
            <a:r>
              <a:rPr lang="en-US" sz="2800" dirty="0" err="1">
                <a:latin typeface="+mj-lt"/>
              </a:rPr>
              <a:t>Siddhar</a:t>
            </a:r>
            <a:r>
              <a:rPr lang="en-US" sz="2800" dirty="0">
                <a:latin typeface="+mj-lt"/>
              </a:rPr>
              <a:t> </a:t>
            </a:r>
            <a:r>
              <a:rPr lang="en-US" sz="2800" dirty="0" err="1">
                <a:latin typeface="+mj-lt"/>
              </a:rPr>
              <a:t>Sivagnaani</a:t>
            </a:r>
            <a:r>
              <a:rPr lang="en-US" sz="2800" dirty="0">
                <a:latin typeface="+mj-lt"/>
              </a:rPr>
              <a:t>  arts and Science College </a:t>
            </a:r>
          </a:p>
          <a:p>
            <a:r>
              <a:rPr lang="en-US" sz="2800" dirty="0">
                <a:latin typeface="+mj-lt"/>
              </a:rPr>
              <a:t>           </a:t>
            </a:r>
            <a:endParaRPr lang="en-IN" sz="2800"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092041" y="517920"/>
            <a:ext cx="10007917" cy="143509"/>
          </a:xfrm>
        </p:spPr>
        <p:txBody>
          <a:bodyPr/>
          <a:lstStyle/>
          <a:p>
            <a:r>
              <a:rPr lang="en-IN" dirty="0"/>
              <a:t>FEATURES AND FUNCTIONALITY</a:t>
            </a:r>
          </a:p>
        </p:txBody>
      </p:sp>
      <p:sp>
        <p:nvSpPr>
          <p:cNvPr id="4" name="TextBox 3">
            <a:extLst>
              <a:ext uri="{FF2B5EF4-FFF2-40B4-BE49-F238E27FC236}">
                <a16:creationId xmlns:a16="http://schemas.microsoft.com/office/drawing/2014/main" id="{B999792D-11C8-0A2C-4003-B8F00F92D366}"/>
              </a:ext>
            </a:extLst>
          </p:cNvPr>
          <p:cNvSpPr txBox="1"/>
          <p:nvPr/>
        </p:nvSpPr>
        <p:spPr>
          <a:xfrm>
            <a:off x="1092041" y="2151727"/>
            <a:ext cx="8929689" cy="2554545"/>
          </a:xfrm>
          <a:prstGeom prst="rect">
            <a:avLst/>
          </a:prstGeom>
          <a:noFill/>
        </p:spPr>
        <p:txBody>
          <a:bodyPr wrap="square">
            <a:spAutoFit/>
          </a:bodyPr>
          <a:lstStyle/>
          <a:p>
            <a:r>
              <a:rPr lang="en-US" sz="3200" dirty="0">
                <a:latin typeface="Agency FB" panose="020B0503020202020204" pitchFamily="34" charset="0"/>
              </a:rPr>
              <a:t>Features and Functionality: Includes a gallery for project showcases with images and descriptions. Interactive resume section with downloadable PDF option. Contact form for direct communication. Embedded video or audio clips to demonstrate skills. Social media integration for broader reach.</a:t>
            </a:r>
          </a:p>
        </p:txBody>
      </p:sp>
    </p:spTree>
    <p:extLst>
      <p:ext uri="{BB962C8B-B14F-4D97-AF65-F5344CB8AC3E}">
        <p14:creationId xmlns:p14="http://schemas.microsoft.com/office/powerpoint/2010/main" val="272066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33030" y="2657475"/>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latin typeface="Abadi" panose="020B0604020104020204" pitchFamily="34" charset="0"/>
              </a:rPr>
              <a:t>RESULTS AND SCREENSHOTS</a:t>
            </a:r>
            <a:endParaRPr sz="4250" dirty="0">
              <a:latin typeface="Abadi" panose="020B0604020104020204" pitchFamily="34"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E8671736-C8B8-3D06-81D5-AE3710A010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58369"/>
            <a:ext cx="4430648" cy="40119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 name="Picture 15">
            <a:extLst>
              <a:ext uri="{FF2B5EF4-FFF2-40B4-BE49-F238E27FC236}">
                <a16:creationId xmlns:a16="http://schemas.microsoft.com/office/drawing/2014/main" id="{9D9A1C83-AF07-E0D3-6973-891C02DF99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6502" y="2735547"/>
            <a:ext cx="4023266" cy="4011995"/>
          </a:xfrm>
          <a:prstGeom prst="rect">
            <a:avLst/>
          </a:prstGeom>
        </p:spPr>
      </p:pic>
      <p:pic>
        <p:nvPicPr>
          <p:cNvPr id="17" name="Picture 16">
            <a:extLst>
              <a:ext uri="{FF2B5EF4-FFF2-40B4-BE49-F238E27FC236}">
                <a16:creationId xmlns:a16="http://schemas.microsoft.com/office/drawing/2014/main" id="{B9A859FC-654B-4F9B-49BB-ABCC507FD8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9768" y="2951262"/>
            <a:ext cx="3623549" cy="39067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15631038" flipH="1">
            <a:off x="8660404" y="1174371"/>
            <a:ext cx="351042" cy="51173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933926" y="547141"/>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latin typeface="Abadi" panose="020B0604020104020204" pitchFamily="34" charset="0"/>
              </a:rPr>
              <a:t>CONCLUSION</a:t>
            </a:r>
            <a:endParaRPr dirty="0">
              <a:latin typeface="Abadi" panose="020B0604020104020204" pitchFamily="34"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9ADCB958-7152-9310-3E24-6CC09204E7B1}"/>
              </a:ext>
            </a:extLst>
          </p:cNvPr>
          <p:cNvSpPr txBox="1"/>
          <p:nvPr/>
        </p:nvSpPr>
        <p:spPr>
          <a:xfrm>
            <a:off x="933926" y="1561207"/>
            <a:ext cx="8779193" cy="3539430"/>
          </a:xfrm>
          <a:prstGeom prst="rect">
            <a:avLst/>
          </a:prstGeom>
          <a:noFill/>
        </p:spPr>
        <p:txBody>
          <a:bodyPr wrap="square">
            <a:spAutoFit/>
          </a:bodyPr>
          <a:lstStyle/>
          <a:p>
            <a:r>
              <a:rPr lang="en-US" sz="3200" dirty="0">
                <a:latin typeface="Agency FB" panose="020B0503020202020204" pitchFamily="34" charset="0"/>
              </a:rPr>
              <a:t>This portfolio represents my journey of learning and self-</a:t>
            </a:r>
            <a:r>
              <a:rPr lang="en-US" sz="3200" dirty="0" err="1">
                <a:latin typeface="Agency FB" panose="020B0503020202020204" pitchFamily="34" charset="0"/>
              </a:rPr>
              <a:t>improvement.It</a:t>
            </a:r>
            <a:r>
              <a:rPr lang="en-US" sz="3200" dirty="0">
                <a:latin typeface="Agency FB" panose="020B0503020202020204" pitchFamily="34" charset="0"/>
              </a:rPr>
              <a:t> highlights my key projects and the skills I have </a:t>
            </a:r>
            <a:r>
              <a:rPr lang="en-US" sz="3200" dirty="0" err="1">
                <a:latin typeface="Agency FB" panose="020B0503020202020204" pitchFamily="34" charset="0"/>
              </a:rPr>
              <a:t>developed.I</a:t>
            </a:r>
            <a:r>
              <a:rPr lang="en-US" sz="3200" dirty="0">
                <a:latin typeface="Agency FB" panose="020B0503020202020204" pitchFamily="34" charset="0"/>
              </a:rPr>
              <a:t> am committed to applying my knowledge in future </a:t>
            </a:r>
            <a:r>
              <a:rPr lang="en-US" sz="3200" dirty="0" err="1">
                <a:latin typeface="Agency FB" panose="020B0503020202020204" pitchFamily="34" charset="0"/>
              </a:rPr>
              <a:t>endeavors.This</a:t>
            </a:r>
            <a:r>
              <a:rPr lang="en-US" sz="3200" dirty="0">
                <a:latin typeface="Agency FB" panose="020B0503020202020204" pitchFamily="34" charset="0"/>
              </a:rPr>
              <a:t> experience has strengthened my confidence and </a:t>
            </a:r>
            <a:r>
              <a:rPr lang="en-US" sz="3200" dirty="0" err="1">
                <a:latin typeface="Agency FB" panose="020B0503020202020204" pitchFamily="34" charset="0"/>
              </a:rPr>
              <a:t>creativity.I</a:t>
            </a:r>
            <a:r>
              <a:rPr lang="en-US" sz="3200" dirty="0">
                <a:latin typeface="Agency FB" panose="020B0503020202020204" pitchFamily="34" charset="0"/>
              </a:rPr>
              <a:t> am excited to pursue new challenges and continue </a:t>
            </a:r>
            <a:r>
              <a:rPr lang="en-US" sz="3200" dirty="0" err="1">
                <a:latin typeface="Agency FB" panose="020B0503020202020204" pitchFamily="34" charset="0"/>
              </a:rPr>
              <a:t>growing.Let</a:t>
            </a:r>
            <a:r>
              <a:rPr lang="en-US" sz="3200" dirty="0">
                <a:latin typeface="Agency FB" panose="020B0503020202020204" pitchFamily="34" charset="0"/>
              </a:rPr>
              <a:t> me know if you'd like to adjust or expand this, or if you'd like help editing the image!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6" y="829627"/>
            <a:ext cx="9856216" cy="2632772"/>
          </a:xfrm>
          <a:prstGeom prst="rect">
            <a:avLst/>
          </a:prstGeom>
        </p:spPr>
        <p:txBody>
          <a:bodyPr vert="horz" wrap="square" lIns="0" tIns="16510" rIns="0" bIns="0" rtlCol="0">
            <a:spAutoFit/>
          </a:bodyPr>
          <a:lstStyle/>
          <a:p>
            <a:pPr marL="12700">
              <a:lnSpc>
                <a:spcPct val="100000"/>
              </a:lnSpc>
              <a:spcBef>
                <a:spcPts val="130"/>
              </a:spcBef>
            </a:pPr>
            <a:r>
              <a:rPr sz="4250" spc="5" dirty="0">
                <a:latin typeface="Abadi" panose="020B0604020104020204" pitchFamily="34" charset="0"/>
              </a:rPr>
              <a:t>PROJECT</a:t>
            </a:r>
            <a:r>
              <a:rPr sz="4250" spc="-85" dirty="0">
                <a:latin typeface="Abadi" panose="020B0604020104020204" pitchFamily="34" charset="0"/>
              </a:rPr>
              <a:t> </a:t>
            </a:r>
            <a:r>
              <a:rPr sz="4250" spc="25" dirty="0">
                <a:latin typeface="Abadi" panose="020B0604020104020204" pitchFamily="34" charset="0"/>
              </a:rPr>
              <a:t>TITLE</a:t>
            </a:r>
            <a:r>
              <a:rPr lang="en-US" sz="4250" spc="25" dirty="0"/>
              <a:t>:</a:t>
            </a:r>
            <a:br>
              <a:rPr lang="en-US" sz="4250" spc="25" dirty="0"/>
            </a:br>
            <a:br>
              <a:rPr lang="en-US" sz="4250" spc="25" dirty="0"/>
            </a:br>
            <a:br>
              <a:rPr lang="en-US" sz="4250" spc="25" dirty="0"/>
            </a:br>
            <a:r>
              <a:rPr lang="en-US" sz="4250" b="0" spc="25" dirty="0">
                <a:latin typeface="Agency FB" panose="020B0503020202020204" pitchFamily="34" charset="0"/>
              </a:rPr>
              <a:t>INTERACTIVE STUDENT PORTFOLIO WEBSITE </a:t>
            </a:r>
            <a:endParaRPr sz="4250" b="0" dirty="0">
              <a:latin typeface="Agency FB" panose="020B0503020202020204" pitchFamily="34"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198980"/>
            <a:ext cx="10462866" cy="2632772"/>
          </a:xfrm>
          <a:prstGeom prst="rect">
            <a:avLst/>
          </a:prstGeom>
        </p:spPr>
        <p:txBody>
          <a:bodyPr vert="horz" wrap="square" lIns="0" tIns="16510" rIns="0" bIns="0" rtlCol="0">
            <a:spAutoFit/>
          </a:bodyPr>
          <a:lstStyle/>
          <a:p>
            <a:pPr marL="584200" indent="-571500">
              <a:lnSpc>
                <a:spcPct val="100000"/>
              </a:lnSpc>
              <a:spcBef>
                <a:spcPts val="130"/>
              </a:spcBef>
              <a:buFont typeface="Arial" panose="020B0604020202020204" pitchFamily="34" charset="0"/>
              <a:buChar char="•"/>
              <a:tabLst>
                <a:tab pos="2727960" algn="l"/>
              </a:tabLst>
            </a:pPr>
            <a:r>
              <a:rPr sz="4250" spc="-20" dirty="0">
                <a:latin typeface="Abadi" panose="020B0604020104020204" pitchFamily="34" charset="0"/>
              </a:rPr>
              <a:t>P</a:t>
            </a:r>
            <a:r>
              <a:rPr sz="4250" spc="15" dirty="0">
                <a:latin typeface="Abadi" panose="020B0604020104020204" pitchFamily="34" charset="0"/>
              </a:rPr>
              <a:t>ROB</a:t>
            </a:r>
            <a:r>
              <a:rPr sz="4250" spc="55" dirty="0">
                <a:latin typeface="Abadi" panose="020B0604020104020204" pitchFamily="34" charset="0"/>
              </a:rPr>
              <a:t>L</a:t>
            </a:r>
            <a:r>
              <a:rPr sz="4250" spc="-20" dirty="0">
                <a:latin typeface="Abadi" panose="020B0604020104020204" pitchFamily="34" charset="0"/>
              </a:rPr>
              <a:t>E</a:t>
            </a:r>
            <a:r>
              <a:rPr sz="4250" spc="20" dirty="0">
                <a:latin typeface="Abadi" panose="020B0604020104020204" pitchFamily="34" charset="0"/>
              </a:rPr>
              <a:t>M</a:t>
            </a:r>
            <a:r>
              <a:rPr sz="4250" dirty="0">
                <a:latin typeface="Abadi" panose="020B0604020104020204" pitchFamily="34" charset="0"/>
              </a:rPr>
              <a:t>	</a:t>
            </a:r>
            <a:r>
              <a:rPr sz="4250" spc="10" dirty="0">
                <a:latin typeface="Abadi" panose="020B0604020104020204" pitchFamily="34" charset="0"/>
              </a:rPr>
              <a:t>S</a:t>
            </a:r>
            <a:r>
              <a:rPr sz="4250" spc="-370" dirty="0">
                <a:latin typeface="Abadi" panose="020B0604020104020204" pitchFamily="34" charset="0"/>
              </a:rPr>
              <a:t>T</a:t>
            </a:r>
            <a:r>
              <a:rPr sz="4250" spc="-375" dirty="0">
                <a:latin typeface="Abadi" panose="020B0604020104020204" pitchFamily="34" charset="0"/>
              </a:rPr>
              <a:t>A</a:t>
            </a:r>
            <a:r>
              <a:rPr sz="4250" spc="15" dirty="0">
                <a:latin typeface="Abadi" panose="020B0604020104020204" pitchFamily="34" charset="0"/>
              </a:rPr>
              <a:t>T</a:t>
            </a:r>
            <a:r>
              <a:rPr sz="4250" spc="-10" dirty="0">
                <a:latin typeface="Abadi" panose="020B0604020104020204" pitchFamily="34" charset="0"/>
              </a:rPr>
              <a:t>E</a:t>
            </a:r>
            <a:r>
              <a:rPr sz="4250" spc="-20" dirty="0">
                <a:latin typeface="Abadi" panose="020B0604020104020204" pitchFamily="34" charset="0"/>
              </a:rPr>
              <a:t>ME</a:t>
            </a:r>
            <a:r>
              <a:rPr sz="4250" spc="10" dirty="0">
                <a:latin typeface="Abadi" panose="020B0604020104020204" pitchFamily="34" charset="0"/>
              </a:rPr>
              <a:t>NT</a:t>
            </a:r>
            <a:r>
              <a:rPr lang="en-US" sz="4250" spc="10" dirty="0">
                <a:latin typeface="Abadi" panose="020B0604020104020204" pitchFamily="34" charset="0"/>
              </a:rPr>
              <a:t>:</a:t>
            </a:r>
            <a:br>
              <a:rPr lang="en-US" sz="4250" spc="10" dirty="0"/>
            </a:br>
            <a:r>
              <a:rPr lang="en-US" sz="4250" b="0" spc="10" dirty="0">
                <a:latin typeface="Agency FB" panose="020B0503020202020204" pitchFamily="34" charset="0"/>
              </a:rPr>
              <a:t>Traditional resumes lack design, interactivity and easy </a:t>
            </a:r>
            <a:r>
              <a:rPr lang="en-US" sz="4250" b="0" spc="10" dirty="0" err="1">
                <a:latin typeface="Agency FB" panose="020B0503020202020204" pitchFamily="34" charset="0"/>
              </a:rPr>
              <a:t>access.Students</a:t>
            </a:r>
            <a:r>
              <a:rPr lang="en-US" sz="4250" b="0" spc="10" dirty="0">
                <a:latin typeface="Agency FB" panose="020B0503020202020204" pitchFamily="34" charset="0"/>
              </a:rPr>
              <a:t> need a digital portfolio to showcase the skills, projects and achievements.</a:t>
            </a:r>
            <a:endParaRPr sz="4250" b="0" dirty="0">
              <a:latin typeface="Agency FB" panose="020B0503020202020204" pitchFamily="34"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0" y="119833"/>
            <a:ext cx="10024171" cy="3940822"/>
          </a:xfrm>
          <a:prstGeom prst="rect">
            <a:avLst/>
          </a:prstGeom>
        </p:spPr>
        <p:txBody>
          <a:bodyPr vert="horz" wrap="square" lIns="0" tIns="16510" rIns="0" bIns="0" rtlCol="0">
            <a:spAutoFit/>
          </a:bodyPr>
          <a:lstStyle/>
          <a:p>
            <a:pPr marL="584200" indent="-571500">
              <a:lnSpc>
                <a:spcPct val="100000"/>
              </a:lnSpc>
              <a:spcBef>
                <a:spcPts val="130"/>
              </a:spcBef>
              <a:buFont typeface="Arial" panose="020B0604020202020204" pitchFamily="34" charset="0"/>
              <a:buChar char="•"/>
              <a:tabLst>
                <a:tab pos="2642870" algn="l"/>
              </a:tabLst>
            </a:pPr>
            <a:r>
              <a:rPr sz="4250" spc="5" dirty="0"/>
              <a:t>PROJECT	</a:t>
            </a:r>
            <a:r>
              <a:rPr sz="4250" spc="-20" dirty="0"/>
              <a:t>OVERVIEW</a:t>
            </a:r>
            <a:br>
              <a:rPr lang="en-US" sz="4250" spc="-20" dirty="0"/>
            </a:br>
            <a:r>
              <a:rPr lang="en-US" sz="4250" b="0" spc="-20" dirty="0">
                <a:latin typeface="Agency FB" panose="020B0503020202020204" pitchFamily="34" charset="0"/>
              </a:rPr>
              <a:t>An interactive Portfolio Website using HTML, CSS, JS.</a:t>
            </a:r>
            <a:br>
              <a:rPr lang="en-US" sz="4250" b="0" spc="-20" dirty="0">
                <a:latin typeface="Agency FB" panose="020B0503020202020204" pitchFamily="34" charset="0"/>
              </a:rPr>
            </a:br>
            <a:r>
              <a:rPr lang="en-US" sz="4250" b="0" spc="-20" dirty="0">
                <a:latin typeface="Agency FB" panose="020B0503020202020204" pitchFamily="34" charset="0"/>
              </a:rPr>
              <a:t>Includes section like Home, About, Skills, Project and Contact.</a:t>
            </a:r>
            <a:br>
              <a:rPr lang="en-US" sz="4250" b="0" spc="-20" dirty="0">
                <a:latin typeface="Agency FB" panose="020B0503020202020204" pitchFamily="34" charset="0"/>
              </a:rPr>
            </a:br>
            <a:r>
              <a:rPr lang="en-US" sz="4250" b="0" spc="-20" dirty="0">
                <a:latin typeface="Agency FB" panose="020B0503020202020204" pitchFamily="34" charset="0"/>
              </a:rPr>
              <a:t>Features are Animation, Theme Changer, Project Models, Responsive design.</a:t>
            </a:r>
            <a:endParaRPr sz="4250" b="0" dirty="0">
              <a:latin typeface="Agency FB" panose="020B05030202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053703" y="421479"/>
            <a:ext cx="4358719" cy="4941096"/>
          </a:xfrm>
          <a:prstGeom prst="rect">
            <a:avLst/>
          </a:prstGeom>
        </p:spPr>
        <p:txBody>
          <a:bodyPr vert="horz" wrap="square" lIns="0" tIns="16510" rIns="0" bIns="0" rtlCol="0">
            <a:spAutoFit/>
          </a:bodyPr>
          <a:lstStyle/>
          <a:p>
            <a:pPr marL="469900" indent="-457200">
              <a:lnSpc>
                <a:spcPct val="100000"/>
              </a:lnSpc>
              <a:spcBef>
                <a:spcPts val="130"/>
              </a:spcBef>
              <a:buFont typeface="Arial" panose="020B0604020202020204" pitchFamily="34" charset="0"/>
              <a:buChar char="•"/>
            </a:pPr>
            <a:r>
              <a:rPr sz="3200" spc="25" dirty="0">
                <a:latin typeface="Abadi" panose="020B0604020104020204" pitchFamily="34" charset="0"/>
              </a:rPr>
              <a:t>W</a:t>
            </a:r>
            <a:r>
              <a:rPr sz="3200" spc="-20" dirty="0">
                <a:latin typeface="Abadi" panose="020B0604020104020204" pitchFamily="34" charset="0"/>
              </a:rPr>
              <a:t>H</a:t>
            </a:r>
            <a:r>
              <a:rPr sz="3200" spc="20" dirty="0">
                <a:latin typeface="Abadi" panose="020B0604020104020204" pitchFamily="34" charset="0"/>
              </a:rPr>
              <a:t>O</a:t>
            </a:r>
            <a:r>
              <a:rPr sz="3200" spc="-235" dirty="0">
                <a:latin typeface="Abadi" panose="020B0604020104020204" pitchFamily="34" charset="0"/>
              </a:rPr>
              <a:t> </a:t>
            </a:r>
            <a:r>
              <a:rPr sz="3200" spc="-10" dirty="0">
                <a:latin typeface="Abadi" panose="020B0604020104020204" pitchFamily="34" charset="0"/>
              </a:rPr>
              <a:t>AR</a:t>
            </a:r>
            <a:r>
              <a:rPr sz="3200" spc="15" dirty="0">
                <a:latin typeface="Abadi" panose="020B0604020104020204" pitchFamily="34" charset="0"/>
              </a:rPr>
              <a:t>E</a:t>
            </a:r>
            <a:r>
              <a:rPr sz="3200" spc="-35" dirty="0">
                <a:latin typeface="Abadi" panose="020B0604020104020204" pitchFamily="34" charset="0"/>
              </a:rPr>
              <a:t> </a:t>
            </a:r>
            <a:r>
              <a:rPr sz="3200" spc="-10" dirty="0">
                <a:latin typeface="Abadi" panose="020B0604020104020204" pitchFamily="34" charset="0"/>
              </a:rPr>
              <a:t>T</a:t>
            </a:r>
            <a:r>
              <a:rPr sz="3200" spc="-15" dirty="0">
                <a:latin typeface="Abadi" panose="020B0604020104020204" pitchFamily="34" charset="0"/>
              </a:rPr>
              <a:t>H</a:t>
            </a:r>
            <a:r>
              <a:rPr sz="3200" spc="15" dirty="0">
                <a:latin typeface="Abadi" panose="020B0604020104020204" pitchFamily="34" charset="0"/>
              </a:rPr>
              <a:t>E</a:t>
            </a:r>
            <a:r>
              <a:rPr sz="3200" spc="-35" dirty="0">
                <a:latin typeface="Abadi" panose="020B0604020104020204" pitchFamily="34" charset="0"/>
              </a:rPr>
              <a:t> </a:t>
            </a:r>
            <a:r>
              <a:rPr sz="3200" spc="-20" dirty="0">
                <a:latin typeface="Abadi" panose="020B0604020104020204" pitchFamily="34" charset="0"/>
              </a:rPr>
              <a:t>E</a:t>
            </a:r>
            <a:r>
              <a:rPr sz="3200" spc="30" dirty="0">
                <a:latin typeface="Abadi" panose="020B0604020104020204" pitchFamily="34" charset="0"/>
              </a:rPr>
              <a:t>N</a:t>
            </a:r>
            <a:r>
              <a:rPr sz="3200" spc="15" dirty="0">
                <a:latin typeface="Abadi" panose="020B0604020104020204" pitchFamily="34" charset="0"/>
              </a:rPr>
              <a:t>D</a:t>
            </a:r>
            <a:r>
              <a:rPr sz="3200" spc="-45" dirty="0">
                <a:latin typeface="Abadi" panose="020B0604020104020204" pitchFamily="34" charset="0"/>
              </a:rPr>
              <a:t> </a:t>
            </a:r>
            <a:r>
              <a:rPr sz="3200" dirty="0">
                <a:latin typeface="Abadi" panose="020B0604020104020204" pitchFamily="34" charset="0"/>
              </a:rPr>
              <a:t>U</a:t>
            </a:r>
            <a:r>
              <a:rPr sz="3200" spc="10" dirty="0">
                <a:latin typeface="Abadi" panose="020B0604020104020204" pitchFamily="34" charset="0"/>
              </a:rPr>
              <a:t>S</a:t>
            </a:r>
            <a:r>
              <a:rPr sz="3200" spc="-25" dirty="0">
                <a:latin typeface="Abadi" panose="020B0604020104020204" pitchFamily="34" charset="0"/>
              </a:rPr>
              <a:t>E</a:t>
            </a:r>
            <a:r>
              <a:rPr sz="3200" spc="-10" dirty="0">
                <a:latin typeface="Abadi" panose="020B0604020104020204" pitchFamily="34" charset="0"/>
              </a:rPr>
              <a:t>R</a:t>
            </a:r>
            <a:r>
              <a:rPr sz="3200" spc="5" dirty="0">
                <a:latin typeface="Abadi" panose="020B0604020104020204" pitchFamily="34" charset="0"/>
              </a:rPr>
              <a:t>S?</a:t>
            </a:r>
            <a:br>
              <a:rPr lang="en-US" sz="3200" spc="5" dirty="0"/>
            </a:br>
            <a:br>
              <a:rPr lang="en-US" sz="3200" spc="5" dirty="0">
                <a:latin typeface="Agency FB" panose="020B0503020202020204" pitchFamily="34" charset="0"/>
              </a:rPr>
            </a:br>
            <a:r>
              <a:rPr lang="en-US" sz="3200" b="0" spc="5" dirty="0">
                <a:latin typeface="Agency FB" panose="020B0503020202020204" pitchFamily="34" charset="0"/>
              </a:rPr>
              <a:t>Students</a:t>
            </a:r>
            <a:br>
              <a:rPr lang="en-US" sz="3200" b="0" spc="5" dirty="0">
                <a:latin typeface="Agency FB" panose="020B0503020202020204" pitchFamily="34" charset="0"/>
              </a:rPr>
            </a:br>
            <a:br>
              <a:rPr lang="en-US" sz="3200" b="0" spc="5" dirty="0">
                <a:latin typeface="Agency FB" panose="020B0503020202020204" pitchFamily="34" charset="0"/>
              </a:rPr>
            </a:br>
            <a:r>
              <a:rPr lang="en-US" sz="3200" b="0" spc="5" dirty="0">
                <a:latin typeface="Agency FB" panose="020B0503020202020204" pitchFamily="34" charset="0"/>
              </a:rPr>
              <a:t>Teachers</a:t>
            </a:r>
            <a:br>
              <a:rPr lang="en-US" sz="3200" b="0" spc="5" dirty="0">
                <a:latin typeface="Agency FB" panose="020B0503020202020204" pitchFamily="34" charset="0"/>
              </a:rPr>
            </a:br>
            <a:br>
              <a:rPr lang="en-US" sz="3200" b="0" spc="5" dirty="0">
                <a:latin typeface="Agency FB" panose="020B0503020202020204" pitchFamily="34" charset="0"/>
              </a:rPr>
            </a:br>
            <a:r>
              <a:rPr lang="en-US" sz="3200" b="0" spc="5" dirty="0">
                <a:latin typeface="Agency FB" panose="020B0503020202020204" pitchFamily="34" charset="0"/>
              </a:rPr>
              <a:t>Employers</a:t>
            </a:r>
            <a:br>
              <a:rPr lang="en-US" sz="3200" b="0" i="1" spc="5" dirty="0">
                <a:latin typeface="Abadi" panose="020B0604020104020204" pitchFamily="34" charset="0"/>
              </a:rPr>
            </a:br>
            <a:br>
              <a:rPr lang="en-US" sz="3200" b="0" i="1" spc="5" dirty="0">
                <a:latin typeface="Abadi" panose="020B0604020104020204" pitchFamily="34" charset="0"/>
              </a:rPr>
            </a:br>
            <a:r>
              <a:rPr lang="en-US" sz="3200" b="0" spc="5" dirty="0">
                <a:latin typeface="Agency FB" panose="020B0503020202020204" pitchFamily="34" charset="0"/>
              </a:rPr>
              <a:t>Friends</a:t>
            </a:r>
            <a:endParaRPr sz="3200" dirty="0">
              <a:latin typeface="Agency FB" panose="020B0503020202020204" pitchFamily="34"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080460" y="3367646"/>
            <a:ext cx="2414408" cy="3490354"/>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15876" y="190500"/>
            <a:ext cx="10639567" cy="3583673"/>
          </a:xfrm>
          <a:prstGeom prst="rect">
            <a:avLst/>
          </a:prstGeom>
        </p:spPr>
        <p:txBody>
          <a:bodyPr vert="horz" wrap="square" lIns="0" tIns="13335" rIns="0" bIns="0" rtlCol="0">
            <a:spAutoFit/>
          </a:bodyPr>
          <a:lstStyle/>
          <a:p>
            <a:pPr marL="584200" indent="-571500">
              <a:lnSpc>
                <a:spcPct val="100000"/>
              </a:lnSpc>
              <a:spcBef>
                <a:spcPts val="105"/>
              </a:spcBef>
              <a:buFont typeface="Arial" panose="020B0604020202020204" pitchFamily="34" charset="0"/>
              <a:buChar char="•"/>
            </a:pPr>
            <a:r>
              <a:rPr lang="en-IN" sz="3600" spc="10" dirty="0">
                <a:latin typeface="Abadi" panose="020B0604020104020204" pitchFamily="34" charset="0"/>
              </a:rPr>
              <a:t>TOOLS AND TECHNIQUES</a:t>
            </a:r>
            <a:br>
              <a:rPr lang="en-US" sz="3600" spc="10" dirty="0">
                <a:latin typeface="Abadi" panose="020B0604020104020204" pitchFamily="34" charset="0"/>
              </a:rPr>
            </a:br>
            <a:br>
              <a:rPr lang="en-US" sz="3600" spc="10" dirty="0"/>
            </a:br>
            <a:r>
              <a:rPr lang="en-US" sz="4000" b="0" spc="10" dirty="0">
                <a:latin typeface="Agency FB" panose="020B0503020202020204" pitchFamily="34" charset="0"/>
              </a:rPr>
              <a:t>Languages are HTML for structure, CSS for design and JS for interactivity Webpage.</a:t>
            </a:r>
            <a:br>
              <a:rPr lang="en-US" sz="4000" b="0" spc="10" dirty="0">
                <a:latin typeface="Agency FB" panose="020B0503020202020204" pitchFamily="34" charset="0"/>
              </a:rPr>
            </a:br>
            <a:br>
              <a:rPr lang="en-US" sz="4000" b="0" spc="10" dirty="0">
                <a:latin typeface="Agency FB" panose="020B0503020202020204" pitchFamily="34" charset="0"/>
              </a:rPr>
            </a:br>
            <a:r>
              <a:rPr lang="en-US" sz="4000" b="0" spc="10" dirty="0">
                <a:latin typeface="Agency FB" panose="020B0503020202020204" pitchFamily="34" charset="0"/>
              </a:rPr>
              <a:t>Techniques are Local storage, CSS Animation.</a:t>
            </a:r>
            <a:endParaRPr sz="4000" dirty="0">
              <a:latin typeface="Agency FB" panose="020B0503020202020204" pitchFamily="34"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0C05C-4CD1-3D1B-8BA5-AE9D071A92B5}"/>
              </a:ext>
            </a:extLst>
          </p:cNvPr>
          <p:cNvSpPr>
            <a:spLocks noGrp="1"/>
          </p:cNvSpPr>
          <p:nvPr>
            <p:ph type="title"/>
          </p:nvPr>
        </p:nvSpPr>
        <p:spPr/>
        <p:txBody>
          <a:bodyPr/>
          <a:lstStyle/>
          <a:p>
            <a:r>
              <a:rPr lang="en-US" dirty="0">
                <a:latin typeface="Abadi" panose="020B0604020104020204" pitchFamily="34" charset="0"/>
              </a:rPr>
              <a:t>Interactive Student Portfolio Website </a:t>
            </a:r>
          </a:p>
        </p:txBody>
      </p:sp>
      <p:sp>
        <p:nvSpPr>
          <p:cNvPr id="6" name="TextBox 5">
            <a:extLst>
              <a:ext uri="{FF2B5EF4-FFF2-40B4-BE49-F238E27FC236}">
                <a16:creationId xmlns:a16="http://schemas.microsoft.com/office/drawing/2014/main" id="{43D017E1-D7D1-21C9-3CE5-2D7A8E09968E}"/>
              </a:ext>
            </a:extLst>
          </p:cNvPr>
          <p:cNvSpPr txBox="1"/>
          <p:nvPr/>
        </p:nvSpPr>
        <p:spPr>
          <a:xfrm>
            <a:off x="755332" y="1459526"/>
            <a:ext cx="10531793" cy="3416320"/>
          </a:xfrm>
          <a:prstGeom prst="rect">
            <a:avLst/>
          </a:prstGeom>
          <a:noFill/>
        </p:spPr>
        <p:txBody>
          <a:bodyPr wrap="square">
            <a:spAutoFit/>
          </a:bodyPr>
          <a:lstStyle/>
          <a:p>
            <a:r>
              <a:rPr lang="en-US" sz="3600" dirty="0">
                <a:latin typeface="Agency FB" panose="020B0503020202020204" pitchFamily="34" charset="0"/>
              </a:rPr>
              <a:t>Interactive Student Portfolio Website: This dynamic online portfolio showcases a student's academic journey, skills, and projects. Designed for easy navigation, it highlights achievements and personal growth. The site is interactive, allowing visitors to explore multimedia content. Regularly updated, it reflects the student's latest accomplishments. Perfect for sharing with educators, peers, or future employers.</a:t>
            </a:r>
          </a:p>
        </p:txBody>
      </p:sp>
    </p:spTree>
    <p:extLst>
      <p:ext uri="{BB962C8B-B14F-4D97-AF65-F5344CB8AC3E}">
        <p14:creationId xmlns:p14="http://schemas.microsoft.com/office/powerpoint/2010/main" val="3901127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873579" y="496443"/>
            <a:ext cx="8479971" cy="1257395"/>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Abadi" panose="02000000000000000000" pitchFamily="2" charset="0"/>
                <a:ea typeface="Abadi" panose="02000000000000000000" pitchFamily="2" charset="0"/>
                <a:cs typeface="Trebuchet MS"/>
              </a:rPr>
              <a:t>POTFOLIO DESIGN AND LAYOUT</a:t>
            </a:r>
            <a:endParaRPr lang="en-US" sz="4000" b="1" spc="15" dirty="0">
              <a:latin typeface="Abadi" panose="02000000000000000000" pitchFamily="2" charset="0"/>
              <a:ea typeface="Abadi" panose="02000000000000000000" pitchFamily="2" charset="0"/>
              <a:cs typeface="Trebuchet MS"/>
            </a:endParaRPr>
          </a:p>
          <a:p>
            <a:pPr marL="12700">
              <a:lnSpc>
                <a:spcPct val="100000"/>
              </a:lnSpc>
              <a:spcBef>
                <a:spcPts val="105"/>
              </a:spcBef>
            </a:pPr>
            <a:endParaRPr lang="en-US" sz="4000" b="1" spc="15"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2794315-AB45-B795-F538-2E7B04E37ABE}"/>
              </a:ext>
            </a:extLst>
          </p:cNvPr>
          <p:cNvSpPr txBox="1"/>
          <p:nvPr/>
        </p:nvSpPr>
        <p:spPr>
          <a:xfrm>
            <a:off x="915251" y="1464469"/>
            <a:ext cx="7973219" cy="3108543"/>
          </a:xfrm>
          <a:prstGeom prst="rect">
            <a:avLst/>
          </a:prstGeom>
          <a:noFill/>
        </p:spPr>
        <p:txBody>
          <a:bodyPr wrap="square">
            <a:spAutoFit/>
          </a:bodyPr>
          <a:lstStyle/>
          <a:p>
            <a:r>
              <a:rPr lang="en-US" sz="2800" dirty="0">
                <a:latin typeface="Agency FB" panose="02000000000000000000" pitchFamily="2" charset="0"/>
                <a:ea typeface="Agency FB" panose="02000000000000000000" pitchFamily="2" charset="0"/>
              </a:rPr>
              <a:t>Portfolio Design and Layout: The layout features a clean, modern design with a blue gradient background for visual appeal. Sections are clearly divided for easy access to different content areas. Responsive design ensures compatibility across devices. Intuitive navigation enhances user experience. Customizable elements allow for personal branding.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   INTERACTIVE STUDENT PORTFOLIO WEBSITE </vt:lpstr>
      <vt:lpstr>AGENDA</vt:lpstr>
      <vt:lpstr>PROBLEM STATEMENT: Traditional resumes lack design, interactivity and easy access.Students need a digital portfolio to showcase the skills, projects and achievements.</vt:lpstr>
      <vt:lpstr>PROJECT OVERVIEW An interactive Portfolio Website using HTML, CSS, JS. Includes section like Home, About, Skills, Project and Contact. Features are Animation, Theme Changer, Project Models, Responsive design.</vt:lpstr>
      <vt:lpstr>WHO ARE THE END USERS?  Students  Teachers  Employers  Friends</vt:lpstr>
      <vt:lpstr>TOOLS AND TECHNIQUES  Languages are HTML for structure, CSS for design and JS for interactivity Webpage.  Techniques are Local storage, CSS Animation.</vt:lpstr>
      <vt:lpstr>Interactive Student Portfolio Website </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venesh venesh</cp:lastModifiedBy>
  <cp:revision>34</cp:revision>
  <dcterms:created xsi:type="dcterms:W3CDTF">2024-03-29T15:07:22Z</dcterms:created>
  <dcterms:modified xsi:type="dcterms:W3CDTF">2025-08-27T03:24:39Z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