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5083" y="0"/>
            <a:ext cx="1806291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mythili</cp:lastModifiedBy>
  <cp:revision>1</cp:revision>
  <dcterms:created xsi:type="dcterms:W3CDTF">2024-12-24T07:20:41Z</dcterms:created>
  <dcterms:modified xsi:type="dcterms:W3CDTF">2024-12-24T07:20:41Z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2024-12-24T05:30:00Z</vt:filetime>
  </property>
  <property fmtid="{D5CDD505-2E9C-101B-9397-08002B2CF9AE}" pid="3" name="Producer">
    <vt:lpwstr>3-Heights(TM) PDF Security Shell 4.8.25.2 (http://www.pdf-tools.com)</vt:lpwstr>
  </property>
  <property fmtid="{D5CDD505-2E9C-101B-9397-08002B2CF9AE}" pid="4" name="ICV">
    <vt:lpwstr>97996892F418427DA6C3D23E4B80EB69_13</vt:lpwstr>
  </property>
  <property fmtid="{D5CDD505-2E9C-101B-9397-08002B2CF9AE}" pid="5" name="KSOProductBuildVer">
    <vt:lpwstr>1033-12.2.0.19307</vt:lpwstr>
  </property>
</Properties>
</file>