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8.png" ContentType="image/png"/>
  <Override PartName="/ppt/media/image13.jpeg" ContentType="image/jpe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2128">
                <a:solidFill>
                  <a:srgbClr val="1f497d"/>
                </a:solidFill>
                <a:latin typeface="Calibri"/>
              </a:rPr>
              <a:t>Sales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explosion val="0"/>
          <c:dPt>
            <c:idx val="0"/>
            <c:spPr>
              <a:ln>
                <a:noFill/>
              </a:ln>
            </c:spPr>
          </c:dPt>
          <c:dPt>
            <c:idx val="1"/>
            <c:spPr>
              <a:ln>
                <a:noFill/>
              </a:ln>
            </c:spPr>
          </c:dPt>
          <c:dPt>
            <c:idx val="2"/>
            <c:spPr>
              <a:ln>
                <a:noFill/>
              </a:ln>
            </c:spPr>
          </c:dPt>
          <c:dPt>
            <c:idx val="3"/>
            <c:spPr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2128">
                <a:solidFill>
                  <a:srgbClr val="1f497d"/>
                </a:solidFill>
                <a:latin typeface="Calibri"/>
              </a:rPr>
              <a:t>Chart Title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00"/>
        <c:axId val="67215109"/>
        <c:axId val="52600531"/>
      </c:barChart>
      <c:catAx>
        <c:axId val="6721510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4e3f4"/>
            </a:solidFill>
            <a:round/>
          </a:ln>
        </c:spPr>
        <c:crossAx val="52600531"/>
        <c:crosses val="autoZero"/>
        <c:auto val="1"/>
        <c:lblAlgn val="ctr"/>
        <c:lblOffset val="100"/>
      </c:catAx>
      <c:valAx>
        <c:axId val="52600531"/>
        <c:scaling>
          <c:orientation val="minMax"/>
        </c:scaling>
        <c:delete val="0"/>
        <c:axPos val="l"/>
        <c:majorGridlines>
          <c:spPr>
            <a:ln w="9360">
              <a:solidFill>
                <a:srgbClr val="d4e3f4"/>
              </a:solidFill>
              <a:round/>
            </a:ln>
          </c:spPr>
        </c:majorGridlines>
        <c:majorTickMark val="none"/>
        <c:minorTickMark val="none"/>
        <c:tickLblPos val="nextTo"/>
        <c:spPr>
          <a:ln w="9360">
            <a:noFill/>
          </a:ln>
        </c:spPr>
        <c:crossAx val="67215109"/>
        <c:crossesAt val="0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0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45647C6-7993-448C-BB35-3DADF9F3F2B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FDED743-4378-4E8A-B8B2-90800C17DD44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3504960" cy="137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Click to edit the title text formatClick to edit</a:t>
            </a:r>
            <a:r>
              <a:rPr lang="en-US" sz="3600">
                <a:solidFill>
                  <a:srgbClr val="ffff00"/>
                </a:solidFill>
                <a:latin typeface="Calibri"/>
              </a:rPr>
              <a:t>
</a:t>
            </a:r>
            <a:r>
              <a:rPr lang="en-US" sz="3600">
                <a:solidFill>
                  <a:srgbClr val="ffff00"/>
                </a:solidFill>
                <a:latin typeface="Calibri"/>
              </a:rPr>
              <a:t>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09/02/16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5BFC15-30EF-4BB1-AF91-399ECC516BC9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48920" y="680400"/>
            <a:ext cx="4580640" cy="137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Click to edit the title text formatClick to edit</a:t>
            </a:r>
            <a:r>
              <a:rPr lang="en-US" sz="3600">
                <a:solidFill>
                  <a:srgbClr val="ffff00"/>
                </a:solidFill>
                <a:latin typeface="Calibri"/>
              </a:rPr>
              <a:t>
</a:t>
            </a:r>
            <a:r>
              <a:rPr lang="en-US" sz="3600">
                <a:solidFill>
                  <a:srgbClr val="ffff00"/>
                </a:solidFill>
                <a:latin typeface="Calibri"/>
              </a:rPr>
              <a:t>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920" y="2054520"/>
            <a:ext cx="8245800" cy="4275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09/02/16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E42156-9EC7-465E-8C16-5B1B2303752B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3600" y="374760"/>
            <a:ext cx="7173000" cy="763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48920" y="1290960"/>
            <a:ext cx="7176600" cy="4986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09/02/16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5577E9-1AD1-43C9-AC71-D3BE6CCBD143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48920" y="680400"/>
            <a:ext cx="4122720" cy="137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Click to edit the title text formatClick to edit</a:t>
            </a:r>
            <a:r>
              <a:rPr lang="en-US" sz="3600">
                <a:solidFill>
                  <a:srgbClr val="ffff00"/>
                </a:solidFill>
                <a:latin typeface="Calibri"/>
              </a:rPr>
              <a:t>
</a:t>
            </a:r>
            <a:r>
              <a:rPr lang="en-US" sz="3600">
                <a:solidFill>
                  <a:srgbClr val="ffff00"/>
                </a:solidFill>
                <a:latin typeface="Calibri"/>
              </a:rPr>
              <a:t>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48920" y="2512800"/>
            <a:ext cx="4039920" cy="45792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48920" y="2970720"/>
            <a:ext cx="4039920" cy="33591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724640" y="2512800"/>
            <a:ext cx="4041360" cy="45792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724640" y="2970720"/>
            <a:ext cx="4041360" cy="33591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09/02/16</a:t>
            </a:r>
            <a:endParaRPr/>
          </a:p>
        </p:txBody>
      </p:sp>
      <p:sp>
        <p:nvSpPr>
          <p:cNvPr id="123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4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45DC52-8CC6-4A59-82E9-7F62ECF58CB5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09/02/16</a:t>
            </a:r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D358B4-44AA-4C69-ADAC-B05B52CE2BA0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48920" y="1138320"/>
            <a:ext cx="3511800" cy="1679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Click to edit</a:t>
            </a:r>
            <a:r>
              <a:rPr lang="en-US" sz="3600">
                <a:solidFill>
                  <a:srgbClr val="ffff00"/>
                </a:solidFill>
                <a:latin typeface="Calibri"/>
              </a:rPr>
              <a:t>
</a:t>
            </a:r>
            <a:r>
              <a:rPr lang="en-US" sz="3600">
                <a:solidFill>
                  <a:srgbClr val="ffff00"/>
                </a:solidFill>
                <a:latin typeface="Calibri"/>
              </a:rPr>
              <a:t>Master title style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48920" y="2818080"/>
            <a:ext cx="3654720" cy="1374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Free PowerPoint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Templates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48920" y="1138320"/>
            <a:ext cx="8245800" cy="763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Slide Title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1823400" y="2671200"/>
            <a:ext cx="6095520" cy="780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70c0"/>
            </a:solidFill>
            <a:round/>
          </a:ln>
        </p:spPr>
      </p:sp>
      <p:sp>
        <p:nvSpPr>
          <p:cNvPr id="207" name="CustomShape 3"/>
          <p:cNvSpPr/>
          <p:nvPr/>
        </p:nvSpPr>
        <p:spPr>
          <a:xfrm>
            <a:off x="2127960" y="2213640"/>
            <a:ext cx="4266720" cy="91476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ffffff"/>
            </a:solidFill>
            <a:round/>
          </a:ln>
        </p:spPr>
      </p:sp>
      <p:sp>
        <p:nvSpPr>
          <p:cNvPr id="208" name="CustomShape 4"/>
          <p:cNvSpPr/>
          <p:nvPr/>
        </p:nvSpPr>
        <p:spPr>
          <a:xfrm>
            <a:off x="1823400" y="4077360"/>
            <a:ext cx="6095520" cy="780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70c0"/>
            </a:solidFill>
            <a:round/>
          </a:ln>
        </p:spPr>
      </p:sp>
      <p:sp>
        <p:nvSpPr>
          <p:cNvPr id="209" name="CustomShape 5"/>
          <p:cNvSpPr/>
          <p:nvPr/>
        </p:nvSpPr>
        <p:spPr>
          <a:xfrm>
            <a:off x="2127960" y="3619800"/>
            <a:ext cx="4266720" cy="91476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ffffff"/>
            </a:solidFill>
            <a:round/>
          </a:ln>
        </p:spPr>
      </p:sp>
      <p:sp>
        <p:nvSpPr>
          <p:cNvPr id="210" name="CustomShape 6"/>
          <p:cNvSpPr/>
          <p:nvPr/>
        </p:nvSpPr>
        <p:spPr>
          <a:xfrm>
            <a:off x="1823400" y="5483880"/>
            <a:ext cx="6095520" cy="780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70c0"/>
            </a:solidFill>
            <a:round/>
          </a:ln>
        </p:spPr>
      </p:sp>
      <p:sp>
        <p:nvSpPr>
          <p:cNvPr id="211" name="CustomShape 7"/>
          <p:cNvSpPr/>
          <p:nvPr/>
        </p:nvSpPr>
        <p:spPr>
          <a:xfrm>
            <a:off x="2127960" y="5026320"/>
            <a:ext cx="4266720" cy="91476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ffffff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3600" y="374760"/>
            <a:ext cx="7173000" cy="763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Slide Title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48920" y="1290960"/>
            <a:ext cx="7176600" cy="4986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Make Effective Presentations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Using Awesome Backgrounds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Engage your Audience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Capture Audience Attention</a:t>
            </a:r>
            <a:endParaRPr/>
          </a:p>
        </p:txBody>
      </p:sp>
      <p:pic>
        <p:nvPicPr>
          <p:cNvPr id="214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6553080"/>
            <a:ext cx="503640" cy="18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976040" y="527760"/>
            <a:ext cx="6871320" cy="763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Slide Title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1976040" y="1443960"/>
            <a:ext cx="6871320" cy="4733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Make Effective Presentations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Using Awesome Backgrounds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Engage your Audience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Capture Audience Attention</a:t>
            </a:r>
            <a:endParaRPr/>
          </a:p>
        </p:txBody>
      </p:sp>
      <p:pic>
        <p:nvPicPr>
          <p:cNvPr id="21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6553080"/>
            <a:ext cx="503640" cy="18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01560" y="222120"/>
            <a:ext cx="7923960" cy="763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Slide Title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48920" y="1901880"/>
            <a:ext cx="4122720" cy="5713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Product A</a:t>
            </a:r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448920" y="2626200"/>
            <a:ext cx="4122720" cy="3034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Feature 1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Feature 2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Feature 3</a:t>
            </a:r>
            <a:endParaRPr/>
          </a:p>
        </p:txBody>
      </p:sp>
      <p:sp>
        <p:nvSpPr>
          <p:cNvPr id="221" name="TextShape 4"/>
          <p:cNvSpPr txBox="1"/>
          <p:nvPr/>
        </p:nvSpPr>
        <p:spPr>
          <a:xfrm>
            <a:off x="4572000" y="1882800"/>
            <a:ext cx="4106160" cy="5713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Product B</a:t>
            </a:r>
            <a:endParaRPr/>
          </a:p>
        </p:txBody>
      </p:sp>
      <p:sp>
        <p:nvSpPr>
          <p:cNvPr id="222" name="TextShape 5"/>
          <p:cNvSpPr txBox="1"/>
          <p:nvPr/>
        </p:nvSpPr>
        <p:spPr>
          <a:xfrm>
            <a:off x="4572000" y="2665440"/>
            <a:ext cx="4106160" cy="3034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Feature 1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Feature 2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Feature 3</a:t>
            </a:r>
            <a:endParaRPr/>
          </a:p>
        </p:txBody>
      </p:sp>
      <p:pic>
        <p:nvPicPr>
          <p:cNvPr id="223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6553080"/>
            <a:ext cx="503640" cy="1810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3600" y="374760"/>
            <a:ext cx="7173000" cy="763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Slide Title</a:t>
            </a:r>
            <a:endParaRPr/>
          </a:p>
        </p:txBody>
      </p:sp>
      <p:graphicFrame>
        <p:nvGraphicFramePr>
          <p:cNvPr id="225" name="Content Placeholder 7"/>
          <p:cNvGraphicFramePr/>
          <p:nvPr/>
        </p:nvGraphicFramePr>
        <p:xfrm>
          <a:off x="601560" y="1596600"/>
          <a:ext cx="6710040" cy="427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226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6553080"/>
            <a:ext cx="503640" cy="1810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48920" y="680400"/>
            <a:ext cx="4580640" cy="137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00"/>
                </a:solidFill>
                <a:latin typeface="Calibri"/>
              </a:rPr>
              <a:t>Slide Title</a:t>
            </a:r>
            <a:endParaRPr/>
          </a:p>
        </p:txBody>
      </p:sp>
      <p:graphicFrame>
        <p:nvGraphicFramePr>
          <p:cNvPr id="228" name="Content Placeholder 12"/>
          <p:cNvGraphicFramePr/>
          <p:nvPr/>
        </p:nvGraphicFramePr>
        <p:xfrm>
          <a:off x="380880" y="159660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22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6553080"/>
            <a:ext cx="503640" cy="1810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00440" y="3101760"/>
            <a:ext cx="1951200" cy="702360"/>
          </a:xfrm>
          <a:prstGeom prst="rect">
            <a:avLst/>
          </a:prstGeom>
          <a:ln>
            <a:noFill/>
          </a:ln>
        </p:spPr>
      </p:pic>
      <p:sp>
        <p:nvSpPr>
          <p:cNvPr id="231" name="CustomShape 1"/>
          <p:cNvSpPr/>
          <p:nvPr/>
        </p:nvSpPr>
        <p:spPr>
          <a:xfrm>
            <a:off x="228600" y="6024960"/>
            <a:ext cx="75434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This presentation was created by FPPT.com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 </a:t>
            </a:r>
            <a:r>
              <a:rPr lang="en-IN">
                <a:solidFill>
                  <a:srgbClr val="ffffff"/>
                </a:solidFill>
                <a:latin typeface="Calibri"/>
              </a:rPr>
              <a:t>to get free presentation templates and slide designs.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