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9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0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630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5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4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62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7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1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6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0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0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29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18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0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F20740-2A8F-47AB-BE6C-60BAA0CF4D8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9A6608-ED8E-4521-B4A4-6740EDE74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4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DBE12F-0082-2C09-2898-903569D0AAFC}"/>
              </a:ext>
            </a:extLst>
          </p:cNvPr>
          <p:cNvSpPr txBox="1"/>
          <p:nvPr/>
        </p:nvSpPr>
        <p:spPr>
          <a:xfrm>
            <a:off x="985520" y="2092960"/>
            <a:ext cx="86969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solidFill>
                  <a:srgbClr val="202124"/>
                </a:solidFill>
                <a:effectLst/>
                <a:latin typeface="Google Sans"/>
              </a:rPr>
              <a:t>Adaptations for Self-</a:t>
            </a:r>
            <a:r>
              <a:rPr lang="en-IN" sz="2800" b="1" i="0" dirty="0" err="1">
                <a:solidFill>
                  <a:srgbClr val="202124"/>
                </a:solidFill>
                <a:effectLst/>
                <a:latin typeface="Google Sans"/>
              </a:rPr>
              <a:t>Defense</a:t>
            </a:r>
            <a:endParaRPr lang="en-IN" sz="2800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African Spiny Mice Heal Quickly.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Amphibians Regrow Limbs.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Meerkats' </a:t>
            </a:r>
            <a:r>
              <a:rPr lang="en-IN" sz="2400" b="0" i="0" dirty="0" err="1">
                <a:solidFill>
                  <a:srgbClr val="202124"/>
                </a:solidFill>
                <a:effectLst/>
                <a:latin typeface="Google Sans"/>
              </a:rPr>
              <a:t>Coloring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 Helps Them See.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Pufferfish Expand in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Red-Spotted Purple Butterflies Mimic Pipevine Swallowtails.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Kingsnakes Are Immune to Venom.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Octopuses Blend 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Tigers Disappear in the Shadows.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9C8A5-9013-3137-3A91-BEBADF858F98}"/>
              </a:ext>
            </a:extLst>
          </p:cNvPr>
          <p:cNvSpPr txBox="1"/>
          <p:nvPr/>
        </p:nvSpPr>
        <p:spPr>
          <a:xfrm>
            <a:off x="4246880" y="873760"/>
            <a:ext cx="758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06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D89E2-5B4C-02C3-323B-54192DAFAB4C}"/>
              </a:ext>
            </a:extLst>
          </p:cNvPr>
          <p:cNvSpPr txBox="1"/>
          <p:nvPr/>
        </p:nvSpPr>
        <p:spPr>
          <a:xfrm>
            <a:off x="1000760" y="2235200"/>
            <a:ext cx="1019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An adaptation is defined as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physical or behavioral feature of an animal that helps them better survive in their environment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. In other words, an adaptation is something on their body or something they do with their bodies that help them find food, water, mates, and shelter.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8480E-28DA-2955-F818-E57CCE9162F2}"/>
              </a:ext>
            </a:extLst>
          </p:cNvPr>
          <p:cNvSpPr txBox="1"/>
          <p:nvPr/>
        </p:nvSpPr>
        <p:spPr>
          <a:xfrm>
            <a:off x="4500880" y="1026160"/>
            <a:ext cx="564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30914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FD1428-208C-127C-1724-0966C511077D}"/>
              </a:ext>
            </a:extLst>
          </p:cNvPr>
          <p:cNvSpPr txBox="1"/>
          <p:nvPr/>
        </p:nvSpPr>
        <p:spPr>
          <a:xfrm>
            <a:off x="1727200" y="2123440"/>
            <a:ext cx="855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Adaptation gives plants and animals an added advantage when facing harsh climatic conditions. Animals, in particular, can develop adaptation behaviors that can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protect them from predators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. They will also be able to find mates, thereby preventing their extinction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4E77F-C165-DC9E-65BB-36973FBED639}"/>
              </a:ext>
            </a:extLst>
          </p:cNvPr>
          <p:cNvSpPr txBox="1"/>
          <p:nvPr/>
        </p:nvSpPr>
        <p:spPr>
          <a:xfrm>
            <a:off x="4429760" y="977146"/>
            <a:ext cx="545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56428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C7A72-D5E6-618C-BC7C-EC6E49D2E0DD}"/>
              </a:ext>
            </a:extLst>
          </p:cNvPr>
          <p:cNvSpPr txBox="1"/>
          <p:nvPr/>
        </p:nvSpPr>
        <p:spPr>
          <a:xfrm>
            <a:off x="2316480" y="1361440"/>
            <a:ext cx="8361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4D5156"/>
                </a:solidFill>
                <a:effectLst/>
                <a:latin typeface="Google Sans"/>
              </a:rPr>
              <a:t>Some of the disadvantages of adaptation include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increased operating cost, limited control and co-ordination, lack of uniform global image and lack of transfer of experience or know-how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Google Sans"/>
              </a:rPr>
              <a:t>. These disadvantages are further discussed below.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7A383-606F-C0C2-3CA4-1A6F5BF2DCE0}"/>
              </a:ext>
            </a:extLst>
          </p:cNvPr>
          <p:cNvSpPr txBox="1"/>
          <p:nvPr/>
        </p:nvSpPr>
        <p:spPr>
          <a:xfrm>
            <a:off x="3195320" y="539988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2090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A765F-46EE-AE11-CDD1-3B8D53B3942B}"/>
              </a:ext>
            </a:extLst>
          </p:cNvPr>
          <p:cNvSpPr txBox="1"/>
          <p:nvPr/>
        </p:nvSpPr>
        <p:spPr>
          <a:xfrm>
            <a:off x="944880" y="2052320"/>
            <a:ext cx="990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Adaptations occur as a result of changes in the environment, life style or relationship to other organisms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. ... These organisms will pass on their traits to their offspring, increasing the survival of the species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C892E-EBB2-795D-DDE0-1D56EC704961}"/>
              </a:ext>
            </a:extLst>
          </p:cNvPr>
          <p:cNvSpPr txBox="1"/>
          <p:nvPr/>
        </p:nvSpPr>
        <p:spPr>
          <a:xfrm>
            <a:off x="3413760" y="1257587"/>
            <a:ext cx="376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278743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</TotalTime>
  <Words>225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Google Sans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ammu 143</dc:creator>
  <cp:lastModifiedBy>ammu 143</cp:lastModifiedBy>
  <cp:revision>2</cp:revision>
  <dcterms:created xsi:type="dcterms:W3CDTF">2024-03-06T04:05:32Z</dcterms:created>
  <dcterms:modified xsi:type="dcterms:W3CDTF">2024-03-06T08:02:23Z</dcterms:modified>
</cp:coreProperties>
</file>