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 SemiBold"/>
      <p:regular r:id="rId13"/>
      <p:bold r:id="rId14"/>
      <p:italic r:id="rId15"/>
      <p:boldItalic r:id="rId16"/>
    </p:embeddedFon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SemiBold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SemiBold-italic.fntdata"/><Relationship Id="rId14" Type="http://schemas.openxmlformats.org/officeDocument/2006/relationships/font" Target="fonts/MontserratSemiBold-bold.fntdata"/><Relationship Id="rId17" Type="http://schemas.openxmlformats.org/officeDocument/2006/relationships/font" Target="fonts/Average-regular.fntdata"/><Relationship Id="rId16" Type="http://schemas.openxmlformats.org/officeDocument/2006/relationships/font" Target="fonts/MontserratSemiBold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ba39abc25d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ba39abc25d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0152a3ca8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0152a3ca8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152a3ca8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152a3ca8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152a3ca8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152a3ca8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152a3ca8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152a3ca8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152a3ca8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152a3ca8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152a3ca8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152a3ca8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8" y="-4548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Alterum era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723075" y="2853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00500" y="-3088500"/>
            <a:ext cx="17145000" cy="964407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681000" y="2233188"/>
            <a:ext cx="778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Alterum Era</a:t>
            </a:r>
            <a:endParaRPr sz="4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176" y="435238"/>
            <a:ext cx="4775726" cy="42730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269150" y="1773588"/>
            <a:ext cx="33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Выполняет свою главную функцию – позволяет начать игру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69150" y="410925"/>
            <a:ext cx="33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Стартовое окно – созданное на базе PyQT5, и прекрасное в своей простоте.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69150" y="3136250"/>
            <a:ext cx="3379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Также позволяет просмотреть прошлые результаты пользователей и распределение между ними “призовых мест”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421550" y="665100"/>
            <a:ext cx="33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Выбор имени посредством диалогового окна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21550" y="2969800"/>
            <a:ext cx="3379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Таблицы рекордов, использующая виджеты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PyQT5 – QTableWidget и QItem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850" y="410925"/>
            <a:ext cx="187642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4">
            <a:alphaModFix/>
          </a:blip>
          <a:srcRect b="22310" l="3018" r="3252" t="22656"/>
          <a:stretch/>
        </p:blipFill>
        <p:spPr>
          <a:xfrm>
            <a:off x="3801350" y="2183975"/>
            <a:ext cx="4981426" cy="261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225" y="968575"/>
            <a:ext cx="7901526" cy="40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879500" y="293175"/>
            <a:ext cx="764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Пример генерации карты. Интересно что всё поле создаётся из квадратных “чанков”, но в результате уникального алгоритма приобретают более естественную и случайную форму.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823800"/>
            <a:ext cx="3381375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4325" y="313375"/>
            <a:ext cx="3481724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305588" y="935950"/>
            <a:ext cx="3379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Каждый спрайт юниты генерируется в процессе игры – в зависимости от необходимого цвета, размера и модели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4254163" y="3446375"/>
            <a:ext cx="3379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Благодаря универсальности алгоритма, цветом игрока может быть назначен любой RGB параметр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725" y="504175"/>
            <a:ext cx="5287150" cy="395595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210925" y="504175"/>
            <a:ext cx="33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Наконец, самое главное – Экран (долгожданной) победы.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210925" y="2066500"/>
            <a:ext cx="3379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Информации там не так много как хотелось бы, но именно из этого окна победные очки заносятся в таблицы лидеров, а значит, остаются с игроком навсегда.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2776975" y="872925"/>
            <a:ext cx="3379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Добавлять и развивать тут можно ещё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много чего, благо механическая база уже существует.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2776975" y="2156100"/>
            <a:ext cx="33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Но важно только одно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2776975" y="3169275"/>
            <a:ext cx="33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Поставьте 5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