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7"/>
  </p:handoutMasterIdLst>
  <p:sldIdLst>
    <p:sldId id="256" r:id="rId3"/>
    <p:sldId id="286" r:id="rId5"/>
    <p:sldId id="257" r:id="rId6"/>
    <p:sldId id="278" r:id="rId7"/>
    <p:sldId id="287" r:id="rId8"/>
    <p:sldId id="258" r:id="rId9"/>
    <p:sldId id="288" r:id="rId10"/>
    <p:sldId id="289" r:id="rId11"/>
    <p:sldId id="280" r:id="rId12"/>
    <p:sldId id="291" r:id="rId13"/>
    <p:sldId id="282" r:id="rId14"/>
    <p:sldId id="29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endParaRPr lang="en-US"/>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Table Placeholder 7"/>
          <p:cNvSpPr>
            <a:spLocks noGrp="1"/>
          </p:cNvSpPr>
          <p:nvPr>
            <p:ph type="tbl" sz="quarter" idx="14" hasCustomPrompt="1"/>
          </p:nvPr>
        </p:nvSpPr>
        <p:spPr>
          <a:xfrm>
            <a:off x="4216396" y="895927"/>
            <a:ext cx="7137404" cy="5115889"/>
          </a:xfrm>
        </p:spPr>
        <p:txBody>
          <a:bodyPr>
            <a:normAutofit/>
          </a:bodyPr>
          <a:lstStyle>
            <a:lvl1pPr marL="0" indent="0" algn="ctr">
              <a:buNone/>
              <a:defRPr sz="2000"/>
            </a:lvl1pPr>
          </a:lstStyle>
          <a:p>
            <a:r>
              <a:rPr lang="en-US"/>
              <a:t>Click icon to add table</a:t>
            </a:r>
            <a:endParaRPr lang="en-US"/>
          </a:p>
        </p:txBody>
      </p:sp>
      <p:sp>
        <p:nvSpPr>
          <p:cNvPr id="10" name="Footer Placeholder 4"/>
          <p:cNvSpPr>
            <a:spLocks noGrp="1"/>
          </p:cNvSpPr>
          <p:nvPr>
            <p:ph type="ftr" sz="quarter" idx="11"/>
          </p:nvPr>
        </p:nvSpPr>
        <p:spPr>
          <a:xfrm>
            <a:off x="731615" y="6356349"/>
            <a:ext cx="3819228" cy="365125"/>
          </a:xfrm>
        </p:spPr>
        <p:txBody>
          <a:bodyPr/>
          <a:lstStyle>
            <a:lvl1pPr algn="l">
              <a:defRPr sz="900"/>
            </a:lvl1pPr>
          </a:lstStyle>
          <a:p>
            <a:r>
              <a:rPr lang="en-US"/>
              <a:t>PRESENTATION TITLE</a:t>
            </a:r>
            <a:endParaRPr lang="en-US"/>
          </a:p>
        </p:txBody>
      </p:sp>
      <p:sp>
        <p:nvSpPr>
          <p:cNvPr id="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grpSp>
        <p:nvGrpSpPr>
          <p:cNvPr id="14" name="Group 13"/>
          <p:cNvGrpSpPr/>
          <p:nvPr userDrawn="1"/>
        </p:nvGrpSpPr>
        <p:grpSpPr>
          <a:xfrm>
            <a:off x="0" y="0"/>
            <a:ext cx="2327564" cy="1505528"/>
            <a:chOff x="0" y="0"/>
            <a:chExt cx="2238376" cy="3105150"/>
          </a:xfrm>
        </p:grpSpPr>
        <p:cxnSp>
          <p:nvCxnSpPr>
            <p:cNvPr id="15" name="Straight Connector 14"/>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4" name="Content Placeholder 3"/>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a:xfrm>
            <a:off x="843986" y="6356350"/>
            <a:ext cx="4114800" cy="365125"/>
          </a:xfrm>
        </p:spPr>
        <p:txBody>
          <a:bodyPr/>
          <a:lstStyle>
            <a:lvl1pPr algn="l">
              <a:defRPr sz="900"/>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pic>
        <p:nvPicPr>
          <p:cNvPr id="13" name="Graphic 12"/>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a:fillRect/>
          </a:stretch>
        </p:blipFill>
        <p:spPr>
          <a:xfrm rot="10800000" flipH="1">
            <a:off x="6308436" y="-11"/>
            <a:ext cx="5883564" cy="23664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p:cNvGrpSpPr/>
          <p:nvPr userDrawn="1"/>
        </p:nvGrpSpPr>
        <p:grpSpPr>
          <a:xfrm>
            <a:off x="0" y="0"/>
            <a:ext cx="2590800" cy="1027906"/>
            <a:chOff x="0" y="0"/>
            <a:chExt cx="2590800" cy="1027906"/>
          </a:xfrm>
        </p:grpSpPr>
        <p:cxnSp>
          <p:nvCxnSpPr>
            <p:cNvPr id="11" name="Straight Connector 10"/>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8" name="Table Placeholder 7"/>
          <p:cNvSpPr>
            <a:spLocks noGrp="1"/>
          </p:cNvSpPr>
          <p:nvPr>
            <p:ph type="tbl" sz="quarter" idx="14" hasCustomPrompt="1"/>
          </p:nvPr>
        </p:nvSpPr>
        <p:spPr>
          <a:xfrm>
            <a:off x="838200" y="2111381"/>
            <a:ext cx="10515600" cy="3570963"/>
          </a:xfrm>
        </p:spPr>
        <p:txBody>
          <a:bodyPr>
            <a:normAutofit/>
          </a:bodyPr>
          <a:lstStyle>
            <a:lvl1pPr marL="0" indent="0" algn="ctr">
              <a:buNone/>
              <a:defRPr sz="2000"/>
            </a:lvl1pPr>
          </a:lstStyle>
          <a:p>
            <a:r>
              <a:rPr lang="en-US"/>
              <a:t>Click icon to add table</a:t>
            </a:r>
            <a:endParaRPr lang="en-US"/>
          </a:p>
        </p:txBody>
      </p:sp>
      <p:sp>
        <p:nvSpPr>
          <p:cNvPr id="6" name="Footer Placeholder 4"/>
          <p:cNvSpPr>
            <a:spLocks noGrp="1"/>
          </p:cNvSpPr>
          <p:nvPr>
            <p:ph type="ftr" sz="quarter" idx="11"/>
          </p:nvPr>
        </p:nvSpPr>
        <p:spPr>
          <a:xfrm>
            <a:off x="838200" y="6356349"/>
            <a:ext cx="3819228" cy="365125"/>
          </a:xfrm>
        </p:spPr>
        <p:txBody>
          <a:bodyPr/>
          <a:lstStyle>
            <a:lvl1pPr algn="l">
              <a:defRPr sz="900"/>
            </a:lvl1pPr>
          </a:lstStyle>
          <a:p>
            <a:r>
              <a:rPr lang="en-US"/>
              <a:t>PRESENTATION TITLE</a:t>
            </a:r>
            <a:endParaRPr lang="en-US"/>
          </a:p>
        </p:txBody>
      </p:sp>
      <p:sp>
        <p:nvSpPr>
          <p:cNvPr id="7"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endParaRPr lang="en-US"/>
          </a:p>
        </p:txBody>
      </p:sp>
      <p:sp>
        <p:nvSpPr>
          <p:cNvPr id="3" name="Subtitle 2"/>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endParaRPr lang="en-US"/>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p:cNvSpPr>
            <a:spLocks noGrp="1"/>
          </p:cNvSpPr>
          <p:nvPr>
            <p:ph type="ftr" sz="quarter" idx="11"/>
          </p:nvPr>
        </p:nvSpPr>
        <p:spPr>
          <a:xfrm>
            <a:off x="4267200" y="6356350"/>
            <a:ext cx="4179570" cy="365125"/>
          </a:xfrm>
        </p:spPr>
        <p:txBody>
          <a:bodyPr/>
          <a:lstStyle>
            <a:lvl1pPr algn="l">
              <a:defRPr sz="900"/>
            </a:lvl1pPr>
          </a:lstStyle>
          <a:p>
            <a:r>
              <a:rPr lang="en-US"/>
              <a:t>PRESENTATION TITLE</a:t>
            </a:r>
            <a:endParaRPr lang="en-US"/>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4229100" y="0"/>
            <a:ext cx="7962901"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endParaRPr lang="en-US"/>
          </a:p>
        </p:txBody>
      </p:sp>
      <p:sp>
        <p:nvSpPr>
          <p:cNvPr id="3" name="Content Placeholder 2"/>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endParaRPr lang="en-US"/>
          </a:p>
        </p:txBody>
      </p:sp>
      <p:grpSp>
        <p:nvGrpSpPr>
          <p:cNvPr id="4" name="Group 3"/>
          <p:cNvGrpSpPr/>
          <p:nvPr userDrawn="1"/>
        </p:nvGrpSpPr>
        <p:grpSpPr>
          <a:xfrm>
            <a:off x="0" y="0"/>
            <a:ext cx="6557818" cy="6858000"/>
            <a:chOff x="0" y="0"/>
            <a:chExt cx="4762501" cy="5186363"/>
          </a:xfrm>
        </p:grpSpPr>
        <p:cxnSp>
          <p:nvCxnSpPr>
            <p:cNvPr id="5" name="Straight Connector 4"/>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endParaRPr lang="en-US"/>
          </a:p>
        </p:txBody>
      </p:sp>
      <p:cxnSp>
        <p:nvCxnSpPr>
          <p:cNvPr id="7" name="Straight Connector 6"/>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1" fmla="*/ 0 w 6576291"/>
              <a:gd name="connsiteY0-2" fmla="*/ 5080 h 6872605"/>
              <a:gd name="connsiteX1-3" fmla="*/ 3604491 w 6576291"/>
              <a:gd name="connsiteY1-4" fmla="*/ 0 h 6872605"/>
              <a:gd name="connsiteX2-5" fmla="*/ 6576291 w 6576291"/>
              <a:gd name="connsiteY2-6" fmla="*/ 6872605 h 6872605"/>
              <a:gd name="connsiteX3-7" fmla="*/ 0 w 6576291"/>
              <a:gd name="connsiteY3-8" fmla="*/ 6872605 h 6872605"/>
              <a:gd name="connsiteX4-9" fmla="*/ 0 w 6576291"/>
              <a:gd name="connsiteY4-10" fmla="*/ 5080 h 6872605"/>
              <a:gd name="connsiteX0-11" fmla="*/ 0 w 6576291"/>
              <a:gd name="connsiteY0-12" fmla="*/ 0 h 6867525"/>
              <a:gd name="connsiteX1-13" fmla="*/ 3624811 w 6576291"/>
              <a:gd name="connsiteY1-14" fmla="*/ 10160 h 6867525"/>
              <a:gd name="connsiteX2-15" fmla="*/ 6576291 w 6576291"/>
              <a:gd name="connsiteY2-16" fmla="*/ 6867525 h 6867525"/>
              <a:gd name="connsiteX3-17" fmla="*/ 0 w 6576291"/>
              <a:gd name="connsiteY3-18" fmla="*/ 6867525 h 6867525"/>
              <a:gd name="connsiteX4-19" fmla="*/ 0 w 6576291"/>
              <a:gd name="connsiteY4-20" fmla="*/ 0 h 6867525"/>
              <a:gd name="connsiteX0-21" fmla="*/ 0 w 6576291"/>
              <a:gd name="connsiteY0-22" fmla="*/ 5080 h 6872605"/>
              <a:gd name="connsiteX1-23" fmla="*/ 3629891 w 6576291"/>
              <a:gd name="connsiteY1-24" fmla="*/ 0 h 6872605"/>
              <a:gd name="connsiteX2-25" fmla="*/ 6576291 w 6576291"/>
              <a:gd name="connsiteY2-26" fmla="*/ 6872605 h 6872605"/>
              <a:gd name="connsiteX3-27" fmla="*/ 0 w 6576291"/>
              <a:gd name="connsiteY3-28" fmla="*/ 6872605 h 6872605"/>
              <a:gd name="connsiteX4-29" fmla="*/ 0 w 6576291"/>
              <a:gd name="connsiteY4-30" fmla="*/ 5080 h 6872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grpSp>
        <p:nvGrpSpPr>
          <p:cNvPr id="9" name="Group 8"/>
          <p:cNvGrpSpPr/>
          <p:nvPr userDrawn="1"/>
        </p:nvGrpSpPr>
        <p:grpSpPr>
          <a:xfrm>
            <a:off x="9096374" y="-25401"/>
            <a:ext cx="3095625" cy="6883401"/>
            <a:chOff x="9096375" y="-25401"/>
            <a:chExt cx="3095625" cy="6883401"/>
          </a:xfrm>
        </p:grpSpPr>
        <p:cxnSp>
          <p:nvCxnSpPr>
            <p:cNvPr id="10" name="Straight Connector 9"/>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1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endParaRPr lang="en-US"/>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093633" cy="3912394"/>
          </a:xfrm>
          <a:prstGeom prst="rect">
            <a:avLst/>
          </a:prstGeom>
        </p:spPr>
      </p:pic>
      <p:sp>
        <p:nvSpPr>
          <p:cNvPr id="2" name="Title 1"/>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9" name="Content Placeholder 3"/>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Footer Placeholder 4"/>
          <p:cNvSpPr>
            <a:spLocks noGrp="1"/>
          </p:cNvSpPr>
          <p:nvPr>
            <p:ph type="ftr" sz="quarter" idx="11"/>
          </p:nvPr>
        </p:nvSpPr>
        <p:spPr>
          <a:xfrm>
            <a:off x="2969260" y="6356349"/>
            <a:ext cx="3819228" cy="365125"/>
          </a:xfrm>
        </p:spPr>
        <p:txBody>
          <a:bodyPr/>
          <a:lstStyle>
            <a:lvl1pPr algn="l">
              <a:defRPr sz="900"/>
            </a:lvl1pPr>
          </a:lstStyle>
          <a:p>
            <a:r>
              <a:rPr lang="en-US"/>
              <a:t>PRESENTATION TITLE</a:t>
            </a:r>
            <a:endParaRPr lang="en-US"/>
          </a:p>
        </p:txBody>
      </p:sp>
      <p:sp>
        <p:nvSpPr>
          <p:cNvPr id="14"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grpSp>
        <p:nvGrpSpPr>
          <p:cNvPr id="10" name="Group 9"/>
          <p:cNvGrpSpPr/>
          <p:nvPr userDrawn="1"/>
        </p:nvGrpSpPr>
        <p:grpSpPr>
          <a:xfrm>
            <a:off x="4429817" y="0"/>
            <a:ext cx="7762183" cy="2754814"/>
            <a:chOff x="7334250" y="0"/>
            <a:chExt cx="4857750" cy="1724025"/>
          </a:xfrm>
        </p:grpSpPr>
        <p:cxnSp>
          <p:nvCxnSpPr>
            <p:cNvPr id="11" name="Straight Connector 10"/>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5" name="Content Placeholder 3"/>
          <p:cNvSpPr>
            <a:spLocks noGrp="1"/>
          </p:cNvSpPr>
          <p:nvPr>
            <p:ph sz="half" idx="15" hasCustomPrompt="1"/>
          </p:nvPr>
        </p:nvSpPr>
        <p:spPr>
          <a:xfrm>
            <a:off x="1341120" y="3392035"/>
            <a:ext cx="2722880" cy="2907164"/>
          </a:xfrm>
        </p:spPr>
        <p:txBody>
          <a:bodyPr tIns="0">
            <a:normAutofit/>
          </a:bodyPr>
          <a:lstStyle>
            <a:lvl1pPr marL="283210" indent="-283210">
              <a:lnSpc>
                <a:spcPct val="100000"/>
              </a:lnSpc>
              <a:buFont typeface="+mj-lt"/>
              <a:buAutoNum type="arabicPeriod"/>
              <a:defRPr sz="1800" b="0" spc="50" baseline="0"/>
            </a:lvl1pPr>
            <a:lvl2pPr marL="567055" indent="-342900">
              <a:lnSpc>
                <a:spcPct val="100000"/>
              </a:lnSpc>
              <a:spcBef>
                <a:spcPts val="1000"/>
              </a:spcBef>
              <a:buFont typeface="+mj-lt"/>
              <a:buAutoNum type="alphaLcPeriod"/>
              <a:defRPr sz="1800" spc="50" baseline="0"/>
            </a:lvl2pPr>
            <a:lvl3pPr marL="850265" indent="-342900">
              <a:lnSpc>
                <a:spcPct val="100000"/>
              </a:lnSpc>
              <a:spcBef>
                <a:spcPts val="1000"/>
              </a:spcBef>
              <a:buFont typeface="+mj-lt"/>
              <a:buAutoNum type="arabicParenR"/>
              <a:defRPr sz="1800" spc="50" baseline="0"/>
            </a:lvl3pPr>
            <a:lvl4pPr marL="1042670"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17" name="Text Placeholder 2"/>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3" name="Content Placeholder 3"/>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9" name="Footer Placeholder 4"/>
          <p:cNvSpPr>
            <a:spLocks noGrp="1"/>
          </p:cNvSpPr>
          <p:nvPr>
            <p:ph type="ftr" sz="quarter" idx="12"/>
          </p:nvPr>
        </p:nvSpPr>
        <p:spPr>
          <a:xfrm>
            <a:off x="1333500" y="6356349"/>
            <a:ext cx="3819228" cy="365125"/>
          </a:xfrm>
        </p:spPr>
        <p:txBody>
          <a:bodyPr/>
          <a:lstStyle>
            <a:lvl1pPr algn="l">
              <a:defRPr sz="900"/>
            </a:lvl1pPr>
          </a:lstStyle>
          <a:p>
            <a:r>
              <a:rPr lang="en-US"/>
              <a:t>PRESENTATION TITLE</a:t>
            </a:r>
            <a:endParaRPr lang="en-US"/>
          </a:p>
        </p:txBody>
      </p:sp>
      <p:sp>
        <p:nvSpPr>
          <p:cNvPr id="20"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13"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1" fmla="*/ 0 w 5476875"/>
              <a:gd name="connsiteY0-2" fmla="*/ 0 h 6858000"/>
              <a:gd name="connsiteX1-3" fmla="*/ 2520315 w 5476875"/>
              <a:gd name="connsiteY1-4" fmla="*/ 0 h 6858000"/>
              <a:gd name="connsiteX2-5" fmla="*/ 5476875 w 5476875"/>
              <a:gd name="connsiteY2-6" fmla="*/ 6858000 h 6858000"/>
              <a:gd name="connsiteX3-7" fmla="*/ 0 w 5476875"/>
              <a:gd name="connsiteY3-8" fmla="*/ 6858000 h 6858000"/>
              <a:gd name="connsiteX4-9" fmla="*/ 0 w 5476875"/>
              <a:gd name="connsiteY4-10" fmla="*/ 0 h 6858000"/>
              <a:gd name="connsiteX0-11" fmla="*/ 5080 w 5481955"/>
              <a:gd name="connsiteY0-12" fmla="*/ 0 h 6858000"/>
              <a:gd name="connsiteX1-13" fmla="*/ 2525395 w 5481955"/>
              <a:gd name="connsiteY1-14" fmla="*/ 0 h 6858000"/>
              <a:gd name="connsiteX2-15" fmla="*/ 5481955 w 5481955"/>
              <a:gd name="connsiteY2-16" fmla="*/ 6858000 h 6858000"/>
              <a:gd name="connsiteX3-17" fmla="*/ 5080 w 5481955"/>
              <a:gd name="connsiteY3-18" fmla="*/ 6858000 h 6858000"/>
              <a:gd name="connsiteX4-19" fmla="*/ 0 w 5481955"/>
              <a:gd name="connsiteY4-20" fmla="*/ 4805680 h 6858000"/>
              <a:gd name="connsiteX5" fmla="*/ 5080 w 5481955"/>
              <a:gd name="connsiteY5" fmla="*/ 0 h 6858000"/>
              <a:gd name="connsiteX0-21" fmla="*/ 5080 w 5481955"/>
              <a:gd name="connsiteY0-22" fmla="*/ 0 h 6863080"/>
              <a:gd name="connsiteX1-23" fmla="*/ 2525395 w 5481955"/>
              <a:gd name="connsiteY1-24" fmla="*/ 0 h 6863080"/>
              <a:gd name="connsiteX2-25" fmla="*/ 5481955 w 5481955"/>
              <a:gd name="connsiteY2-26" fmla="*/ 6858000 h 6863080"/>
              <a:gd name="connsiteX3-27" fmla="*/ 899160 w 5481955"/>
              <a:gd name="connsiteY3-28" fmla="*/ 6863080 h 6863080"/>
              <a:gd name="connsiteX4-29" fmla="*/ 0 w 5481955"/>
              <a:gd name="connsiteY4-30" fmla="*/ 4805680 h 6863080"/>
              <a:gd name="connsiteX5-31" fmla="*/ 5080 w 5481955"/>
              <a:gd name="connsiteY5-32" fmla="*/ 0 h 6863080"/>
              <a:gd name="connsiteX0-33" fmla="*/ 5080 w 5481955"/>
              <a:gd name="connsiteY0-34" fmla="*/ 0 h 6863080"/>
              <a:gd name="connsiteX1-35" fmla="*/ 2525395 w 5481955"/>
              <a:gd name="connsiteY1-36" fmla="*/ 0 h 6863080"/>
              <a:gd name="connsiteX2-37" fmla="*/ 5481955 w 5481955"/>
              <a:gd name="connsiteY2-38" fmla="*/ 6858000 h 6863080"/>
              <a:gd name="connsiteX3-39" fmla="*/ 899160 w 5481955"/>
              <a:gd name="connsiteY3-40" fmla="*/ 6863080 h 6863080"/>
              <a:gd name="connsiteX4-41" fmla="*/ 0 w 5481955"/>
              <a:gd name="connsiteY4-42" fmla="*/ 4805680 h 6863080"/>
              <a:gd name="connsiteX5-43" fmla="*/ 5080 w 5481955"/>
              <a:gd name="connsiteY5-44" fmla="*/ 0 h 6863080"/>
              <a:gd name="connsiteX0-45" fmla="*/ 5080 w 5481955"/>
              <a:gd name="connsiteY0-46" fmla="*/ 0 h 6863080"/>
              <a:gd name="connsiteX1-47" fmla="*/ 2525395 w 5481955"/>
              <a:gd name="connsiteY1-48" fmla="*/ 0 h 6863080"/>
              <a:gd name="connsiteX2-49" fmla="*/ 5481955 w 5481955"/>
              <a:gd name="connsiteY2-50" fmla="*/ 6858000 h 6863080"/>
              <a:gd name="connsiteX3-51" fmla="*/ 899160 w 5481955"/>
              <a:gd name="connsiteY3-52" fmla="*/ 6863080 h 6863080"/>
              <a:gd name="connsiteX4-53" fmla="*/ 0 w 5481955"/>
              <a:gd name="connsiteY4-54" fmla="*/ 4805680 h 6863080"/>
              <a:gd name="connsiteX5-55" fmla="*/ 5080 w 5481955"/>
              <a:gd name="connsiteY5-56" fmla="*/ 0 h 6863080"/>
              <a:gd name="connsiteX0-57" fmla="*/ 5080 w 5481955"/>
              <a:gd name="connsiteY0-58" fmla="*/ 0 h 6863080"/>
              <a:gd name="connsiteX1-59" fmla="*/ 2525395 w 5481955"/>
              <a:gd name="connsiteY1-60" fmla="*/ 0 h 6863080"/>
              <a:gd name="connsiteX2-61" fmla="*/ 5481955 w 5481955"/>
              <a:gd name="connsiteY2-62" fmla="*/ 6858000 h 6863080"/>
              <a:gd name="connsiteX3-63" fmla="*/ 899160 w 5481955"/>
              <a:gd name="connsiteY3-64" fmla="*/ 6863080 h 6863080"/>
              <a:gd name="connsiteX4-65" fmla="*/ 0 w 5481955"/>
              <a:gd name="connsiteY4-66" fmla="*/ 4759960 h 6863080"/>
              <a:gd name="connsiteX5-67" fmla="*/ 5080 w 5481955"/>
              <a:gd name="connsiteY5-68" fmla="*/ 0 h 6863080"/>
              <a:gd name="connsiteX0-69" fmla="*/ 5080 w 5481955"/>
              <a:gd name="connsiteY0-70" fmla="*/ 0 h 6863080"/>
              <a:gd name="connsiteX1-71" fmla="*/ 2525395 w 5481955"/>
              <a:gd name="connsiteY1-72" fmla="*/ 0 h 6863080"/>
              <a:gd name="connsiteX2-73" fmla="*/ 5481955 w 5481955"/>
              <a:gd name="connsiteY2-74" fmla="*/ 6858000 h 6863080"/>
              <a:gd name="connsiteX3-75" fmla="*/ 899160 w 5481955"/>
              <a:gd name="connsiteY3-76" fmla="*/ 6863080 h 6863080"/>
              <a:gd name="connsiteX4-77" fmla="*/ 0 w 5481955"/>
              <a:gd name="connsiteY4-78" fmla="*/ 4759960 h 6863080"/>
              <a:gd name="connsiteX5-79" fmla="*/ 5080 w 5481955"/>
              <a:gd name="connsiteY5-80" fmla="*/ 0 h 68630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a:p>
        </p:txBody>
      </p:sp>
      <p:sp>
        <p:nvSpPr>
          <p:cNvPr id="4" name="Footer Placeholder 4"/>
          <p:cNvSpPr>
            <a:spLocks noGrp="1"/>
          </p:cNvSpPr>
          <p:nvPr>
            <p:ph type="ftr" sz="quarter" idx="11"/>
          </p:nvPr>
        </p:nvSpPr>
        <p:spPr>
          <a:xfrm>
            <a:off x="825500" y="6356349"/>
            <a:ext cx="3819228" cy="365125"/>
          </a:xfrm>
        </p:spPr>
        <p:txBody>
          <a:bodyPr/>
          <a:lstStyle>
            <a:lvl1pPr algn="l">
              <a:defRPr sz="900"/>
            </a:lvl1pPr>
          </a:lstStyle>
          <a:p>
            <a:r>
              <a:rPr lang="en-US"/>
              <a:t>PRESENTATION TITLE</a:t>
            </a:r>
            <a:endParaRPr lang="en-US"/>
          </a:p>
        </p:txBody>
      </p:sp>
      <p:sp>
        <p:nvSpPr>
          <p:cNvPr id="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
        <p:nvSpPr>
          <p:cNvPr id="8" name="Content Placeholder 3"/>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endParaRPr lang="en-US" sz="4000"/>
          </a:p>
        </p:txBody>
      </p:sp>
      <p:sp>
        <p:nvSpPr>
          <p:cNvPr id="4" name="TextBox 3"/>
          <p:cNvSpPr txBox="1"/>
          <p:nvPr/>
        </p:nvSpPr>
        <p:spPr>
          <a:xfrm>
            <a:off x="6716783" y="3234266"/>
            <a:ext cx="4425350"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dirty="0">
                <a:latin typeface="Times New Roman" panose="02020603050405020304"/>
                <a:cs typeface="Times New Roman" panose="02020603050405020304"/>
              </a:rPr>
              <a:t>Submitted by</a:t>
            </a:r>
            <a:r>
              <a:rPr lang="en-US" dirty="0">
                <a:latin typeface="Times New Roman" panose="02020603050405020304"/>
                <a:cs typeface="Times New Roman" panose="02020603050405020304"/>
              </a:rPr>
              <a:t>:</a:t>
            </a:r>
            <a:endParaRPr lang="en-US"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VENI  R</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Register No:962821104102</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NM ID:au962821104102</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EMAIL ID:venir1452@gmail.com</a:t>
            </a:r>
            <a:endParaRPr lang="en-US" sz="2800" dirty="0">
              <a:latin typeface="Times New Roman" panose="02020603050405020304"/>
              <a:cs typeface="Times New Roman" panose="02020603050405020304"/>
            </a:endParaRPr>
          </a:p>
          <a:p>
            <a:r>
              <a:rPr lang="en-US" sz="3200" dirty="0">
                <a:latin typeface="Times New Roman" panose="02020603050405020304"/>
                <a:cs typeface="Times New Roman" panose="02020603050405020304"/>
              </a:rPr>
              <a:t>FINAL PROJECT</a:t>
            </a:r>
            <a:endParaRPr lang="en-US" sz="32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337192"/>
            <a:ext cx="6560969" cy="445113"/>
          </a:xfrm>
        </p:spPr>
        <p:txBody>
          <a:bodyPr>
            <a:noAutofit/>
          </a:bodyPr>
          <a:lstStyle/>
          <a:p>
            <a:r>
              <a:rPr lang="en-US" sz="3200" b="1">
                <a:latin typeface="Times New Roman" panose="02020603050405020304"/>
                <a:cs typeface="Times New Roman" panose="02020603050405020304"/>
              </a:rPr>
              <a:t>MODELLING</a:t>
            </a:r>
            <a:endParaRPr lang="en-US" sz="3200" b="1">
              <a:latin typeface="Times New Roman" panose="02020603050405020304"/>
              <a:cs typeface="Times New Roman" panose="02020603050405020304"/>
            </a:endParaRPr>
          </a:p>
        </p:txBody>
      </p:sp>
      <p:sp>
        <p:nvSpPr>
          <p:cNvPr id="3" name="Text Placeholder 2"/>
          <p:cNvSpPr>
            <a:spLocks noGrp="1"/>
          </p:cNvSpPr>
          <p:nvPr>
            <p:ph type="body" idx="1"/>
          </p:nvPr>
        </p:nvSpPr>
        <p:spPr/>
        <p:txBody>
          <a:bodyPr/>
          <a:lstStyle/>
          <a:p>
            <a:r>
              <a:rPr lang="en-US"/>
              <a:t>.</a:t>
            </a:r>
            <a:endParaRPr lang="en-US"/>
          </a:p>
        </p:txBody>
      </p:sp>
      <p:sp>
        <p:nvSpPr>
          <p:cNvPr id="4" name="Content Placeholder 3"/>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panose="02020603050405020304"/>
                <a:cs typeface="Times New Roman" panose="02020603050405020304"/>
              </a:rPr>
              <a:t>Data Collection and Preprocessing​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Feature Selection and </a:t>
            </a:r>
            <a:r>
              <a:rPr lang="en-US" sz="2400">
                <a:latin typeface="Times New Roman" panose="02020603050405020304"/>
                <a:cs typeface="Times New Roman" panose="02020603050405020304"/>
              </a:rPr>
              <a:t>Engineering​</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Data Sequencing​ Model Architecture​ </a:t>
            </a:r>
            <a:endParaRPr lang="en-US" sz="2400" dirty="0">
              <a:latin typeface="Times New Roman" panose="02020603050405020304"/>
              <a:cs typeface="Times New Roman" panose="02020603050405020304"/>
            </a:endParaRPr>
          </a:p>
          <a:p>
            <a:r>
              <a:rPr lang="en-US" sz="2400">
                <a:latin typeface="Times New Roman" panose="02020603050405020304"/>
                <a:cs typeface="Times New Roman" panose="02020603050405020304"/>
              </a:rPr>
              <a:t>Compile the Model​</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a:t>
            </a:r>
            <a:r>
              <a:rPr lang="en-US" sz="2400" err="1">
                <a:latin typeface="Times New Roman" panose="02020603050405020304"/>
                <a:cs typeface="Times New Roman" panose="02020603050405020304"/>
              </a:rPr>
              <a:t>Model</a:t>
            </a:r>
            <a:r>
              <a:rPr lang="en-US" sz="2400" dirty="0">
                <a:latin typeface="Times New Roman" panose="02020603050405020304"/>
                <a:cs typeface="Times New Roman" panose="02020603050405020304"/>
              </a:rPr>
              <a:t> Training​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Model Evaluation​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Hyperparameter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Tuning​ </a:t>
            </a:r>
            <a:r>
              <a:rPr lang="en-US" sz="2400">
                <a:latin typeface="Times New Roman" panose="02020603050405020304"/>
                <a:cs typeface="Times New Roman" panose="02020603050405020304"/>
              </a:rPr>
              <a:t>Prediction</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Iterative Improvement</a:t>
            </a:r>
            <a:endParaRPr lang="en-US" sz="2400" dirty="0">
              <a:latin typeface="Times New Roman" panose="02020603050405020304"/>
              <a:cs typeface="Times New Roman" panose="02020603050405020304"/>
            </a:endParaRPr>
          </a:p>
        </p:txBody>
      </p:sp>
      <p:sp>
        <p:nvSpPr>
          <p:cNvPr id="5" name="Text Placeholder 4"/>
          <p:cNvSpPr>
            <a:spLocks noGrp="1"/>
          </p:cNvSpPr>
          <p:nvPr>
            <p:ph type="body" sz="quarter" idx="3"/>
          </p:nvPr>
        </p:nvSpPr>
        <p:spPr>
          <a:xfrm>
            <a:off x="7887108" y="-12143"/>
            <a:ext cx="3943627" cy="3180686"/>
          </a:xfrm>
        </p:spPr>
        <p:txBody>
          <a:bodyPr/>
          <a:lstStyle/>
          <a:p>
            <a:r>
              <a:rPr lang="en-US"/>
              <a:t>.</a:t>
            </a:r>
            <a:endParaRPr lang="en-US"/>
          </a:p>
        </p:txBody>
      </p:sp>
      <p:pic>
        <p:nvPicPr>
          <p:cNvPr id="8" name="Content Placeholder 7" descr="A diagram of a process&#10;&#10;Description automatically generated"/>
          <p:cNvPicPr>
            <a:picLocks noGrp="1" noChangeAspect="1"/>
          </p:cNvPicPr>
          <p:nvPr>
            <p:ph sz="half" idx="14"/>
          </p:nvPr>
        </p:nvPicPr>
        <p:blipFill>
          <a:blip r:embed="rId1"/>
          <a:stretch>
            <a:fillRect/>
          </a:stretch>
        </p:blipFill>
        <p:spPr>
          <a:xfrm>
            <a:off x="5621868" y="7154"/>
            <a:ext cx="6576295" cy="6846498"/>
          </a:xfrm>
        </p:spPr>
      </p:pic>
      <p:sp>
        <p:nvSpPr>
          <p:cNvPr id="7" name="Slide Number Placeholder 6"/>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337192"/>
            <a:ext cx="5712706" cy="445113"/>
          </a:xfrm>
        </p:spPr>
        <p:txBody>
          <a:bodyPr>
            <a:normAutofit fontScale="90000"/>
          </a:bodyPr>
          <a:lstStyle/>
          <a:p>
            <a:r>
              <a:rPr lang="en-US" sz="4000">
                <a:latin typeface="Times New Roman" panose="02020603050405020304"/>
                <a:cs typeface="Times New Roman" panose="02020603050405020304"/>
              </a:rPr>
              <a:t>RESULT</a:t>
            </a:r>
            <a:endParaRPr lang="en-US" sz="4000">
              <a:latin typeface="Times New Roman" panose="02020603050405020304"/>
              <a:cs typeface="Times New Roman" panose="02020603050405020304"/>
            </a:endParaRPr>
          </a:p>
        </p:txBody>
      </p:sp>
      <p:sp>
        <p:nvSpPr>
          <p:cNvPr id="8" name="Text Placeholder 7"/>
          <p:cNvSpPr>
            <a:spLocks noGrp="1"/>
          </p:cNvSpPr>
          <p:nvPr>
            <p:ph type="body" idx="1"/>
          </p:nvPr>
        </p:nvSpPr>
        <p:spPr/>
        <p:txBody>
          <a:bodyPr/>
          <a:lstStyle/>
          <a:p>
            <a:endParaRPr lang="en-US"/>
          </a:p>
        </p:txBody>
      </p:sp>
      <p:pic>
        <p:nvPicPr>
          <p:cNvPr id="3" name="Content Placeholder 2" descr="A screenshot of a computer&#10;&#10;Description automatically generated"/>
          <p:cNvPicPr>
            <a:picLocks noGrp="1" noChangeAspect="1"/>
          </p:cNvPicPr>
          <p:nvPr>
            <p:ph sz="half" idx="2"/>
          </p:nvPr>
        </p:nvPicPr>
        <p:blipFill rotWithShape="1">
          <a:blip r:embed="rId1"/>
          <a:srcRect b="5291"/>
          <a:stretch>
            <a:fillRect/>
          </a:stretch>
        </p:blipFill>
        <p:spPr>
          <a:xfrm>
            <a:off x="355161" y="1245964"/>
            <a:ext cx="6397924" cy="5138702"/>
          </a:xfrm>
        </p:spPr>
      </p:pic>
      <p:sp>
        <p:nvSpPr>
          <p:cNvPr id="4" name="Text Placeholder 3"/>
          <p:cNvSpPr>
            <a:spLocks noGrp="1"/>
          </p:cNvSpPr>
          <p:nvPr>
            <p:ph type="body" sz="quarter" idx="3"/>
          </p:nvPr>
        </p:nvSpPr>
        <p:spPr/>
        <p:txBody>
          <a:bodyPr/>
          <a:lstStyle/>
          <a:p>
            <a:endParaRPr lang="en-US"/>
          </a:p>
        </p:txBody>
      </p:sp>
      <p:pic>
        <p:nvPicPr>
          <p:cNvPr id="5" name="Content Placeholder 4" descr="A screenshot of a computer&#10;&#10;Description automatically generated"/>
          <p:cNvPicPr>
            <a:picLocks noGrp="1" noChangeAspect="1"/>
          </p:cNvPicPr>
          <p:nvPr>
            <p:ph sz="half" idx="14"/>
          </p:nvPr>
        </p:nvPicPr>
        <p:blipFill rotWithShape="1">
          <a:blip r:embed="rId2"/>
          <a:srcRect t="58" r="-62" b="4785"/>
          <a:stretch>
            <a:fillRect/>
          </a:stretch>
        </p:blipFill>
        <p:spPr>
          <a:xfrm>
            <a:off x="6753412" y="1245409"/>
            <a:ext cx="5437995" cy="513567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9448800" y="6356350"/>
            <a:ext cx="2743200" cy="365125"/>
          </a:xfrm>
        </p:spPr>
        <p:txBody>
          <a:bodyPr/>
          <a:lstStyle/>
          <a:p>
            <a:fld id="{A49DFD55-3C28-40EF-9E31-A92D2E4017FF}" type="slidenum">
              <a:rPr lang="en-US" smtClean="0"/>
            </a:fld>
            <a:endParaRPr lang="en-US"/>
          </a:p>
        </p:txBody>
      </p:sp>
      <p:sp>
        <p:nvSpPr>
          <p:cNvPr id="8" name="TextBox 7"/>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dirty="0">
                <a:latin typeface="Times New Roman" panose="02020603050405020304"/>
                <a:cs typeface="Times New Roman" panose="02020603050405020304"/>
              </a:rPr>
              <a:t>CONCLUSION</a:t>
            </a:r>
            <a:endParaRPr lang="en-US" sz="2800" b="1" dirty="0">
              <a:latin typeface="Times New Roman" panose="02020603050405020304"/>
              <a:cs typeface="Times New Roman" panose="02020603050405020304"/>
            </a:endParaRPr>
          </a:p>
          <a:p>
            <a:endParaRPr lang="en-US" sz="2800" b="1" dirty="0">
              <a:latin typeface="Times New Roman" panose="02020603050405020304"/>
              <a:cs typeface="Times New Roman" panose="02020603050405020304"/>
            </a:endParaRPr>
          </a:p>
        </p:txBody>
      </p:sp>
      <p:sp>
        <p:nvSpPr>
          <p:cNvPr id="14" name="TextBox 13"/>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dirty="0">
                <a:latin typeface="Times New Roman" panose="02020603050405020304"/>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Though not a crystal ball, LSTM models stand as invaluable allies in the quest for profitable trades.</a:t>
            </a:r>
            <a:endParaRPr lang="en-US">
              <a:latin typeface="Times New Roman" panose="02020603050405020304"/>
              <a:cs typeface="Times New Roman" panose="02020603050405020304"/>
            </a:endParaRPr>
          </a:p>
          <a:p>
            <a:br>
              <a:rPr lang="en-US" dirty="0"/>
            </a:br>
            <a:endParaRPr lang="en-US" dirty="0"/>
          </a:p>
          <a:p>
            <a:pPr algn="l"/>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panose="02020603050405020304"/>
                <a:cs typeface="Times New Roman" panose="02020603050405020304"/>
              </a:rPr>
              <a:t>THANK YOU</a:t>
            </a:r>
            <a:endParaRPr lang="en-US" sz="4000">
              <a:latin typeface="Times New Roman" panose="02020603050405020304"/>
              <a:cs typeface="Times New Roman" panose="02020603050405020304"/>
            </a:endParaRPr>
          </a:p>
        </p:txBody>
      </p:sp>
      <p:sp>
        <p:nvSpPr>
          <p:cNvPr id="6" name="Slide Number Placeholder 5"/>
          <p:cNvSpPr>
            <a:spLocks noGrp="1"/>
          </p:cNvSpPr>
          <p:nvPr>
            <p:ph type="sldNum" sz="quarter" idx="12"/>
          </p:nvPr>
        </p:nvSpPr>
        <p:spPr>
          <a:xfrm>
            <a:off x="9579428" y="6356350"/>
            <a:ext cx="1774371" cy="365125"/>
          </a:xfrm>
        </p:spPr>
        <p:txBody>
          <a:bodyPr/>
          <a:lstStyle/>
          <a:p>
            <a:fld id="{A49DFD55-3C28-40EF-9E31-A92D2E4017FF}" type="slidenum">
              <a:rPr lang="en-US" dirty="0"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 y="-273517"/>
            <a:ext cx="5771071" cy="1196167"/>
          </a:xfrm>
        </p:spPr>
        <p:txBody>
          <a:bodyPr>
            <a:normAutofit/>
          </a:bodyPr>
          <a:lstStyle/>
          <a:p>
            <a:r>
              <a:rPr lang="en-US" sz="4800" b="1"/>
              <a:t>TITLE OF PROJECT</a:t>
            </a:r>
            <a:endParaRPr lang="en-US" sz="4800" b="1"/>
          </a:p>
        </p:txBody>
      </p:sp>
      <p:sp>
        <p:nvSpPr>
          <p:cNvPr id="3" name="Content Placeholder 2"/>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panose="02020603050405020304"/>
                <a:cs typeface="Times New Roman" panose="02020603050405020304"/>
              </a:rPr>
              <a:t>STOCK  PRICE PREDICTION USING LSTM NEURAL NETWORKS    MARKET</a:t>
            </a:r>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endParaRPr lang="en-US" sz="2400"/>
          </a:p>
          <a:p>
            <a:r>
              <a:rPr lang="en-US" sz="2400"/>
              <a:t>3.    END USERS</a:t>
            </a:r>
            <a:endParaRPr lang="en-US" sz="2400"/>
          </a:p>
          <a:p>
            <a:r>
              <a:rPr lang="en-US" sz="2400"/>
              <a:t>4.    MY SOLUTION</a:t>
            </a:r>
            <a:endParaRPr lang="en-US" sz="2400"/>
          </a:p>
          <a:p>
            <a:r>
              <a:rPr lang="en-US" sz="2400"/>
              <a:t>5.    MODELLING</a:t>
            </a:r>
            <a:endParaRPr lang="en-US" sz="2400"/>
          </a:p>
          <a:p>
            <a:r>
              <a:rPr lang="en-US" sz="2400"/>
              <a:t>6.    RESULTS</a:t>
            </a:r>
            <a:endParaRPr lang="en-US" sz="2400"/>
          </a:p>
          <a:p>
            <a:r>
              <a:rPr lang="en-US" sz="2400"/>
              <a:t>7.    CONCLUSION</a:t>
            </a:r>
            <a:endParaRPr lang="en-US" sz="2400"/>
          </a:p>
        </p:txBody>
      </p:sp>
      <p:sp>
        <p:nvSpPr>
          <p:cNvPr id="5"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1615" y="487018"/>
            <a:ext cx="6379305" cy="530638"/>
          </a:xfrm>
        </p:spPr>
        <p:txBody>
          <a:bodyPr/>
          <a:lstStyle/>
          <a:p>
            <a:r>
              <a:rPr lang="en-US" err="1"/>
              <a:t>ProBLEM</a:t>
            </a:r>
            <a:r>
              <a:rPr lang="en-US"/>
              <a:t> STATEMENT</a:t>
            </a:r>
            <a:endParaRPr lang="en-US"/>
          </a:p>
        </p:txBody>
      </p:sp>
      <p:sp>
        <p:nvSpPr>
          <p:cNvPr id="3" name="TextBox 2"/>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400">
                <a:solidFill>
                  <a:srgbClr val="0D0D0D"/>
                </a:solidFill>
                <a:latin typeface="Times New Roman" panose="02020603050405020304"/>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panose="02020603050405020304"/>
              <a:ea typeface="+mn-lt"/>
              <a:cs typeface="Times New Roman" panose="02020603050405020304"/>
            </a:endParaRPr>
          </a:p>
          <a:p>
            <a:pPr marL="342900" indent="-342900">
              <a:buFont typeface="Arial" panose="020B0604020202020204"/>
              <a:buChar char="•"/>
            </a:pPr>
            <a:r>
              <a:rPr lang="en-US" sz="2400">
                <a:solidFill>
                  <a:srgbClr val="0D0D0D"/>
                </a:solidFill>
                <a:latin typeface="Times New Roman" panose="02020603050405020304"/>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954" y="12568"/>
            <a:ext cx="9125380" cy="875694"/>
          </a:xfrm>
        </p:spPr>
        <p:txBody>
          <a:bodyPr/>
          <a:lstStyle/>
          <a:p>
            <a:pPr algn="ctr"/>
            <a:r>
              <a:rPr lang="en-US" sz="4000">
                <a:solidFill>
                  <a:srgbClr val="222222"/>
                </a:solidFill>
                <a:latin typeface="Times New Roman" panose="02020603050405020304"/>
                <a:cs typeface="Arial" panose="020B0604020202020204"/>
              </a:rPr>
              <a:t>PROJECT OVERVIEW</a:t>
            </a:r>
            <a:endParaRPr lang="en-US" sz="4000">
              <a:latin typeface="Times New Roman" panose="02020603050405020304"/>
              <a:cs typeface="Arial" panose="020B0604020202020204"/>
            </a:endParaRPr>
          </a:p>
        </p:txBody>
      </p:sp>
      <p:sp>
        <p:nvSpPr>
          <p:cNvPr id="4" name="TextBox 3"/>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700">
                <a:solidFill>
                  <a:srgbClr val="222222"/>
                </a:solidFill>
                <a:latin typeface="Times New Roman" panose="02020603050405020304"/>
                <a:cs typeface="Arial" panose="020B0604020202020204"/>
              </a:rPr>
              <a:t>                                                                 </a:t>
            </a:r>
            <a:endParaRPr lang="en-US" sz="2500">
              <a:solidFill>
                <a:srgbClr val="000000"/>
              </a:solidFill>
              <a:latin typeface="Times New Roman" panose="02020603050405020304"/>
              <a:cs typeface="Times New Roman" panose="020206030504050203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The Intelligent Stock Market Analysis System is  a comprehensive project aimed at providing investors and traders with powerful tools for analyzing and</a:t>
            </a:r>
            <a:endParaRPr lang="en-US" sz="2500">
              <a:solidFill>
                <a:srgbClr val="000000"/>
              </a:solidFill>
              <a:latin typeface="Times New Roman" panose="02020603050405020304"/>
              <a:cs typeface="Times New Roman" panose="02020603050405020304"/>
            </a:endParaRPr>
          </a:p>
          <a:p>
            <a:r>
              <a:rPr lang="en-US" sz="2500">
                <a:solidFill>
                  <a:srgbClr val="222222"/>
                </a:solidFill>
                <a:latin typeface="Times New Roman" panose="02020603050405020304"/>
                <a:cs typeface="Arial" panose="020B0604020202020204"/>
              </a:rPr>
              <a:t>    interpreting stock market data.</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a:p>
            <a:pPr marL="342900" indent="-342900">
              <a:buFont typeface="Arial" panose="020B0604020202020204"/>
              <a:buChar char="•"/>
            </a:pPr>
            <a:endParaRPr lang="en-US" sz="2500">
              <a:solidFill>
                <a:srgbClr val="222222"/>
              </a:solidFill>
              <a:latin typeface="Times New Roman" panose="02020603050405020304"/>
              <a:cs typeface="Arial" panose="020B06040202020202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panose="02020603050405020304"/>
              <a:cs typeface="Arial" panose="020B0604020202020204"/>
            </a:endParaRPr>
          </a:p>
          <a:p>
            <a:pPr>
              <a:buFont typeface="Arial,Sans-Serif"/>
            </a:pPr>
            <a:r>
              <a:rPr lang="en-US" sz="2500">
                <a:solidFill>
                  <a:srgbClr val="222222"/>
                </a:solidFill>
                <a:latin typeface="Times New Roman" panose="02020603050405020304"/>
                <a:cs typeface="Arial" panose="020B0604020202020204"/>
              </a:rPr>
              <a:t>    of stock  trading.</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69706"/>
          </a:xfrm>
        </p:spPr>
        <p:txBody>
          <a:bodyPr>
            <a:normAutofit/>
          </a:bodyPr>
          <a:lstStyle/>
          <a:p>
            <a:r>
              <a:rPr lang="en-US" sz="4000">
                <a:latin typeface="Times New Roman" panose="02020603050405020304"/>
                <a:cs typeface="Times New Roman" panose="02020603050405020304"/>
              </a:rPr>
              <a:t>END USERS</a:t>
            </a:r>
            <a:endParaRPr lang="en-US" sz="4000">
              <a:latin typeface="Times New Roman" panose="02020603050405020304"/>
              <a:cs typeface="Times New Roman" panose="02020603050405020304"/>
            </a:endParaRPr>
          </a:p>
        </p:txBody>
      </p:sp>
      <p:sp>
        <p:nvSpPr>
          <p:cNvPr id="3" name="Text Placeholder 2"/>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endParaRPr lang="en-US" sz="3600" b="0"/>
          </a:p>
          <a:p>
            <a:r>
              <a:rPr lang="en-US" sz="3600" b="0"/>
              <a:t>2.Traders</a:t>
            </a:r>
            <a:endParaRPr lang="en-US" sz="3600" b="0"/>
          </a:p>
          <a:p>
            <a:r>
              <a:rPr lang="en-US" sz="3600" b="0"/>
              <a:t>3.Financial Analysts</a:t>
            </a:r>
            <a:endParaRPr lang="en-US" sz="3600" b="0"/>
          </a:p>
          <a:p>
            <a:r>
              <a:rPr lang="en-US" sz="3600" b="0"/>
              <a:t>4.Brokers</a:t>
            </a:r>
            <a:endParaRPr lang="en-US" sz="3600" b="0"/>
          </a:p>
          <a:p>
            <a:endParaRPr lang="en-US" sz="3600" b="0"/>
          </a:p>
          <a:p>
            <a:endParaRPr lang="en-US" sz="3600" b="0"/>
          </a:p>
        </p:txBody>
      </p:sp>
      <p:sp>
        <p:nvSpPr>
          <p:cNvPr id="14"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9272357" cy="1057253"/>
          </a:xfrm>
        </p:spPr>
        <p:txBody>
          <a:bodyPr/>
          <a:lstStyle/>
          <a:p>
            <a:r>
              <a:rPr lang="en-US">
                <a:latin typeface="Times New Roman" panose="02020603050405020304"/>
                <a:cs typeface="Times New Roman" panose="02020603050405020304"/>
              </a:rPr>
              <a:t>INTRODUCTION TO </a:t>
            </a:r>
            <a:r>
              <a:rPr lang="en-US" err="1">
                <a:latin typeface="Times New Roman" panose="02020603050405020304"/>
                <a:cs typeface="Times New Roman" panose="02020603050405020304"/>
              </a:rPr>
              <a:t>lstm</a:t>
            </a:r>
            <a:r>
              <a:rPr lang="en-US">
                <a:latin typeface="Times New Roman" panose="02020603050405020304"/>
                <a:cs typeface="Times New Roman" panose="02020603050405020304"/>
              </a:rPr>
              <a:t> neural networks </a:t>
            </a:r>
            <a:endParaRPr lang="en-US"/>
          </a:p>
        </p:txBody>
      </p:sp>
      <p:sp>
        <p:nvSpPr>
          <p:cNvPr id="3" name="Content Placeholder 2"/>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panose="020B0604020202020204"/>
              <a:buChar char="•"/>
            </a:pPr>
            <a:r>
              <a:rPr lang="en-US" b="0">
                <a:solidFill>
                  <a:srgbClr val="0D0D0D"/>
                </a:solidFill>
                <a:latin typeface="Times New Roman" panose="02020603050405020304"/>
                <a:ea typeface="+mn-lt"/>
                <a:cs typeface="+mn-lt"/>
              </a:rPr>
              <a:t>LSTM stands for Long Short-Term Memory, a type of recurrent neural network (RNN) architecture.</a:t>
            </a:r>
            <a:endParaRPr lang="en-US">
              <a:latin typeface="Times New Roman" panose="02020603050405020304"/>
              <a:cs typeface="Times New Roman" panose="02020603050405020304"/>
            </a:endParaRPr>
          </a:p>
          <a:p>
            <a:pPr marL="285750" indent="-285750">
              <a:buFont typeface="Arial" panose="020B0604020202020204"/>
              <a:buChar char="•"/>
            </a:pPr>
            <a:r>
              <a:rPr lang="en-US" b="0">
                <a:solidFill>
                  <a:srgbClr val="0D0D0D"/>
                </a:solidFill>
                <a:latin typeface="Times New Roman" panose="02020603050405020304"/>
                <a:ea typeface="+mn-lt"/>
                <a:cs typeface="+mn-lt"/>
              </a:rPr>
              <a:t>Developed to address the vanishing gradient problem in traditional RNNs, which hinders learning long-term dependencies.</a:t>
            </a:r>
            <a:endParaRPr lang="en-US" b="0">
              <a:solidFill>
                <a:srgbClr val="0D0D0D"/>
              </a:solidFill>
              <a:latin typeface="Times New Roman" panose="02020603050405020304"/>
              <a:cs typeface="Times New Roman" panose="02020603050405020304"/>
            </a:endParaRPr>
          </a:p>
          <a:p>
            <a:r>
              <a:rPr lang="en-US">
                <a:solidFill>
                  <a:srgbClr val="0D0D0D"/>
                </a:solidFill>
                <a:latin typeface="Times New Roman" panose="02020603050405020304"/>
                <a:ea typeface="+mn-lt"/>
                <a:cs typeface="+mn-lt"/>
              </a:rPr>
              <a:t>    Key Components of LSTM</a:t>
            </a:r>
            <a:endParaRPr lang="en-US" b="0">
              <a:solidFill>
                <a:srgbClr val="0D0D0D"/>
              </a:solidFill>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Input Gate: Controls the flow of information into the cell.</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Forget Gate: Modulates the retention of information from the previous cell state.</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Cell State: Carries information over time and is regulated by gates.</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Output Gate: Controls the information flow from the cell to the output.</a:t>
            </a:r>
            <a:endParaRPr lang="en-US">
              <a:latin typeface="Times New Roman" panose="02020603050405020304"/>
            </a:endParaRPr>
          </a:p>
          <a:p>
            <a:pPr marL="285750" indent="-285750">
              <a:buFont typeface="Arial" panose="020B0604020202020204"/>
              <a:buChar char="•"/>
            </a:pPr>
            <a:endParaRPr lang="en-US" sz="12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panose="020B0604020202020204"/>
              <a:buChar char="•"/>
            </a:pPr>
            <a:r>
              <a:rPr lang="en-US" sz="2000" b="0">
                <a:solidFill>
                  <a:srgbClr val="0D0D0D"/>
                </a:solidFill>
                <a:latin typeface="Times New Roman" panose="02020603050405020304"/>
                <a:ea typeface="+mn-lt"/>
                <a:cs typeface="+mn-lt"/>
              </a:rPr>
              <a:t>Stock Price Prediction: Forecasting future stock prices based on historical data.</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Natural Language Processing: Generating coherent text and understanding context in language models.</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Speech Recognition: Transcribing speech into text with improved accuracy.</a:t>
            </a:r>
            <a:endParaRPr lang="en-US" sz="2000" b="0">
              <a:solidFill>
                <a:srgbClr val="0D0D0D"/>
              </a:solidFill>
              <a:latin typeface="Times New Roman" panose="02020603050405020304"/>
            </a:endParaRPr>
          </a:p>
          <a:p>
            <a:r>
              <a:rPr lang="en-US" sz="2400">
                <a:solidFill>
                  <a:srgbClr val="0D0D0D"/>
                </a:solidFill>
                <a:latin typeface="Times New Roman" panose="02020603050405020304"/>
                <a:ea typeface="+mn-lt"/>
                <a:cs typeface="+mn-lt"/>
              </a:rPr>
              <a:t> Limitations and Challenges</a:t>
            </a:r>
            <a:endParaRPr lang="en-US" sz="2400" b="0">
              <a:solidFill>
                <a:srgbClr val="0D0D0D"/>
              </a:solidFill>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Complexity: LSTM models can be computationally expensive to train and deploy.</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Overfitting: Prone to overfitting, especially with small datasets.</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Interpretability: Understanding the inner workings of LSTM models can be challenging.</a:t>
            </a:r>
            <a:endParaRPr lang="en-US" sz="2000">
              <a:latin typeface="Times New Roman" panose="02020603050405020304"/>
            </a:endParaRPr>
          </a:p>
          <a:p>
            <a:pPr marL="285750" indent="-285750">
              <a:buFont typeface="Arial" panose="020B0604020202020204"/>
              <a:buChar char="•"/>
            </a:pPr>
            <a:endParaRPr lang="en-US" sz="20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p:cNvSpPr>
            <a:spLocks noGrp="1"/>
          </p:cNvSpPr>
          <p:nvPr>
            <p:ph type="body" idx="1"/>
          </p:nvPr>
        </p:nvSpPr>
        <p:spPr>
          <a:xfrm>
            <a:off x="838200" y="332914"/>
            <a:ext cx="5661886" cy="851555"/>
          </a:xfrm>
        </p:spPr>
        <p:txBody>
          <a:bodyPr/>
          <a:lstStyle/>
          <a:p>
            <a:r>
              <a:rPr lang="en-US"/>
              <a:t>.</a:t>
            </a:r>
            <a:endParaRPr lang="en-US"/>
          </a:p>
        </p:txBody>
      </p:sp>
      <p:sp>
        <p:nvSpPr>
          <p:cNvPr id="4" name="Content Placeholder 3"/>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panose="02020603050405020304"/>
                <a:ea typeface="+mn-lt"/>
                <a:cs typeface="+mn-lt"/>
              </a:rPr>
              <a:t>Data Collection and Preprocessing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Feature Engineering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Model Building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Training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Evaluation</a:t>
            </a:r>
            <a:r>
              <a:rPr lang="en-US" sz="2000">
                <a:solidFill>
                  <a:srgbClr val="0D0D0D"/>
                </a:solidFill>
                <a:latin typeface="Times New Roman" panose="02020603050405020304"/>
                <a:ea typeface="+mn-lt"/>
                <a:cs typeface="+mn-lt"/>
              </a:rPr>
              <a:t>.</a:t>
            </a:r>
            <a:endParaRPr lang="en-US" sz="2000">
              <a:latin typeface="Times New Roman" panose="02020603050405020304"/>
              <a:cs typeface="Times New Roman" panose="02020603050405020304"/>
            </a:endParaRPr>
          </a:p>
          <a:p>
            <a:r>
              <a:rPr lang="en-US" sz="2000">
                <a:latin typeface="Times New Roman" panose="02020603050405020304"/>
                <a:ea typeface="+mn-lt"/>
                <a:cs typeface="+mn-lt"/>
              </a:rPr>
              <a:t>Fine-Tuning and Optimization</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Deployment and Monitoring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Risk Management</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Documentation and Reporting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Continuous Improvement</a:t>
            </a:r>
            <a:endParaRPr lang="en-US" sz="2000">
              <a:solidFill>
                <a:srgbClr val="0D0D0D"/>
              </a:solidFill>
              <a:latin typeface="Times New Roman" panose="02020603050405020304"/>
              <a:cs typeface="Times New Roman" panose="02020603050405020304"/>
            </a:endParaRPr>
          </a:p>
          <a:p>
            <a:pPr lvl="1"/>
            <a:endParaRPr lang="en-US">
              <a:solidFill>
                <a:srgbClr val="0D0D0D"/>
              </a:solidFill>
              <a:latin typeface="Times New Roman" panose="02020603050405020304"/>
            </a:endParaRPr>
          </a:p>
          <a:p>
            <a:endParaRPr lang="en-US"/>
          </a:p>
        </p:txBody>
      </p:sp>
      <p:sp>
        <p:nvSpPr>
          <p:cNvPr id="6" name="Text Placeholder 5"/>
          <p:cNvSpPr>
            <a:spLocks noGrp="1"/>
          </p:cNvSpPr>
          <p:nvPr>
            <p:ph type="body" sz="quarter" idx="3"/>
          </p:nvPr>
        </p:nvSpPr>
        <p:spPr>
          <a:xfrm>
            <a:off x="7887108" y="519819"/>
            <a:ext cx="3943627" cy="851555"/>
          </a:xfrm>
        </p:spPr>
        <p:txBody>
          <a:bodyPr/>
          <a:lstStyle/>
          <a:p>
            <a:r>
              <a:rPr lang="en-US"/>
              <a:t>.</a:t>
            </a:r>
            <a:endParaRPr lang="en-US"/>
          </a:p>
        </p:txBody>
      </p:sp>
      <p:pic>
        <p:nvPicPr>
          <p:cNvPr id="7" name="Content Placeholder 6" descr="A computer screen with a graph and coins&#10;&#10;Description automatically generated"/>
          <p:cNvPicPr>
            <a:picLocks noGrp="1" noChangeAspect="1"/>
          </p:cNvPicPr>
          <p:nvPr>
            <p:ph sz="half" idx="14"/>
          </p:nvPr>
        </p:nvPicPr>
        <p:blipFill>
          <a:blip r:embed="rId1"/>
          <a:stretch>
            <a:fillRect/>
          </a:stretch>
        </p:blipFill>
        <p:spPr>
          <a:xfrm>
            <a:off x="5904249" y="-7761"/>
            <a:ext cx="6284702" cy="6847575"/>
          </a:xfrm>
        </p:spPr>
      </p:pic>
    </p:spTree>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5EDE3176-A15D-46A3-BDDB-64A0D7363224}">
  <ds:schemaRefs/>
</ds:datastoreItem>
</file>

<file path=customXml/itemProps2.xml><?xml version="1.0" encoding="utf-8"?>
<ds:datastoreItem xmlns:ds="http://schemas.openxmlformats.org/officeDocument/2006/customXml" ds:itemID="{CABF691C-888B-4061-8A6F-D5CE84A0254B}">
  <ds:schemaRefs/>
</ds:datastoreItem>
</file>

<file path=customXml/itemProps3.xml><?xml version="1.0" encoding="utf-8"?>
<ds:datastoreItem xmlns:ds="http://schemas.openxmlformats.org/officeDocument/2006/customXml" ds:itemID="{49168DCE-134F-4610-A6AA-88CEBE8D71D2}">
  <ds:schemaRefs/>
</ds:datastoreItem>
</file>

<file path=docProps/app.xml><?xml version="1.0" encoding="utf-8"?>
<Properties xmlns="http://schemas.openxmlformats.org/officeDocument/2006/extended-properties" xmlns:vt="http://schemas.openxmlformats.org/officeDocument/2006/docPropsVTypes">
  <TotalTime>0</TotalTime>
  <Words>3504</Words>
  <Application>WPS Presentation</Application>
  <PresentationFormat>Widescreen</PresentationFormat>
  <Paragraphs>134</Paragraphs>
  <Slides>13</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Arial</vt:lpstr>
      <vt:lpstr>Arial,Sans-Serif</vt:lpstr>
      <vt:lpstr>Segoe Print</vt:lpstr>
      <vt:lpstr>Tenorite</vt:lpstr>
      <vt:lpstr>Microsoft YaHei</vt:lpstr>
      <vt:lpstr>Arial Unicode MS</vt:lpstr>
      <vt:lpstr>Calibri</vt: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166</cp:revision>
  <dcterms:created xsi:type="dcterms:W3CDTF">2024-04-05T07:27:00Z</dcterms:created>
  <dcterms:modified xsi:type="dcterms:W3CDTF">2024-04-05T16:17:31Z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40A15210E9A84747B8B48E22DB768BB0_13</vt:lpwstr>
  </property>
  <property fmtid="{D5CDD505-2E9C-101B-9397-08002B2CF9AE}" pid="5" name="KSOProductBuildVer">
    <vt:lpwstr>1033-12.2.0.13489</vt:lpwstr>
  </property>
</Properties>
</file>