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1D831-E6A0-4DBE-9B82-68C8F82DAC90}" v="2" dt="2022-06-07T04:20:33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ialdo Vicente" userId="1facb51396633c67" providerId="LiveId" clId="{4544DF8B-392D-4727-ACF9-73B6EDAAAE9F}"/>
    <pc:docChg chg="modSld sldOrd">
      <pc:chgData name="Rosialdo Vicente" userId="1facb51396633c67" providerId="LiveId" clId="{4544DF8B-392D-4727-ACF9-73B6EDAAAE9F}" dt="2022-06-07T15:28:32.596" v="1"/>
      <pc:docMkLst>
        <pc:docMk/>
      </pc:docMkLst>
      <pc:sldChg chg="ord">
        <pc:chgData name="Rosialdo Vicente" userId="1facb51396633c67" providerId="LiveId" clId="{4544DF8B-392D-4727-ACF9-73B6EDAAAE9F}" dt="2022-06-07T15:28:32.596" v="1"/>
        <pc:sldMkLst>
          <pc:docMk/>
          <pc:sldMk cId="1747932663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F5F3E-5BC8-4BE7-98B5-CAEEDE83194E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E1277-2236-430A-A70D-BF2086007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29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1BD0-0506-D608-DB38-AC78EDC93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30590-AB60-732C-534B-CA34A027D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08D19-B207-2A08-14E7-479E8C79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F01-D7A0-47DB-A090-3289B3362CF2}" type="datetime1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9E347-450C-AE8C-C3CE-4108C5D4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9B0BA-74B4-1BCE-B30F-AE3BE824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39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2FD5E-DB38-8452-D6EC-9F1F33EA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823D5-69C8-A3CC-5608-6AC95A23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DC76B-A0DC-0F2D-8EE9-FDEFCD32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F0BF-EE8B-41DC-B2FF-18CBE69F0CDC}" type="datetime1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2F4F5-0FC6-06B5-1165-AE0599F6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9CDA74-4DFF-CF26-ABBC-A2363A5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6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6D1A4-5000-0318-7406-02EDFE5B3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0B5D48-F396-864F-003B-1DDA70F8D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DC447-E533-936E-E551-F4CCBC80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9B56-0EFE-4C12-AC8E-C475878597E1}" type="datetime1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5D9731-C12E-1FC6-EBEF-A382915B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5289CB-3DEB-37F6-7080-AB570282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6198-7B8C-34EC-2C66-4F3FE87D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CCDB0-670E-4EB0-C78D-714B63C0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27339-7026-9328-CB5A-C06F662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BDB6-5A36-41C4-967D-FAE5019AA4D4}" type="datetime1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5B0A38-5130-C737-D2F2-7A4CB53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E5F98-E90E-2651-AAA5-2C5F5C2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33448-2A0A-4F0A-76DB-450E960D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CAB1BA-C595-5313-AB27-3497AED3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1919E-88A1-73AD-346C-ABFA620F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7138-C9CB-4B94-8BDD-40BB6AF3F6E7}" type="datetime1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F81BA-704E-1D31-4C66-9FFEF9A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956D0-B1F6-13CA-B10C-6D96B0E0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5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F59EA-A856-91B6-B68E-B5D4A6D1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41B8B-1815-BB94-613F-B19F8CB0D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D25B16-56BE-E199-1EBB-606D34F5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74E58-3759-1095-7E1C-CB55663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7323-FE3C-43AF-B046-DF3A2FB964D2}" type="datetime1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733C78-27BD-8770-50FF-2BFF0C1E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236304-761C-4C1B-4D47-92B64097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26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CC5B0-74CA-6793-8A81-3B97C9AC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3996BF-A9B2-BF1A-C61D-E7DC8B58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79AFD3-38BD-D3B3-747E-964D3DDD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8DBBF5-1723-4F35-8EC2-07575E2D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8D632F-6724-B8FC-898F-B91C903AF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1C08B-3474-B7F6-43E0-56508FAE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792C-9041-43C5-ABE7-A692C833C496}" type="datetime1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B7D700-72BE-653A-9806-9B2E91C4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46DAE8-5A7F-3D89-6FD4-BB8197B3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35FDA-E66E-54C1-E84E-4868C61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305617-7D4B-71D5-5333-9515EF36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830-54A4-4D99-85F8-F9B9612F0DBD}" type="datetime1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C8A7E9-2112-1075-2A1C-7E97AC7A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1909B-A24A-71D2-134B-069353B3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91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021D1-0D0A-7D63-75E9-A600DFC8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13D-5C80-4DB0-9C30-0E5D2DB8A0DE}" type="datetime1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F893B6-7F70-E9A9-F2B3-5F8037F8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377FA3-9C24-FC70-E1D2-E8F8192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4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0362-2768-1C7B-2205-254AC1B7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8893D-E0B5-52C4-615A-4852F45F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3AD3-9137-0EBF-A10B-195D22D1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894B-4037-26F2-0D47-6E738C5D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0B71-948A-445E-A4C9-F70D74A04D75}" type="datetime1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D47DC-BDBE-B36D-23F5-A84EF6B1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6FC78D-99EE-3982-B26C-07F8E598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4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C32D6-575D-E222-0370-707CA50D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D2F748-68B0-3030-D42D-47A5A293D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895CF6-56A1-FB75-BCFE-F3158063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0A514D-FE6E-7E10-CF63-1B2B1F30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E04-F674-4A77-B2A9-0D4F4DD8FE51}" type="datetime1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0BF85-EE71-6BB7-D25A-03037209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F690DA-2F00-111A-6590-9F0F38BD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8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341FE4-9E7E-C929-1E1E-ECC110A0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CA518-86B2-C617-1FE4-728DAF30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B4FB7A-ADE6-4DA4-AEBC-5F8B17E59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6364-6913-48A2-A14C-A96915CD257F}" type="datetime1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DBD50-DBCB-A3CB-1AA6-BCA66B767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0A564-E20A-3533-119B-29C4857CF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6FE9-9711-4613-AD06-45F0BF29C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3F44C-A79D-1D46-BB36-8FBA3C16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lang="pt-BR" dirty="0"/>
              <a:t>Fibonacci </a:t>
            </a:r>
            <a:r>
              <a:rPr lang="pt-BR" dirty="0" err="1"/>
              <a:t>Multithread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DF423-E4D7-D2B5-1ACD-AB107105A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lang="pt-BR" dirty="0"/>
              <a:t>Componentes: Lucas Ribeiro, Rosialdo Vicente, </a:t>
            </a:r>
            <a:r>
              <a:rPr lang="pt-BR" dirty="0" err="1"/>
              <a:t>Venicius</a:t>
            </a:r>
            <a:r>
              <a:rPr lang="pt-BR" dirty="0"/>
              <a:t> Jacob 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63461-A88E-948B-346B-FEFB9EDB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6FE9-9711-4613-AD06-45F0BF29C2E2}" type="slidenum">
              <a:rPr lang="pt-BR" sz="2000" smtClean="0"/>
              <a:t>1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65378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6A237-9730-B766-BCC3-E55EA7C9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Objetivo do trabalho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C8FF4-CE98-88EF-5CCA-62AAE737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Gerar a sequencia de números de Fibonacci até o termo 1000000;</a:t>
            </a:r>
          </a:p>
          <a:p>
            <a:r>
              <a:rPr lang="pt-BR" sz="2400" dirty="0"/>
              <a:t>Utilizar threads a cada 1000 valores;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4F1D4-7FC1-61F4-41B4-11C5016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2835"/>
            <a:ext cx="2743200" cy="365125"/>
          </a:xfrm>
        </p:spPr>
        <p:txBody>
          <a:bodyPr/>
          <a:lstStyle/>
          <a:p>
            <a:fld id="{F9076FE9-9711-4613-AD06-45F0BF29C2E2}" type="slidenum">
              <a:rPr lang="pt-BR" sz="2000" smtClean="0"/>
              <a:t>2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74953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6A237-9730-B766-BCC3-E55EA7C9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Tentativas de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C8FF4-CE98-88EF-5CCA-62AAE737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 err="1"/>
              <a:t>Multithread</a:t>
            </a:r>
            <a:r>
              <a:rPr lang="pt-BR" sz="2400" dirty="0"/>
              <a:t>;</a:t>
            </a:r>
          </a:p>
          <a:p>
            <a:r>
              <a:rPr lang="pt-BR" sz="2400" dirty="0"/>
              <a:t>Formula de Fibonacci;</a:t>
            </a:r>
          </a:p>
          <a:p>
            <a:r>
              <a:rPr lang="pt-BR" sz="2400" dirty="0"/>
              <a:t>Função recursiva;</a:t>
            </a:r>
          </a:p>
          <a:p>
            <a:r>
              <a:rPr lang="pt-BR" sz="2400" dirty="0"/>
              <a:t>Números com muitos dígitos;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393E3C-8B5C-34D9-5D7A-1352876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2835"/>
            <a:ext cx="2743200" cy="365125"/>
          </a:xfrm>
        </p:spPr>
        <p:txBody>
          <a:bodyPr/>
          <a:lstStyle/>
          <a:p>
            <a:fld id="{F9076FE9-9711-4613-AD06-45F0BF29C2E2}" type="slidenum">
              <a:rPr lang="pt-BR" sz="2000" smtClean="0"/>
              <a:t>3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79326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D83BC5-9199-075F-8B59-3FD8C9C1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Dificuldades na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7CBE9-7201-F098-9CA8-144C6E30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Material de consulta especifico;</a:t>
            </a:r>
          </a:p>
          <a:p>
            <a:r>
              <a:rPr lang="pt-BR" sz="2400" dirty="0"/>
              <a:t>Concorrência;</a:t>
            </a:r>
          </a:p>
          <a:p>
            <a:r>
              <a:rPr lang="pt-BR" sz="2400" dirty="0"/>
              <a:t>Problema com o tamanho dos números;</a:t>
            </a:r>
          </a:p>
          <a:p>
            <a:r>
              <a:rPr lang="pt-BR" sz="2400" dirty="0"/>
              <a:t>Limite de 47 termos;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A228B3-03EC-DEDC-F1C5-9B7AC921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2835"/>
            <a:ext cx="2743200" cy="365125"/>
          </a:xfrm>
        </p:spPr>
        <p:txBody>
          <a:bodyPr/>
          <a:lstStyle/>
          <a:p>
            <a:fld id="{F9076FE9-9711-4613-AD06-45F0BF29C2E2}" type="slidenum">
              <a:rPr lang="pt-BR" sz="2000" smtClean="0"/>
              <a:t>4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033328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46ACA-338F-BBF0-7FE5-037E50F9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39088-A637-4AD9-ED03-B853A85A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pt-BR" sz="2400" dirty="0"/>
              <a:t>Disponível em: &lt;https://www.coc.com.br/blog/</a:t>
            </a:r>
            <a:r>
              <a:rPr lang="pt-BR" sz="2400" dirty="0" err="1"/>
              <a:t>soualuno</a:t>
            </a:r>
            <a:r>
              <a:rPr lang="pt-BR" sz="2400" dirty="0"/>
              <a:t>/</a:t>
            </a:r>
            <a:r>
              <a:rPr lang="pt-BR" sz="2400" dirty="0" err="1"/>
              <a:t>matematica</a:t>
            </a:r>
            <a:r>
              <a:rPr lang="pt-BR" sz="2400" dirty="0"/>
              <a:t>/o-que-e-a-sequencia-de-</a:t>
            </a:r>
            <a:r>
              <a:rPr lang="pt-BR" sz="2400" dirty="0" err="1"/>
              <a:t>fibonacci</a:t>
            </a:r>
            <a:r>
              <a:rPr lang="pt-BR" sz="2400" dirty="0"/>
              <a:t>&gt; acessado em: 30/05/2022;</a:t>
            </a:r>
          </a:p>
          <a:p>
            <a:endParaRPr lang="pt-BR" sz="2400" dirty="0"/>
          </a:p>
          <a:p>
            <a:r>
              <a:rPr lang="pt-BR" sz="2400" dirty="0"/>
              <a:t>Disponível em: &lt;https://benjaminbrandt.com/</a:t>
            </a:r>
            <a:r>
              <a:rPr lang="pt-BR" sz="2400" dirty="0" err="1"/>
              <a:t>fibonacci</a:t>
            </a:r>
            <a:r>
              <a:rPr lang="pt-BR" sz="2400" dirty="0"/>
              <a:t>-</a:t>
            </a:r>
            <a:r>
              <a:rPr lang="pt-BR" sz="2400" dirty="0" err="1"/>
              <a:t>in-rust</a:t>
            </a:r>
            <a:r>
              <a:rPr lang="pt-BR" sz="2400" dirty="0"/>
              <a:t>/&gt; acessado em: 30/05/2022;</a:t>
            </a:r>
          </a:p>
          <a:p>
            <a:endParaRPr lang="pt-BR" sz="2400" dirty="0"/>
          </a:p>
          <a:p>
            <a:r>
              <a:rPr lang="pt-BR" sz="2400" dirty="0"/>
              <a:t>Disponível em: &lt;https://stackoverflow.com/</a:t>
            </a:r>
            <a:r>
              <a:rPr lang="pt-BR" sz="2400" dirty="0" err="1"/>
              <a:t>questions</a:t>
            </a:r>
            <a:r>
              <a:rPr lang="pt-BR" sz="2400" dirty="0"/>
              <a:t>/42121296/</a:t>
            </a:r>
            <a:r>
              <a:rPr lang="pt-BR" sz="2400" dirty="0" err="1"/>
              <a:t>multithreaded-fibonacci</a:t>
            </a:r>
            <a:r>
              <a:rPr lang="pt-BR" sz="2400" dirty="0"/>
              <a:t>&gt; acessado em: 30/05/2022.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57AF7F-B9A7-BF4F-781B-952848CA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2835"/>
            <a:ext cx="2743200" cy="365125"/>
          </a:xfrm>
        </p:spPr>
        <p:txBody>
          <a:bodyPr/>
          <a:lstStyle/>
          <a:p>
            <a:fld id="{F9076FE9-9711-4613-AD06-45F0BF29C2E2}" type="slidenum">
              <a:rPr lang="pt-BR" sz="2000" smtClean="0"/>
              <a:t>5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98580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4FCD764-CC4A-3C0D-F693-622C2973B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E8C604B-1DF0-45A9-FA5B-3F876B83B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pt-BR" sz="2000">
              <a:solidFill>
                <a:schemeClr val="bg1"/>
              </a:solidFill>
            </a:endParaRPr>
          </a:p>
        </p:txBody>
      </p:sp>
      <p:pic>
        <p:nvPicPr>
          <p:cNvPr id="9" name="Graphic 8" descr="Winking Face with No Fill">
            <a:extLst>
              <a:ext uri="{FF2B5EF4-FFF2-40B4-BE49-F238E27FC236}">
                <a16:creationId xmlns:a16="http://schemas.microsoft.com/office/drawing/2014/main" id="{65E5247E-329E-60CC-82E3-3382E3BD8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307731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B0C7AFA-3924-AFB4-4574-02E37859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2727" y="6164283"/>
            <a:ext cx="2743200" cy="365125"/>
          </a:xfrm>
        </p:spPr>
        <p:txBody>
          <a:bodyPr/>
          <a:lstStyle/>
          <a:p>
            <a:fld id="{F9076FE9-9711-4613-AD06-45F0BF29C2E2}" type="slidenum">
              <a:rPr lang="pt-BR" sz="2000" smtClean="0"/>
              <a:t>6</a:t>
            </a:fld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412768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Fibonacci Multithread</vt:lpstr>
      <vt:lpstr>Objetivo do trabalho</vt:lpstr>
      <vt:lpstr>Tentativas de implementação</vt:lpstr>
      <vt:lpstr>Dificuldades na implementação</vt:lpstr>
      <vt:lpstr>Referências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Multithread</dc:title>
  <dc:creator>Rosialdo Vicente</dc:creator>
  <cp:lastModifiedBy>Rosialdo Vicente</cp:lastModifiedBy>
  <cp:revision>3</cp:revision>
  <dcterms:created xsi:type="dcterms:W3CDTF">2022-06-07T04:16:51Z</dcterms:created>
  <dcterms:modified xsi:type="dcterms:W3CDTF">2022-06-07T15:28:34Z</dcterms:modified>
</cp:coreProperties>
</file>