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6" r:id="rId5"/>
    <p:sldId id="265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940E455-2B14-49ED-AC70-65D4ED06D640}" type="datetimeFigureOut">
              <a:rPr lang="ru-RU" smtClean="0"/>
              <a:pPr/>
              <a:t>12.04.2014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B8B7555-FFDE-4B17-846D-29296A4C54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E455-2B14-49ED-AC70-65D4ED06D640}" type="datetimeFigureOut">
              <a:rPr lang="ru-RU" smtClean="0"/>
              <a:pPr/>
              <a:t>12.04.2014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7555-FFDE-4B17-846D-29296A4C54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E455-2B14-49ED-AC70-65D4ED06D640}" type="datetimeFigureOut">
              <a:rPr lang="ru-RU" smtClean="0"/>
              <a:pPr/>
              <a:t>12.04.2014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7555-FFDE-4B17-846D-29296A4C54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940E455-2B14-49ED-AC70-65D4ED06D640}" type="datetimeFigureOut">
              <a:rPr lang="ru-RU" smtClean="0"/>
              <a:pPr/>
              <a:t>12.04.2014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7555-FFDE-4B17-846D-29296A4C54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940E455-2B14-49ED-AC70-65D4ED06D640}" type="datetimeFigureOut">
              <a:rPr lang="ru-RU" smtClean="0"/>
              <a:pPr/>
              <a:t>12.04.2014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B8B7555-FFDE-4B17-846D-29296A4C549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940E455-2B14-49ED-AC70-65D4ED06D640}" type="datetimeFigureOut">
              <a:rPr lang="ru-RU" smtClean="0"/>
              <a:pPr/>
              <a:t>12.04.2014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B8B7555-FFDE-4B17-846D-29296A4C54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940E455-2B14-49ED-AC70-65D4ED06D640}" type="datetimeFigureOut">
              <a:rPr lang="ru-RU" smtClean="0"/>
              <a:pPr/>
              <a:t>12.04.2014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B8B7555-FFDE-4B17-846D-29296A4C54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E455-2B14-49ED-AC70-65D4ED06D640}" type="datetimeFigureOut">
              <a:rPr lang="ru-RU" smtClean="0"/>
              <a:pPr/>
              <a:t>12.04.2014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7555-FFDE-4B17-846D-29296A4C54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940E455-2B14-49ED-AC70-65D4ED06D640}" type="datetimeFigureOut">
              <a:rPr lang="ru-RU" smtClean="0"/>
              <a:pPr/>
              <a:t>12.04.2014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B8B7555-FFDE-4B17-846D-29296A4C54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940E455-2B14-49ED-AC70-65D4ED06D640}" type="datetimeFigureOut">
              <a:rPr lang="ru-RU" smtClean="0"/>
              <a:pPr/>
              <a:t>12.04.2014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B8B7555-FFDE-4B17-846D-29296A4C54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940E455-2B14-49ED-AC70-65D4ED06D640}" type="datetimeFigureOut">
              <a:rPr lang="ru-RU" smtClean="0"/>
              <a:pPr/>
              <a:t>12.04.2014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B8B7555-FFDE-4B17-846D-29296A4C54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940E455-2B14-49ED-AC70-65D4ED06D640}" type="datetimeFigureOut">
              <a:rPr lang="ru-RU" smtClean="0"/>
              <a:pPr/>
              <a:t>12.04.2014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B8B7555-FFDE-4B17-846D-29296A4C549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33265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Презентация курсовой работы «Создание простейших классов на языке С++»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191683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 дисциплине</a:t>
            </a:r>
            <a:r>
              <a:rPr lang="en-US" dirty="0" smtClean="0"/>
              <a:t>  </a:t>
            </a:r>
            <a:r>
              <a:rPr lang="ru-RU" dirty="0" smtClean="0"/>
              <a:t>«Основы программирования»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371703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dirty="0" smtClean="0"/>
              <a:t>Выполнил студент</a:t>
            </a:r>
            <a:br>
              <a:rPr lang="ru-RU" dirty="0" smtClean="0"/>
            </a:br>
            <a:r>
              <a:rPr lang="ru-RU" dirty="0" smtClean="0"/>
              <a:t>группы 13507</a:t>
            </a:r>
            <a:r>
              <a:rPr lang="en-US" dirty="0" smtClean="0"/>
              <a:t>/1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445224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Руководитель</a:t>
            </a:r>
          </a:p>
          <a:p>
            <a:pPr algn="ctr"/>
            <a:r>
              <a:rPr lang="ru-RU" dirty="0" smtClean="0"/>
              <a:t>Ст.преподаватель 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372200" y="56612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dirty="0" smtClean="0"/>
              <a:t>Т.Н. </a:t>
            </a:r>
            <a:r>
              <a:rPr lang="ru-RU" dirty="0" err="1" smtClean="0"/>
              <a:t>Самочадина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588224" y="39330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В.Б. Борисов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2780928"/>
            <a:ext cx="6336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1323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 </a:t>
            </a:r>
            <a:r>
              <a:rPr lang="ru-RU" sz="3200" dirty="0" smtClean="0"/>
              <a:t>П</a:t>
            </a:r>
            <a:r>
              <a:rPr lang="ru-RU" sz="3200" dirty="0" smtClean="0"/>
              <a:t>остановка </a:t>
            </a:r>
            <a:r>
              <a:rPr lang="ru-RU" sz="3200" dirty="0" smtClean="0"/>
              <a:t>задачи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408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sz="3200" dirty="0" smtClean="0"/>
              <a:t>Необходимо описать класс «абонент», который содержит следующие поля:</a:t>
            </a:r>
            <a:endParaRPr lang="ru-RU" sz="2800" dirty="0" smtClean="0"/>
          </a:p>
          <a:p>
            <a:pPr lvl="0"/>
            <a:r>
              <a:rPr lang="ru-RU" sz="3200" dirty="0" smtClean="0"/>
              <a:t>Фамилия имя отчество</a:t>
            </a:r>
            <a:endParaRPr lang="ru-RU" sz="2800" dirty="0" smtClean="0"/>
          </a:p>
          <a:p>
            <a:pPr lvl="0"/>
            <a:r>
              <a:rPr lang="ru-RU" sz="3200" dirty="0" smtClean="0"/>
              <a:t>Номер телефона</a:t>
            </a:r>
            <a:endParaRPr lang="ru-RU" sz="2800" dirty="0" smtClean="0"/>
          </a:p>
          <a:p>
            <a:pPr lvl="0"/>
            <a:r>
              <a:rPr lang="ru-RU" sz="3200" dirty="0" smtClean="0"/>
              <a:t>Тариф</a:t>
            </a:r>
            <a:endParaRPr lang="ru-RU" sz="2800" dirty="0" smtClean="0"/>
          </a:p>
          <a:p>
            <a:pPr>
              <a:buNone/>
            </a:pPr>
            <a:r>
              <a:rPr lang="ru-RU" sz="3200" dirty="0" smtClean="0"/>
              <a:t>	</a:t>
            </a:r>
          </a:p>
          <a:p>
            <a:pPr>
              <a:buNone/>
            </a:pPr>
            <a:r>
              <a:rPr lang="ru-RU" sz="3200" dirty="0" smtClean="0"/>
              <a:t>Помимо описания полей класса, работа должна содержать:</a:t>
            </a:r>
            <a:endParaRPr lang="ru-RU" sz="2800" dirty="0" smtClean="0"/>
          </a:p>
          <a:p>
            <a:pPr lvl="1"/>
            <a:endParaRPr lang="ru-RU" sz="2800" dirty="0" smtClean="0"/>
          </a:p>
          <a:p>
            <a:pPr lvl="1"/>
            <a:r>
              <a:rPr lang="ru-RU" sz="2800" dirty="0" smtClean="0"/>
              <a:t>Конструктор с параметрами, без параметров и конструктор копирования</a:t>
            </a:r>
            <a:endParaRPr lang="ru-RU" sz="2400" dirty="0" smtClean="0"/>
          </a:p>
          <a:p>
            <a:pPr lvl="1"/>
            <a:r>
              <a:rPr lang="ru-RU" sz="2800" dirty="0" smtClean="0"/>
              <a:t>Дружественные функции </a:t>
            </a:r>
            <a:endParaRPr lang="ru-RU" sz="2400" dirty="0" smtClean="0"/>
          </a:p>
          <a:p>
            <a:pPr lvl="1"/>
            <a:r>
              <a:rPr lang="ru-RU" sz="2800" dirty="0" smtClean="0"/>
              <a:t>Перегруженные функции</a:t>
            </a:r>
            <a:endParaRPr lang="ru-RU" sz="2400" dirty="0" smtClean="0"/>
          </a:p>
          <a:p>
            <a:pPr lvl="1"/>
            <a:r>
              <a:rPr lang="ru-RU" sz="2800" dirty="0" smtClean="0"/>
              <a:t>Создание массива из объектов класса</a:t>
            </a:r>
            <a:endParaRPr lang="ru-RU" sz="2400" dirty="0" smtClean="0"/>
          </a:p>
          <a:p>
            <a:pPr lvl="1"/>
            <a:r>
              <a:rPr lang="ru-RU" sz="2800" dirty="0" smtClean="0"/>
              <a:t>Функцию, определяющую максимальный объект</a:t>
            </a:r>
            <a:endParaRPr lang="ru-RU" sz="2400" dirty="0" smtClean="0"/>
          </a:p>
          <a:p>
            <a:pPr lvl="1"/>
            <a:r>
              <a:rPr lang="ru-RU" sz="2800" dirty="0" smtClean="0"/>
              <a:t> Предусмотреть обработку и инициализацию исключительных данных</a:t>
            </a:r>
            <a:endParaRPr lang="ru-RU" sz="2400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кругленный прямоугольник 28"/>
          <p:cNvSpPr/>
          <p:nvPr/>
        </p:nvSpPr>
        <p:spPr>
          <a:xfrm>
            <a:off x="3851920" y="4005064"/>
            <a:ext cx="165618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5940152" y="2636912"/>
            <a:ext cx="280831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11560" y="2708920"/>
            <a:ext cx="273630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635896" y="1196752"/>
            <a:ext cx="216024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4122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8363272" cy="54005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err="1" smtClean="0"/>
              <a:t>Subscriber.h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Перегруженные                             Дружественные      функции                                           </a:t>
            </a:r>
            <a:r>
              <a:rPr lang="ru-RU" dirty="0" err="1" smtClean="0"/>
              <a:t>функции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                                        Поля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                               класса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                              	                                                          </a:t>
            </a:r>
            <a:endParaRPr lang="en-US" dirty="0" smtClean="0"/>
          </a:p>
        </p:txBody>
      </p:sp>
      <p:cxnSp>
        <p:nvCxnSpPr>
          <p:cNvPr id="7" name="Shape 6"/>
          <p:cNvCxnSpPr>
            <a:stCxn id="5" idx="2"/>
          </p:cNvCxnSpPr>
          <p:nvPr/>
        </p:nvCxnSpPr>
        <p:spPr>
          <a:xfrm rot="16200000" flipH="1">
            <a:off x="5940152" y="548680"/>
            <a:ext cx="288032" cy="27363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7452320" y="206084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1691680" y="206084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4716016" y="1916832"/>
            <a:ext cx="0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1691680" y="206084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539552" y="5877272"/>
            <a:ext cx="2304256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67544" y="2996952"/>
            <a:ext cx="1656184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1560" y="1268760"/>
            <a:ext cx="208823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idx="1"/>
          </p:nvPr>
        </p:nvSpPr>
        <p:spPr>
          <a:xfrm>
            <a:off x="457200" y="404812"/>
            <a:ext cx="8229600" cy="645318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 Реализация используемого класса описана в файле</a:t>
            </a:r>
          </a:p>
          <a:p>
            <a:pPr>
              <a:buNone/>
            </a:pPr>
            <a:r>
              <a:rPr lang="ru-RU" dirty="0" smtClean="0"/>
              <a:t>	</a:t>
            </a:r>
          </a:p>
          <a:p>
            <a:pPr>
              <a:buNone/>
            </a:pPr>
            <a:r>
              <a:rPr lang="en-US" dirty="0" smtClean="0"/>
              <a:t>Subscriber.cpp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 </a:t>
            </a:r>
          </a:p>
          <a:p>
            <a:pPr>
              <a:buNone/>
            </a:pPr>
            <a:r>
              <a:rPr lang="ru-RU" dirty="0" smtClean="0"/>
              <a:t>Взаимодействие пользователя с окном ввода происходит с помощью функции	</a:t>
            </a:r>
          </a:p>
          <a:p>
            <a:pPr>
              <a:buNone/>
            </a:pPr>
            <a:r>
              <a:rPr lang="ru-RU" dirty="0" smtClean="0"/>
              <a:t> </a:t>
            </a:r>
          </a:p>
          <a:p>
            <a:pPr>
              <a:buNone/>
            </a:pPr>
            <a:r>
              <a:rPr lang="en-US" dirty="0" smtClean="0"/>
              <a:t>main.cpp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Основной пользовательский функционал (ввод/вывод данных ) происходит с помощью основных операторов: </a:t>
            </a:r>
          </a:p>
          <a:p>
            <a:pPr lvl="0">
              <a:buNone/>
            </a:pPr>
            <a:r>
              <a:rPr lang="en-US" dirty="0" smtClean="0"/>
              <a:t>1) </a:t>
            </a:r>
            <a:r>
              <a:rPr lang="en-US" dirty="0" err="1" smtClean="0"/>
              <a:t>cin</a:t>
            </a:r>
            <a:endParaRPr lang="ru-RU" dirty="0" smtClean="0"/>
          </a:p>
          <a:p>
            <a:pPr lvl="0">
              <a:buNone/>
            </a:pPr>
            <a:r>
              <a:rPr lang="en-US" dirty="0" smtClean="0"/>
              <a:t>2) </a:t>
            </a:r>
            <a:r>
              <a:rPr lang="en-US" dirty="0" err="1" smtClean="0"/>
              <a:t>cout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Поиск максимального объекта осуществляется в файле </a:t>
            </a:r>
          </a:p>
          <a:p>
            <a:pPr>
              <a:buNone/>
            </a:pPr>
            <a:r>
              <a:rPr lang="en-US" dirty="0" smtClean="0"/>
              <a:t>maxobject.cpp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0"/>
          <p:cNvSpPr/>
          <p:nvPr/>
        </p:nvSpPr>
        <p:spPr>
          <a:xfrm>
            <a:off x="0" y="1844824"/>
            <a:ext cx="9144000" cy="46805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623720" y="3861048"/>
            <a:ext cx="2520280" cy="1008112"/>
          </a:xfrm>
          <a:prstGeom prst="roundRect">
            <a:avLst/>
          </a:prstGeom>
          <a:solidFill>
            <a:srgbClr val="FF0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19872" y="3861048"/>
            <a:ext cx="2520280" cy="1008112"/>
          </a:xfrm>
          <a:prstGeom prst="roundRect">
            <a:avLst/>
          </a:prstGeom>
          <a:solidFill>
            <a:srgbClr val="FF0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9512" y="3861048"/>
            <a:ext cx="2520280" cy="1008112"/>
          </a:xfrm>
          <a:prstGeom prst="roundRect">
            <a:avLst/>
          </a:prstGeom>
          <a:solidFill>
            <a:srgbClr val="FF0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Диаграмма класса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03848" y="2060848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Subscriber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400506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fullName</a:t>
            </a:r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_</a:t>
            </a:r>
            <a:endParaRPr lang="ru-RU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896" y="407707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number_</a:t>
            </a:r>
            <a:endParaRPr lang="ru-RU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4149080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tariff_</a:t>
            </a:r>
            <a:endParaRPr lang="ru-RU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txBody>
          <a:bodyPr/>
          <a:lstStyle/>
          <a:p>
            <a:r>
              <a:rPr lang="ru-RU" dirty="0" smtClean="0"/>
              <a:t>Отладка и тестирование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268413"/>
          <a:ext cx="8229600" cy="38122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4440"/>
                <a:gridCol w="3240360"/>
                <a:gridCol w="4114800"/>
              </a:tblGrid>
              <a:tr h="432395">
                <a:tc gridSpan="3">
                  <a:txBody>
                    <a:bodyPr/>
                    <a:lstStyle/>
                    <a:p>
                      <a:pPr algn="ctr"/>
                      <a:r>
                        <a:rPr kumimoji="0" lang="ru-RU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Тест план с результатами выполнения тестов</a:t>
                      </a:r>
                      <a:endParaRPr lang="ru-RU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Вводимые значения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Вывод</a:t>
                      </a:r>
                      <a:endParaRPr lang="ru-RU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r>
                        <a:rPr lang="ru-RU" dirty="0" smtClean="0"/>
                        <a:t>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Arial"/>
                          <a:ea typeface="Calibri"/>
                        </a:rPr>
                        <a:t>«Введите количество абонентов»</a:t>
                      </a:r>
                      <a:endParaRPr lang="ru-RU" sz="1200" dirty="0">
                        <a:latin typeface="Times New Roman"/>
                        <a:ea typeface="Calibri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Сообщение:</a:t>
                      </a:r>
                    </a:p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« число должно быть &gt;=1»</a:t>
                      </a:r>
                      <a:endParaRPr lang="ru-RU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ru-RU" dirty="0" smtClean="0"/>
                        <a:t>2)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Arial"/>
                          <a:ea typeface="Calibri"/>
                        </a:rPr>
                        <a:t>«Введите количество абонентов»</a:t>
                      </a:r>
                      <a:endParaRPr lang="ru-RU" sz="1200" dirty="0">
                        <a:latin typeface="Times New Roman"/>
                        <a:ea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Arial"/>
                          <a:ea typeface="Calibri"/>
                        </a:rPr>
                        <a:t>Petrov</a:t>
                      </a:r>
                      <a:endParaRPr lang="ru-RU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Arial"/>
                          <a:ea typeface="Calibri"/>
                        </a:rPr>
                        <a:t>Сообщение:</a:t>
                      </a:r>
                      <a:endParaRPr lang="ru-RU" sz="1200" dirty="0">
                        <a:latin typeface="Times New Roman"/>
                        <a:ea typeface="Calibri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«Введено не число»</a:t>
                      </a:r>
                      <a:endParaRPr lang="ru-R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97937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Arial"/>
                          <a:ea typeface="Calibri"/>
                        </a:rPr>
                        <a:t>«Введите количество абонентов»</a:t>
                      </a:r>
                      <a:endParaRPr lang="ru-RU" sz="1200" dirty="0">
                        <a:latin typeface="Times New Roman"/>
                        <a:ea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Arial"/>
                          <a:ea typeface="Calibri"/>
                        </a:rPr>
                        <a:t>2</a:t>
                      </a:r>
                      <a:endParaRPr lang="ru-RU" sz="1200" dirty="0">
                        <a:latin typeface="Times New Roman"/>
                        <a:ea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Arial"/>
                          <a:ea typeface="Calibri"/>
                        </a:rPr>
                        <a:t>«Введите информацию о абоненте(ах)»</a:t>
                      </a:r>
                      <a:endParaRPr lang="ru-RU" sz="1200" dirty="0">
                        <a:latin typeface="Times New Roman"/>
                        <a:ea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Arial"/>
                          <a:ea typeface="Calibri"/>
                        </a:rPr>
                        <a:t>Абонент</a:t>
                      </a:r>
                      <a:r>
                        <a:rPr lang="en-US" sz="1200" dirty="0">
                          <a:latin typeface="Arial"/>
                          <a:ea typeface="Calibri"/>
                        </a:rPr>
                        <a:t>[0]</a:t>
                      </a:r>
                      <a:endParaRPr lang="ru-RU" sz="1200" dirty="0">
                        <a:latin typeface="Times New Roman"/>
                        <a:ea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Arial"/>
                          <a:ea typeface="Calibri"/>
                        </a:rPr>
                        <a:t>Borisov</a:t>
                      </a:r>
                      <a:endParaRPr lang="ru-RU" sz="1200" dirty="0">
                        <a:latin typeface="Times New Roman"/>
                        <a:ea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Calibri"/>
                        </a:rPr>
                        <a:t>79217429364</a:t>
                      </a:r>
                      <a:endParaRPr lang="ru-RU" sz="1200" dirty="0">
                        <a:latin typeface="Times New Roman"/>
                        <a:ea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Calibri"/>
                        </a:rPr>
                        <a:t>100</a:t>
                      </a:r>
                      <a:r>
                        <a:rPr lang="ru-RU" sz="1200" dirty="0">
                          <a:latin typeface="Arial"/>
                          <a:ea typeface="Calibri"/>
                        </a:rPr>
                        <a:t>0</a:t>
                      </a:r>
                      <a:endParaRPr lang="ru-RU" sz="1200" dirty="0">
                        <a:latin typeface="Times New Roman"/>
                        <a:ea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Arial"/>
                          <a:ea typeface="Calibri"/>
                        </a:rPr>
                        <a:t>Абонент</a:t>
                      </a:r>
                      <a:r>
                        <a:rPr lang="en-US" sz="1200" dirty="0">
                          <a:latin typeface="Arial"/>
                          <a:ea typeface="Calibri"/>
                        </a:rPr>
                        <a:t>[1]</a:t>
                      </a:r>
                      <a:endParaRPr lang="ru-RU" sz="1200" dirty="0">
                        <a:latin typeface="Times New Roman"/>
                        <a:ea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Arial"/>
                          <a:ea typeface="Calibri"/>
                        </a:rPr>
                        <a:t>Bondar</a:t>
                      </a:r>
                      <a:endParaRPr lang="ru-RU" sz="1200" dirty="0">
                        <a:latin typeface="Times New Roman"/>
                        <a:ea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Calibri"/>
                        </a:rPr>
                        <a:t>79818227380</a:t>
                      </a:r>
                      <a:endParaRPr lang="ru-RU" sz="1200" dirty="0">
                        <a:latin typeface="Times New Roman"/>
                        <a:ea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Calibri"/>
                        </a:rPr>
                        <a:t>1300</a:t>
                      </a:r>
                      <a:endParaRPr lang="ru-RU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Arial"/>
                          <a:ea typeface="Calibri"/>
                        </a:rPr>
                        <a:t>Информация о максимальном счете </a:t>
                      </a:r>
                      <a:endParaRPr lang="ru-RU" sz="1200" dirty="0">
                        <a:latin typeface="Times New Roman"/>
                        <a:ea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Arial"/>
                          <a:ea typeface="Calibri"/>
                        </a:rPr>
                        <a:t>ФИО название:  </a:t>
                      </a:r>
                      <a:r>
                        <a:rPr lang="en-US" sz="1200" dirty="0" err="1">
                          <a:latin typeface="Arial"/>
                          <a:ea typeface="Calibri"/>
                        </a:rPr>
                        <a:t>Bondar</a:t>
                      </a:r>
                      <a:endParaRPr lang="ru-RU" sz="1200" dirty="0">
                        <a:latin typeface="Times New Roman"/>
                        <a:ea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Arial"/>
                          <a:ea typeface="Calibri"/>
                        </a:rPr>
                        <a:t>Номер телефона : 79818227380</a:t>
                      </a:r>
                      <a:endParaRPr lang="ru-RU" sz="1200" dirty="0">
                        <a:latin typeface="Times New Roman"/>
                        <a:ea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Arial"/>
                          <a:ea typeface="Calibri"/>
                        </a:rPr>
                        <a:t>Тариф : </a:t>
                      </a:r>
                      <a:r>
                        <a:rPr lang="en-US" sz="1200" dirty="0">
                          <a:latin typeface="Arial"/>
                          <a:ea typeface="Calibri"/>
                        </a:rPr>
                        <a:t>1300</a:t>
                      </a:r>
                      <a:endParaRPr lang="ru-RU" sz="12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6" name="Содержимое 5" descr="Безымянный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88840"/>
            <a:ext cx="4501957" cy="3168352"/>
          </a:xfrm>
        </p:spPr>
      </p:pic>
      <p:pic>
        <p:nvPicPr>
          <p:cNvPr id="9" name="Содержимое 8" descr="Безымянный3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1988840"/>
            <a:ext cx="4495800" cy="3240360"/>
          </a:xfrm>
        </p:spPr>
      </p:pic>
      <p:sp>
        <p:nvSpPr>
          <p:cNvPr id="5" name="TextBox 4"/>
          <p:cNvSpPr txBox="1"/>
          <p:nvPr/>
        </p:nvSpPr>
        <p:spPr>
          <a:xfrm>
            <a:off x="467544" y="908721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200" dirty="0"/>
          </a:p>
          <a:p>
            <a:r>
              <a:rPr lang="ru-RU" sz="1200" dirty="0"/>
              <a:t> Требуется протестировать программу на различных тестах. Результатом программы должен быть – вывод на экран абонента с наивысшим тарифом. </a:t>
            </a:r>
          </a:p>
          <a:p>
            <a:r>
              <a:rPr lang="ru-RU" sz="1200" dirty="0"/>
              <a:t> При запуске программы выполняйте следующие действия: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016" y="522920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r>
              <a:rPr lang="ru-RU" dirty="0"/>
              <a:t> Вводим, например число 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Безымянный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60649"/>
            <a:ext cx="4355976" cy="3220226"/>
          </a:xfrm>
        </p:spPr>
      </p:pic>
      <p:pic>
        <p:nvPicPr>
          <p:cNvPr id="6" name="Содержимое 5" descr="Безымянный2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72000" y="260649"/>
            <a:ext cx="4572000" cy="3203874"/>
          </a:xfrm>
        </p:spPr>
      </p:pic>
      <p:sp>
        <p:nvSpPr>
          <p:cNvPr id="7" name="TextBox 6"/>
          <p:cNvSpPr txBox="1"/>
          <p:nvPr/>
        </p:nvSpPr>
        <p:spPr>
          <a:xfrm>
            <a:off x="0" y="3717032"/>
            <a:ext cx="42839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r>
              <a:rPr lang="ru-RU" dirty="0"/>
              <a:t> </a:t>
            </a:r>
            <a:r>
              <a:rPr lang="ru-RU" sz="1400" dirty="0"/>
              <a:t>Вводим информацию о 2-х абонентах (ФИО, Номер телефона, Тариф)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032" y="4077072"/>
            <a:ext cx="4283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Вывод на экран информацию того абонента, у которого максимальный тариф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Заключение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3006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		</a:t>
            </a:r>
            <a:endParaRPr lang="ru-RU" dirty="0" smtClean="0"/>
          </a:p>
          <a:p>
            <a:r>
              <a:rPr lang="ru-RU" dirty="0" smtClean="0"/>
              <a:t>Мы научились работать с классами. На основе этого была разработана программа, которая умеет обрабатывать данные, введенные с клавиатуры, и выводить максимальное значение.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Поставленная </a:t>
            </a:r>
            <a:r>
              <a:rPr lang="ru-RU" dirty="0" smtClean="0"/>
              <a:t>задача </a:t>
            </a:r>
            <a:r>
              <a:rPr lang="ru-RU" dirty="0" smtClean="0"/>
              <a:t>решена. Алгоритм </a:t>
            </a:r>
            <a:r>
              <a:rPr lang="ru-RU" dirty="0" smtClean="0"/>
              <a:t>реализован на языке </a:t>
            </a:r>
            <a:r>
              <a:rPr lang="en-US" dirty="0" smtClean="0"/>
              <a:t>C</a:t>
            </a:r>
            <a:r>
              <a:rPr lang="ru-RU" dirty="0" smtClean="0"/>
              <a:t>++. </a:t>
            </a:r>
            <a:endParaRPr lang="ru-RU" dirty="0" smtClean="0"/>
          </a:p>
          <a:p>
            <a:r>
              <a:rPr lang="ru-RU" dirty="0" smtClean="0"/>
              <a:t>Проделаны </a:t>
            </a:r>
            <a:r>
              <a:rPr lang="ru-RU" dirty="0" smtClean="0"/>
              <a:t>тесты, результаты которых приведены в таблице.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98</TotalTime>
  <Words>226</Words>
  <Application>Microsoft Office PowerPoint</Application>
  <PresentationFormat>Экран (4:3)</PresentationFormat>
  <Paragraphs>93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Яркая</vt:lpstr>
      <vt:lpstr>Слайд 1</vt:lpstr>
      <vt:lpstr> Постановка задачи</vt:lpstr>
      <vt:lpstr>Структура проекта</vt:lpstr>
      <vt:lpstr>Слайд 4</vt:lpstr>
      <vt:lpstr>Диаграмма класса</vt:lpstr>
      <vt:lpstr>Отладка и тестирование</vt:lpstr>
      <vt:lpstr>Тестирование</vt:lpstr>
      <vt:lpstr>Слайд 8</vt:lpstr>
      <vt:lpstr>Заключение </vt:lpstr>
      <vt:lpstr>Слайд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vlad080895@yandex.ru</dc:creator>
  <cp:lastModifiedBy>vlad0_000</cp:lastModifiedBy>
  <cp:revision>16</cp:revision>
  <dcterms:created xsi:type="dcterms:W3CDTF">2014-04-06T14:36:07Z</dcterms:created>
  <dcterms:modified xsi:type="dcterms:W3CDTF">2014-04-12T16:46:45Z</dcterms:modified>
</cp:coreProperties>
</file>