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4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3EAA1-089A-4C12-B3AF-F42A9B4EBED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8AB24-BE7C-4342-B799-B163B7A67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AB24-BE7C-4342-B799-B163B7A67D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FC9FE7-60C7-4E08-A48F-850B6C3B589C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BF17BF-7E77-4B89-8B19-0618F6EBC89F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827088" y="4048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smtClean="0"/>
              <a:t>Презентация курсовой работы «Создание простейших классов на языке С++»</a:t>
            </a:r>
            <a:endParaRPr lang="ru-RU" altLang="ru-RU" sz="40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82890" y="263459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smtClean="0">
                <a:solidFill>
                  <a:schemeClr val="tx1"/>
                </a:solidFill>
              </a:rPr>
              <a:t>По дисциплине</a:t>
            </a:r>
            <a:r>
              <a:rPr lang="en-US" altLang="ru-RU" dirty="0" smtClean="0">
                <a:solidFill>
                  <a:schemeClr val="tx1"/>
                </a:solidFill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</a:rPr>
              <a:t>«Основы программирования»</a:t>
            </a:r>
            <a:endParaRPr lang="ru-RU" altLang="ru-RU" dirty="0">
              <a:solidFill>
                <a:schemeClr val="tx1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76375" y="40767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200" b="1" dirty="0"/>
              <a:t>Выполнил студент</a:t>
            </a:r>
            <a:br>
              <a:rPr lang="ru-RU" altLang="ru-RU" sz="1200" b="1" dirty="0"/>
            </a:br>
            <a:r>
              <a:rPr lang="ru-RU" altLang="ru-RU" sz="1200" b="1" dirty="0"/>
              <a:t>группы 13507</a:t>
            </a:r>
            <a:r>
              <a:rPr lang="en-US" altLang="ru-RU" sz="1200" b="1" dirty="0"/>
              <a:t>/2</a:t>
            </a:r>
            <a:endParaRPr lang="ru-RU" altLang="ru-RU" sz="1200" b="1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6375" y="515778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1200" b="1" dirty="0"/>
              <a:t>Руководитель</a:t>
            </a:r>
          </a:p>
          <a:p>
            <a:pPr algn="ctr"/>
            <a:r>
              <a:rPr lang="ru-RU" altLang="ru-RU" sz="1200" b="1" dirty="0" err="1"/>
              <a:t>Ст.преподаватель</a:t>
            </a:r>
            <a:r>
              <a:rPr lang="ru-RU" altLang="ru-RU" sz="1200" b="1" dirty="0"/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24525" y="5157788"/>
            <a:ext cx="1944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200" b="1" dirty="0"/>
              <a:t>Т.Н. </a:t>
            </a:r>
            <a:r>
              <a:rPr lang="ru-RU" altLang="ru-RU" sz="1200" b="1" dirty="0" err="1"/>
              <a:t>Самочадина</a:t>
            </a:r>
            <a:endParaRPr lang="ru-RU" altLang="ru-RU" sz="12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08400" y="6313438"/>
            <a:ext cx="2016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20"/>
              </a:spcBef>
            </a:pPr>
            <a:r>
              <a:rPr lang="ru-RU" altLang="ru-RU" sz="1200" b="1" dirty="0"/>
              <a:t>Санкт – </a:t>
            </a:r>
            <a:r>
              <a:rPr lang="ru-RU" altLang="ru-RU" sz="1200" b="1" dirty="0" smtClean="0"/>
              <a:t>Петербург</a:t>
            </a:r>
            <a:endParaRPr lang="ru-RU" altLang="ru-RU" sz="1200" b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724525" y="4076700"/>
            <a:ext cx="1944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200" b="1" dirty="0" smtClean="0"/>
              <a:t>С.С. </a:t>
            </a:r>
            <a:r>
              <a:rPr lang="ru-RU" altLang="ru-RU" sz="1200" b="1" dirty="0" err="1" smtClean="0"/>
              <a:t>Недобуга</a:t>
            </a:r>
            <a:endParaRPr lang="ru-RU" altLang="ru-RU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95258" y="644970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b="1" dirty="0" smtClean="0"/>
              <a:t>2014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800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данной курсовой работе применяется изученный материал об объектно-ориентированном программировании (ООП). В данной курсовой работе применяется изученный материал об объектно-ориентированном программировании (ООП). </a:t>
            </a:r>
          </a:p>
          <a:p>
            <a:r>
              <a:rPr lang="ru-RU" dirty="0"/>
              <a:t>ООП дает возможность заниматься разработкой, не следя за всеми нюансами. Достаточно просто знать чего вам нужно и представить это абстрактным объектом. При этом отпадает надобность «удерживать» все отдельные детали под контролем. </a:t>
            </a:r>
          </a:p>
          <a:p>
            <a:r>
              <a:rPr lang="ru-RU" dirty="0"/>
              <a:t>Итогом данной работы является реализованная база данных продуктов, содержащее, конечно, название, магазин, и цену продукта, а также элементы управления ей. </a:t>
            </a:r>
          </a:p>
        </p:txBody>
      </p:sp>
    </p:spTree>
    <p:extLst>
      <p:ext uri="{BB962C8B-B14F-4D97-AF65-F5344CB8AC3E}">
        <p14:creationId xmlns:p14="http://schemas.microsoft.com/office/powerpoint/2010/main" val="2122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b="1" dirty="0"/>
              <a:t>Спасибо за внимание</a:t>
            </a:r>
            <a:r>
              <a:rPr lang="ru-RU" altLang="ru-RU" sz="3600" b="1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8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Требуется написать программу для хранения и обработки информации о продуктах в магазинах. В ходе написания программы должен быть описан класс, содержащий следующие поля: </a:t>
            </a:r>
          </a:p>
          <a:p>
            <a:pPr marL="0" indent="0">
              <a:buNone/>
            </a:pPr>
            <a:r>
              <a:rPr lang="ru-RU" dirty="0"/>
              <a:t>• название продукта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магазин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цена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 так же должна содержать: </a:t>
            </a:r>
          </a:p>
          <a:p>
            <a:pPr marL="0" indent="0">
              <a:buNone/>
            </a:pPr>
            <a:r>
              <a:rPr lang="ru-RU" dirty="0"/>
              <a:t>• реализацию классов, включающую: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– </a:t>
            </a:r>
            <a:r>
              <a:rPr lang="ru-RU" dirty="0"/>
              <a:t>конструкторы </a:t>
            </a:r>
          </a:p>
          <a:p>
            <a:pPr marL="0" indent="0">
              <a:buNone/>
            </a:pPr>
            <a:r>
              <a:rPr lang="ru-RU" b="1" dirty="0"/>
              <a:t>– </a:t>
            </a:r>
            <a:r>
              <a:rPr lang="ru-RU" dirty="0"/>
              <a:t>деструктор </a:t>
            </a:r>
          </a:p>
          <a:p>
            <a:pPr marL="0" indent="0">
              <a:buNone/>
            </a:pPr>
            <a:r>
              <a:rPr lang="ru-RU" b="1" dirty="0"/>
              <a:t>– </a:t>
            </a:r>
            <a:r>
              <a:rPr lang="ru-RU" dirty="0"/>
              <a:t>перегрузку операторов (ввода\вывода, бинарных, унарных, операторов отношения и т.д.). </a:t>
            </a:r>
          </a:p>
        </p:txBody>
      </p:sp>
    </p:spTree>
    <p:extLst>
      <p:ext uri="{BB962C8B-B14F-4D97-AF65-F5344CB8AC3E}">
        <p14:creationId xmlns:p14="http://schemas.microsoft.com/office/powerpoint/2010/main" val="18321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4762872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Созданные классы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2548" y="188640"/>
            <a:ext cx="8011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403648" y="499674"/>
            <a:ext cx="453650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700" dirty="0" smtClean="0"/>
              <a:t>Стандартные</a:t>
            </a:r>
            <a:r>
              <a:rPr lang="ru-RU" dirty="0" smtClean="0"/>
              <a:t> объекты: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41403" y="3155722"/>
            <a:ext cx="2253081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55576" y="4365104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Stringl</a:t>
            </a:r>
            <a:endParaRPr lang="en-US" dirty="0" smtClean="0"/>
          </a:p>
          <a:p>
            <a:pPr algn="ctr"/>
            <a:r>
              <a:rPr lang="en-US" dirty="0" smtClean="0"/>
              <a:t>Name_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75856" y="5245351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Stringl</a:t>
            </a:r>
            <a:endParaRPr lang="en-US" dirty="0" smtClean="0"/>
          </a:p>
          <a:p>
            <a:pPr algn="ctr"/>
            <a:r>
              <a:rPr lang="en-US" dirty="0" smtClean="0"/>
              <a:t>Shop_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6136" y="4365104"/>
            <a:ext cx="158417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</a:p>
          <a:p>
            <a:pPr algn="ctr"/>
            <a:r>
              <a:rPr lang="en-US" dirty="0" smtClean="0"/>
              <a:t>Price_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22768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Визуализация класса </a:t>
            </a:r>
            <a:r>
              <a:rPr lang="en-US" dirty="0" smtClean="0"/>
              <a:t>Base: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339752" y="4149080"/>
            <a:ext cx="601651" cy="2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0"/>
            <a:endCxn id="10" idx="2"/>
          </p:cNvCxnSpPr>
          <p:nvPr/>
        </p:nvCxnSpPr>
        <p:spPr>
          <a:xfrm flipV="1">
            <a:off x="4067944" y="4379858"/>
            <a:ext cx="0" cy="8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5194484" y="4149080"/>
            <a:ext cx="601652" cy="2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847067" y="636695"/>
            <a:ext cx="80118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Stringl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удобства хранения и обработки данных был создан класс </a:t>
            </a:r>
            <a:r>
              <a:rPr lang="ru-RU" dirty="0" err="1"/>
              <a:t>stringl</a:t>
            </a:r>
            <a:r>
              <a:rPr lang="ru-RU" dirty="0"/>
              <a:t> – упрощенная (не полная) версия класса </a:t>
            </a:r>
            <a:r>
              <a:rPr lang="ru-RU" dirty="0" err="1"/>
              <a:t>string</a:t>
            </a:r>
            <a:r>
              <a:rPr lang="ru-RU" dirty="0"/>
              <a:t>. 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little</a:t>
            </a:r>
            <a:r>
              <a:rPr lang="ru-RU" dirty="0"/>
              <a:t> – </a:t>
            </a:r>
            <a:r>
              <a:rPr lang="ru-RU" dirty="0" err="1"/>
              <a:t>stringl</a:t>
            </a:r>
            <a:r>
              <a:rPr lang="ru-RU" dirty="0"/>
              <a:t>); </a:t>
            </a:r>
          </a:p>
          <a:p>
            <a:r>
              <a:rPr lang="ru-RU" dirty="0"/>
              <a:t>Данный класс хранит в себе массив типа </a:t>
            </a:r>
            <a:r>
              <a:rPr lang="ru-RU" dirty="0" err="1"/>
              <a:t>char</a:t>
            </a:r>
            <a:r>
              <a:rPr lang="ru-RU" dirty="0"/>
              <a:t>. Данные можно склеивать, резать, удалять, реализовано это посредством различных методов и перегрузок операторов, таких как сложения и т.п. </a:t>
            </a:r>
          </a:p>
          <a:p>
            <a:r>
              <a:rPr lang="ru-RU" dirty="0"/>
              <a:t>Приватные поля класса </a:t>
            </a:r>
          </a:p>
          <a:p>
            <a:r>
              <a:rPr lang="ru-RU" dirty="0"/>
              <a:t>1) </a:t>
            </a:r>
            <a:r>
              <a:rPr lang="ru-RU" dirty="0" err="1"/>
              <a:t>data</a:t>
            </a:r>
            <a:r>
              <a:rPr lang="ru-RU" dirty="0"/>
              <a:t>_ типа </a:t>
            </a:r>
            <a:r>
              <a:rPr lang="ru-RU" dirty="0" err="1"/>
              <a:t>char</a:t>
            </a:r>
            <a:r>
              <a:rPr lang="ru-RU" dirty="0"/>
              <a:t>* – для хранения указателей на нулевой элемент </a:t>
            </a:r>
          </a:p>
          <a:p>
            <a:r>
              <a:rPr lang="ru-RU" dirty="0"/>
              <a:t>2) </a:t>
            </a:r>
            <a:r>
              <a:rPr lang="ru-RU" dirty="0" err="1"/>
              <a:t>length</a:t>
            </a:r>
            <a:r>
              <a:rPr lang="ru-RU" dirty="0"/>
              <a:t>_ типа </a:t>
            </a:r>
            <a:r>
              <a:rPr lang="ru-RU" dirty="0" err="1"/>
              <a:t>int</a:t>
            </a:r>
            <a:r>
              <a:rPr lang="ru-RU" dirty="0"/>
              <a:t> – для хранение длинны «слова» </a:t>
            </a:r>
          </a:p>
          <a:p>
            <a:endParaRPr lang="ru-RU" dirty="0"/>
          </a:p>
          <a:p>
            <a:r>
              <a:rPr lang="ru-RU" dirty="0"/>
              <a:t>Конструкторы: обычный, принимающий указатель на массив; конструктор копий; пустой; деструктор. </a:t>
            </a:r>
          </a:p>
        </p:txBody>
      </p:sp>
    </p:spTree>
    <p:extLst>
      <p:ext uri="{BB962C8B-B14F-4D97-AF65-F5344CB8AC3E}">
        <p14:creationId xmlns:p14="http://schemas.microsoft.com/office/powerpoint/2010/main" val="10226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Данный класс является реализацией поставленной задачи. В нем хранятся закрытые поля: </a:t>
            </a:r>
          </a:p>
          <a:p>
            <a:r>
              <a:rPr lang="ru-RU" dirty="0"/>
              <a:t>- </a:t>
            </a:r>
            <a:r>
              <a:rPr lang="ru-RU" dirty="0" err="1"/>
              <a:t>Name</a:t>
            </a:r>
            <a:r>
              <a:rPr lang="ru-RU" dirty="0"/>
              <a:t>_ типа </a:t>
            </a:r>
            <a:r>
              <a:rPr lang="ru-RU" dirty="0" err="1"/>
              <a:t>stringl</a:t>
            </a:r>
            <a:r>
              <a:rPr lang="ru-RU" dirty="0"/>
              <a:t> – имя продукта </a:t>
            </a:r>
          </a:p>
          <a:p>
            <a:r>
              <a:rPr lang="ru-RU" dirty="0"/>
              <a:t>- </a:t>
            </a:r>
            <a:r>
              <a:rPr lang="ru-RU" dirty="0" err="1"/>
              <a:t>Shop</a:t>
            </a:r>
            <a:r>
              <a:rPr lang="ru-RU" dirty="0"/>
              <a:t>_ типа </a:t>
            </a:r>
            <a:r>
              <a:rPr lang="ru-RU" dirty="0" err="1"/>
              <a:t>stringl</a:t>
            </a:r>
            <a:r>
              <a:rPr lang="ru-RU" dirty="0"/>
              <a:t> – название магазина </a:t>
            </a:r>
          </a:p>
          <a:p>
            <a:r>
              <a:rPr lang="ru-RU" dirty="0"/>
              <a:t>- </a:t>
            </a:r>
            <a:r>
              <a:rPr lang="ru-RU" dirty="0" err="1"/>
              <a:t>Price</a:t>
            </a:r>
            <a:r>
              <a:rPr lang="ru-RU" dirty="0"/>
              <a:t>_ типа </a:t>
            </a:r>
            <a:r>
              <a:rPr lang="ru-RU" dirty="0" err="1"/>
              <a:t>stringl</a:t>
            </a:r>
            <a:r>
              <a:rPr lang="ru-RU" dirty="0"/>
              <a:t> – цена товара 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Base </a:t>
            </a:r>
            <a:r>
              <a:rPr lang="ru-RU" dirty="0"/>
              <a:t>имеет: </a:t>
            </a:r>
          </a:p>
          <a:p>
            <a:r>
              <a:rPr lang="ru-RU" dirty="0"/>
              <a:t>• конструкторы с параметрами (задается имя, магазин, цена), </a:t>
            </a:r>
          </a:p>
          <a:p>
            <a:r>
              <a:rPr lang="ru-RU" dirty="0"/>
              <a:t>• без параметров (все равно нулю), </a:t>
            </a:r>
          </a:p>
          <a:p>
            <a:r>
              <a:rPr lang="ru-RU" dirty="0"/>
              <a:t>• конструктор копирования, </a:t>
            </a:r>
          </a:p>
          <a:p>
            <a:r>
              <a:rPr lang="ru-RU" dirty="0"/>
              <a:t>• методы и перегруженные </a:t>
            </a:r>
            <a:r>
              <a:rPr lang="ru-RU" dirty="0" smtClean="0"/>
              <a:t>операторы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2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Реализованные в данной работе методы тривиальны и не требуют дополнительной документации. </a:t>
            </a:r>
          </a:p>
          <a:p>
            <a:r>
              <a:rPr lang="ru-RU" dirty="0"/>
              <a:t>Класс </a:t>
            </a:r>
            <a:r>
              <a:rPr lang="ru-RU" dirty="0" err="1"/>
              <a:t>stringl</a:t>
            </a:r>
            <a:r>
              <a:rPr lang="ru-RU" dirty="0"/>
              <a:t> – является классом-помощником (необязательным). </a:t>
            </a:r>
          </a:p>
          <a:p>
            <a:r>
              <a:rPr lang="ru-RU" dirty="0"/>
              <a:t>Обработаны исключения при вводе и выводе данных. </a:t>
            </a:r>
          </a:p>
          <a:p>
            <a:r>
              <a:rPr lang="ru-RU" dirty="0"/>
              <a:t>Возможно считать базу данных из файла input.txt по средством функции </a:t>
            </a:r>
            <a:r>
              <a:rPr lang="ru-RU" dirty="0" err="1"/>
              <a:t>ReadFile</a:t>
            </a:r>
            <a:r>
              <a:rPr lang="ru-RU" dirty="0"/>
              <a:t>. </a:t>
            </a:r>
          </a:p>
          <a:p>
            <a:r>
              <a:rPr lang="ru-RU" dirty="0"/>
              <a:t>Возможность вывести базу, представленную массивом класса </a:t>
            </a:r>
            <a:r>
              <a:rPr lang="ru-RU" dirty="0" err="1"/>
              <a:t>Base</a:t>
            </a:r>
            <a:r>
              <a:rPr lang="ru-RU" dirty="0"/>
              <a:t>, с помощью функции </a:t>
            </a:r>
            <a:r>
              <a:rPr lang="ru-RU" dirty="0" err="1"/>
              <a:t>ShowBase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2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43608" y="2420888"/>
            <a:ext cx="2808312" cy="720080"/>
          </a:xfrm>
        </p:spPr>
        <p:txBody>
          <a:bodyPr/>
          <a:lstStyle/>
          <a:p>
            <a:r>
              <a:rPr lang="ru-RU" dirty="0" smtClean="0"/>
              <a:t>Файл </a:t>
            </a:r>
            <a:r>
              <a:rPr lang="en-US" dirty="0" smtClean="0"/>
              <a:t>input.txt</a:t>
            </a:r>
            <a:endParaRPr lang="ru-RU" dirty="0"/>
          </a:p>
        </p:txBody>
      </p:sp>
      <p:pic>
        <p:nvPicPr>
          <p:cNvPr id="1028" name="Picture 4" descr="C:\Users\Сергей\Desktop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518873" cy="17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0" y="3789040"/>
            <a:ext cx="3865031" cy="218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788024" y="4520183"/>
            <a:ext cx="3312368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Считаем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4198240" cy="1109864"/>
          </a:xfrm>
        </p:spPr>
        <p:txBody>
          <a:bodyPr/>
          <a:lstStyle/>
          <a:p>
            <a:r>
              <a:rPr lang="ru-RU" dirty="0" smtClean="0"/>
              <a:t>Выведем на экран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58102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4653136"/>
            <a:ext cx="8503920" cy="82183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Вывод: программа работает корректно, верно выполняет поставленные задачи.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08146"/>
            <a:ext cx="1598014" cy="90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6871" y="31549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 на экране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t="50716" r="47358" b="43494"/>
          <a:stretch/>
        </p:blipFill>
        <p:spPr bwMode="auto">
          <a:xfrm>
            <a:off x="2267744" y="3537653"/>
            <a:ext cx="6716110" cy="38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54152" y="4653136"/>
            <a:ext cx="8503920" cy="8218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54152" y="1679448"/>
            <a:ext cx="8503920" cy="8218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Что </a:t>
            </a:r>
            <a:r>
              <a:rPr lang="ru-RU" dirty="0" smtClean="0"/>
              <a:t>больше: </a:t>
            </a:r>
            <a:r>
              <a:rPr lang="ru-RU" dirty="0" smtClean="0"/>
              <a:t>Гречка или </a:t>
            </a:r>
            <a:r>
              <a:rPr lang="ru-RU" dirty="0" err="1" smtClean="0"/>
              <a:t>Чизбургер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</TotalTime>
  <Words>480</Words>
  <Application>Microsoft Office PowerPoint</Application>
  <PresentationFormat>Экран (4:3)</PresentationFormat>
  <Paragraphs>74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Презентация PowerPoint</vt:lpstr>
      <vt:lpstr>Постановка задачи</vt:lpstr>
      <vt:lpstr>Созданные классы:</vt:lpstr>
      <vt:lpstr>Класс Stringl</vt:lpstr>
      <vt:lpstr>Класс Base</vt:lpstr>
      <vt:lpstr>Особенности реализации</vt:lpstr>
      <vt:lpstr>Тестирование</vt:lpstr>
      <vt:lpstr>Тестирование</vt:lpstr>
      <vt:lpstr>Тестирование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8</cp:revision>
  <dcterms:created xsi:type="dcterms:W3CDTF">2014-04-08T18:56:20Z</dcterms:created>
  <dcterms:modified xsi:type="dcterms:W3CDTF">2014-04-08T21:33:58Z</dcterms:modified>
</cp:coreProperties>
</file>