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D279B-AAB8-4AB3-BC1E-6AF38D31B7F0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A3C6-D52D-43D9-B966-D7C2DAA2E3C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8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AB1C-F780-4C7C-801A-055F1EFD7EA9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57B75-35A4-4DBB-BB26-52E4AC3C0A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12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31B3-AF6D-4717-A0C3-9BC2A54E6270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4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E63-8212-4A65-9683-E3CED3F38D35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6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0A6-BB85-4645-8B2F-6BED78545267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86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ABDB-5813-4EB3-AD08-EC52EB341143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3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BF4-EE5D-4447-ACB6-C5FB3E2AB71A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70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534-C9C7-4055-8201-EF25EEFF457E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78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FA23-C306-4183-828E-11E9B47D6BFA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31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A81D-0045-4BC6-8DDB-98774583FC46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00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EA77-B219-4355-A08E-873286A63349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9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47A6-7D74-44F1-BA47-551C1030A5F1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24D3-920C-4D24-A164-BE9BA61CDBED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4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2B16-65BD-464B-8121-99C382DB96D7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18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C7FB-0F53-44F9-B535-5D6441E884CE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EF6-8064-4736-A62C-6A6680B48FA6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4B33-4B75-4D5F-90B4-38D486505A16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6CCB-1040-4413-867A-53D099B4706F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4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42A7-080E-444F-A94A-7B71DD857654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8B8D29-89D9-4D4F-8F2C-B1CF043D7757}" type="datetime1">
              <a:rPr lang="ru-RU" smtClean="0"/>
              <a:t>23.12.2016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5CCB-1906-4471-B17D-ADA2EF112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6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4257" y="209203"/>
            <a:ext cx="10009038" cy="1137459"/>
          </a:xfrm>
        </p:spPr>
        <p:txBody>
          <a:bodyPr/>
          <a:lstStyle/>
          <a:p>
            <a:r>
              <a:rPr lang="ru-RU" sz="3600" dirty="0" smtClean="0"/>
              <a:t>Построение оптимального маршрута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891" y="1596043"/>
            <a:ext cx="9398722" cy="4821381"/>
          </a:xfrm>
        </p:spPr>
        <p:txBody>
          <a:bodyPr/>
          <a:lstStyle/>
          <a:p>
            <a:pPr defTabSz="457207">
              <a:defRPr/>
            </a:pPr>
            <a:endParaRPr lang="ru-RU" dirty="0" smtClean="0"/>
          </a:p>
          <a:p>
            <a:pPr defTabSz="457207">
              <a:defRPr/>
            </a:pPr>
            <a:endParaRPr lang="ru-RU" dirty="0"/>
          </a:p>
          <a:p>
            <a:pPr defTabSz="457207">
              <a:defRPr/>
            </a:pPr>
            <a:endParaRPr lang="ru-RU" dirty="0" smtClean="0"/>
          </a:p>
          <a:p>
            <a:pPr defTabSz="457207">
              <a:defRPr/>
            </a:pPr>
            <a:endParaRPr lang="ru-RU" dirty="0"/>
          </a:p>
          <a:p>
            <a:pPr defTabSz="457207">
              <a:defRPr/>
            </a:pPr>
            <a:r>
              <a:rPr lang="ru-RU" dirty="0" smtClean="0"/>
              <a:t>Студент</a:t>
            </a:r>
          </a:p>
          <a:p>
            <a:pPr defTabSz="457207">
              <a:defRPr/>
            </a:pPr>
            <a:r>
              <a:rPr lang="ru-RU" dirty="0" smtClean="0"/>
              <a:t>Гр. 43507													</a:t>
            </a:r>
            <a:r>
              <a:rPr lang="ru-RU" dirty="0" smtClean="0"/>
              <a:t>в.б</a:t>
            </a:r>
            <a:r>
              <a:rPr lang="ru-RU" dirty="0" smtClean="0"/>
              <a:t>. Борисов</a:t>
            </a:r>
          </a:p>
          <a:p>
            <a:pPr defTabSz="457207">
              <a:defRPr/>
            </a:pPr>
            <a:endParaRPr lang="ru-RU" dirty="0"/>
          </a:p>
          <a:p>
            <a:pPr defTabSz="457207">
              <a:defRPr/>
            </a:pPr>
            <a:endParaRPr lang="ru-RU" dirty="0"/>
          </a:p>
          <a:p>
            <a:pPr defTabSz="457207">
              <a:defRPr/>
            </a:pPr>
            <a:r>
              <a:rPr lang="ru-RU" dirty="0" smtClean="0"/>
              <a:t>Руководитель											</a:t>
            </a:r>
            <a:r>
              <a:rPr lang="ru-RU" dirty="0" smtClean="0"/>
              <a:t>а.в.самочадин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5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2257"/>
          </a:xfrm>
        </p:spPr>
        <p:txBody>
          <a:bodyPr/>
          <a:lstStyle/>
          <a:p>
            <a:r>
              <a:rPr lang="ru-RU" dirty="0"/>
              <a:t>Панель управления</a:t>
            </a: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41837"/>
            <a:ext cx="5381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871826"/>
            <a:ext cx="53340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5286895"/>
            <a:ext cx="53911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ru-RU" sz="3600" dirty="0" smtClean="0"/>
              <a:t>Результаты работы приложения</a:t>
            </a: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394026"/>
            <a:ext cx="5940425" cy="403669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6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3519" y="507336"/>
            <a:ext cx="5353050" cy="574357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9505" y="507336"/>
            <a:ext cx="5248275" cy="51911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67041" y="5969923"/>
            <a:ext cx="1685925" cy="5619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5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820"/>
          </a:xfrm>
        </p:spPr>
        <p:txBody>
          <a:bodyPr/>
          <a:lstStyle/>
          <a:p>
            <a:r>
              <a:rPr lang="ru-RU" sz="3600" dirty="0" smtClean="0"/>
              <a:t>Заключение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3912" y="1620366"/>
            <a:ext cx="810831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результате было реализовано веб-приложение, которое:</a:t>
            </a:r>
          </a:p>
          <a:p>
            <a:pPr algn="ctr"/>
            <a:endParaRPr lang="ru-RU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Прокладывает оптимальный маршрут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Выводит все передвижения курьера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ru-RU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Дает оценку времени поездки и всего пройденного пути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8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823" y="3046289"/>
            <a:ext cx="9404723" cy="81081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 проблемы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111" y="1520921"/>
            <a:ext cx="13981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Раньше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77" y="2571209"/>
            <a:ext cx="1925803" cy="26658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71209"/>
            <a:ext cx="1938561" cy="26658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31419" y="1520921"/>
            <a:ext cx="13740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Сейчас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19" y="2571209"/>
            <a:ext cx="1925803" cy="26658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17" y="2571209"/>
            <a:ext cx="2158267" cy="266581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3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190" y="392083"/>
            <a:ext cx="8825659" cy="696884"/>
          </a:xfrm>
        </p:spPr>
        <p:txBody>
          <a:bodyPr/>
          <a:lstStyle/>
          <a:p>
            <a:r>
              <a:rPr lang="ru-RU" sz="3600" dirty="0" smtClean="0"/>
              <a:t>Постановка задачи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56190" y="1255222"/>
            <a:ext cx="8825659" cy="200132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Проложить оптимальный маршрут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Оценить время поездки на машине от точки до точки плюс время от парковки до офиса внутри здания и обратно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7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Механизм маршрутизации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20252"/>
            <a:ext cx="4834020" cy="3625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61" y="1807028"/>
            <a:ext cx="4383617" cy="343873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4395"/>
          </a:xfrm>
        </p:spPr>
        <p:txBody>
          <a:bodyPr/>
          <a:lstStyle/>
          <a:p>
            <a:r>
              <a:rPr lang="ru-RU" dirty="0"/>
              <a:t>Выбор алгоритма построения маршрута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918365"/>
            <a:ext cx="2836922" cy="31607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21" y="1918366"/>
            <a:ext cx="2953703" cy="316071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69" y="1918365"/>
            <a:ext cx="3217704" cy="3160712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5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Выбор средств разработки</a:t>
            </a:r>
            <a:endParaRPr lang="ru-RU" sz="3600" dirty="0"/>
          </a:p>
        </p:txBody>
      </p:sp>
      <p:pic>
        <p:nvPicPr>
          <p:cNvPr id="1026" name="Picture 2" descr="Картинки по запросу яндекс кар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2" y="2434061"/>
            <a:ext cx="3069763" cy="21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99" y="2434061"/>
            <a:ext cx="3069763" cy="2179532"/>
          </a:xfrm>
          <a:prstGeom prst="rect">
            <a:avLst/>
          </a:prstGeom>
        </p:spPr>
      </p:pic>
      <p:pic>
        <p:nvPicPr>
          <p:cNvPr id="1030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52" y="2434061"/>
            <a:ext cx="3069763" cy="21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2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73398"/>
              </p:ext>
            </p:extLst>
          </p:nvPr>
        </p:nvGraphicFramePr>
        <p:xfrm>
          <a:off x="1570111" y="1370995"/>
          <a:ext cx="7415946" cy="4422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0740">
                  <a:extLst>
                    <a:ext uri="{9D8B030D-6E8A-4147-A177-3AD203B41FA5}">
                      <a16:colId xmlns:a16="http://schemas.microsoft.com/office/drawing/2014/main" val="3833970417"/>
                    </a:ext>
                  </a:extLst>
                </a:gridCol>
                <a:gridCol w="1783160">
                  <a:extLst>
                    <a:ext uri="{9D8B030D-6E8A-4147-A177-3AD203B41FA5}">
                      <a16:colId xmlns:a16="http://schemas.microsoft.com/office/drawing/2014/main" val="520006799"/>
                    </a:ext>
                  </a:extLst>
                </a:gridCol>
                <a:gridCol w="1757766">
                  <a:extLst>
                    <a:ext uri="{9D8B030D-6E8A-4147-A177-3AD203B41FA5}">
                      <a16:colId xmlns:a16="http://schemas.microsoft.com/office/drawing/2014/main" val="3992282871"/>
                    </a:ext>
                  </a:extLst>
                </a:gridCol>
                <a:gridCol w="1694280">
                  <a:extLst>
                    <a:ext uri="{9D8B030D-6E8A-4147-A177-3AD203B41FA5}">
                      <a16:colId xmlns:a16="http://schemas.microsoft.com/office/drawing/2014/main" val="2467301819"/>
                    </a:ext>
                  </a:extLst>
                </a:gridCol>
              </a:tblGrid>
              <a:tr h="10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Критерии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Яндекс.Карты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2ГИС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Google Maps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3162952276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Покрытие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Лучшее покрытие России, уступает </a:t>
                      </a:r>
                      <a:r>
                        <a:rPr lang="en-US" sz="600" dirty="0">
                          <a:effectLst/>
                        </a:rPr>
                        <a:t>Google </a:t>
                      </a:r>
                      <a:r>
                        <a:rPr lang="ru-RU" sz="600" dirty="0">
                          <a:effectLst/>
                        </a:rPr>
                        <a:t>в покрытии мира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Уступает конкурентам в покрытии как в России, так и в других странах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Лучшее покрытие всего мира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2891812154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Отображение пробок в крупных городах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Да. Отображение доп. информации о дорожной обстановке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Не все города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Практически все города по всему миру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4268300680"/>
                  </a:ext>
                </a:extLst>
              </a:tr>
              <a:tr h="431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Возможность загрузки и использования онлайн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Присутствует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Присутствует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Присутствует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181887903"/>
                  </a:ext>
                </a:extLst>
              </a:tr>
              <a:tr h="10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Редактирования карт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Да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Да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Да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711615952"/>
                  </a:ext>
                </a:extLst>
              </a:tr>
              <a:tr h="20496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Построение маршрута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Автомобиль, общественный транспорт. Строит с учетом пробок. Требует интернет для построения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Автомобиль, общественный транспорт. Возможность отдельно выбрать вариант «Метро». Не требует интернета для построения маршрута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Автомобиль, общественный транспорт, пешеходный маршрут. Возможность выбрать только один из видов транспорта или вариант пешком. Строит с учетом пробок и расписания общественного транспорта. Требует интернет для построения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3995363036"/>
                  </a:ext>
                </a:extLst>
              </a:tr>
              <a:tr h="431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Документация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Хорошая, немного хуже чем у </a:t>
                      </a:r>
                      <a:r>
                        <a:rPr lang="en-US" sz="600" dirty="0">
                          <a:effectLst/>
                        </a:rPr>
                        <a:t>google maps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Хуже чем у Яндекс.Карт и </a:t>
                      </a:r>
                      <a:r>
                        <a:rPr lang="en-US" sz="600" dirty="0">
                          <a:effectLst/>
                        </a:rPr>
                        <a:t>Google maps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Наглядная и понятная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43" marR="30743" marT="0" marB="0"/>
                </a:tc>
                <a:extLst>
                  <a:ext uri="{0D108BD9-81ED-4DB2-BD59-A6C34878D82A}">
                    <a16:rowId xmlns:a16="http://schemas.microsoft.com/office/drawing/2014/main" val="308476784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8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875"/>
          </a:xfrm>
        </p:spPr>
        <p:txBody>
          <a:bodyPr/>
          <a:lstStyle/>
          <a:p>
            <a:r>
              <a:rPr lang="ru-RU" dirty="0" smtClean="0"/>
              <a:t>Демонстрация приложения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0775"/>
            <a:ext cx="11232776" cy="519796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1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Валидация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5612" y="1579109"/>
            <a:ext cx="56170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 списке адресов меньше двух мест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 указана начальная и конечная точки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Адрес, который вы ввели не был найден на карте. Чтобы эта ошибка не возникала, было принято решение использовать строку быстрой навигации. 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3167" y="1579109"/>
            <a:ext cx="4900826" cy="389066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5CCB-1906-4471-B17D-ADA2EF11295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7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282</Words>
  <Application>Microsoft Office PowerPoint</Application>
  <PresentationFormat>Широкоэкранный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Ион</vt:lpstr>
      <vt:lpstr>Построение оптимального маршрута</vt:lpstr>
      <vt:lpstr>Актуальность проблемы</vt:lpstr>
      <vt:lpstr>Постановка задачи</vt:lpstr>
      <vt:lpstr>Механизм маршрутизации</vt:lpstr>
      <vt:lpstr>Выбор алгоритма построения маршрута</vt:lpstr>
      <vt:lpstr>Выбор средств разработки</vt:lpstr>
      <vt:lpstr>Презентация PowerPoint</vt:lpstr>
      <vt:lpstr>Демонстрация приложения</vt:lpstr>
      <vt:lpstr>Валидация</vt:lpstr>
      <vt:lpstr>Панель управления</vt:lpstr>
      <vt:lpstr>Результаты работы приложения</vt:lpstr>
      <vt:lpstr>Презентация PowerPoint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оптимального маршрута</dc:title>
  <dc:creator>Venik Lapochkin</dc:creator>
  <cp:lastModifiedBy>Venik Lapochkin</cp:lastModifiedBy>
  <cp:revision>23</cp:revision>
  <dcterms:created xsi:type="dcterms:W3CDTF">2016-12-22T20:22:19Z</dcterms:created>
  <dcterms:modified xsi:type="dcterms:W3CDTF">2016-12-22T22:14:02Z</dcterms:modified>
</cp:coreProperties>
</file>