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57" r:id="rId6"/>
    <p:sldId id="259" r:id="rId7"/>
    <p:sldId id="258"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276584-B80E-46F7-A7A6-9CFF876A769C}" v="30" dt="2021-05-05T14:32:39.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árkonyi Enikő (MOL Norge)" userId="5241a967-11b3-4213-bf7d-5f336f618e03" providerId="ADAL" clId="{E8276584-B80E-46F7-A7A6-9CFF876A769C}"/>
    <pc:docChg chg="custSel addSld modSld">
      <pc:chgData name="Várkonyi Enikő (MOL Norge)" userId="5241a967-11b3-4213-bf7d-5f336f618e03" providerId="ADAL" clId="{E8276584-B80E-46F7-A7A6-9CFF876A769C}" dt="2021-05-05T14:32:52.637" v="4200" actId="1076"/>
      <pc:docMkLst>
        <pc:docMk/>
      </pc:docMkLst>
      <pc:sldChg chg="addSp modSp">
        <pc:chgData name="Várkonyi Enikő (MOL Norge)" userId="5241a967-11b3-4213-bf7d-5f336f618e03" providerId="ADAL" clId="{E8276584-B80E-46F7-A7A6-9CFF876A769C}" dt="2021-05-05T14:32:52.637" v="4200" actId="1076"/>
        <pc:sldMkLst>
          <pc:docMk/>
          <pc:sldMk cId="1607379763" sldId="256"/>
        </pc:sldMkLst>
        <pc:spChg chg="add mod">
          <ac:chgData name="Várkonyi Enikő (MOL Norge)" userId="5241a967-11b3-4213-bf7d-5f336f618e03" providerId="ADAL" clId="{E8276584-B80E-46F7-A7A6-9CFF876A769C}" dt="2021-05-05T14:32:52.637" v="4200" actId="1076"/>
          <ac:spMkLst>
            <pc:docMk/>
            <pc:sldMk cId="1607379763" sldId="256"/>
            <ac:spMk id="3" creationId="{FCE6C88C-8AA7-4F00-93E2-21FE834C197F}"/>
          </ac:spMkLst>
        </pc:spChg>
      </pc:sldChg>
      <pc:sldChg chg="modSp">
        <pc:chgData name="Várkonyi Enikő (MOL Norge)" userId="5241a967-11b3-4213-bf7d-5f336f618e03" providerId="ADAL" clId="{E8276584-B80E-46F7-A7A6-9CFF876A769C}" dt="2021-05-04T18:47:31.331" v="446" actId="6549"/>
        <pc:sldMkLst>
          <pc:docMk/>
          <pc:sldMk cId="2219889323" sldId="257"/>
        </pc:sldMkLst>
        <pc:spChg chg="mod">
          <ac:chgData name="Várkonyi Enikő (MOL Norge)" userId="5241a967-11b3-4213-bf7d-5f336f618e03" providerId="ADAL" clId="{E8276584-B80E-46F7-A7A6-9CFF876A769C}" dt="2021-05-04T18:47:31.331" v="446" actId="6549"/>
          <ac:spMkLst>
            <pc:docMk/>
            <pc:sldMk cId="2219889323" sldId="257"/>
            <ac:spMk id="3" creationId="{1F914B66-2064-4F58-A7B4-35B40EB303EE}"/>
          </ac:spMkLst>
        </pc:spChg>
      </pc:sldChg>
      <pc:sldChg chg="addSp delSp modSp">
        <pc:chgData name="Várkonyi Enikő (MOL Norge)" userId="5241a967-11b3-4213-bf7d-5f336f618e03" providerId="ADAL" clId="{E8276584-B80E-46F7-A7A6-9CFF876A769C}" dt="2021-05-05T14:31:30.979" v="4174" actId="5793"/>
        <pc:sldMkLst>
          <pc:docMk/>
          <pc:sldMk cId="718888162" sldId="258"/>
        </pc:sldMkLst>
        <pc:spChg chg="mod">
          <ac:chgData name="Várkonyi Enikő (MOL Norge)" userId="5241a967-11b3-4213-bf7d-5f336f618e03" providerId="ADAL" clId="{E8276584-B80E-46F7-A7A6-9CFF876A769C}" dt="2021-05-04T19:00:35.769" v="1554" actId="1076"/>
          <ac:spMkLst>
            <pc:docMk/>
            <pc:sldMk cId="718888162" sldId="258"/>
            <ac:spMk id="2" creationId="{239F2871-85C5-492F-826E-34C62707E04F}"/>
          </ac:spMkLst>
        </pc:spChg>
        <pc:spChg chg="mod">
          <ac:chgData name="Várkonyi Enikő (MOL Norge)" userId="5241a967-11b3-4213-bf7d-5f336f618e03" providerId="ADAL" clId="{E8276584-B80E-46F7-A7A6-9CFF876A769C}" dt="2021-05-05T14:31:30.979" v="4174" actId="5793"/>
          <ac:spMkLst>
            <pc:docMk/>
            <pc:sldMk cId="718888162" sldId="258"/>
            <ac:spMk id="3" creationId="{FAEBD95C-9BE5-4616-A1C3-4C8288C8890F}"/>
          </ac:spMkLst>
        </pc:spChg>
        <pc:spChg chg="add mod">
          <ac:chgData name="Várkonyi Enikő (MOL Norge)" userId="5241a967-11b3-4213-bf7d-5f336f618e03" providerId="ADAL" clId="{E8276584-B80E-46F7-A7A6-9CFF876A769C}" dt="2021-05-04T19:00:57.830" v="1563"/>
          <ac:spMkLst>
            <pc:docMk/>
            <pc:sldMk cId="718888162" sldId="258"/>
            <ac:spMk id="4" creationId="{D9599417-73AC-41C4-A8A6-7C44D5080526}"/>
          </ac:spMkLst>
        </pc:spChg>
        <pc:spChg chg="add mod">
          <ac:chgData name="Várkonyi Enikő (MOL Norge)" userId="5241a967-11b3-4213-bf7d-5f336f618e03" providerId="ADAL" clId="{E8276584-B80E-46F7-A7A6-9CFF876A769C}" dt="2021-05-04T19:01:11.668" v="1566"/>
          <ac:spMkLst>
            <pc:docMk/>
            <pc:sldMk cId="718888162" sldId="258"/>
            <ac:spMk id="5" creationId="{025820C5-E30F-45EB-BFE3-3DF4AAFD7B4A}"/>
          </ac:spMkLst>
        </pc:spChg>
        <pc:spChg chg="add del">
          <ac:chgData name="Várkonyi Enikő (MOL Norge)" userId="5241a967-11b3-4213-bf7d-5f336f618e03" providerId="ADAL" clId="{E8276584-B80E-46F7-A7A6-9CFF876A769C}" dt="2021-05-04T19:07:31.586" v="2636" actId="478"/>
          <ac:spMkLst>
            <pc:docMk/>
            <pc:sldMk cId="718888162" sldId="258"/>
            <ac:spMk id="6" creationId="{AB141F35-F793-48FD-835D-D5A036F870AF}"/>
          </ac:spMkLst>
        </pc:spChg>
        <pc:spChg chg="add mod">
          <ac:chgData name="Várkonyi Enikő (MOL Norge)" userId="5241a967-11b3-4213-bf7d-5f336f618e03" providerId="ADAL" clId="{E8276584-B80E-46F7-A7A6-9CFF876A769C}" dt="2021-05-04T19:06:07.955" v="2374"/>
          <ac:spMkLst>
            <pc:docMk/>
            <pc:sldMk cId="718888162" sldId="258"/>
            <ac:spMk id="7" creationId="{DEDAD985-36E0-4961-B122-88B36F3C70F1}"/>
          </ac:spMkLst>
        </pc:spChg>
        <pc:spChg chg="add mod">
          <ac:chgData name="Várkonyi Enikő (MOL Norge)" userId="5241a967-11b3-4213-bf7d-5f336f618e03" providerId="ADAL" clId="{E8276584-B80E-46F7-A7A6-9CFF876A769C}" dt="2021-05-04T19:06:59.760" v="2539"/>
          <ac:spMkLst>
            <pc:docMk/>
            <pc:sldMk cId="718888162" sldId="258"/>
            <ac:spMk id="8" creationId="{43596555-C7D5-40A4-8EE1-36CD2C3A707E}"/>
          </ac:spMkLst>
        </pc:spChg>
      </pc:sldChg>
      <pc:sldChg chg="addSp delSp modSp">
        <pc:chgData name="Várkonyi Enikő (MOL Norge)" userId="5241a967-11b3-4213-bf7d-5f336f618e03" providerId="ADAL" clId="{E8276584-B80E-46F7-A7A6-9CFF876A769C}" dt="2021-05-05T14:30:35.673" v="4173" actId="20577"/>
        <pc:sldMkLst>
          <pc:docMk/>
          <pc:sldMk cId="2845169768" sldId="259"/>
        </pc:sldMkLst>
        <pc:spChg chg="mod">
          <ac:chgData name="Várkonyi Enikő (MOL Norge)" userId="5241a967-11b3-4213-bf7d-5f336f618e03" providerId="ADAL" clId="{E8276584-B80E-46F7-A7A6-9CFF876A769C}" dt="2021-05-04T18:53:55.285" v="1476" actId="1076"/>
          <ac:spMkLst>
            <pc:docMk/>
            <pc:sldMk cId="2845169768" sldId="259"/>
            <ac:spMk id="2" creationId="{74473E84-AEF5-4F05-A79A-FC87D0F0A7E7}"/>
          </ac:spMkLst>
        </pc:spChg>
        <pc:spChg chg="mod">
          <ac:chgData name="Várkonyi Enikő (MOL Norge)" userId="5241a967-11b3-4213-bf7d-5f336f618e03" providerId="ADAL" clId="{E8276584-B80E-46F7-A7A6-9CFF876A769C}" dt="2021-05-04T18:58:40.027" v="1505" actId="20577"/>
          <ac:spMkLst>
            <pc:docMk/>
            <pc:sldMk cId="2845169768" sldId="259"/>
            <ac:spMk id="3" creationId="{08D2EE7C-49C5-4DDD-8B6D-834D3CE01E33}"/>
          </ac:spMkLst>
        </pc:spChg>
        <pc:spChg chg="add del mod">
          <ac:chgData name="Várkonyi Enikő (MOL Norge)" userId="5241a967-11b3-4213-bf7d-5f336f618e03" providerId="ADAL" clId="{E8276584-B80E-46F7-A7A6-9CFF876A769C}" dt="2021-05-04T18:54:53.543" v="1492"/>
          <ac:spMkLst>
            <pc:docMk/>
            <pc:sldMk cId="2845169768" sldId="259"/>
            <ac:spMk id="4" creationId="{9DA45F7D-74AF-4D71-9B39-E7656AEDF64E}"/>
          </ac:spMkLst>
        </pc:spChg>
        <pc:spChg chg="add mod">
          <ac:chgData name="Várkonyi Enikő (MOL Norge)" userId="5241a967-11b3-4213-bf7d-5f336f618e03" providerId="ADAL" clId="{E8276584-B80E-46F7-A7A6-9CFF876A769C}" dt="2021-05-05T14:30:35.673" v="4173" actId="20577"/>
          <ac:spMkLst>
            <pc:docMk/>
            <pc:sldMk cId="2845169768" sldId="259"/>
            <ac:spMk id="4" creationId="{9FB2157F-0C28-4379-857C-BD38F187C7E6}"/>
          </ac:spMkLst>
        </pc:spChg>
        <pc:spChg chg="add del mod">
          <ac:chgData name="Várkonyi Enikő (MOL Norge)" userId="5241a967-11b3-4213-bf7d-5f336f618e03" providerId="ADAL" clId="{E8276584-B80E-46F7-A7A6-9CFF876A769C}" dt="2021-05-05T13:49:15.664" v="2898"/>
          <ac:spMkLst>
            <pc:docMk/>
            <pc:sldMk cId="2845169768" sldId="259"/>
            <ac:spMk id="5" creationId="{F93A8801-2FD5-4FEA-8F2A-1A4D600DF89D}"/>
          </ac:spMkLst>
        </pc:spChg>
        <pc:picChg chg="add del mod">
          <ac:chgData name="Várkonyi Enikő (MOL Norge)" userId="5241a967-11b3-4213-bf7d-5f336f618e03" providerId="ADAL" clId="{E8276584-B80E-46F7-A7A6-9CFF876A769C}" dt="2021-05-05T13:49:15.664" v="2898"/>
          <ac:picMkLst>
            <pc:docMk/>
            <pc:sldMk cId="2845169768" sldId="259"/>
            <ac:picMk id="6" creationId="{FB85830B-FA4C-4BB2-980B-9DF2C2DB0779}"/>
          </ac:picMkLst>
        </pc:picChg>
        <pc:picChg chg="add mod">
          <ac:chgData name="Várkonyi Enikő (MOL Norge)" userId="5241a967-11b3-4213-bf7d-5f336f618e03" providerId="ADAL" clId="{E8276584-B80E-46F7-A7A6-9CFF876A769C}" dt="2021-05-05T13:50:01.391" v="2915" actId="1076"/>
          <ac:picMkLst>
            <pc:docMk/>
            <pc:sldMk cId="2845169768" sldId="259"/>
            <ac:picMk id="7" creationId="{5183BC02-8D98-48A2-A4D9-9190042B2EC5}"/>
          </ac:picMkLst>
        </pc:picChg>
      </pc:sldChg>
      <pc:sldChg chg="addSp modSp add">
        <pc:chgData name="Várkonyi Enikő (MOL Norge)" userId="5241a967-11b3-4213-bf7d-5f336f618e03" providerId="ADAL" clId="{E8276584-B80E-46F7-A7A6-9CFF876A769C}" dt="2021-05-05T14:32:27.721" v="4175" actId="1076"/>
        <pc:sldMkLst>
          <pc:docMk/>
          <pc:sldMk cId="4280875927" sldId="260"/>
        </pc:sldMkLst>
        <pc:spChg chg="mod">
          <ac:chgData name="Várkonyi Enikő (MOL Norge)" userId="5241a967-11b3-4213-bf7d-5f336f618e03" providerId="ADAL" clId="{E8276584-B80E-46F7-A7A6-9CFF876A769C}" dt="2021-05-05T14:32:27.721" v="4175" actId="1076"/>
          <ac:spMkLst>
            <pc:docMk/>
            <pc:sldMk cId="4280875927" sldId="260"/>
            <ac:spMk id="2" creationId="{461DF652-6989-43EC-9E1B-73FA267255DD}"/>
          </ac:spMkLst>
        </pc:spChg>
        <pc:spChg chg="mod">
          <ac:chgData name="Várkonyi Enikő (MOL Norge)" userId="5241a967-11b3-4213-bf7d-5f336f618e03" providerId="ADAL" clId="{E8276584-B80E-46F7-A7A6-9CFF876A769C}" dt="2021-05-05T14:29:41.264" v="4169" actId="20577"/>
          <ac:spMkLst>
            <pc:docMk/>
            <pc:sldMk cId="4280875927" sldId="260"/>
            <ac:spMk id="3" creationId="{EB6CDCAA-C012-45E2-9A5D-EAA07948BD7A}"/>
          </ac:spMkLst>
        </pc:spChg>
        <pc:spChg chg="add mod">
          <ac:chgData name="Várkonyi Enikő (MOL Norge)" userId="5241a967-11b3-4213-bf7d-5f336f618e03" providerId="ADAL" clId="{E8276584-B80E-46F7-A7A6-9CFF876A769C}" dt="2021-05-05T14:30:04.241" v="4171" actId="1076"/>
          <ac:spMkLst>
            <pc:docMk/>
            <pc:sldMk cId="4280875927" sldId="260"/>
            <ac:spMk id="4" creationId="{466BE239-D123-434D-8353-BA9F21EF5B91}"/>
          </ac:spMkLst>
        </pc:spChg>
        <pc:picChg chg="add mod">
          <ac:chgData name="Várkonyi Enikő (MOL Norge)" userId="5241a967-11b3-4213-bf7d-5f336f618e03" providerId="ADAL" clId="{E8276584-B80E-46F7-A7A6-9CFF876A769C}" dt="2021-05-05T13:49:50.690" v="2913" actId="14100"/>
          <ac:picMkLst>
            <pc:docMk/>
            <pc:sldMk cId="4280875927" sldId="260"/>
            <ac:picMk id="5" creationId="{DD426A5E-43FA-4BBB-BD8D-EC70E434D7D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F088C4-8A48-4D2B-8007-DDA536CB4E36}" type="datetimeFigureOut">
              <a:rPr lang="nb-NO" smtClean="0"/>
              <a:t>05.05.2021</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0F35FBE-60E5-4D83-AD55-406FAAFEEAA2}" type="slidenum">
              <a:rPr lang="nb-NO" smtClean="0"/>
              <a:t>‹#›</a:t>
            </a:fld>
            <a:endParaRPr lang="nb-NO"/>
          </a:p>
        </p:txBody>
      </p:sp>
    </p:spTree>
    <p:extLst>
      <p:ext uri="{BB962C8B-B14F-4D97-AF65-F5344CB8AC3E}">
        <p14:creationId xmlns:p14="http://schemas.microsoft.com/office/powerpoint/2010/main" val="107481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F088C4-8A48-4D2B-8007-DDA536CB4E36}" type="datetimeFigureOut">
              <a:rPr lang="nb-NO" smtClean="0"/>
              <a:t>05.05.2021</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0F35FBE-60E5-4D83-AD55-406FAAFEEAA2}" type="slidenum">
              <a:rPr lang="nb-NO" smtClean="0"/>
              <a:t>‹#›</a:t>
            </a:fld>
            <a:endParaRPr lang="nb-NO"/>
          </a:p>
        </p:txBody>
      </p:sp>
    </p:spTree>
    <p:extLst>
      <p:ext uri="{BB962C8B-B14F-4D97-AF65-F5344CB8AC3E}">
        <p14:creationId xmlns:p14="http://schemas.microsoft.com/office/powerpoint/2010/main" val="1843449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F088C4-8A48-4D2B-8007-DDA536CB4E36}" type="datetimeFigureOut">
              <a:rPr lang="nb-NO" smtClean="0"/>
              <a:t>05.05.2021</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0F35FBE-60E5-4D83-AD55-406FAAFEEAA2}" type="slidenum">
              <a:rPr lang="nb-NO" smtClean="0"/>
              <a:t>‹#›</a:t>
            </a:fld>
            <a:endParaRPr lang="nb-NO"/>
          </a:p>
        </p:txBody>
      </p:sp>
    </p:spTree>
    <p:extLst>
      <p:ext uri="{BB962C8B-B14F-4D97-AF65-F5344CB8AC3E}">
        <p14:creationId xmlns:p14="http://schemas.microsoft.com/office/powerpoint/2010/main" val="247055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F088C4-8A48-4D2B-8007-DDA536CB4E36}" type="datetimeFigureOut">
              <a:rPr lang="nb-NO" smtClean="0"/>
              <a:t>05.05.2021</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0F35FBE-60E5-4D83-AD55-406FAAFEEAA2}" type="slidenum">
              <a:rPr lang="nb-NO" smtClean="0"/>
              <a:t>‹#›</a:t>
            </a:fld>
            <a:endParaRPr lang="nb-NO"/>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73994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F088C4-8A48-4D2B-8007-DDA536CB4E36}" type="datetimeFigureOut">
              <a:rPr lang="nb-NO" smtClean="0"/>
              <a:t>05.05.2021</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0F35FBE-60E5-4D83-AD55-406FAAFEEAA2}" type="slidenum">
              <a:rPr lang="nb-NO" smtClean="0"/>
              <a:t>‹#›</a:t>
            </a:fld>
            <a:endParaRPr lang="nb-NO"/>
          </a:p>
        </p:txBody>
      </p:sp>
    </p:spTree>
    <p:extLst>
      <p:ext uri="{BB962C8B-B14F-4D97-AF65-F5344CB8AC3E}">
        <p14:creationId xmlns:p14="http://schemas.microsoft.com/office/powerpoint/2010/main" val="1989922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F088C4-8A48-4D2B-8007-DDA536CB4E36}" type="datetimeFigureOut">
              <a:rPr lang="nb-NO" smtClean="0"/>
              <a:t>05.05.2021</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40F35FBE-60E5-4D83-AD55-406FAAFEEAA2}" type="slidenum">
              <a:rPr lang="nb-NO" smtClean="0"/>
              <a:t>‹#›</a:t>
            </a:fld>
            <a:endParaRPr lang="nb-NO"/>
          </a:p>
        </p:txBody>
      </p:sp>
    </p:spTree>
    <p:extLst>
      <p:ext uri="{BB962C8B-B14F-4D97-AF65-F5344CB8AC3E}">
        <p14:creationId xmlns:p14="http://schemas.microsoft.com/office/powerpoint/2010/main" val="87775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F088C4-8A48-4D2B-8007-DDA536CB4E36}" type="datetimeFigureOut">
              <a:rPr lang="nb-NO" smtClean="0"/>
              <a:t>05.05.2021</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40F35FBE-60E5-4D83-AD55-406FAAFEEAA2}" type="slidenum">
              <a:rPr lang="nb-NO" smtClean="0"/>
              <a:t>‹#›</a:t>
            </a:fld>
            <a:endParaRPr lang="nb-NO"/>
          </a:p>
        </p:txBody>
      </p:sp>
    </p:spTree>
    <p:extLst>
      <p:ext uri="{BB962C8B-B14F-4D97-AF65-F5344CB8AC3E}">
        <p14:creationId xmlns:p14="http://schemas.microsoft.com/office/powerpoint/2010/main" val="1662298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088C4-8A48-4D2B-8007-DDA536CB4E36}" type="datetimeFigureOut">
              <a:rPr lang="nb-NO" smtClean="0"/>
              <a:t>05.05.2021</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0F35FBE-60E5-4D83-AD55-406FAAFEEAA2}" type="slidenum">
              <a:rPr lang="nb-NO" smtClean="0"/>
              <a:t>‹#›</a:t>
            </a:fld>
            <a:endParaRPr lang="nb-NO"/>
          </a:p>
        </p:txBody>
      </p:sp>
    </p:spTree>
    <p:extLst>
      <p:ext uri="{BB962C8B-B14F-4D97-AF65-F5344CB8AC3E}">
        <p14:creationId xmlns:p14="http://schemas.microsoft.com/office/powerpoint/2010/main" val="4263433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088C4-8A48-4D2B-8007-DDA536CB4E36}" type="datetimeFigureOut">
              <a:rPr lang="nb-NO" smtClean="0"/>
              <a:t>05.05.2021</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0F35FBE-60E5-4D83-AD55-406FAAFEEAA2}" type="slidenum">
              <a:rPr lang="nb-NO" smtClean="0"/>
              <a:t>‹#›</a:t>
            </a:fld>
            <a:endParaRPr lang="nb-NO"/>
          </a:p>
        </p:txBody>
      </p:sp>
    </p:spTree>
    <p:extLst>
      <p:ext uri="{BB962C8B-B14F-4D97-AF65-F5344CB8AC3E}">
        <p14:creationId xmlns:p14="http://schemas.microsoft.com/office/powerpoint/2010/main" val="1679942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088C4-8A48-4D2B-8007-DDA536CB4E36}" type="datetimeFigureOut">
              <a:rPr lang="nb-NO" smtClean="0"/>
              <a:t>05.05.2021</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0F35FBE-60E5-4D83-AD55-406FAAFEEAA2}" type="slidenum">
              <a:rPr lang="nb-NO" smtClean="0"/>
              <a:t>‹#›</a:t>
            </a:fld>
            <a:endParaRPr lang="nb-NO"/>
          </a:p>
        </p:txBody>
      </p:sp>
    </p:spTree>
    <p:extLst>
      <p:ext uri="{BB962C8B-B14F-4D97-AF65-F5344CB8AC3E}">
        <p14:creationId xmlns:p14="http://schemas.microsoft.com/office/powerpoint/2010/main" val="415081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088C4-8A48-4D2B-8007-DDA536CB4E36}" type="datetimeFigureOut">
              <a:rPr lang="nb-NO" smtClean="0"/>
              <a:t>05.05.2021</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0F35FBE-60E5-4D83-AD55-406FAAFEEAA2}" type="slidenum">
              <a:rPr lang="nb-NO" smtClean="0"/>
              <a:t>‹#›</a:t>
            </a:fld>
            <a:endParaRPr lang="nb-NO"/>
          </a:p>
        </p:txBody>
      </p:sp>
    </p:spTree>
    <p:extLst>
      <p:ext uri="{BB962C8B-B14F-4D97-AF65-F5344CB8AC3E}">
        <p14:creationId xmlns:p14="http://schemas.microsoft.com/office/powerpoint/2010/main" val="109432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F088C4-8A48-4D2B-8007-DDA536CB4E36}" type="datetimeFigureOut">
              <a:rPr lang="nb-NO" smtClean="0"/>
              <a:t>05.05.2021</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0F35FBE-60E5-4D83-AD55-406FAAFEEAA2}" type="slidenum">
              <a:rPr lang="nb-NO" smtClean="0"/>
              <a:t>‹#›</a:t>
            </a:fld>
            <a:endParaRPr lang="nb-NO"/>
          </a:p>
        </p:txBody>
      </p:sp>
    </p:spTree>
    <p:extLst>
      <p:ext uri="{BB962C8B-B14F-4D97-AF65-F5344CB8AC3E}">
        <p14:creationId xmlns:p14="http://schemas.microsoft.com/office/powerpoint/2010/main" val="4255391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F088C4-8A48-4D2B-8007-DDA536CB4E36}" type="datetimeFigureOut">
              <a:rPr lang="nb-NO" smtClean="0"/>
              <a:t>05.05.2021</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40F35FBE-60E5-4D83-AD55-406FAAFEEAA2}" type="slidenum">
              <a:rPr lang="nb-NO" smtClean="0"/>
              <a:t>‹#›</a:t>
            </a:fld>
            <a:endParaRPr lang="nb-NO"/>
          </a:p>
        </p:txBody>
      </p:sp>
    </p:spTree>
    <p:extLst>
      <p:ext uri="{BB962C8B-B14F-4D97-AF65-F5344CB8AC3E}">
        <p14:creationId xmlns:p14="http://schemas.microsoft.com/office/powerpoint/2010/main" val="313287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F088C4-8A48-4D2B-8007-DDA536CB4E36}" type="datetimeFigureOut">
              <a:rPr lang="nb-NO" smtClean="0"/>
              <a:t>05.05.2021</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40F35FBE-60E5-4D83-AD55-406FAAFEEAA2}" type="slidenum">
              <a:rPr lang="nb-NO" smtClean="0"/>
              <a:t>‹#›</a:t>
            </a:fld>
            <a:endParaRPr lang="nb-NO"/>
          </a:p>
        </p:txBody>
      </p:sp>
    </p:spTree>
    <p:extLst>
      <p:ext uri="{BB962C8B-B14F-4D97-AF65-F5344CB8AC3E}">
        <p14:creationId xmlns:p14="http://schemas.microsoft.com/office/powerpoint/2010/main" val="120475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F088C4-8A48-4D2B-8007-DDA536CB4E36}" type="datetimeFigureOut">
              <a:rPr lang="nb-NO" smtClean="0"/>
              <a:t>05.05.2021</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40F35FBE-60E5-4D83-AD55-406FAAFEEAA2}" type="slidenum">
              <a:rPr lang="nb-NO" smtClean="0"/>
              <a:t>‹#›</a:t>
            </a:fld>
            <a:endParaRPr lang="nb-NO"/>
          </a:p>
        </p:txBody>
      </p:sp>
    </p:spTree>
    <p:extLst>
      <p:ext uri="{BB962C8B-B14F-4D97-AF65-F5344CB8AC3E}">
        <p14:creationId xmlns:p14="http://schemas.microsoft.com/office/powerpoint/2010/main" val="2070787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F088C4-8A48-4D2B-8007-DDA536CB4E36}" type="datetimeFigureOut">
              <a:rPr lang="nb-NO" smtClean="0"/>
              <a:t>05.05.2021</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0F35FBE-60E5-4D83-AD55-406FAAFEEAA2}" type="slidenum">
              <a:rPr lang="nb-NO" smtClean="0"/>
              <a:t>‹#›</a:t>
            </a:fld>
            <a:endParaRPr lang="nb-NO"/>
          </a:p>
        </p:txBody>
      </p:sp>
    </p:spTree>
    <p:extLst>
      <p:ext uri="{BB962C8B-B14F-4D97-AF65-F5344CB8AC3E}">
        <p14:creationId xmlns:p14="http://schemas.microsoft.com/office/powerpoint/2010/main" val="343331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F088C4-8A48-4D2B-8007-DDA536CB4E36}" type="datetimeFigureOut">
              <a:rPr lang="nb-NO" smtClean="0"/>
              <a:t>05.05.2021</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0F35FBE-60E5-4D83-AD55-406FAAFEEAA2}" type="slidenum">
              <a:rPr lang="nb-NO" smtClean="0"/>
              <a:t>‹#›</a:t>
            </a:fld>
            <a:endParaRPr lang="nb-NO"/>
          </a:p>
        </p:txBody>
      </p:sp>
    </p:spTree>
    <p:extLst>
      <p:ext uri="{BB962C8B-B14F-4D97-AF65-F5344CB8AC3E}">
        <p14:creationId xmlns:p14="http://schemas.microsoft.com/office/powerpoint/2010/main" val="160968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8F088C4-8A48-4D2B-8007-DDA536CB4E36}" type="datetimeFigureOut">
              <a:rPr lang="nb-NO" smtClean="0"/>
              <a:t>05.05.2021</a:t>
            </a:fld>
            <a:endParaRPr lang="nb-NO"/>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nb-NO"/>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0F35FBE-60E5-4D83-AD55-406FAAFEEAA2}" type="slidenum">
              <a:rPr lang="nb-NO" smtClean="0"/>
              <a:t>‹#›</a:t>
            </a:fld>
            <a:endParaRPr lang="nb-NO"/>
          </a:p>
        </p:txBody>
      </p:sp>
    </p:spTree>
    <p:extLst>
      <p:ext uri="{BB962C8B-B14F-4D97-AF65-F5344CB8AC3E}">
        <p14:creationId xmlns:p14="http://schemas.microsoft.com/office/powerpoint/2010/main" val="10898691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F7471772-E57F-4CD9-9241-D264A2F78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DBFD7-4E27-4F77-9FEC-8B2C67F2EBE6}"/>
              </a:ext>
            </a:extLst>
          </p:cNvPr>
          <p:cNvSpPr>
            <a:spLocks noGrp="1"/>
          </p:cNvSpPr>
          <p:nvPr>
            <p:ph type="ctrTitle"/>
          </p:nvPr>
        </p:nvSpPr>
        <p:spPr>
          <a:xfrm>
            <a:off x="4377625" y="963507"/>
            <a:ext cx="6849344" cy="4995027"/>
          </a:xfrm>
        </p:spPr>
        <p:txBody>
          <a:bodyPr anchor="ctr">
            <a:normAutofit/>
          </a:bodyPr>
          <a:lstStyle/>
          <a:p>
            <a:pPr algn="l">
              <a:lnSpc>
                <a:spcPct val="90000"/>
              </a:lnSpc>
            </a:pPr>
            <a:r>
              <a:rPr lang="nb-NO" sz="4800" b="1"/>
              <a:t>Project work </a:t>
            </a:r>
            <a:br>
              <a:rPr lang="nb-NO" sz="4800" b="1"/>
            </a:br>
            <a:br>
              <a:rPr lang="nb-NO" sz="4800"/>
            </a:br>
            <a:r>
              <a:rPr lang="nb-NO" sz="4800"/>
              <a:t> Analysing historical data of hydrocarbon production on the Norwegian Continental Shelf</a:t>
            </a:r>
          </a:p>
        </p:txBody>
      </p:sp>
      <p:cxnSp>
        <p:nvCxnSpPr>
          <p:cNvPr id="14" name="Straight Connector 8">
            <a:extLst>
              <a:ext uri="{FF2B5EF4-FFF2-40B4-BE49-F238E27FC236}">
                <a16:creationId xmlns:a16="http://schemas.microsoft.com/office/drawing/2014/main" id="{31CC7E9E-3FF6-4189-9B36-995A779F3C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CE6C88C-8AA7-4F00-93E2-21FE834C197F}"/>
              </a:ext>
            </a:extLst>
          </p:cNvPr>
          <p:cNvSpPr txBox="1"/>
          <p:nvPr/>
        </p:nvSpPr>
        <p:spPr>
          <a:xfrm>
            <a:off x="8869680" y="6063581"/>
            <a:ext cx="2609369" cy="369332"/>
          </a:xfrm>
          <a:prstGeom prst="rect">
            <a:avLst/>
          </a:prstGeom>
          <a:noFill/>
        </p:spPr>
        <p:txBody>
          <a:bodyPr wrap="none" rtlCol="0">
            <a:spAutoFit/>
          </a:bodyPr>
          <a:lstStyle/>
          <a:p>
            <a:r>
              <a:rPr lang="nb-NO" dirty="0"/>
              <a:t>05.2021, Eniko Varkonyi</a:t>
            </a:r>
          </a:p>
        </p:txBody>
      </p:sp>
    </p:spTree>
    <p:extLst>
      <p:ext uri="{BB962C8B-B14F-4D97-AF65-F5344CB8AC3E}">
        <p14:creationId xmlns:p14="http://schemas.microsoft.com/office/powerpoint/2010/main" val="1607379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82144-D4F3-48FF-998C-29ABF6D744B9}"/>
              </a:ext>
            </a:extLst>
          </p:cNvPr>
          <p:cNvSpPr>
            <a:spLocks noGrp="1"/>
          </p:cNvSpPr>
          <p:nvPr>
            <p:ph type="title"/>
          </p:nvPr>
        </p:nvSpPr>
        <p:spPr/>
        <p:txBody>
          <a:bodyPr/>
          <a:lstStyle/>
          <a:p>
            <a:r>
              <a:rPr lang="nb-NO" dirty="0"/>
              <a:t>Loading of the data</a:t>
            </a:r>
          </a:p>
        </p:txBody>
      </p:sp>
      <p:sp>
        <p:nvSpPr>
          <p:cNvPr id="3" name="Content Placeholder 2">
            <a:extLst>
              <a:ext uri="{FF2B5EF4-FFF2-40B4-BE49-F238E27FC236}">
                <a16:creationId xmlns:a16="http://schemas.microsoft.com/office/drawing/2014/main" id="{1F914B66-2064-4F58-A7B4-35B40EB303EE}"/>
              </a:ext>
            </a:extLst>
          </p:cNvPr>
          <p:cNvSpPr>
            <a:spLocks noGrp="1"/>
          </p:cNvSpPr>
          <p:nvPr>
            <p:ph idx="1"/>
          </p:nvPr>
        </p:nvSpPr>
        <p:spPr/>
        <p:txBody>
          <a:bodyPr/>
          <a:lstStyle/>
          <a:p>
            <a:pPr marL="36900" indent="0">
              <a:buNone/>
            </a:pPr>
            <a:r>
              <a:rPr lang="nb-NO" dirty="0"/>
              <a:t>In order to load the data I used the csv reader.</a:t>
            </a:r>
          </a:p>
          <a:p>
            <a:pPr marL="36900" indent="0">
              <a:buNone/>
            </a:pPr>
            <a:r>
              <a:rPr lang="nb-NO" dirty="0"/>
              <a:t>The les_prod_data function has one parameter, which describes which column of the csv file the user would like to take. The function takes this column, replaces the original ‘,’ separators with ‘.’ and creates a list from the numbers.</a:t>
            </a:r>
          </a:p>
        </p:txBody>
      </p:sp>
    </p:spTree>
    <p:extLst>
      <p:ext uri="{BB962C8B-B14F-4D97-AF65-F5344CB8AC3E}">
        <p14:creationId xmlns:p14="http://schemas.microsoft.com/office/powerpoint/2010/main" val="221988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73E84-AEF5-4F05-A79A-FC87D0F0A7E7}"/>
              </a:ext>
            </a:extLst>
          </p:cNvPr>
          <p:cNvSpPr>
            <a:spLocks noGrp="1"/>
          </p:cNvSpPr>
          <p:nvPr>
            <p:ph type="title"/>
          </p:nvPr>
        </p:nvSpPr>
        <p:spPr>
          <a:xfrm>
            <a:off x="913795" y="193040"/>
            <a:ext cx="10353762" cy="970450"/>
          </a:xfrm>
        </p:spPr>
        <p:txBody>
          <a:bodyPr/>
          <a:lstStyle/>
          <a:p>
            <a:r>
              <a:rPr lang="nb-NO" dirty="0"/>
              <a:t>Visualization of data</a:t>
            </a:r>
          </a:p>
        </p:txBody>
      </p:sp>
      <p:sp>
        <p:nvSpPr>
          <p:cNvPr id="3" name="Content Placeholder 2">
            <a:extLst>
              <a:ext uri="{FF2B5EF4-FFF2-40B4-BE49-F238E27FC236}">
                <a16:creationId xmlns:a16="http://schemas.microsoft.com/office/drawing/2014/main" id="{08D2EE7C-49C5-4DDD-8B6D-834D3CE01E33}"/>
              </a:ext>
            </a:extLst>
          </p:cNvPr>
          <p:cNvSpPr>
            <a:spLocks noGrp="1"/>
          </p:cNvSpPr>
          <p:nvPr>
            <p:ph idx="1"/>
          </p:nvPr>
        </p:nvSpPr>
        <p:spPr>
          <a:xfrm>
            <a:off x="913795" y="1011089"/>
            <a:ext cx="10353762" cy="4058751"/>
          </a:xfrm>
        </p:spPr>
        <p:txBody>
          <a:bodyPr>
            <a:normAutofit/>
          </a:bodyPr>
          <a:lstStyle/>
          <a:p>
            <a:r>
              <a:rPr lang="nb-NO" dirty="0"/>
              <a:t>To visualize the data I used the matplotlib.pyplot library.</a:t>
            </a:r>
          </a:p>
          <a:p>
            <a:r>
              <a:rPr lang="nb-NO" dirty="0"/>
              <a:t>The plot_produksjon function takes the different columns of the csv file (with the help of the les_prod_data function) and plots them on the same graph. In order to achieve an easily readable look, the production of the different HC products are plotted on top of each other (this is why I summed the different lists).</a:t>
            </a:r>
          </a:p>
          <a:p>
            <a:endParaRPr lang="nb-NO" dirty="0"/>
          </a:p>
          <a:p>
            <a:endParaRPr lang="nb-NO" dirty="0"/>
          </a:p>
        </p:txBody>
      </p:sp>
      <p:pic>
        <p:nvPicPr>
          <p:cNvPr id="7" name="Picture 6">
            <a:extLst>
              <a:ext uri="{FF2B5EF4-FFF2-40B4-BE49-F238E27FC236}">
                <a16:creationId xmlns:a16="http://schemas.microsoft.com/office/drawing/2014/main" id="{5183BC02-8D98-48A2-A4D9-9190042B2EC5}"/>
              </a:ext>
            </a:extLst>
          </p:cNvPr>
          <p:cNvPicPr>
            <a:picLocks noChangeAspect="1"/>
          </p:cNvPicPr>
          <p:nvPr/>
        </p:nvPicPr>
        <p:blipFill>
          <a:blip r:embed="rId2"/>
          <a:stretch>
            <a:fillRect/>
          </a:stretch>
        </p:blipFill>
        <p:spPr>
          <a:xfrm>
            <a:off x="3742605" y="2782671"/>
            <a:ext cx="4696142" cy="4001703"/>
          </a:xfrm>
          <a:prstGeom prst="rect">
            <a:avLst/>
          </a:prstGeom>
        </p:spPr>
      </p:pic>
      <p:sp>
        <p:nvSpPr>
          <p:cNvPr id="4" name="TextBox 3">
            <a:extLst>
              <a:ext uri="{FF2B5EF4-FFF2-40B4-BE49-F238E27FC236}">
                <a16:creationId xmlns:a16="http://schemas.microsoft.com/office/drawing/2014/main" id="{9FB2157F-0C28-4379-857C-BD38F187C7E6}"/>
              </a:ext>
            </a:extLst>
          </p:cNvPr>
          <p:cNvSpPr txBox="1"/>
          <p:nvPr/>
        </p:nvSpPr>
        <p:spPr>
          <a:xfrm>
            <a:off x="8566297" y="5307046"/>
            <a:ext cx="2076893" cy="1477328"/>
          </a:xfrm>
          <a:prstGeom prst="rect">
            <a:avLst/>
          </a:prstGeom>
          <a:noFill/>
        </p:spPr>
        <p:txBody>
          <a:bodyPr wrap="square" rtlCol="0">
            <a:spAutoFit/>
          </a:bodyPr>
          <a:lstStyle/>
          <a:p>
            <a:r>
              <a:rPr lang="nb-NO" dirty="0"/>
              <a:t>(See last slide why values on my graph are different from the example graph on Inspera)</a:t>
            </a:r>
          </a:p>
        </p:txBody>
      </p:sp>
    </p:spTree>
    <p:extLst>
      <p:ext uri="{BB962C8B-B14F-4D97-AF65-F5344CB8AC3E}">
        <p14:creationId xmlns:p14="http://schemas.microsoft.com/office/powerpoint/2010/main" val="284516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2871-85C5-492F-826E-34C62707E04F}"/>
              </a:ext>
            </a:extLst>
          </p:cNvPr>
          <p:cNvSpPr>
            <a:spLocks noGrp="1"/>
          </p:cNvSpPr>
          <p:nvPr>
            <p:ph type="title"/>
          </p:nvPr>
        </p:nvSpPr>
        <p:spPr>
          <a:xfrm>
            <a:off x="913795" y="96350"/>
            <a:ext cx="10353762" cy="970450"/>
          </a:xfrm>
        </p:spPr>
        <p:txBody>
          <a:bodyPr/>
          <a:lstStyle/>
          <a:p>
            <a:r>
              <a:rPr lang="nb-NO" dirty="0"/>
              <a:t>Data analysis</a:t>
            </a:r>
          </a:p>
        </p:txBody>
      </p:sp>
      <p:sp>
        <p:nvSpPr>
          <p:cNvPr id="3" name="Content Placeholder 2">
            <a:extLst>
              <a:ext uri="{FF2B5EF4-FFF2-40B4-BE49-F238E27FC236}">
                <a16:creationId xmlns:a16="http://schemas.microsoft.com/office/drawing/2014/main" id="{FAEBD95C-9BE5-4616-A1C3-4C8288C8890F}"/>
              </a:ext>
            </a:extLst>
          </p:cNvPr>
          <p:cNvSpPr>
            <a:spLocks noGrp="1"/>
          </p:cNvSpPr>
          <p:nvPr>
            <p:ph idx="1"/>
          </p:nvPr>
        </p:nvSpPr>
        <p:spPr>
          <a:xfrm>
            <a:off x="294034" y="899329"/>
            <a:ext cx="11298525" cy="5603071"/>
          </a:xfrm>
        </p:spPr>
        <p:txBody>
          <a:bodyPr>
            <a:normAutofit/>
          </a:bodyPr>
          <a:lstStyle/>
          <a:p>
            <a:pPr marL="36900" indent="0">
              <a:buNone/>
            </a:pPr>
            <a:r>
              <a:rPr lang="nb-NO" dirty="0">
                <a:solidFill>
                  <a:schemeClr val="tx1">
                    <a:lumMod val="75000"/>
                  </a:schemeClr>
                </a:solidFill>
              </a:rPr>
              <a:t>To analize the data I created 3 functions.</a:t>
            </a:r>
          </a:p>
          <a:p>
            <a:pPr marL="36900" indent="0">
              <a:buNone/>
            </a:pPr>
            <a:r>
              <a:rPr lang="nb-NO" altLang="nb-NO" dirty="0">
                <a:solidFill>
                  <a:schemeClr val="tx1">
                    <a:lumMod val="75000"/>
                  </a:schemeClr>
                </a:solidFill>
              </a:rPr>
              <a:t>The functions take input from the user about the HC product the user would like to analyze and the time period in which the analysis should be made. Based on the product name, with the help of the les_prod_data function, they take that column of the csv file which corresponds to the given product. Based on the given years they determine the indexes these numbers belong to in the aar list, and then apply these indexes on the list of the product in question. So that the list of the HC product is filtered only for the given time period.</a:t>
            </a:r>
          </a:p>
          <a:p>
            <a:pPr marL="36900" indent="0">
              <a:buNone/>
            </a:pPr>
            <a:r>
              <a:rPr lang="nb-NO" altLang="nb-NO" dirty="0">
                <a:solidFill>
                  <a:schemeClr val="tx1">
                    <a:lumMod val="75000"/>
                  </a:schemeClr>
                </a:solidFill>
              </a:rPr>
              <a:t>The functions:</a:t>
            </a:r>
          </a:p>
          <a:p>
            <a:pPr marL="494100" indent="-457200">
              <a:buAutoNum type="arabicPeriod"/>
            </a:pPr>
            <a:r>
              <a:rPr lang="nb-NO" altLang="nb-NO" dirty="0">
                <a:solidFill>
                  <a:schemeClr val="tx1">
                    <a:lumMod val="75000"/>
                  </a:schemeClr>
                </a:solidFill>
              </a:rPr>
              <a:t>The</a:t>
            </a:r>
            <a:r>
              <a:rPr lang="nb-NO" altLang="nb-NO" b="1" dirty="0">
                <a:solidFill>
                  <a:schemeClr val="tx1"/>
                </a:solidFill>
              </a:rPr>
              <a:t> beregn_gjennomsnitt </a:t>
            </a:r>
            <a:r>
              <a:rPr lang="nb-NO" altLang="nb-NO" dirty="0">
                <a:solidFill>
                  <a:schemeClr val="tx1">
                    <a:lumMod val="75000"/>
                  </a:schemeClr>
                </a:solidFill>
              </a:rPr>
              <a:t>function calculates the average production of the HC type for the given time period,</a:t>
            </a:r>
          </a:p>
          <a:p>
            <a:pPr marL="494100" indent="-457200">
              <a:buFont typeface="Wingdings 2" charset="2"/>
              <a:buAutoNum type="arabicPeriod"/>
            </a:pPr>
            <a:r>
              <a:rPr lang="nb-NO" altLang="nb-NO" dirty="0">
                <a:solidFill>
                  <a:schemeClr val="tx1">
                    <a:lumMod val="75000"/>
                  </a:schemeClr>
                </a:solidFill>
              </a:rPr>
              <a:t>The </a:t>
            </a:r>
            <a:r>
              <a:rPr lang="nb-NO" altLang="nb-NO" b="1" dirty="0">
                <a:solidFill>
                  <a:schemeClr val="tx1"/>
                </a:solidFill>
              </a:rPr>
              <a:t>finn_maks </a:t>
            </a:r>
            <a:r>
              <a:rPr lang="nb-NO" altLang="nb-NO" dirty="0">
                <a:solidFill>
                  <a:schemeClr val="tx1">
                    <a:lumMod val="75000"/>
                  </a:schemeClr>
                </a:solidFill>
              </a:rPr>
              <a:t>function calculates the maximum production of the given product. This applies for the full time period, it doesn’t take into account the given time period,</a:t>
            </a:r>
          </a:p>
          <a:p>
            <a:pPr marL="494100" indent="-457200">
              <a:buFont typeface="Wingdings 2" charset="2"/>
              <a:buAutoNum type="arabicPeriod"/>
            </a:pPr>
            <a:r>
              <a:rPr lang="nb-NO" altLang="nb-NO" dirty="0">
                <a:solidFill>
                  <a:schemeClr val="tx1">
                    <a:lumMod val="75000"/>
                  </a:schemeClr>
                </a:solidFill>
              </a:rPr>
              <a:t>And the </a:t>
            </a:r>
            <a:r>
              <a:rPr lang="nb-NO" altLang="nb-NO" b="1" dirty="0">
                <a:solidFill>
                  <a:schemeClr val="tx1"/>
                </a:solidFill>
              </a:rPr>
              <a:t>beregn_areal_trapz </a:t>
            </a:r>
            <a:r>
              <a:rPr lang="nb-NO" altLang="nb-NO" dirty="0">
                <a:solidFill>
                  <a:schemeClr val="tx1">
                    <a:lumMod val="75000"/>
                  </a:schemeClr>
                </a:solidFill>
              </a:rPr>
              <a:t>function calculates the produced percentages of all the products for the given time period.</a:t>
            </a:r>
          </a:p>
          <a:p>
            <a:pPr marL="36900" indent="0">
              <a:buNone/>
            </a:pPr>
            <a:endParaRPr lang="nb-NO" altLang="nb-NO" dirty="0">
              <a:solidFill>
                <a:schemeClr val="tx1">
                  <a:lumMod val="75000"/>
                </a:schemeClr>
              </a:solidFill>
            </a:endParaRPr>
          </a:p>
          <a:p>
            <a:endParaRPr lang="nb-NO" dirty="0">
              <a:solidFill>
                <a:schemeClr val="tx1">
                  <a:lumMod val="75000"/>
                </a:schemeClr>
              </a:solidFill>
            </a:endParaRPr>
          </a:p>
        </p:txBody>
      </p:sp>
      <p:sp>
        <p:nvSpPr>
          <p:cNvPr id="4" name="Rectangle 1">
            <a:extLst>
              <a:ext uri="{FF2B5EF4-FFF2-40B4-BE49-F238E27FC236}">
                <a16:creationId xmlns:a16="http://schemas.microsoft.com/office/drawing/2014/main" id="{D9599417-73AC-41C4-A8A6-7C44D5080526}"/>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b-NO" altLang="nb-NO"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25820C5-E30F-45EB-BFE3-3DF4AAFD7B4A}"/>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b-NO" altLang="nb-NO"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DEDAD985-36E0-4961-B122-88B36F3C70F1}"/>
              </a:ext>
            </a:extLst>
          </p:cNvPr>
          <p:cNvSpPr>
            <a:spLocks noChangeArrowheads="1"/>
          </p:cNvSpPr>
          <p:nvPr/>
        </p:nvSpPr>
        <p:spPr bwMode="auto">
          <a:xfrm>
            <a:off x="152400" y="1963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b-NO" altLang="nb-NO"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43596555-C7D5-40A4-8EE1-36CD2C3A707E}"/>
              </a:ext>
            </a:extLst>
          </p:cNvPr>
          <p:cNvSpPr>
            <a:spLocks noChangeArrowheads="1"/>
          </p:cNvSpPr>
          <p:nvPr/>
        </p:nvSpPr>
        <p:spPr bwMode="auto">
          <a:xfrm>
            <a:off x="152400" y="1963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b-NO" altLang="nb-N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8888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DF652-6989-43EC-9E1B-73FA267255DD}"/>
              </a:ext>
            </a:extLst>
          </p:cNvPr>
          <p:cNvSpPr>
            <a:spLocks noGrp="1"/>
          </p:cNvSpPr>
          <p:nvPr>
            <p:ph type="title"/>
          </p:nvPr>
        </p:nvSpPr>
        <p:spPr>
          <a:xfrm>
            <a:off x="913795" y="9396"/>
            <a:ext cx="10353762" cy="970450"/>
          </a:xfrm>
        </p:spPr>
        <p:txBody>
          <a:bodyPr/>
          <a:lstStyle/>
          <a:p>
            <a:r>
              <a:rPr lang="nb-NO" dirty="0"/>
              <a:t>Notes</a:t>
            </a:r>
          </a:p>
        </p:txBody>
      </p:sp>
      <p:sp>
        <p:nvSpPr>
          <p:cNvPr id="3" name="Content Placeholder 2">
            <a:extLst>
              <a:ext uri="{FF2B5EF4-FFF2-40B4-BE49-F238E27FC236}">
                <a16:creationId xmlns:a16="http://schemas.microsoft.com/office/drawing/2014/main" id="{EB6CDCAA-C012-45E2-9A5D-EAA07948BD7A}"/>
              </a:ext>
            </a:extLst>
          </p:cNvPr>
          <p:cNvSpPr>
            <a:spLocks noGrp="1"/>
          </p:cNvSpPr>
          <p:nvPr>
            <p:ph idx="1"/>
          </p:nvPr>
        </p:nvSpPr>
        <p:spPr>
          <a:xfrm>
            <a:off x="371535" y="1279451"/>
            <a:ext cx="4274893" cy="5319823"/>
          </a:xfrm>
        </p:spPr>
        <p:txBody>
          <a:bodyPr>
            <a:normAutofit fontScale="92500" lnSpcReduction="10000"/>
          </a:bodyPr>
          <a:lstStyle/>
          <a:p>
            <a:r>
              <a:rPr lang="nb-NO" b="1" dirty="0"/>
              <a:t>Things I couldn’t solve / don’t understand:</a:t>
            </a:r>
          </a:p>
          <a:p>
            <a:endParaRPr lang="nb-NO" dirty="0"/>
          </a:p>
          <a:p>
            <a:r>
              <a:rPr lang="nb-NO" dirty="0"/>
              <a:t>1. When running main i wanted the graph to pop-up before asking for user input, but I couldn’t solve this.</a:t>
            </a:r>
          </a:p>
          <a:p>
            <a:r>
              <a:rPr lang="nb-NO" dirty="0"/>
              <a:t>2. I wanted the graph to remain open when the statistics are shown, however I couldn’t solve this. The graph blocks the code to continue, so it has to be closed.</a:t>
            </a:r>
          </a:p>
          <a:p>
            <a:r>
              <a:rPr lang="nb-NO" dirty="0"/>
              <a:t>3. In the task description on inspera it’s indicated that all functions should’ve been called with the ‘aar’ list as a parameter, however I don’t understand why it’s necessary, I’m not sure whether my functions are good without it or not.</a:t>
            </a:r>
          </a:p>
        </p:txBody>
      </p:sp>
      <p:sp>
        <p:nvSpPr>
          <p:cNvPr id="4" name="Rectangle 3">
            <a:extLst>
              <a:ext uri="{FF2B5EF4-FFF2-40B4-BE49-F238E27FC236}">
                <a16:creationId xmlns:a16="http://schemas.microsoft.com/office/drawing/2014/main" id="{466BE239-D123-434D-8353-BA9F21EF5B91}"/>
              </a:ext>
            </a:extLst>
          </p:cNvPr>
          <p:cNvSpPr/>
          <p:nvPr/>
        </p:nvSpPr>
        <p:spPr>
          <a:xfrm>
            <a:off x="6090676" y="2092703"/>
            <a:ext cx="6096000" cy="1569660"/>
          </a:xfrm>
          <a:prstGeom prst="rect">
            <a:avLst/>
          </a:prstGeom>
        </p:spPr>
        <p:txBody>
          <a:bodyPr>
            <a:spAutoFit/>
          </a:bodyPr>
          <a:lstStyle/>
          <a:p>
            <a:r>
              <a:rPr lang="nb-NO" sz="1600" dirty="0"/>
              <a:t>I think the graph given as example on inspera is maybe  incorrect, as according to this picture the max of the sum of oil equivalent should have been higher than 500 SM3 o.e., but if we take a look at the data, it wasn’t that high, I think the red columns actually represent all the products summed together, so they shouldn’t be again added on the top. </a:t>
            </a:r>
          </a:p>
        </p:txBody>
      </p:sp>
      <p:pic>
        <p:nvPicPr>
          <p:cNvPr id="5" name="Picture 4">
            <a:extLst>
              <a:ext uri="{FF2B5EF4-FFF2-40B4-BE49-F238E27FC236}">
                <a16:creationId xmlns:a16="http://schemas.microsoft.com/office/drawing/2014/main" id="{DD426A5E-43FA-4BBB-BD8D-EC70E434D7D2}"/>
              </a:ext>
            </a:extLst>
          </p:cNvPr>
          <p:cNvPicPr>
            <a:picLocks noChangeAspect="1"/>
          </p:cNvPicPr>
          <p:nvPr/>
        </p:nvPicPr>
        <p:blipFill>
          <a:blip r:embed="rId2"/>
          <a:stretch>
            <a:fillRect/>
          </a:stretch>
        </p:blipFill>
        <p:spPr>
          <a:xfrm>
            <a:off x="6494549" y="3662363"/>
            <a:ext cx="5148811" cy="3150385"/>
          </a:xfrm>
          <a:prstGeom prst="rect">
            <a:avLst/>
          </a:prstGeom>
        </p:spPr>
      </p:pic>
    </p:spTree>
    <p:extLst>
      <p:ext uri="{BB962C8B-B14F-4D97-AF65-F5344CB8AC3E}">
        <p14:creationId xmlns:p14="http://schemas.microsoft.com/office/powerpoint/2010/main" val="4280875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um" ma:contentTypeID="0x010100809DCAABCCA5744082B629B49F0E37B4" ma:contentTypeVersion="13" ma:contentTypeDescription="Új dokumentum létrehozása." ma:contentTypeScope="" ma:versionID="a92f4e062d2bdd450db64502adc809e7">
  <xsd:schema xmlns:xsd="http://www.w3.org/2001/XMLSchema" xmlns:xs="http://www.w3.org/2001/XMLSchema" xmlns:p="http://schemas.microsoft.com/office/2006/metadata/properties" xmlns:ns3="6da18efa-f582-440a-b83b-b2509482f778" xmlns:ns4="3c75b14d-840e-4ddd-bc04-3e4f6f3762f7" targetNamespace="http://schemas.microsoft.com/office/2006/metadata/properties" ma:root="true" ma:fieldsID="57a852213f6ea85d8105a691a34e70c0" ns3:_="" ns4:_="">
    <xsd:import namespace="6da18efa-f582-440a-b83b-b2509482f778"/>
    <xsd:import namespace="3c75b14d-840e-4ddd-bc04-3e4f6f3762f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a18efa-f582-440a-b83b-b2509482f778" elementFormDefault="qualified">
    <xsd:import namespace="http://schemas.microsoft.com/office/2006/documentManagement/types"/>
    <xsd:import namespace="http://schemas.microsoft.com/office/infopath/2007/PartnerControls"/>
    <xsd:element name="SharedWithUsers" ma:index="8" nillable="true" ma:displayName="Résztvevők"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Megosztva részletekkel" ma:internalName="SharedWithDetails" ma:readOnly="true">
      <xsd:simpleType>
        <xsd:restriction base="dms:Note">
          <xsd:maxLength value="255"/>
        </xsd:restriction>
      </xsd:simpleType>
    </xsd:element>
    <xsd:element name="SharingHintHash" ma:index="10" nillable="true" ma:displayName="Megosztási tipp kivonata"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75b14d-840e-4ddd-bc04-3e4f6f3762f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E78281-C9A0-4E82-8D14-91219546A11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C11FBB9-8C9A-41C0-88DD-5962293EACF9}">
  <ds:schemaRefs>
    <ds:schemaRef ds:uri="http://schemas.microsoft.com/sharepoint/v3/contenttype/forms"/>
  </ds:schemaRefs>
</ds:datastoreItem>
</file>

<file path=customXml/itemProps3.xml><?xml version="1.0" encoding="utf-8"?>
<ds:datastoreItem xmlns:ds="http://schemas.openxmlformats.org/officeDocument/2006/customXml" ds:itemID="{F4DB75A8-3D10-4DEE-AC98-32F0B34B36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a18efa-f582-440a-b83b-b2509482f778"/>
    <ds:schemaRef ds:uri="3c75b14d-840e-4ddd-bc04-3e4f6f3762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Slate</Template>
  <TotalTime>0</TotalTime>
  <Words>571</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Calisto MT</vt:lpstr>
      <vt:lpstr>Wingdings 2</vt:lpstr>
      <vt:lpstr>Slate</vt:lpstr>
      <vt:lpstr>Project work    Analysing historical data of hydrocarbon production on the Norwegian Continental Shelf</vt:lpstr>
      <vt:lpstr>Loading of the data</vt:lpstr>
      <vt:lpstr>Visualization of data</vt:lpstr>
      <vt:lpstr>Data analysis</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    Analysing historical data of hydrocarbon production on the Norwegian Continental Shelf</dc:title>
  <dc:creator>Várkonyi Enikő (MOL Norge)</dc:creator>
  <cp:lastModifiedBy>Várkonyi Enikő (MOL Norge)</cp:lastModifiedBy>
  <cp:revision>1</cp:revision>
  <dcterms:created xsi:type="dcterms:W3CDTF">2021-05-04T16:21:44Z</dcterms:created>
  <dcterms:modified xsi:type="dcterms:W3CDTF">2021-05-05T14:33:00Z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0x010100809DCAABCCA5744082B629B49F0E37B4</vt:lpwstr>
  </property>
</Properties>
</file>