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0A3D-12D5-22F2-2BC4-5A99D437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61" y="1764631"/>
            <a:ext cx="9849929" cy="2855496"/>
          </a:xfrm>
        </p:spPr>
        <p:txBody>
          <a:bodyPr/>
          <a:lstStyle/>
          <a:p>
            <a:r>
              <a:rPr lang="en-US" sz="5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PRICE PREDICTION USING MACHINE LEARNING</a:t>
            </a:r>
            <a:br>
              <a:rPr lang="en-US" sz="5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3BE5-1F1D-31CC-B1DE-47059F81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0614-2551-9461-9081-C9FC97D2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Regressor give the accuracy of 97.21%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Regressor give the accuracy of 95.29%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comparing each model the Decision Tree Regressor give the more accuracy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Decision Tree Regressor is taken for deployment of the model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0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7272-3363-9C49-DF3A-F3FE7AF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2FB8C-E4DD-BF91-7969-5C56EC111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703" y="2714920"/>
            <a:ext cx="8135331" cy="3957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1CDA76-058D-D100-BF2B-9540140E7BA2}"/>
              </a:ext>
            </a:extLst>
          </p:cNvPr>
          <p:cNvSpPr txBox="1"/>
          <p:nvPr/>
        </p:nvSpPr>
        <p:spPr>
          <a:xfrm>
            <a:off x="1687397" y="1206917"/>
            <a:ext cx="803163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creating the Web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 an open source app framework in Python language.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5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717E-8B74-8A7D-C8E8-E78957C4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732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2CC5-4D69-2E25-EC9C-6C4248AE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followed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Deductions from EDA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some plots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followed for 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 and Model 2 description and result</a:t>
            </a:r>
          </a:p>
        </p:txBody>
      </p:sp>
    </p:spTree>
    <p:extLst>
      <p:ext uri="{BB962C8B-B14F-4D97-AF65-F5344CB8AC3E}">
        <p14:creationId xmlns:p14="http://schemas.microsoft.com/office/powerpoint/2010/main" val="10398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FC38-8F17-F883-72C6-D4ACDEB5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C2F8-5420-077C-FF08-C4726D09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behind it to know about the various kinds of mobile prices based on the features.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now a days most of the E-Commerce website are focusing to sell the mobile to consumers.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peoples need to aware of the mobiles prices based on the features they want.</a:t>
            </a:r>
            <a:endParaRPr lang="en-US" sz="3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9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A704-9B5B-8918-C48E-527475C5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77EA-964C-03A0-5D98-97B438C35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2338"/>
            <a:ext cx="8946541" cy="45960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Power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camera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Selfie camera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Price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Mobile price has been taken as the dependent variable other variables are independent variables.</a:t>
            </a:r>
          </a:p>
          <a:p>
            <a:pPr marL="0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4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0656-6BD4-F3AA-8FA8-79A5CC05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9" y="452718"/>
            <a:ext cx="10587790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FOLLOWED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1A38-1F5F-18E0-D760-C8E073DF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model using Decision Tree and Random Forest Algorithms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7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7F44-B91E-7522-CE14-F374A301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1699-70EA-428B-A2DD-1EABA033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correlation between each variables using heatmap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Null Values in Each of the Columns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have been plotted using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8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0D43-9AF1-BEF1-8DC7-709420BF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some plots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18D73-11F4-A0AE-3693-2A9043F48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50" y="3946433"/>
            <a:ext cx="4747336" cy="25060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FBEC9-B286-9FD8-3873-792FEDEC4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0" y="1233665"/>
            <a:ext cx="4747337" cy="2310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D9DF4-B9A6-1A00-CFBD-1B9D0FAFE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702" y="3946433"/>
            <a:ext cx="4883124" cy="2458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DA001C-EA12-7103-3AD4-4E55C58B9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701" y="1233665"/>
            <a:ext cx="4883125" cy="23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0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800D-7A5A-7A74-43D9-3458DE24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5B68-7E33-4C22-9FE7-6212F619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2338"/>
            <a:ext cx="8946541" cy="45960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 is the first model used to build the mobile price predictor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CEAB7-7777-4819-29E0-E55E274D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57" y="2807368"/>
            <a:ext cx="9770580" cy="36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6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E0CF-3924-7367-8ED3-84B38BE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AA70-BF05-9ABF-FF4C-9EE06D84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4212"/>
            <a:ext cx="8946541" cy="4644188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is the first model used to build the mobile price predictor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B22B4-70E1-D630-8F36-6C190AD1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1" y="2759242"/>
            <a:ext cx="9404723" cy="39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50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279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MOBILE PRICE PREDICTION USING MACHINE LEARNING </vt:lpstr>
      <vt:lpstr>TABLE OF CONTENTS</vt:lpstr>
      <vt:lpstr>Agenda</vt:lpstr>
      <vt:lpstr>Understanding the variables</vt:lpstr>
      <vt:lpstr>PROCESS FOLLOWED IN THE PROJECT</vt:lpstr>
      <vt:lpstr>EDA process</vt:lpstr>
      <vt:lpstr>Illustration of some plots</vt:lpstr>
      <vt:lpstr>MODEL 1</vt:lpstr>
      <vt:lpstr>MODEL 2</vt:lpstr>
      <vt:lpstr>RESULT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PREDICTION USING MACHINE LEARNING</dc:title>
  <dc:creator>venis c</dc:creator>
  <cp:lastModifiedBy>venis c</cp:lastModifiedBy>
  <cp:revision>11</cp:revision>
  <dcterms:created xsi:type="dcterms:W3CDTF">2022-07-09T06:29:48Z</dcterms:created>
  <dcterms:modified xsi:type="dcterms:W3CDTF">2022-07-10T03:53:13Z</dcterms:modified>
</cp:coreProperties>
</file>