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10" r:id="rId10"/>
    <p:sldId id="305" r:id="rId11"/>
    <p:sldId id="306" r:id="rId12"/>
    <p:sldId id="307" r:id="rId13"/>
    <p:sldId id="308" r:id="rId14"/>
    <p:sldId id="309" r:id="rId15"/>
    <p:sldId id="311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3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07" y="1224784"/>
            <a:ext cx="3790198" cy="3072299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WORLD POPULATION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INFERENCES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    VENIS C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F9FC-2219-7A08-9F7B-AB4B5B2F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1915"/>
          </a:xfrm>
        </p:spPr>
        <p:txBody>
          <a:bodyPr/>
          <a:lstStyle/>
          <a:p>
            <a:r>
              <a:rPr lang="en-IN" sz="44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population 2015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E4ECF-FACD-2066-A224-D4B3FF387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138518"/>
            <a:ext cx="10058400" cy="4730470"/>
          </a:xfrm>
        </p:spPr>
      </p:pic>
    </p:spTree>
    <p:extLst>
      <p:ext uri="{BB962C8B-B14F-4D97-AF65-F5344CB8AC3E}">
        <p14:creationId xmlns:p14="http://schemas.microsoft.com/office/powerpoint/2010/main" val="368828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8556-81CB-4362-FFFE-1A04B3D8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1915"/>
          </a:xfrm>
        </p:spPr>
        <p:txBody>
          <a:bodyPr/>
          <a:lstStyle/>
          <a:p>
            <a:r>
              <a:rPr lang="en-IN" sz="44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population 2020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9C060-FD6E-DE5E-479D-6ED833E2E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138518"/>
            <a:ext cx="10058399" cy="4730470"/>
          </a:xfrm>
        </p:spPr>
      </p:pic>
    </p:spTree>
    <p:extLst>
      <p:ext uri="{BB962C8B-B14F-4D97-AF65-F5344CB8AC3E}">
        <p14:creationId xmlns:p14="http://schemas.microsoft.com/office/powerpoint/2010/main" val="397503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3065-2D80-79ED-DE8F-CD6FCD44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6738"/>
          </a:xfrm>
        </p:spPr>
        <p:txBody>
          <a:bodyPr/>
          <a:lstStyle/>
          <a:p>
            <a:r>
              <a:rPr lang="en-IN" sz="44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population 2022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822E18-31F8-BA15-F09F-8C1E457F1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183342"/>
            <a:ext cx="10058400" cy="4685646"/>
          </a:xfrm>
        </p:spPr>
      </p:pic>
    </p:spTree>
    <p:extLst>
      <p:ext uri="{BB962C8B-B14F-4D97-AF65-F5344CB8AC3E}">
        <p14:creationId xmlns:p14="http://schemas.microsoft.com/office/powerpoint/2010/main" val="298398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7A3E-ED23-CFDE-8939-3437AB19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F9583-2378-ADEA-1D22-0C7BE4B66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965" y="1"/>
            <a:ext cx="12192000" cy="6382870"/>
          </a:xfrm>
        </p:spPr>
      </p:pic>
    </p:spTree>
    <p:extLst>
      <p:ext uri="{BB962C8B-B14F-4D97-AF65-F5344CB8AC3E}">
        <p14:creationId xmlns:p14="http://schemas.microsoft.com/office/powerpoint/2010/main" val="321139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4684-11E9-EB1B-FB43-2397A682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6738"/>
          </a:xfrm>
        </p:spPr>
        <p:txBody>
          <a:bodyPr>
            <a:normAutofit fontScale="90000"/>
          </a:bodyPr>
          <a:lstStyle/>
          <a:p>
            <a:r>
              <a:rPr lang="en-IN" sz="60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Continents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DD3E6-9A53-968B-FCC6-2169C6F35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183342"/>
            <a:ext cx="10058400" cy="4685646"/>
          </a:xfrm>
        </p:spPr>
      </p:pic>
    </p:spTree>
    <p:extLst>
      <p:ext uri="{BB962C8B-B14F-4D97-AF65-F5344CB8AC3E}">
        <p14:creationId xmlns:p14="http://schemas.microsoft.com/office/powerpoint/2010/main" val="155996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8DB6-D5BC-354A-D1F8-2C08D174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45" y="286603"/>
            <a:ext cx="10058400" cy="807091"/>
          </a:xfrm>
        </p:spPr>
        <p:txBody>
          <a:bodyPr>
            <a:normAutofit/>
          </a:bodyPr>
          <a:lstStyle/>
          <a:p>
            <a:r>
              <a:rPr lang="en-IN" sz="4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Continents in pie 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947577-F194-DFFF-A7E7-FCEA1F98E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245" y="1120588"/>
            <a:ext cx="9979509" cy="5145742"/>
          </a:xfrm>
        </p:spPr>
      </p:pic>
    </p:spTree>
    <p:extLst>
      <p:ext uri="{BB962C8B-B14F-4D97-AF65-F5344CB8AC3E}">
        <p14:creationId xmlns:p14="http://schemas.microsoft.com/office/powerpoint/2010/main" val="111925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5ADC-FC25-F2B6-641C-35E68071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7907"/>
            <a:ext cx="10058400" cy="842681"/>
          </a:xfrm>
        </p:spPr>
        <p:txBody>
          <a:bodyPr/>
          <a:lstStyle/>
          <a:p>
            <a:r>
              <a:rPr lang="en-IN" sz="4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population percentage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2772B-3202-B491-6973-5DA689D7D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120588"/>
            <a:ext cx="10058399" cy="4748400"/>
          </a:xfrm>
        </p:spPr>
      </p:pic>
    </p:spTree>
    <p:extLst>
      <p:ext uri="{BB962C8B-B14F-4D97-AF65-F5344CB8AC3E}">
        <p14:creationId xmlns:p14="http://schemas.microsoft.com/office/powerpoint/2010/main" val="115782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E0FA-B951-E127-A3EF-6854C8C7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8125"/>
          </a:xfrm>
        </p:spPr>
        <p:txBody>
          <a:bodyPr/>
          <a:lstStyle/>
          <a:p>
            <a:r>
              <a:rPr lang="en-IN" sz="44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population 1970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1FDF4A6-0BD1-E3E1-381F-6354A70C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317812"/>
            <a:ext cx="10058400" cy="4551176"/>
          </a:xfrm>
        </p:spPr>
      </p:pic>
    </p:spTree>
    <p:extLst>
      <p:ext uri="{BB962C8B-B14F-4D97-AF65-F5344CB8AC3E}">
        <p14:creationId xmlns:p14="http://schemas.microsoft.com/office/powerpoint/2010/main" val="327393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A484-B4A8-B95D-258C-A3CB31D1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5703"/>
          </a:xfrm>
        </p:spPr>
        <p:txBody>
          <a:bodyPr/>
          <a:lstStyle/>
          <a:p>
            <a:r>
              <a:rPr lang="en-IN" sz="4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population 1980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6048C-A1E9-EA2B-8798-974761926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290918"/>
            <a:ext cx="10058400" cy="4578070"/>
          </a:xfrm>
        </p:spPr>
      </p:pic>
    </p:spTree>
    <p:extLst>
      <p:ext uri="{BB962C8B-B14F-4D97-AF65-F5344CB8AC3E}">
        <p14:creationId xmlns:p14="http://schemas.microsoft.com/office/powerpoint/2010/main" val="348344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92B9-F6DA-6DDB-306C-FE19C883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3985"/>
          </a:xfrm>
        </p:spPr>
        <p:txBody>
          <a:bodyPr/>
          <a:lstStyle/>
          <a:p>
            <a:r>
              <a:rPr lang="en-IN" sz="4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population 1990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078CD-CF05-179F-6C17-6FC881B63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120588"/>
            <a:ext cx="10058400" cy="4748400"/>
          </a:xfrm>
        </p:spPr>
      </p:pic>
    </p:spTree>
    <p:extLst>
      <p:ext uri="{BB962C8B-B14F-4D97-AF65-F5344CB8AC3E}">
        <p14:creationId xmlns:p14="http://schemas.microsoft.com/office/powerpoint/2010/main" val="55751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8B72-AD3A-7C98-B094-B73BD513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2950"/>
          </a:xfrm>
        </p:spPr>
        <p:txBody>
          <a:bodyPr/>
          <a:lstStyle/>
          <a:p>
            <a:r>
              <a:rPr lang="en-IN" sz="4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population 2000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C4E36-DEA2-187B-B71B-4D4BEE287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201271"/>
            <a:ext cx="10058399" cy="4667717"/>
          </a:xfrm>
        </p:spPr>
      </p:pic>
    </p:spTree>
    <p:extLst>
      <p:ext uri="{BB962C8B-B14F-4D97-AF65-F5344CB8AC3E}">
        <p14:creationId xmlns:p14="http://schemas.microsoft.com/office/powerpoint/2010/main" val="154455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B617-6DF1-D2AD-4351-A6C21FC6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1915"/>
          </a:xfrm>
        </p:spPr>
        <p:txBody>
          <a:bodyPr/>
          <a:lstStyle/>
          <a:p>
            <a:r>
              <a:rPr lang="en-IN" sz="44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population 2010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8BCBD-CB58-1A4F-E87D-8E00B0CF5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138518"/>
            <a:ext cx="10058400" cy="4730470"/>
          </a:xfrm>
        </p:spPr>
      </p:pic>
    </p:spTree>
    <p:extLst>
      <p:ext uri="{BB962C8B-B14F-4D97-AF65-F5344CB8AC3E}">
        <p14:creationId xmlns:p14="http://schemas.microsoft.com/office/powerpoint/2010/main" val="145725222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{56CEB536-71C6-4053-9DC4-398C90FB39A7}tf22712842_win32</Template>
  <TotalTime>77</TotalTime>
  <Words>40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Times New Roman</vt:lpstr>
      <vt:lpstr>1_RetrospectVTI</vt:lpstr>
      <vt:lpstr>WORLD POPULATION INFERENCES</vt:lpstr>
      <vt:lpstr>Continents</vt:lpstr>
      <vt:lpstr>Continents in pie chart</vt:lpstr>
      <vt:lpstr>World population percentage</vt:lpstr>
      <vt:lpstr>World population 1970</vt:lpstr>
      <vt:lpstr>World population 1980</vt:lpstr>
      <vt:lpstr>World population 1990</vt:lpstr>
      <vt:lpstr>World population 2000</vt:lpstr>
      <vt:lpstr>World population 2010</vt:lpstr>
      <vt:lpstr>World population 2015</vt:lpstr>
      <vt:lpstr>World population 2020</vt:lpstr>
      <vt:lpstr>World population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 INFERENCES</dc:title>
  <dc:creator>venis c</dc:creator>
  <cp:lastModifiedBy>venis c</cp:lastModifiedBy>
  <cp:revision>1</cp:revision>
  <dcterms:created xsi:type="dcterms:W3CDTF">2022-09-30T05:13:23Z</dcterms:created>
  <dcterms:modified xsi:type="dcterms:W3CDTF">2022-09-30T06:30:32Z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