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hFFAkDeyj8PwyUSF0vD/6PooeZ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f74daac1b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f74daac1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74daac1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74daac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74daac1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74daac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74daac1b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f74daac1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74daac1b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74daac1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4" name="Google Shape;104;p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3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88" name="Google Shape;88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4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6" name="Google Shape;96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8" name="Google Shape;98;p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32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" name="Google Shape;7;p3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32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13" name="Google Shape;13;p32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2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2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2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>
              <a:off x="5136" y="1184"/>
              <a:ext cx="80" cy="7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5248" y="1184"/>
              <a:ext cx="79" cy="7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2"/>
            <p:cNvSpPr/>
            <p:nvPr/>
          </p:nvSpPr>
          <p:spPr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2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2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0" y="3143250"/>
            <a:ext cx="7543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TOUCHLESS TOUCHSCREEN</a:t>
            </a:r>
            <a:b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TECHNOLOGY</a:t>
            </a:r>
            <a:endParaRPr/>
          </a:p>
        </p:txBody>
      </p:sp>
      <p:pic>
        <p:nvPicPr>
          <p:cNvPr descr="computer_vision" id="112" name="Google Shape;112;p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55100" cy="25146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Touch4" id="113" name="Google Shape;113;p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6125" y="4343275"/>
            <a:ext cx="4728000" cy="25146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a Touch screen work?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428625" y="1714500"/>
            <a:ext cx="8572500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Touch sensor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drivers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sApp%20Image%202021-06-02%20at%201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3286124"/>
            <a:ext cx="4362450" cy="307183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Touch sensor 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457200" y="1428750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Touch screen sensor is a clear glass panel with a touch responsive surface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sensor generally has an electrical current or signal going through it and touching the screen causes a voltage or signal change.</a:t>
            </a:r>
            <a:endParaRPr/>
          </a:p>
          <a:p>
            <a:pPr indent="-23622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.jpg"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18" y="3571876"/>
            <a:ext cx="5786478" cy="298799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457200" y="285750"/>
            <a:ext cx="75438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br>
              <a:rPr b="1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Controller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controller is a small PC card that connects between the touch sensor and the PC.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controller determines what type of interface/connection you will need on the PC.</a:t>
            </a:r>
            <a:endParaRPr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titled (2).png"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4214818"/>
            <a:ext cx="5817124" cy="264318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br>
              <a:rPr b="1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Drivers</a:t>
            </a:r>
            <a:endParaRPr/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driver is a software that allows the touch screen and computer to work together.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touch screen drivers today are a mouse emulation type driver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use Touch screens ?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457200" y="1719262"/>
            <a:ext cx="8229600" cy="494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lang="en-US" sz="2600"/>
              <a:t>Replacing Mouse And Keyboard</a:t>
            </a:r>
            <a:endParaRPr sz="2600"/>
          </a:p>
          <a:p>
            <a:pPr indent="-22733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-US" sz="2600"/>
              <a:t> Speed And Accesibility</a:t>
            </a:r>
            <a:endParaRPr sz="2600"/>
          </a:p>
          <a:p>
            <a:pPr indent="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lang="en-US" sz="2600"/>
              <a:t>E</a:t>
            </a:r>
            <a:r>
              <a:rPr lang="en-US" sz="2600"/>
              <a:t>asy to clean and maintain </a:t>
            </a:r>
            <a:endParaRPr sz="2600"/>
          </a:p>
          <a:p>
            <a:pPr indent="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lang="en-US" sz="2600"/>
              <a:t>Save time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2766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600"/>
              <a:t>Touch is for everyone</a:t>
            </a:r>
            <a:endParaRPr sz="2600"/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f74daac1b_1_3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Touchless Touchscreen Technology</a:t>
            </a:r>
            <a:endParaRPr/>
          </a:p>
        </p:txBody>
      </p:sp>
      <p:sp>
        <p:nvSpPr>
          <p:cNvPr id="209" name="Google Shape;209;gdf74daac1b_1_36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</a:rPr>
              <a:t>Touchless Touchscreen</a:t>
            </a:r>
            <a:r>
              <a:rPr lang="en-US" sz="2600">
                <a:solidFill>
                  <a:schemeClr val="lt2"/>
                </a:solidFill>
              </a:rPr>
              <a:t> is technology that uses gesturing as form of input.</a:t>
            </a:r>
            <a:endParaRPr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It has no need of touching screen.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 This technology is high-end technology, that uses hand waves and hand flicks.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73239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a Touch less Touch screen work ?</a:t>
            </a:r>
            <a:endParaRPr/>
          </a:p>
        </p:txBody>
      </p:sp>
      <p:sp>
        <p:nvSpPr>
          <p:cNvPr id="215" name="Google Shape;215;p13"/>
          <p:cNvSpPr txBox="1"/>
          <p:nvPr>
            <p:ph idx="1" type="body"/>
          </p:nvPr>
        </p:nvSpPr>
        <p:spPr>
          <a:xfrm>
            <a:off x="457200" y="1719262"/>
            <a:ext cx="8329612" cy="485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system is capable of detecting movements in 3-dimensions without ever having to put your fingers on the screen.</a:t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984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Sensors are mounted around the screen that is being used. By interacting in the line-of-sight of these sensors the motion is detected and interpreted into on-screen movements.</a:t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984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device is based on optical pattern recognition using a solid state optical matrix sensor with a lens to detect hand motions. </a:t>
            </a:r>
            <a:endParaRPr sz="2300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Tobii Rex</a:t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Tobii Rex is an eye-tracking devices from Sweden which works with any computer running on windows 8. </a:t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devices has a pair of infrared sensor built in that will track the users eyes.</a:t>
            </a:r>
            <a:endParaRPr sz="2600"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.png"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0" y="4000504"/>
            <a:ext cx="4952926" cy="264320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Elliptic lab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357187" y="16430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Elliptic labs allows you to operate your computer without touching it with the windows gesture suite.</a:t>
            </a:r>
            <a:endParaRPr sz="2600"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.png"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60" y="3429000"/>
            <a:ext cx="5496817" cy="271464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Air writing</a:t>
            </a:r>
            <a:endParaRPr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 writing is a technology that allows you to write text message or compose emails by writing in the air</a:t>
            </a:r>
            <a:endParaRPr sz="2600"/>
          </a:p>
        </p:txBody>
      </p:sp>
      <p:pic>
        <p:nvPicPr>
          <p:cNvPr descr="5.png"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32" y="3643314"/>
            <a:ext cx="5934338" cy="271464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1719262"/>
            <a:ext cx="8229600" cy="49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of Touch Screen &amp; Touch less screen technology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 &amp; Development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use Touch screen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does a touch screen work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Enhancement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 &amp; Disadvantages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Program Files (x86)\Microsoft Office\MEDIA\CAGCAT10\j0195384.wmf"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0" y="3571875"/>
            <a:ext cx="2571750" cy="3119437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Eye sight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Eye sight is a gesture technology which allow you to navigate through your devices by just pointing at it.</a:t>
            </a:r>
            <a:endParaRPr sz="2600"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.png"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18" y="3714751"/>
            <a:ext cx="5786478" cy="271690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Mauz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Mauz is a third party device that turns your phone into a trackpad or mouse.</a:t>
            </a:r>
            <a:endParaRPr sz="2600"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.png"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72" y="3429000"/>
            <a:ext cx="8213911" cy="314327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Point Grab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Grab is a something similar to eyesight in that it enables users to navigate on their computer just by pointing at it.</a:t>
            </a:r>
            <a:endParaRPr sz="2600"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.png"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3571876"/>
            <a:ext cx="6189948" cy="278608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Leap motion</a:t>
            </a:r>
            <a:endParaRPr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Leap motion is a motion sensor device that recognizes the users fingers with its infrared LEDs and camera.</a:t>
            </a:r>
            <a:endParaRPr sz="2600"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.png"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32" y="3286124"/>
            <a:ext cx="5214974" cy="335024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Microsoft Kinect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Microsoft Kinect it detects and recognizes a user’s body movement and reproduces it within the video game that is being played</a:t>
            </a:r>
            <a:endParaRPr sz="2600"/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0.png"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3357562"/>
            <a:ext cx="7355522" cy="300039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type="title"/>
          </p:nvPr>
        </p:nvSpPr>
        <p:spPr>
          <a:xfrm>
            <a:off x="357187" y="122237"/>
            <a:ext cx="764381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Future Enhancement</a:t>
            </a:r>
            <a:endParaRPr/>
          </a:p>
        </p:txBody>
      </p:sp>
      <p:sp>
        <p:nvSpPr>
          <p:cNvPr id="277" name="Google Shape;277;p14"/>
          <p:cNvSpPr txBox="1"/>
          <p:nvPr>
            <p:ph idx="1" type="body"/>
          </p:nvPr>
        </p:nvSpPr>
        <p:spPr>
          <a:xfrm>
            <a:off x="457200" y="1719262"/>
            <a:ext cx="8472487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technology uses sensors to recognize your gestures, facial features or voice to complete a task.</a:t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 and aviation are few areas that may see quicker adoption.</a:t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Uber is using the technology to check if a driver is wearing a mask.</a:t>
            </a:r>
            <a:endParaRPr sz="2500"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57187" y="214312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Future Enhancement</a:t>
            </a:r>
            <a:endParaRPr/>
          </a:p>
        </p:txBody>
      </p:sp>
      <p:sp>
        <p:nvSpPr>
          <p:cNvPr id="283" name="Google Shape;283;p15"/>
          <p:cNvSpPr txBox="1"/>
          <p:nvPr>
            <p:ph idx="1" type="body"/>
          </p:nvPr>
        </p:nvSpPr>
        <p:spPr>
          <a:xfrm>
            <a:off x="357187" y="1719262"/>
            <a:ext cx="8329612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Zomato recently lauched contactless dinning for a post lockdown world.</a:t>
            </a:r>
            <a:endParaRPr sz="2500"/>
          </a:p>
          <a:p>
            <a: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Infosys launched contact-less  baggage management solutions for  a North America airline.</a:t>
            </a:r>
            <a:endParaRPr sz="2500"/>
          </a:p>
          <a:p>
            <a: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Cognizant introduced touch less authorization processing for healthcare service providers.</a:t>
            </a:r>
            <a:endParaRPr sz="2500"/>
          </a:p>
          <a:p>
            <a: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Future Enhancement</a:t>
            </a:r>
            <a:endParaRPr/>
          </a:p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457200" y="1428750"/>
            <a:ext cx="832961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touch less sensing market is pegged to grow at 17.4%.</a:t>
            </a:r>
            <a:endParaRPr sz="2500"/>
          </a:p>
          <a:p>
            <a:pPr indent="-3111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However, touch less sensing products are expensive and it may not be possible for firms to implement them in all aspects</a:t>
            </a:r>
            <a:endParaRPr sz="2500"/>
          </a:p>
          <a:p>
            <a:pPr indent="-3111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system uses tiny charge- coupled device (ccd) cameras.Integrated into each side of the system to detect user movements to provide security.</a:t>
            </a:r>
            <a:endParaRPr sz="2500"/>
          </a:p>
          <a:p>
            <a:pPr indent="-3111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●"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also concerns like privacy and inaccuracy with this technology.</a:t>
            </a:r>
            <a:endParaRPr sz="2500"/>
          </a:p>
        </p:txBody>
      </p: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457200" y="122237"/>
            <a:ext cx="75438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457200" y="1357312"/>
            <a:ext cx="8329612" cy="1221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Reduces error while accessing something.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Provides easy and fast access to any file.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Reduces the need of extra input devices like keyboard, mouse, etc</a:t>
            </a:r>
            <a:r>
              <a:rPr lang="en-US" sz="2600"/>
              <a:t>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Provides good security.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600" u="none">
              <a:solidFill>
                <a:schemeClr val="lt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No screen desensitization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Simple and easy to use</a:t>
            </a:r>
            <a:endParaRPr i="0" sz="2600" u="none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1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214312" y="714375"/>
            <a:ext cx="7715250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Since the screen is touch less, a transparent image will always be clear.  Because commands are accepted using sensors such as verbal or hand gestures</a:t>
            </a:r>
            <a:r>
              <a:rPr lang="en-US" sz="2600"/>
              <a:t>.</a:t>
            </a:r>
            <a:endParaRPr sz="26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You can use your finger or pen (any cable required).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600" u="none">
              <a:solidFill>
                <a:schemeClr val="lt1"/>
              </a:solidFill>
            </a:endParaRPr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28625" y="357187"/>
            <a:ext cx="75438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6" name="Google Shape;126;p3"/>
          <p:cNvSpPr txBox="1"/>
          <p:nvPr>
            <p:ph idx="4294967295" type="body"/>
          </p:nvPr>
        </p:nvSpPr>
        <p:spPr>
          <a:xfrm>
            <a:off x="0" y="1719262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0" y="642937"/>
            <a:ext cx="9144000" cy="621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1" i="0" sz="2600" u="sng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1" i="0" sz="2600" u="sng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Times New Roman"/>
              <a:buNone/>
            </a:pPr>
            <a:r>
              <a:rPr b="1" i="0" lang="en-US" sz="26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you mean by Touch screen &amp; Touch less screen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1" i="0" sz="2600" u="sng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Touch screen is a display device that allows the user to interact with a computer using finger or stylus.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Touch screen are used on a variety of devices, such as cell phones ,Atm’s , ticket vending machines and many more all use touch panels to enable the user to interact with a computer or devices without the use of a keyword or mouse.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recognizes the position of an object from 5 feet Touch less touch screen technology means without using a finger or without touching a device we can easily operate the system. It is also called as “</a:t>
            </a:r>
            <a:r>
              <a:rPr b="1" i="0" lang="en-US" sz="22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Don’t touch me” technology</a:t>
            </a:r>
            <a:r>
              <a:rPr b="0" i="0" lang="en-US" sz="2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Program Files (x86)\Microsoft Office\MEDIA\CAGCAT10\j0285750.wmf"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120000">
            <a:off x="33337" y="46037"/>
            <a:ext cx="2009775" cy="151130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457200" y="122237"/>
            <a:ext cx="75438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457200" y="1285875"/>
            <a:ext cx="8229600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They are not suitable to store very large amount of data.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Installing a large no. of touch screen devices can be pretty expensive hence not cost effective.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A good environment is required.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The contact of the public must be monitored.</a:t>
            </a:r>
            <a:endParaRPr i="0" sz="2600" u="none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600" u="none">
              <a:solidFill>
                <a:schemeClr val="lt1"/>
              </a:solidFill>
            </a:endParaRPr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i="0" sz="2600" u="none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214312" y="214312"/>
            <a:ext cx="7643812" cy="6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i="0" sz="2600" u="none">
              <a:solidFill>
                <a:schemeClr val="lt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User must sit closer to the screen or stand near. </a:t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i="0" sz="2600" u="none">
              <a:solidFill>
                <a:schemeClr val="lt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 By using hand, the screen can be more secured.</a:t>
            </a:r>
            <a:endParaRPr sz="2600"/>
          </a:p>
          <a:p>
            <a:pPr indent="-209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i="0" sz="2600" u="none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i="0" lang="en-US" sz="2600" u="none">
                <a:solidFill>
                  <a:schemeClr val="lt1"/>
                </a:solidFill>
              </a:rPr>
              <a:t> Any activation of the selected role directly</a:t>
            </a:r>
            <a:endParaRPr sz="2600"/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thoughts are again around user interface.</a:t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touch less touch screen user interface can be used effectively in computers, cell phones, webcams and laptops</a:t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be few years down the line, our body can be transformed into virtual mouse, virtual keyboard, our body may be turned in to an input devices</a:t>
            </a:r>
            <a:endParaRPr sz="2600"/>
          </a:p>
        </p:txBody>
      </p:sp>
    </p:spTree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Touch less Technology is still developing </a:t>
            </a:r>
            <a:endParaRPr sz="2600"/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this is few years our body can become a input device.</a:t>
            </a:r>
            <a:endParaRPr sz="2600"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/>
          <p:nvPr/>
        </p:nvSpPr>
        <p:spPr>
          <a:xfrm>
            <a:off x="1071562" y="1916112"/>
            <a:ext cx="7316787" cy="2305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1999">
                      <a:srgbClr val="E81766"/>
                    </a:gs>
                    <a:gs pos="27000">
                      <a:srgbClr val="EE3F17"/>
                    </a:gs>
                    <a:gs pos="47999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 Black"/>
              </a:rPr>
              <a:t>THANKYOU </a:t>
            </a:r>
          </a:p>
        </p:txBody>
      </p:sp>
      <p:cxnSp>
        <p:nvCxnSpPr>
          <p:cNvPr id="329" name="Google Shape;329;p31"/>
          <p:cNvCxnSpPr/>
          <p:nvPr/>
        </p:nvCxnSpPr>
        <p:spPr>
          <a:xfrm>
            <a:off x="755650" y="6524625"/>
            <a:ext cx="316865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0" name="Google Shape;330;p31"/>
          <p:cNvSpPr/>
          <p:nvPr/>
        </p:nvSpPr>
        <p:spPr>
          <a:xfrm>
            <a:off x="468312" y="6308725"/>
            <a:ext cx="288925" cy="360362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8532812" y="6308725"/>
            <a:ext cx="288925" cy="360362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3635375" y="6308725"/>
            <a:ext cx="23034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3779837" y="6237287"/>
            <a:ext cx="1728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  <p:cxnSp>
        <p:nvCxnSpPr>
          <p:cNvPr id="334" name="Google Shape;334;p31"/>
          <p:cNvCxnSpPr/>
          <p:nvPr/>
        </p:nvCxnSpPr>
        <p:spPr>
          <a:xfrm>
            <a:off x="5292725" y="6524625"/>
            <a:ext cx="3311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68312" y="115887"/>
            <a:ext cx="738981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History &amp; Development 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79387" y="1673225"/>
            <a:ext cx="87852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first touch screen was a capacitive touch screen developed by </a:t>
            </a: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E.A Johnson</a:t>
            </a: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at UK.</a:t>
            </a:r>
            <a:endParaRPr b="0" i="0" sz="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1983, the computer manufacturing company. </a:t>
            </a: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Hewlett-Packard </a:t>
            </a: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introduced the HP-150 a home computer with touch screen technology.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first touch screen phone was launched in 1992 by IBM. The IBM Simon is also referred as the first Smartphone.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first touch less touch screen technology was invented by </a:t>
            </a: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Andrew D. Wilson.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1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rtl="0" algn="l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Program Files (x86)\Microsoft Office\MEDIA\CAGCAT10\j0195812.wmf"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214290"/>
            <a:ext cx="1571636" cy="128588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named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663" y="3429000"/>
            <a:ext cx="4859337" cy="34290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WhatsApp Image 2021-06-02 at 3"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284663" cy="408146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42" name="Google Shape;142;p5"/>
          <p:cNvSpPr txBox="1"/>
          <p:nvPr/>
        </p:nvSpPr>
        <p:spPr>
          <a:xfrm>
            <a:off x="4716462" y="1773237"/>
            <a:ext cx="39592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Touch screen Smart phone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250825" y="4500562"/>
            <a:ext cx="367347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First Touch Screen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74daac1b_1_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Touchscreen</a:t>
            </a:r>
            <a:endParaRPr/>
          </a:p>
        </p:txBody>
      </p:sp>
      <p:sp>
        <p:nvSpPr>
          <p:cNvPr id="149" name="Google Shape;149;gdf74daac1b_1_0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❖"/>
            </a:pPr>
            <a:r>
              <a:rPr lang="en-US"/>
              <a:t>Resistive TouchScreen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❖"/>
            </a:pPr>
            <a:r>
              <a:rPr lang="en-US"/>
              <a:t>Capacitive TouchScreen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74daac1b_1_5"/>
          <p:cNvSpPr txBox="1"/>
          <p:nvPr>
            <p:ph type="title"/>
          </p:nvPr>
        </p:nvSpPr>
        <p:spPr>
          <a:xfrm>
            <a:off x="457200" y="122226"/>
            <a:ext cx="7543800" cy="1172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Resistive Touchscreen</a:t>
            </a:r>
            <a:endParaRPr/>
          </a:p>
        </p:txBody>
      </p:sp>
      <p:sp>
        <p:nvSpPr>
          <p:cNvPr id="155" name="Google Shape;155;gdf74daac1b_1_5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</a:t>
            </a:r>
            <a:r>
              <a:rPr lang="en-US"/>
              <a:t> Example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</a:t>
            </a:r>
            <a:r>
              <a:rPr lang="en-US" sz="2200"/>
              <a:t>ATM Machine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</a:t>
            </a:r>
            <a:r>
              <a:rPr lang="en-US" sz="2200"/>
              <a:t>For Bill In Shopping Mall 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r>
              <a:rPr lang="en-US"/>
              <a:t>                                                </a:t>
            </a:r>
            <a:endParaRPr/>
          </a:p>
          <a:p>
            <a:pPr indent="-365760" lvl="0" marL="457200" rtl="0" algn="l">
              <a:spcBef>
                <a:spcPts val="36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 </a:t>
            </a:r>
            <a:r>
              <a:rPr lang="en-US" sz="2200"/>
              <a:t>Made up of several layers of flexible plastic and glass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 The front layer is scratch resistant plastic and the second layer is (usually) glass(resistive and conductive)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 When someone applies pressure to the panel, the resistance is measured between the two layers highlighting where the point of contact is on the screen.</a:t>
            </a:r>
            <a:endParaRPr sz="2200"/>
          </a:p>
        </p:txBody>
      </p:sp>
      <p:pic>
        <p:nvPicPr>
          <p:cNvPr id="156" name="Google Shape;156;gdf74daac1b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74225"/>
            <a:ext cx="4401250" cy="22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74daac1b_1_14"/>
          <p:cNvSpPr txBox="1"/>
          <p:nvPr>
            <p:ph type="title"/>
          </p:nvPr>
        </p:nvSpPr>
        <p:spPr>
          <a:xfrm>
            <a:off x="457200" y="122226"/>
            <a:ext cx="7543800" cy="116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Capacitive TouchScreen</a:t>
            </a:r>
            <a:endParaRPr/>
          </a:p>
        </p:txBody>
      </p:sp>
      <p:sp>
        <p:nvSpPr>
          <p:cNvPr id="162" name="Google Shape;162;gdf74daac1b_1_14"/>
          <p:cNvSpPr txBox="1"/>
          <p:nvPr>
            <p:ph idx="1" type="body"/>
          </p:nvPr>
        </p:nvSpPr>
        <p:spPr>
          <a:xfrm>
            <a:off x="457200" y="1457899"/>
            <a:ext cx="8229600" cy="467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Example</a:t>
            </a:r>
            <a:endParaRPr/>
          </a:p>
          <a:p>
            <a:pPr indent="457200" lvl="0" marL="3200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			</a:t>
            </a:r>
            <a:r>
              <a:rPr lang="en-US" sz="2200"/>
              <a:t>Mobile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         </a:t>
            </a:r>
            <a:r>
              <a:rPr lang="en-US" sz="2200"/>
              <a:t>TABLET 								Tablet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                                                          		Computer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      </a:t>
            </a:r>
            <a:endParaRPr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Capacitive touchscreens use the electrical properties of the human body as input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When touched with a finger, a small electrical charge is drawn to the point of contact, which allows the display to detect where it has received an input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df74daac1b_1_14"/>
          <p:cNvPicPr preferRelativeResize="0"/>
          <p:nvPr/>
        </p:nvPicPr>
        <p:blipFill rotWithShape="1">
          <a:blip r:embed="rId3">
            <a:alphaModFix/>
          </a:blip>
          <a:srcRect b="6814" l="8410" r="10169" t="10989"/>
          <a:stretch/>
        </p:blipFill>
        <p:spPr>
          <a:xfrm>
            <a:off x="457200" y="1457900"/>
            <a:ext cx="4476350" cy="25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f74daac1b_1_2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Resistive vs Capacitive</a:t>
            </a:r>
            <a:endParaRPr/>
          </a:p>
        </p:txBody>
      </p:sp>
      <p:sp>
        <p:nvSpPr>
          <p:cNvPr id="169" name="Google Shape;169;gdf74daac1b_1_28"/>
          <p:cNvSpPr txBox="1"/>
          <p:nvPr>
            <p:ph idx="1" type="body"/>
          </p:nvPr>
        </p:nvSpPr>
        <p:spPr>
          <a:xfrm>
            <a:off x="457200" y="1719262"/>
            <a:ext cx="8229600" cy="44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df74daac1b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19250"/>
            <a:ext cx="7989350" cy="29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twork">
  <a:themeElements>
    <a:clrScheme name="Network 7">
      <a:dk1>
        <a:srgbClr val="808080"/>
      </a:dk1>
      <a:lt1>
        <a:srgbClr val="FFFFCC"/>
      </a:lt1>
      <a:dk2>
        <a:srgbClr val="29527B"/>
      </a:dk2>
      <a:lt2>
        <a:srgbClr val="FFFFFF"/>
      </a:lt2>
      <a:accent1>
        <a:srgbClr val="CCCC00"/>
      </a:accent1>
      <a:accent2>
        <a:srgbClr val="669999"/>
      </a:accent2>
      <a:accent3>
        <a:srgbClr val="ACB3BF"/>
      </a:accent3>
      <a:accent4>
        <a:srgbClr val="DADAAE"/>
      </a:accent4>
      <a:accent5>
        <a:srgbClr val="E2E2AA"/>
      </a:accent5>
      <a:accent6>
        <a:srgbClr val="5C8A8A"/>
      </a:accent6>
      <a:hlink>
        <a:srgbClr val="D8D8E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2021-06-02T07:43:43Z</dcterms:created>
  <dc:creator>Creative</dc:creator>
</cp:coreProperties>
</file>