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9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80" r:id="rId6"/>
    <p:sldId id="281" r:id="rId7"/>
    <p:sldId id="282" r:id="rId8"/>
    <p:sldId id="283" r:id="rId9"/>
    <p:sldId id="284" r:id="rId10"/>
    <p:sldId id="263" r:id="rId11"/>
    <p:sldId id="279" r:id="rId12"/>
    <p:sldId id="285" r:id="rId13"/>
    <p:sldId id="278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203880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225891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089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511010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567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1269110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3533441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71138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  <p:extLst>
      <p:ext uri="{BB962C8B-B14F-4D97-AF65-F5344CB8AC3E}">
        <p14:creationId xmlns:p14="http://schemas.microsoft.com/office/powerpoint/2010/main" val="299056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56341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396200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199017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212145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145627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427845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1818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1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/>
          </a:p>
        </p:txBody>
      </p:sp>
    </p:spTree>
    <p:extLst>
      <p:ext uri="{BB962C8B-B14F-4D97-AF65-F5344CB8AC3E}">
        <p14:creationId xmlns:p14="http://schemas.microsoft.com/office/powerpoint/2010/main" val="13309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17011" y="2121135"/>
            <a:ext cx="99060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                : </a:t>
            </a:r>
            <a:r>
              <a:rPr lang="en-I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Venisha V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NO AND NMID</a:t>
            </a:r>
            <a:r>
              <a:rPr lang="en-I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24131210500122049/</a:t>
            </a:r>
          </a:p>
          <a:p>
            <a:r>
              <a:rPr lang="en-I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asanm121anm12124213</a:t>
            </a:r>
            <a:r>
              <a:rPr lang="en-I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I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                   : BCA</a:t>
            </a:r>
          </a:p>
          <a:p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                          : Immaculate college for women</a:t>
            </a:r>
          </a:p>
          <a:p>
            <a:endParaRPr lang="en-US" sz="2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                     : </a:t>
            </a:r>
            <a:r>
              <a:rPr lang="en-US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Annamal</a:t>
            </a:r>
            <a:r>
              <a:rPr lang="en-IN" sz="2400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r>
              <a:rPr lang="en-IN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C0035-CF02-CAC5-F8EC-636EC943CDED}"/>
              </a:ext>
            </a:extLst>
          </p:cNvPr>
          <p:cNvSpPr txBox="1"/>
          <p:nvPr/>
        </p:nvSpPr>
        <p:spPr>
          <a:xfrm>
            <a:off x="2003611" y="658825"/>
            <a:ext cx="476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6739" y="490183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3200" b="1" spc="1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SCREENSHOTS</a:t>
            </a:r>
            <a:endParaRPr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7A476-45B6-CF55-1857-D531D65FA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46" y="1098628"/>
            <a:ext cx="2378927" cy="541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4AF24A-2A54-B5E7-01AA-277D61BCB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60" y="1098628"/>
            <a:ext cx="2378927" cy="5418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D664-410B-2AA1-C495-86CAD169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393" y="254451"/>
            <a:ext cx="10036395" cy="1859952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IN" dirty="0"/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IN" dirty="0"/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SCREENSHOT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1A9D9-7F16-455F-2EAE-4DCABDC22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247" y="1184428"/>
            <a:ext cx="2378927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2A2800-8058-7085-B5A8-CB54E93D6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80" y="1184427"/>
            <a:ext cx="237892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8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DB44B-016B-A423-A4DB-42858425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147" y="533399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CONCLUSION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C3774-C4C3-BCAD-6A24-7E81D89D4F54}"/>
              </a:ext>
            </a:extLst>
          </p:cNvPr>
          <p:cNvSpPr txBox="1"/>
          <p:nvPr/>
        </p:nvSpPr>
        <p:spPr>
          <a:xfrm>
            <a:off x="5185675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40D13-016C-01E5-715D-B2D05105641C}"/>
              </a:ext>
            </a:extLst>
          </p:cNvPr>
          <p:cNvSpPr txBox="1"/>
          <p:nvPr/>
        </p:nvSpPr>
        <p:spPr>
          <a:xfrm>
            <a:off x="1369154" y="2514599"/>
            <a:ext cx="6882449" cy="3059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78467-9ED8-ADE6-7EE0-41EB15CAE80C}"/>
              </a:ext>
            </a:extLst>
          </p:cNvPr>
          <p:cNvSpPr txBox="1"/>
          <p:nvPr/>
        </p:nvSpPr>
        <p:spPr>
          <a:xfrm>
            <a:off x="1638096" y="2514599"/>
            <a:ext cx="5376379" cy="318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10DD7-44DA-DBC7-52CB-A991C7958C71}"/>
              </a:ext>
            </a:extLst>
          </p:cNvPr>
          <p:cNvSpPr txBox="1"/>
          <p:nvPr/>
        </p:nvSpPr>
        <p:spPr>
          <a:xfrm>
            <a:off x="5185675" y="251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34107-680F-A15E-A3AC-2F15ACE7F3CC}"/>
              </a:ext>
            </a:extLst>
          </p:cNvPr>
          <p:cNvSpPr txBox="1"/>
          <p:nvPr/>
        </p:nvSpPr>
        <p:spPr>
          <a:xfrm>
            <a:off x="1369154" y="2370640"/>
            <a:ext cx="7383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>
                <a:solidFill>
                  <a:schemeClr val="accent2"/>
                </a:solidFill>
              </a:rPr>
              <a:t>The portfolio website successfully demonstrates the use of HTML, CSS, and JavaScript to build a clean, responsive, and interactive personal website. It provides an effective platform to showcase skills, projects, and contact details in a professional way</a:t>
            </a:r>
            <a:r>
              <a:rPr lang="en-IN" dirty="0"/>
              <a:t>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5657A9-77C9-F7C9-6FA6-FE05CA5F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53" y="4627339"/>
            <a:ext cx="3870103" cy="1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6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FB7C-60CB-75CC-7881-20C5A631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790" y="1100214"/>
            <a:ext cx="6018212" cy="694765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GITHUB LINK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9DCC6E-A493-B8EF-B7AD-DED41AB5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78" y="4950963"/>
            <a:ext cx="8596668" cy="2747210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https://venishavenishavelu-beep.github.io/Venisha-TNSDC-FWD-DP/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D1C28D-1F38-5ACD-78A2-B3CA1B96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455" y="1303805"/>
            <a:ext cx="29622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4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2599-A934-AFD4-8CB0-D0C95DC1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4988" y="1100215"/>
            <a:ext cx="10681335" cy="1051314"/>
          </a:xfrm>
        </p:spPr>
        <p:txBody>
          <a:bodyPr>
            <a:normAutofit/>
          </a:bodyPr>
          <a:lstStyle/>
          <a:p>
            <a:pPr algn="ctr"/>
            <a:r>
              <a:rPr lang="en-IN" sz="3200" b="1" spc="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IN" sz="3200" b="1" spc="-8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spc="2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4D07-B887-7DEB-8AF5-000C6002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078" y="4712129"/>
            <a:ext cx="8922066" cy="1523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Portfolio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C6CB3A-912E-512D-4C92-BD5613896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010" y="1436845"/>
            <a:ext cx="1634562" cy="30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8C63-8706-5552-2409-8D0CA373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239"/>
            <a:ext cx="8761413" cy="706964"/>
          </a:xfrm>
        </p:spPr>
        <p:txBody>
          <a:bodyPr/>
          <a:lstStyle/>
          <a:p>
            <a:pPr algn="ctr"/>
            <a:r>
              <a:rPr lang="en-IN" sz="3200" b="1" spc="2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3200" b="1" spc="-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N" sz="3200" b="1" spc="-3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200" b="1" spc="1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01AB89-2971-8434-8096-71CDF7C1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373" y="1815761"/>
            <a:ext cx="4573588" cy="4572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2"/>
                </a:solidFill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2"/>
                </a:solidFill>
              </a:rPr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2"/>
                </a:solidFill>
              </a:rPr>
              <a:t>End User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2"/>
                </a:solidFill>
              </a:rPr>
              <a:t>Tools and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2"/>
                </a:solidFill>
              </a:rPr>
              <a:t>Portfolio design and Layout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2"/>
                </a:solidFill>
              </a:rPr>
              <a:t>Features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2"/>
                </a:solidFill>
              </a:rPr>
              <a:t>Results and Screenshots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2"/>
                </a:solidFill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solidFill>
                  <a:schemeClr val="accent2"/>
                </a:solidFill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411889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ED93-74F7-6F35-5D2F-121DE8F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3823" y="560404"/>
            <a:ext cx="10681335" cy="738664"/>
          </a:xfrm>
        </p:spPr>
        <p:txBody>
          <a:bodyPr>
            <a:normAutofit/>
          </a:bodyPr>
          <a:lstStyle/>
          <a:p>
            <a:pPr algn="ctr"/>
            <a:r>
              <a:rPr lang="en-IN" sz="3200" b="1" spc="-2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3200" b="1" spc="1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</a:t>
            </a:r>
            <a:r>
              <a:rPr lang="en-IN" sz="3200" b="1" spc="5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z="3200" b="1" spc="-2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200" b="1" spc="2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IN" sz="3200" b="1" spc="1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3200" b="1" spc="-37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3200" b="1" spc="-37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3200" b="1" spc="15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3200" b="1" spc="-1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200" b="1" spc="-2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en-IN" sz="3200" b="1" spc="1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1D94B8-AA8C-8CD8-F0F4-6A1DF19B6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046" y="3847101"/>
            <a:ext cx="8596668" cy="3880773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This project addresses that problem by creating a personal portfolio website using HTML, CSS, and JavaScript, offering a modern, responsive, and user-friendly platform to details </a:t>
            </a:r>
          </a:p>
          <a:p>
            <a:r>
              <a:rPr lang="en-IN" dirty="0">
                <a:solidFill>
                  <a:schemeClr val="accent2"/>
                </a:solidFill>
              </a:rPr>
              <a:t>In today’s competitive digital era, professionals such as developers, designers, and creators often struggle to present their skills, experiences, and projects in a way that is both professional and easily </a:t>
            </a:r>
            <a:r>
              <a:rPr lang="en-IN" dirty="0" err="1">
                <a:solidFill>
                  <a:schemeClr val="accent2"/>
                </a:solidFill>
              </a:rPr>
              <a:t>accessible.isplay</a:t>
            </a:r>
            <a:r>
              <a:rPr lang="en-IN" dirty="0">
                <a:solidFill>
                  <a:schemeClr val="accent2"/>
                </a:solidFill>
              </a:rPr>
              <a:t> skills, projects, and contact details.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C52AB-7C76-571E-B8DD-75132A72D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131" y="1011358"/>
            <a:ext cx="2397954" cy="241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707C-235A-19AF-6E4D-784FEB1E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646274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en-IN" b="1" dirty="0"/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r>
              <a:rPr lang="en-IN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A735-2B6E-A55B-F0FB-8022556DC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80" y="1671606"/>
            <a:ext cx="8596668" cy="3880773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This project is a personal portfolio website designed and developed using HTML, CSS, and JavaScript.</a:t>
            </a:r>
          </a:p>
          <a:p>
            <a:r>
              <a:rPr lang="en-IN" dirty="0">
                <a:solidFill>
                  <a:schemeClr val="accent2"/>
                </a:solidFill>
              </a:rPr>
              <a:t>The portfolio provides a clean, responsive, and visually appealing platform to showcase personal details, skills, and completed projects.</a:t>
            </a:r>
          </a:p>
          <a:p>
            <a:r>
              <a:rPr lang="en-IN" dirty="0">
                <a:solidFill>
                  <a:schemeClr val="accent2"/>
                </a:solidFill>
              </a:rPr>
              <a:t> It consists of key sections such as About Me, Projects, and Contact, along with interactive features like smooth scrolling, a mobile-friendly hamburger menu, and a back-to-top button.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25563-C55F-4082-CE67-B9D0EB7D0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042" y="4519909"/>
            <a:ext cx="1777118" cy="18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6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54C2-2C48-783E-D5DC-D6047E63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24" y="352884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END USER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DCD6-2FFC-EAF8-DE95-775E1665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Recruiters and Hiring Managers → To review skills, projects, and contact details during job applications.
Clients and Organizations → To evaluate capabilities before offering freelance or project-based work.
Peers and Collaborators → To explore skills and projects for potential collaboration.
General Audience → Anyone interested in learning more about the developer’s work and expertise.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72A89-EA07-7E24-4504-9E429C390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648" y="352884"/>
            <a:ext cx="1927207" cy="17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6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0BFA-FDA7-D8CA-7361-CDC20A5F4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521" y="316210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TOOLS AND TECHNOLOGIES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F21D0-1764-F2E0-3970-314AA96B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36" y="2807712"/>
            <a:ext cx="8596668" cy="3880773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HTML5 → Provides the structure and content of the portfolio website.
CSS3 → Used for styling, layout, responsiveness, and visual design.
JavaScript (ES6) → Adds interactivity (smooth scrolling, hamburger menu, back-to-top button).</a:t>
            </a:r>
          </a:p>
          <a:p>
            <a:r>
              <a:rPr lang="en-IN" dirty="0">
                <a:solidFill>
                  <a:schemeClr val="accent2"/>
                </a:solidFill>
              </a:rPr>
              <a:t>
Git &amp; GitHub → Version control and hosting the portfolio online.
PowerPoint → Used to document and present the project.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C23E6-6581-7699-A170-047AE4AED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856" y="609602"/>
            <a:ext cx="1755248" cy="17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7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7A81-F6CA-8FC0-D3D3-D7BB8829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73" y="389557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PORTFOLIO DESIGN AND LAYOUT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8BC3-2844-5189-DD66-F37A3BC9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64" y="2698471"/>
            <a:ext cx="8596668" cy="3880773"/>
          </a:xfrm>
        </p:spPr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accent2"/>
                </a:solidFill>
              </a:rPr>
              <a:t>Header Section → Contains the portfolio title (name), tagline, and navigation menu.
Navigation Bar → Links to key sections (About, Projects, Contact) with smooth scrolling.
About Section → Includes a </a:t>
            </a:r>
            <a:r>
              <a:rPr lang="en-IN" dirty="0" err="1">
                <a:solidFill>
                  <a:schemeClr val="accent2"/>
                </a:solidFill>
              </a:rPr>
              <a:t>centered</a:t>
            </a:r>
            <a:r>
              <a:rPr lang="en-IN" dirty="0">
                <a:solidFill>
                  <a:schemeClr val="accent2"/>
                </a:solidFill>
              </a:rPr>
              <a:t> circular profile picture and a short introduction.
Projects Section → Displays project cards with titles, descriptions, and clean layouts.
Contact Section → Provides email and LinkedIn for professional communication.
Responsive Layout → Adapts to desktop and mobile devices with a hamburger menu for small screens.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2463D-CF82-A9CF-4965-E9AF96E73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460" y="597401"/>
            <a:ext cx="1418515" cy="18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33B6-6443-CF31-A376-DB68BCF4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FEATURES AND FUNCTIONALITY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31566-8412-7C7F-F9C0-9ABE1E8E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Responsive Design → Works seamlessly on desktop, tablet, and mobile devices.
Smooth Scrolling → Navigation links allow users to move between sections with smooth transitions.
Circular Profile Image → </a:t>
            </a:r>
            <a:r>
              <a:rPr lang="en-IN" dirty="0" err="1">
                <a:solidFill>
                  <a:schemeClr val="accent2"/>
                </a:solidFill>
              </a:rPr>
              <a:t>Centered</a:t>
            </a:r>
            <a:r>
              <a:rPr lang="en-IN" dirty="0">
                <a:solidFill>
                  <a:schemeClr val="accent2"/>
                </a:solidFill>
              </a:rPr>
              <a:t> profile picture styled with CSS for a modern look.
Project Showcase → Dedicated section to highlight projects with titles and descriptions.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ACF2B-1E53-F723-349B-1D22DFCD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926" y="1009846"/>
            <a:ext cx="2372929" cy="124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86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792d246-d363-40e2-82bc-6f0655128b68}" enabled="1" method="Standard" siteId="{372ee9e0-9ce0-4033-a64a-c07073a91ecd}" contentBits="4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281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PROJECT TITLE</vt:lpstr>
      <vt:lpstr>AGENDA</vt:lpstr>
      <vt:lpstr>PROBLEM STATEMENT</vt:lpstr>
      <vt:lpstr>PROJECT OVERVIEW </vt:lpstr>
      <vt:lpstr>END USER</vt:lpstr>
      <vt:lpstr>TOOLS AND TECHNOLOGIES </vt:lpstr>
      <vt:lpstr>PORTFOLIO DESIGN AND LAYOUT </vt:lpstr>
      <vt:lpstr>FEATURES AND FUNCTIONALITY </vt:lpstr>
      <vt:lpstr>RESULTS AND SCREENSHOTS</vt:lpstr>
      <vt:lpstr>RESULTS AND SCREENSHOT </vt:lpstr>
      <vt:lpstr>CONCLUSION 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Venisha V</cp:lastModifiedBy>
  <cp:revision>6</cp:revision>
  <cp:lastPrinted>2025-09-03T14:24:50Z</cp:lastPrinted>
  <dcterms:created xsi:type="dcterms:W3CDTF">2024-03-29T15:07:22Z</dcterms:created>
  <dcterms:modified xsi:type="dcterms:W3CDTF">2025-09-04T12:51:59Z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