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27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8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27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Consórcio Empreendedor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melhor problema </a:t>
            </a:r>
            <a:r>
              <a:rPr lang="pt-BR" b="1" dirty="0" smtClean="0"/>
              <a:t>é o nosso</a:t>
            </a:r>
          </a:p>
          <a:p>
            <a:endParaRPr lang="pt-BR" dirty="0"/>
          </a:p>
          <a:p>
            <a:pPr lvl="1"/>
            <a:r>
              <a:rPr lang="pt-BR" dirty="0" smtClean="0"/>
              <a:t>Gmail</a:t>
            </a:r>
          </a:p>
          <a:p>
            <a:pPr lvl="1"/>
            <a:r>
              <a:rPr lang="pt-BR" dirty="0" err="1" smtClean="0"/>
              <a:t>Dropbox</a:t>
            </a:r>
            <a:endParaRPr lang="pt-BR" dirty="0" smtClean="0"/>
          </a:p>
          <a:p>
            <a:pPr lvl="1"/>
            <a:r>
              <a:rPr lang="pt-BR" dirty="0" err="1" smtClean="0"/>
              <a:t>Funpresp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7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2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 melhor plataforma é a que usa </a:t>
            </a:r>
            <a:r>
              <a:rPr lang="pt-BR" b="1" dirty="0" smtClean="0"/>
              <a:t>Nossa Competências</a:t>
            </a:r>
          </a:p>
          <a:p>
            <a:pPr lvl="1"/>
            <a:r>
              <a:rPr lang="pt-BR" dirty="0" smtClean="0"/>
              <a:t>BI</a:t>
            </a:r>
          </a:p>
          <a:p>
            <a:pPr lvl="1"/>
            <a:r>
              <a:rPr lang="pt-BR" dirty="0" smtClean="0"/>
              <a:t>Design</a:t>
            </a:r>
          </a:p>
          <a:p>
            <a:pPr lvl="1"/>
            <a:r>
              <a:rPr lang="pt-BR" dirty="0" smtClean="0"/>
              <a:t>Direito, Sociologia, Ciência Política</a:t>
            </a:r>
          </a:p>
          <a:p>
            <a:pPr lvl="1"/>
            <a:r>
              <a:rPr lang="pt-BR" dirty="0" smtClean="0"/>
              <a:t>Serviço Público</a:t>
            </a:r>
          </a:p>
          <a:p>
            <a:pPr lvl="1"/>
            <a:r>
              <a:rPr lang="pt-BR" dirty="0" smtClean="0"/>
              <a:t>Esportes</a:t>
            </a:r>
          </a:p>
          <a:p>
            <a:pPr lvl="1"/>
            <a:r>
              <a:rPr lang="pt-BR" dirty="0" smtClean="0"/>
              <a:t>Educação Cívica</a:t>
            </a:r>
          </a:p>
          <a:p>
            <a:pPr lvl="1"/>
            <a:r>
              <a:rPr lang="pt-BR" dirty="0" smtClean="0"/>
              <a:t>Brasília</a:t>
            </a:r>
          </a:p>
          <a:p>
            <a:pPr lvl="1"/>
            <a:r>
              <a:rPr lang="pt-BR" dirty="0" smtClean="0"/>
              <a:t>Leitura e simplificação</a:t>
            </a:r>
          </a:p>
          <a:p>
            <a:pPr lvl="1"/>
            <a:r>
              <a:rPr lang="pt-BR" dirty="0" smtClean="0"/>
              <a:t>Redação</a:t>
            </a:r>
          </a:p>
          <a:p>
            <a:pPr lvl="1"/>
            <a:r>
              <a:rPr lang="pt-BR" dirty="0" smtClean="0"/>
              <a:t>Transparência e controle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0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melhor sistema é o </a:t>
            </a:r>
            <a:r>
              <a:rPr lang="pt-BR" b="1" dirty="0" smtClean="0"/>
              <a:t>mais simples</a:t>
            </a:r>
          </a:p>
          <a:p>
            <a:endParaRPr lang="pt-BR" b="1" dirty="0"/>
          </a:p>
          <a:p>
            <a:pPr lvl="1"/>
            <a:r>
              <a:rPr lang="pt-BR" dirty="0" smtClean="0"/>
              <a:t>Sem logística</a:t>
            </a:r>
          </a:p>
          <a:p>
            <a:pPr lvl="1"/>
            <a:r>
              <a:rPr lang="pt-BR" dirty="0" smtClean="0"/>
              <a:t>Sem parceiros</a:t>
            </a:r>
          </a:p>
          <a:p>
            <a:pPr lvl="1"/>
            <a:r>
              <a:rPr lang="pt-BR" dirty="0" smtClean="0"/>
              <a:t>Pagamento simples </a:t>
            </a:r>
          </a:p>
          <a:p>
            <a:pPr lvl="1"/>
            <a:r>
              <a:rPr lang="pt-BR" dirty="0" smtClean="0"/>
              <a:t>Valor claro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4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4 semanas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SEMANA I</a:t>
            </a:r>
          </a:p>
          <a:p>
            <a:pPr marL="0" indent="0">
              <a:buNone/>
            </a:pPr>
            <a:r>
              <a:rPr lang="pt-BR" dirty="0" smtClean="0"/>
              <a:t>para levantar informações</a:t>
            </a:r>
          </a:p>
          <a:p>
            <a:pPr lvl="1"/>
            <a:r>
              <a:rPr lang="pt-BR" dirty="0" smtClean="0"/>
              <a:t>Quem tem o problema</a:t>
            </a:r>
          </a:p>
          <a:p>
            <a:pPr lvl="2"/>
            <a:r>
              <a:rPr lang="pt-BR" dirty="0"/>
              <a:t>Como chegar ao </a:t>
            </a:r>
            <a:r>
              <a:rPr lang="pt-BR" dirty="0" smtClean="0"/>
              <a:t>cliente</a:t>
            </a:r>
          </a:p>
          <a:p>
            <a:pPr lvl="2"/>
            <a:r>
              <a:rPr lang="pt-BR" dirty="0" smtClean="0"/>
              <a:t>Conversar com 2 ou 3 sobre o problema</a:t>
            </a:r>
          </a:p>
          <a:p>
            <a:pPr lvl="1"/>
            <a:r>
              <a:rPr lang="pt-BR" dirty="0" smtClean="0"/>
              <a:t>Como resolver (concorrentes e alternativas)</a:t>
            </a:r>
          </a:p>
          <a:p>
            <a:pPr lvl="1"/>
            <a:r>
              <a:rPr lang="pt-BR" dirty="0" smtClean="0"/>
              <a:t>Como monetizar</a:t>
            </a:r>
          </a:p>
          <a:p>
            <a:pPr lvl="1"/>
            <a:r>
              <a:rPr lang="pt-BR" dirty="0" smtClean="0"/>
              <a:t>Quanto tempo leva para primeiro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8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4 semanas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SEMANA II</a:t>
            </a:r>
          </a:p>
          <a:p>
            <a:r>
              <a:rPr lang="pt-BR" dirty="0" smtClean="0"/>
              <a:t>protótipo mínimo em </a:t>
            </a:r>
            <a:r>
              <a:rPr lang="pt-BR" dirty="0" err="1" smtClean="0"/>
              <a:t>Wordpress</a:t>
            </a:r>
            <a:r>
              <a:rPr lang="pt-BR" dirty="0" smtClean="0"/>
              <a:t>/</a:t>
            </a:r>
            <a:r>
              <a:rPr lang="pt-BR" dirty="0" err="1" smtClean="0"/>
              <a:t>Wix</a:t>
            </a:r>
            <a:endParaRPr lang="pt-BR" dirty="0" smtClean="0"/>
          </a:p>
          <a:p>
            <a:pPr lvl="1"/>
            <a:r>
              <a:rPr lang="pt-BR" dirty="0" smtClean="0"/>
              <a:t>Teste do problema, não da solução</a:t>
            </a:r>
          </a:p>
          <a:p>
            <a:pPr lvl="1"/>
            <a:r>
              <a:rPr lang="pt-BR" dirty="0" smtClean="0"/>
              <a:t>Encaminhar para 10 usuários</a:t>
            </a:r>
          </a:p>
          <a:p>
            <a:pPr lvl="1"/>
            <a:r>
              <a:rPr lang="pt-BR" dirty="0" smtClean="0"/>
              <a:t>Testar hipóteses</a:t>
            </a:r>
          </a:p>
          <a:p>
            <a:pPr lvl="2"/>
            <a:r>
              <a:rPr lang="pt-BR" dirty="0" err="1" smtClean="0"/>
              <a:t>Analytics</a:t>
            </a:r>
            <a:endParaRPr lang="pt-BR" dirty="0" smtClean="0"/>
          </a:p>
          <a:p>
            <a:pPr lvl="2"/>
            <a:r>
              <a:rPr lang="pt-BR" dirty="0" smtClean="0"/>
              <a:t>Conversa com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10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4 semanas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SEMANA III</a:t>
            </a:r>
          </a:p>
          <a:p>
            <a:r>
              <a:rPr lang="pt-BR" dirty="0" smtClean="0"/>
              <a:t>Aprimorar ou </a:t>
            </a:r>
            <a:r>
              <a:rPr lang="pt-BR" dirty="0" err="1" smtClean="0"/>
              <a:t>Pivotar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67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Trello</a:t>
            </a:r>
            <a:r>
              <a:rPr lang="pt-BR" dirty="0" smtClean="0"/>
              <a:t> para controlar tarefas</a:t>
            </a:r>
          </a:p>
          <a:p>
            <a:r>
              <a:rPr lang="pt-BR" dirty="0" smtClean="0"/>
              <a:t>Reuniões Semanais quando começar os </a:t>
            </a:r>
            <a:r>
              <a:rPr lang="pt-BR" dirty="0" err="1" smtClean="0"/>
              <a:t>sprints</a:t>
            </a:r>
            <a:endParaRPr lang="pt-BR" dirty="0" smtClean="0"/>
          </a:p>
          <a:p>
            <a:r>
              <a:rPr lang="pt-BR" smtClean="0"/>
              <a:t>Investimento $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77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147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Consórcio Empreendedor</vt:lpstr>
      <vt:lpstr>IDEAL </vt:lpstr>
      <vt:lpstr>IDEAL</vt:lpstr>
      <vt:lpstr>IDEAL </vt:lpstr>
      <vt:lpstr>Sprints 4 semanas</vt:lpstr>
      <vt:lpstr>Sprints 4 semanas</vt:lpstr>
      <vt:lpstr>Sprints 4 semanas</vt:lpstr>
      <vt:lpstr>Organização Interna</vt:lpstr>
    </vt:vector>
  </TitlesOfParts>
  <Company>Senado Federal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Brandao</dc:creator>
  <cp:lastModifiedBy>Guilherme Brandao</cp:lastModifiedBy>
  <cp:revision>4</cp:revision>
  <dcterms:created xsi:type="dcterms:W3CDTF">2019-03-26T16:48:46Z</dcterms:created>
  <dcterms:modified xsi:type="dcterms:W3CDTF">2019-03-26T16:57:46Z</dcterms:modified>
</cp:coreProperties>
</file>