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2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82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BCAD085-E8A6-8845-BD4E-CB4CCA059FC4}" type="datetimeFigureOut">
              <a:rPr lang="en-US" smtClean="0"/>
              <a:pPr/>
              <a:t>5/1/2025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72863" y="533400"/>
            <a:ext cx="6260122" cy="2868168"/>
          </a:xfrm>
        </p:spPr>
        <p:txBody>
          <a:bodyPr/>
          <a:lstStyle/>
          <a:p>
            <a:r>
              <a:t>E-Commerce </a:t>
            </a:r>
            <a:r>
              <a:rPr/>
              <a:t>Web </a:t>
            </a:r>
            <a:r>
              <a:rPr smtClean="0"/>
              <a:t>Application</a:t>
            </a:r>
            <a:r>
              <a:rPr lang="en-IN" dirty="0" smtClean="0"/>
              <a:t> </a:t>
            </a:r>
            <a:br>
              <a:rPr lang="en-IN" dirty="0" smtClean="0"/>
            </a:br>
            <a:r>
              <a:rPr lang="en-IN" dirty="0" smtClean="0"/>
              <a:t>(</a:t>
            </a:r>
            <a:r>
              <a:rPr lang="en-IN" dirty="0" err="1" smtClean="0"/>
              <a:t>nxt</a:t>
            </a:r>
            <a:r>
              <a:rPr lang="en-IN" dirty="0" smtClean="0"/>
              <a:t> </a:t>
            </a:r>
            <a:r>
              <a:rPr lang="en-IN" dirty="0" err="1" smtClean="0"/>
              <a:t>trendz</a:t>
            </a:r>
            <a:r>
              <a:rPr lang="en-IN" dirty="0" smtClean="0"/>
              <a:t>)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Overview and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This project provides a strong foundation for a scalable e-commerce platform showcasing modern React practices.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 comprehensive online shopping platform with product browsing, cart management, and secure checkout built using modern web technologies.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User Authentication (JWT-based login, protected routes)</a:t>
            </a:r>
          </a:p>
          <a:p>
            <a:r>
              <a:t>2. Product Catalog (filters, search, sort)</a:t>
            </a:r>
          </a:p>
          <a:p>
            <a:r>
              <a:t>3. Shopping Cart (quantity adjustment, cart summary)</a:t>
            </a:r>
          </a:p>
          <a:p>
            <a:r>
              <a:t>4. Checkout Process (payment options, order confirmation)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Frontend: React.js, React Router, Context API</a:t>
            </a:r>
          </a:p>
          <a:p>
            <a:r>
              <a:t>Styling: CSS Modules</a:t>
            </a:r>
          </a:p>
          <a:p>
            <a:r>
              <a:t>UI Libraries: React Icons, React Popup</a:t>
            </a:r>
          </a:p>
          <a:p>
            <a:r>
              <a:t>State Management: Context API (for cart)</a:t>
            </a:r>
          </a:p>
          <a:p>
            <a:r>
              <a:t>Authentication: JWT (via cookies)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Header (navigation, cart badge)</a:t>
            </a:r>
          </a:p>
          <a:p>
            <a:r>
              <a:t>- Product Listing (filterable grid)</a:t>
            </a:r>
          </a:p>
          <a:p>
            <a:r>
              <a:t>- Product Details (info + add-to-cart)</a:t>
            </a:r>
          </a:p>
          <a:p>
            <a:r>
              <a:t>- Cart (selected items, summary)</a:t>
            </a:r>
          </a:p>
          <a:p>
            <a:r>
              <a:t>- Payment (checkout steps)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Cart State Management with Context API</a:t>
            </a:r>
          </a:p>
          <a:p>
            <a:r>
              <a:t>2. JWT Authentication and Route Protection</a:t>
            </a:r>
          </a:p>
          <a:p>
            <a:r>
              <a:t>3. Payment Popup with Validation and Feedback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Technical Challenges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1. Login or redirect to login</a:t>
            </a:r>
          </a:p>
          <a:p>
            <a:r>
              <a:t>2. Browse products with filters</a:t>
            </a:r>
          </a:p>
          <a:p>
            <a:r>
              <a:t>3. View details, add to cart</a:t>
            </a:r>
          </a:p>
          <a:p>
            <a:r>
              <a:t>4. Review cart, update items</a:t>
            </a:r>
          </a:p>
          <a:p>
            <a:r>
              <a:t>5. Checkout and select payment</a:t>
            </a:r>
          </a:p>
          <a:p>
            <a:r>
              <a:t>6. Confirm order and see success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Flow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Integrate real payment gateways</a:t>
            </a:r>
          </a:p>
          <a:p>
            <a:r>
              <a:t>- Add user profile and order history</a:t>
            </a:r>
          </a:p>
          <a:p>
            <a:r>
              <a:t>- Implement product reviews</a:t>
            </a:r>
          </a:p>
          <a:p>
            <a:r>
              <a:t>- Improve mobile responsiveness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- Mastered React Context for state management</a:t>
            </a:r>
          </a:p>
          <a:p>
            <a:r>
              <a:t>- Built secure authentication flows</a:t>
            </a:r>
          </a:p>
          <a:p>
            <a:r>
              <a:t>- Designed responsive and modular UI</a:t>
            </a:r>
          </a:p>
          <a:p>
            <a:r>
              <a:t>- Developed full user shopping journey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Outcomes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9</TotalTime>
  <Words>289</Words>
  <Application>Microsoft Macintosh PowerPoint</Application>
  <PresentationFormat>On-screen Show (4:3)</PresentationFormat>
  <Paragraphs>53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Concourse</vt:lpstr>
      <vt:lpstr>E-Commerce Web Application  (nxt trendz)</vt:lpstr>
      <vt:lpstr>Project Overview</vt:lpstr>
      <vt:lpstr>Key Features</vt:lpstr>
      <vt:lpstr>Technical Implementation</vt:lpstr>
      <vt:lpstr>Component Structure</vt:lpstr>
      <vt:lpstr>Key Technical Challenges</vt:lpstr>
      <vt:lpstr>User Flow</vt:lpstr>
      <vt:lpstr>Future Enhancements</vt:lpstr>
      <vt:lpstr>Learning Outcomes</vt:lpstr>
      <vt:lpstr>Conclusion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Web Application  (nxt trendz)</dc:title>
  <dc:creator>ELCOT</dc:creator>
  <dc:description>generated using python-pptx</dc:description>
  <cp:lastModifiedBy>ELCOT</cp:lastModifiedBy>
  <cp:revision>3</cp:revision>
  <dcterms:created xsi:type="dcterms:W3CDTF">2013-01-27T09:14:16Z</dcterms:created>
  <dcterms:modified xsi:type="dcterms:W3CDTF">2025-05-01T07:11:23Z</dcterms:modified>
</cp:coreProperties>
</file>