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NxtWatch - Video Streaming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 Framework: React.js</a:t>
            </a:r>
          </a:p>
          <a:p>
            <a:r>
              <a:t>Routing: react-router-dom</a:t>
            </a:r>
          </a:p>
          <a:p>
            <a:r>
              <a:t>State Management: React Context API</a:t>
            </a:r>
          </a:p>
          <a:p>
            <a:r>
              <a:t>Styling: Styled Components, CSS</a:t>
            </a:r>
          </a:p>
          <a:p>
            <a:r>
              <a:t>HTTP Requests: Fetch API (with JWT headers)</a:t>
            </a:r>
          </a:p>
          <a:p>
            <a:r>
              <a:t>Video Playback: react-player</a:t>
            </a:r>
          </a:p>
          <a:p>
            <a:r>
              <a:t>Icons: react-icons</a:t>
            </a:r>
          </a:p>
          <a:p>
            <a:r>
              <a:t>Error Handling: Conditional UI + Retry buttons</a:t>
            </a:r>
          </a:p>
          <a:p>
            <a:r>
              <a:t>Responsiveness: Flexbox, Media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video streaming platform inspired by YouTube. Built using React.js with authentication, video playback, dark/light mode, and responsive UI.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NxtWatch - 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JWT-based User Authentication</a:t>
            </a:r>
          </a:p>
          <a:p>
            <a:r>
              <a:t>Home, Trending, and Gaming Video Browsing</a:t>
            </a:r>
          </a:p>
          <a:p>
            <a:r>
              <a:t>Video Detail View with react-player</a:t>
            </a:r>
          </a:p>
          <a:p>
            <a:r>
              <a:t>Like / Dislike / Save Video Interactions</a:t>
            </a:r>
          </a:p>
          <a:p>
            <a:r>
              <a:t>Saved Videos Library</a:t>
            </a:r>
          </a:p>
          <a:p>
            <a:r>
              <a:t>Light/Dark Theme Toggle</a:t>
            </a:r>
          </a:p>
          <a:p>
            <a:r>
              <a:t>Responsive Design</a:t>
            </a:r>
          </a:p>
          <a:p>
            <a:r>
              <a:t>Logout Confirmation &amp; Mobile Menu Popup</a:t>
            </a:r>
          </a:p>
          <a:p>
            <a:r>
              <a:t>404 Not Found Handling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Frontend: React.js, React Router, Context API</a:t>
            </a:r>
          </a:p>
          <a:p>
            <a:r>
              <a:t>Styling: Styled Components, CSS</a:t>
            </a:r>
          </a:p>
          <a:p>
            <a:r>
              <a:t>State Management: Context API</a:t>
            </a:r>
          </a:p>
          <a:p>
            <a:r>
              <a:t>HTTP: Fetch API with JWT</a:t>
            </a:r>
          </a:p>
          <a:p>
            <a:r>
              <a:t>Video Playback: react-player</a:t>
            </a:r>
          </a:p>
          <a:p>
            <a:r>
              <a:t>Routing: react-router-dom</a:t>
            </a:r>
          </a:p>
          <a:p>
            <a:r>
              <a:t>Icons: react-icons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Login API: https://apis.ccbp.in/login (POST)</a:t>
            </a:r>
          </a:p>
          <a:p>
            <a:r>
              <a:t>Home Videos API: https://apis.ccbp.in/videos/all (GET)</a:t>
            </a:r>
          </a:p>
          <a:p>
            <a:r>
              <a:t>Trending Videos API: https://apis.ccbp.in/videos/trending (GET)</a:t>
            </a:r>
          </a:p>
          <a:p>
            <a:r>
              <a:t>Gaming Videos API: https://apis.ccbp.in/videos/gaming (GET)</a:t>
            </a:r>
          </a:p>
          <a:p>
            <a:r>
              <a:t>Video Details API: https://apis.ccbp.in/videos/{id} (GET)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Challenge: Restricting Unauthorized Access</a:t>
            </a:r>
          </a:p>
          <a:p>
            <a:r>
              <a:t>Solution: Implemented ProtectedRoute Component</a:t>
            </a:r>
          </a:p>
          <a:p>
            <a:r>
              <a:t>Challenge: Handling API Errors</a:t>
            </a:r>
          </a:p>
          <a:p>
            <a:r>
              <a:t>Solution: Added loaders, error views, and retry button</a:t>
            </a:r>
          </a:p>
          <a:p>
            <a:r>
              <a:t>Challenge: Managing Saved Videos &amp; Theme</a:t>
            </a:r>
          </a:p>
          <a:p>
            <a:r>
              <a:t>Solution: Used React Context API</a:t>
            </a:r>
          </a:p>
          <a:p>
            <a:r>
              <a:t>Challenge: Mobile Responsiveness</a:t>
            </a:r>
          </a:p>
          <a:p>
            <a:r>
              <a:t>Solution: Applied Flexbox/Grid with Styled Components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Profiles for personalization</a:t>
            </a:r>
          </a:p>
          <a:p>
            <a:r>
              <a:t>Comments Section on video details</a:t>
            </a:r>
          </a:p>
          <a:p>
            <a:r>
              <a:t>Recommended Videos based on watch history</a:t>
            </a:r>
          </a:p>
          <a:p>
            <a:r>
              <a:t>Offline Mode with video caching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NxtWatch demonstrates modern React.js development with interactive video features, dynamic themes, protected routing, and clean architecture. Built for responsiveness and user experience.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User Authentication:</a:t>
            </a:r>
          </a:p>
          <a:p>
            <a:r>
              <a:t>User logs in using username and password</a:t>
            </a:r>
          </a:p>
          <a:p>
            <a:r>
              <a:t>JWT token stored in cookies for session persistence</a:t>
            </a:r>
          </a:p>
          <a:p>
            <a:r>
              <a:t>2. Video Browsing:</a:t>
            </a:r>
          </a:p>
          <a:p>
            <a:r>
              <a:t>Home page shows trending videos with search bar</a:t>
            </a:r>
          </a:p>
          <a:p>
            <a:r>
              <a:t>Users can switch to Trending or Gaming pages</a:t>
            </a:r>
          </a:p>
          <a:p>
            <a:r>
              <a:t>Clicking a video navigates to Video Detail page</a:t>
            </a:r>
          </a:p>
          <a:p>
            <a:r>
              <a:t>3. Interactions &amp; Save:</a:t>
            </a:r>
          </a:p>
          <a:p>
            <a:r>
              <a:t>Users can Like, Dislike, or Save a video</a:t>
            </a:r>
          </a:p>
          <a:p>
            <a:r>
              <a:t>Saved videos are stored in context and displayed on Saved Videos page</a:t>
            </a:r>
          </a:p>
          <a:p>
            <a:r>
              <a:t>4. Theme &amp; Navigation:</a:t>
            </a:r>
          </a:p>
          <a:p>
            <a:r>
              <a:t>Theme toggle button switches between light and dark modes</a:t>
            </a:r>
          </a:p>
          <a:p>
            <a:r>
              <a:t>Navigation handled by Header and Sidebar</a:t>
            </a:r>
          </a:p>
          <a:p>
            <a:r>
              <a:t>5. Logout &amp; Error Handling:</a:t>
            </a:r>
          </a:p>
          <a:p>
            <a:r>
              <a:t>Logout popup for session exit</a:t>
            </a:r>
          </a:p>
          <a:p>
            <a:r>
              <a:t>404 Not Found route for invalid URLs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Flow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445</Words>
  <Application>Microsoft Macintosh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NxtWatch - Video Streaming Platform</vt:lpstr>
      <vt:lpstr>NxtWatch - Project Overview</vt:lpstr>
      <vt:lpstr>Key Features</vt:lpstr>
      <vt:lpstr>Tech Stack</vt:lpstr>
      <vt:lpstr>API Integration</vt:lpstr>
      <vt:lpstr>Challenges &amp; Solutions</vt:lpstr>
      <vt:lpstr>Future Enhancements</vt:lpstr>
      <vt:lpstr>Conclusion</vt:lpstr>
      <vt:lpstr>Working Flow</vt:lpstr>
      <vt:lpstr>Technologies Used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NxtWatch - Video Streaming Platform</dc:title>
  <dc:creator>ELCOT</dc:creator>
  <dc:description>generated using python-pptx</dc:description>
  <cp:lastModifiedBy>ELCOT</cp:lastModifiedBy>
  <cp:revision>2</cp:revision>
  <dcterms:created xsi:type="dcterms:W3CDTF">2013-01-27T09:14:16Z</dcterms:created>
  <dcterms:modified xsi:type="dcterms:W3CDTF">2025-05-01T07:34:00Z</dcterms:modified>
</cp:coreProperties>
</file>