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2" r:id="rId5"/>
    <p:sldId id="263" r:id="rId6"/>
    <p:sldId id="264" r:id="rId7"/>
    <p:sldId id="265" r:id="rId8"/>
    <p:sldId id="266" r:id="rId9"/>
    <p:sldId id="267" r:id="rId10"/>
    <p:sldId id="258" r:id="rId11"/>
    <p:sldId id="259"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343" autoAdjust="0"/>
  </p:normalViewPr>
  <p:slideViewPr>
    <p:cSldViewPr snapToGrid="0">
      <p:cViewPr varScale="1">
        <p:scale>
          <a:sx n="69" d="100"/>
          <a:sy n="69" d="100"/>
        </p:scale>
        <p:origin x="768"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RAD MODEL</a:t>
            </a:r>
            <a:endParaRPr lang="en-IN" dirty="0"/>
          </a:p>
        </p:txBody>
      </p:sp>
      <p:sp>
        <p:nvSpPr>
          <p:cNvPr id="3" name="Subtitle 2"/>
          <p:cNvSpPr>
            <a:spLocks noGrp="1"/>
          </p:cNvSpPr>
          <p:nvPr>
            <p:ph type="subTitle" idx="1"/>
          </p:nvPr>
        </p:nvSpPr>
        <p:spPr/>
        <p:txBody>
          <a:bodyPr/>
          <a:lstStyle/>
          <a:p>
            <a:r>
              <a:rPr lang="en-GB" dirty="0" smtClean="0"/>
              <a:t>Rapid application development model(RAD model)</a:t>
            </a:r>
          </a:p>
        </p:txBody>
      </p:sp>
    </p:spTree>
    <p:extLst>
      <p:ext uri="{BB962C8B-B14F-4D97-AF65-F5344CB8AC3E}">
        <p14:creationId xmlns:p14="http://schemas.microsoft.com/office/powerpoint/2010/main" val="2202758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a:t>
            </a:r>
            <a:r>
              <a:rPr lang="en-GB" sz="4000" dirty="0" smtClean="0"/>
              <a:t>dvantages of </a:t>
            </a:r>
            <a:r>
              <a:rPr lang="en-GB" sz="4000" dirty="0"/>
              <a:t>RAD Model </a:t>
            </a:r>
            <a:r>
              <a:rPr lang="en-GB" dirty="0"/>
              <a:t/>
            </a:r>
            <a:br>
              <a:rPr lang="en-GB" dirty="0"/>
            </a:br>
            <a:endParaRPr lang="en-IN" dirty="0"/>
          </a:p>
        </p:txBody>
      </p:sp>
      <p:sp>
        <p:nvSpPr>
          <p:cNvPr id="3" name="Content Placeholder 2"/>
          <p:cNvSpPr>
            <a:spLocks noGrp="1"/>
          </p:cNvSpPr>
          <p:nvPr>
            <p:ph idx="1"/>
          </p:nvPr>
        </p:nvSpPr>
        <p:spPr/>
        <p:txBody>
          <a:bodyPr>
            <a:normAutofit/>
          </a:bodyPr>
          <a:lstStyle/>
          <a:p>
            <a:r>
              <a:rPr lang="en-GB" sz="3200" dirty="0"/>
              <a:t>This model is flexible for change.</a:t>
            </a:r>
          </a:p>
          <a:p>
            <a:r>
              <a:rPr lang="en-GB" sz="3200" dirty="0"/>
              <a:t>In this model, changes are adoptable.</a:t>
            </a:r>
          </a:p>
          <a:p>
            <a:r>
              <a:rPr lang="en-GB" sz="3200" dirty="0"/>
              <a:t>Each phase in RAD brings highest priority functionality to the customer.</a:t>
            </a:r>
          </a:p>
          <a:p>
            <a:r>
              <a:rPr lang="en-GB" sz="3200" dirty="0"/>
              <a:t>It reduced development time.</a:t>
            </a:r>
          </a:p>
          <a:p>
            <a:r>
              <a:rPr lang="en-GB" sz="3200" dirty="0"/>
              <a:t>It increases the reusability of features.</a:t>
            </a:r>
          </a:p>
          <a:p>
            <a:endParaRPr lang="en-IN" dirty="0"/>
          </a:p>
        </p:txBody>
      </p:sp>
    </p:spTree>
    <p:extLst>
      <p:ext uri="{BB962C8B-B14F-4D97-AF65-F5344CB8AC3E}">
        <p14:creationId xmlns:p14="http://schemas.microsoft.com/office/powerpoint/2010/main" val="769877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a:t>
            </a:r>
            <a:r>
              <a:rPr lang="en-GB" sz="4000" dirty="0" smtClean="0"/>
              <a:t>isadvantages of </a:t>
            </a:r>
            <a:r>
              <a:rPr lang="en-GB" sz="4000" dirty="0"/>
              <a:t>RAD Model</a:t>
            </a:r>
            <a:endParaRPr lang="en-IN" sz="4000" dirty="0"/>
          </a:p>
        </p:txBody>
      </p:sp>
      <p:sp>
        <p:nvSpPr>
          <p:cNvPr id="3" name="Content Placeholder 2"/>
          <p:cNvSpPr>
            <a:spLocks noGrp="1"/>
          </p:cNvSpPr>
          <p:nvPr>
            <p:ph idx="1"/>
          </p:nvPr>
        </p:nvSpPr>
        <p:spPr/>
        <p:txBody>
          <a:bodyPr>
            <a:normAutofit lnSpcReduction="10000"/>
          </a:bodyPr>
          <a:lstStyle/>
          <a:p>
            <a:r>
              <a:rPr lang="en-GB" sz="3200" dirty="0"/>
              <a:t>It required highly skilled designers.</a:t>
            </a:r>
          </a:p>
          <a:p>
            <a:r>
              <a:rPr lang="en-GB" sz="3200" dirty="0"/>
              <a:t>All application is not compatible with RAD.</a:t>
            </a:r>
          </a:p>
          <a:p>
            <a:r>
              <a:rPr lang="en-GB" sz="3200" dirty="0"/>
              <a:t>For smaller projects, we cannot use the RAD model.</a:t>
            </a:r>
          </a:p>
          <a:p>
            <a:r>
              <a:rPr lang="en-GB" sz="3200" dirty="0"/>
              <a:t>On the high technical risk, it's not suitable.</a:t>
            </a:r>
          </a:p>
          <a:p>
            <a:r>
              <a:rPr lang="en-GB" sz="3200" dirty="0"/>
              <a:t>Required user involvement.</a:t>
            </a:r>
          </a:p>
          <a:p>
            <a:pPr marL="0" indent="0">
              <a:buNone/>
            </a:pPr>
            <a:r>
              <a:rPr lang="en-GB" dirty="0"/>
              <a:t/>
            </a:r>
            <a:br>
              <a:rPr lang="en-GB" dirty="0"/>
            </a:br>
            <a:endParaRPr lang="en-IN" dirty="0"/>
          </a:p>
        </p:txBody>
      </p:sp>
    </p:spTree>
    <p:extLst>
      <p:ext uri="{BB962C8B-B14F-4D97-AF65-F5344CB8AC3E}">
        <p14:creationId xmlns:p14="http://schemas.microsoft.com/office/powerpoint/2010/main" val="302800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867890"/>
            <a:ext cx="10686907" cy="1911928"/>
          </a:xfrm>
        </p:spPr>
        <p:txBody>
          <a:bodyPr/>
          <a:lstStyle/>
          <a:p>
            <a:pPr algn="ctr"/>
            <a:r>
              <a:rPr lang="en-GB" dirty="0" smtClean="0"/>
              <a:t>THANK YOU</a:t>
            </a:r>
            <a:endParaRPr lang="en-IN" dirty="0"/>
          </a:p>
        </p:txBody>
      </p:sp>
    </p:spTree>
    <p:extLst>
      <p:ext uri="{BB962C8B-B14F-4D97-AF65-F5344CB8AC3E}">
        <p14:creationId xmlns:p14="http://schemas.microsoft.com/office/powerpoint/2010/main" val="342353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IN" dirty="0"/>
          </a:p>
        </p:txBody>
      </p:sp>
      <p:sp>
        <p:nvSpPr>
          <p:cNvPr id="3" name="Content Placeholder 2"/>
          <p:cNvSpPr>
            <a:spLocks noGrp="1"/>
          </p:cNvSpPr>
          <p:nvPr>
            <p:ph idx="1"/>
          </p:nvPr>
        </p:nvSpPr>
        <p:spPr>
          <a:xfrm>
            <a:off x="1103312" y="1853248"/>
            <a:ext cx="8946541" cy="4395151"/>
          </a:xfrm>
        </p:spPr>
        <p:txBody>
          <a:bodyPr>
            <a:normAutofit/>
          </a:bodyPr>
          <a:lstStyle/>
          <a:p>
            <a:r>
              <a:rPr lang="en-GB" sz="3200" dirty="0" smtClean="0"/>
              <a:t>RAD – Rapid application development.</a:t>
            </a:r>
          </a:p>
          <a:p>
            <a:r>
              <a:rPr lang="en-GB" sz="3200" dirty="0" smtClean="0"/>
              <a:t>It is adoption of waterfall model, it aims at developing a software in a short span of time.</a:t>
            </a:r>
          </a:p>
          <a:p>
            <a:r>
              <a:rPr lang="en-GB" sz="3200" dirty="0" smtClean="0"/>
              <a:t>It concentrates	on input output source and destination of information.</a:t>
            </a:r>
          </a:p>
          <a:p>
            <a:r>
              <a:rPr lang="en-GB" sz="3200" dirty="0" smtClean="0"/>
              <a:t>It is based on model phases.</a:t>
            </a:r>
            <a:endParaRPr lang="en-IN" sz="3200" dirty="0"/>
          </a:p>
        </p:txBody>
      </p:sp>
    </p:spTree>
    <p:extLst>
      <p:ext uri="{BB962C8B-B14F-4D97-AF65-F5344CB8AC3E}">
        <p14:creationId xmlns:p14="http://schemas.microsoft.com/office/powerpoint/2010/main" val="2655360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Diagram</a:t>
            </a:r>
            <a:endParaRPr lang="en-IN" dirty="0"/>
          </a:p>
        </p:txBody>
      </p:sp>
      <p:pic>
        <p:nvPicPr>
          <p:cNvPr id="3074" name="Picture 2" descr="SDLC RAD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9091" y="1853248"/>
            <a:ext cx="9906000" cy="43951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98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GB" sz="4000" dirty="0"/>
              <a:t>M</a:t>
            </a:r>
            <a:r>
              <a:rPr lang="en-GB" sz="4000" dirty="0" smtClean="0"/>
              <a:t>odel </a:t>
            </a:r>
            <a:r>
              <a:rPr lang="en-GB" sz="4000" dirty="0"/>
              <a:t>phases</a:t>
            </a:r>
            <a:br>
              <a:rPr lang="en-GB" sz="4000" dirty="0"/>
            </a:br>
            <a:endParaRPr lang="en-IN" sz="4000" dirty="0"/>
          </a:p>
        </p:txBody>
      </p:sp>
      <p:sp>
        <p:nvSpPr>
          <p:cNvPr id="3" name="Content Placeholder 2"/>
          <p:cNvSpPr>
            <a:spLocks noGrp="1"/>
          </p:cNvSpPr>
          <p:nvPr>
            <p:ph idx="1"/>
          </p:nvPr>
        </p:nvSpPr>
        <p:spPr>
          <a:xfrm>
            <a:off x="1103312" y="1447800"/>
            <a:ext cx="8946541" cy="4800599"/>
          </a:xfrm>
        </p:spPr>
        <p:txBody>
          <a:bodyPr/>
          <a:lstStyle/>
          <a:p>
            <a:r>
              <a:rPr lang="en-GB" sz="3200" dirty="0" smtClean="0"/>
              <a:t>Business </a:t>
            </a:r>
            <a:r>
              <a:rPr lang="en-GB" sz="3200" dirty="0" err="1"/>
              <a:t>Modeling</a:t>
            </a:r>
            <a:endParaRPr lang="en-GB" sz="3200" dirty="0"/>
          </a:p>
          <a:p>
            <a:r>
              <a:rPr lang="en-GB" sz="3200" dirty="0"/>
              <a:t>Data </a:t>
            </a:r>
            <a:r>
              <a:rPr lang="en-GB" sz="3200" dirty="0" err="1"/>
              <a:t>Modeling</a:t>
            </a:r>
            <a:endParaRPr lang="en-GB" sz="3200" dirty="0"/>
          </a:p>
          <a:p>
            <a:r>
              <a:rPr lang="en-GB" sz="3200" dirty="0"/>
              <a:t>Process </a:t>
            </a:r>
            <a:r>
              <a:rPr lang="en-GB" sz="3200" dirty="0" err="1"/>
              <a:t>Modeling</a:t>
            </a:r>
            <a:endParaRPr lang="en-GB" sz="3200" dirty="0"/>
          </a:p>
          <a:p>
            <a:r>
              <a:rPr lang="en-GB" sz="3200" dirty="0"/>
              <a:t>Application Generation</a:t>
            </a:r>
          </a:p>
          <a:p>
            <a:r>
              <a:rPr lang="en-GB" sz="3200" dirty="0"/>
              <a:t>Testing and Turnover</a:t>
            </a:r>
          </a:p>
          <a:p>
            <a:endParaRPr lang="en-IN" dirty="0"/>
          </a:p>
        </p:txBody>
      </p:sp>
    </p:spTree>
    <p:extLst>
      <p:ext uri="{BB962C8B-B14F-4D97-AF65-F5344CB8AC3E}">
        <p14:creationId xmlns:p14="http://schemas.microsoft.com/office/powerpoint/2010/main" val="362586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1.Business </a:t>
            </a:r>
            <a:r>
              <a:rPr lang="en-IN" dirty="0" smtClean="0"/>
              <a:t>Modelling</a:t>
            </a:r>
            <a:endParaRPr lang="en-IN" dirty="0"/>
          </a:p>
        </p:txBody>
      </p:sp>
      <p:sp>
        <p:nvSpPr>
          <p:cNvPr id="3" name="Content Placeholder 2"/>
          <p:cNvSpPr>
            <a:spLocks noGrp="1"/>
          </p:cNvSpPr>
          <p:nvPr>
            <p:ph idx="1"/>
          </p:nvPr>
        </p:nvSpPr>
        <p:spPr/>
        <p:txBody>
          <a:bodyPr>
            <a:normAutofit/>
          </a:bodyPr>
          <a:lstStyle/>
          <a:p>
            <a:r>
              <a:rPr lang="en-GB" sz="3200" dirty="0"/>
              <a:t>The information flow among business functions is defined by answering questions like what data drives the business process, what data is generated, who generates it, where does the information go, who process it and so on.</a:t>
            </a:r>
            <a:endParaRPr lang="en-IN" sz="3200" dirty="0"/>
          </a:p>
        </p:txBody>
      </p:sp>
    </p:spTree>
    <p:extLst>
      <p:ext uri="{BB962C8B-B14F-4D97-AF65-F5344CB8AC3E}">
        <p14:creationId xmlns:p14="http://schemas.microsoft.com/office/powerpoint/2010/main" val="301717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Data </a:t>
            </a:r>
            <a:r>
              <a:rPr lang="en-IN" dirty="0" smtClean="0"/>
              <a:t>Modelling</a:t>
            </a:r>
            <a:endParaRPr lang="en-IN" dirty="0"/>
          </a:p>
        </p:txBody>
      </p:sp>
      <p:sp>
        <p:nvSpPr>
          <p:cNvPr id="3" name="Content Placeholder 2"/>
          <p:cNvSpPr>
            <a:spLocks noGrp="1"/>
          </p:cNvSpPr>
          <p:nvPr>
            <p:ph idx="1"/>
          </p:nvPr>
        </p:nvSpPr>
        <p:spPr/>
        <p:txBody>
          <a:bodyPr>
            <a:normAutofit/>
          </a:bodyPr>
          <a:lstStyle/>
          <a:p>
            <a:r>
              <a:rPr lang="en-GB" sz="3200" dirty="0"/>
              <a:t>The data collected from business </a:t>
            </a:r>
            <a:r>
              <a:rPr lang="en-GB" sz="3200" dirty="0" smtClean="0"/>
              <a:t>modelling </a:t>
            </a:r>
            <a:r>
              <a:rPr lang="en-GB" sz="3200" dirty="0"/>
              <a:t>is refined into a set of data objects (entities) that are needed to support the business. The attributes (character of each entity) are identified, and the relation between these data objects (entities) is defined.</a:t>
            </a:r>
            <a:endParaRPr lang="en-IN" sz="3200" dirty="0"/>
          </a:p>
        </p:txBody>
      </p:sp>
    </p:spTree>
    <p:extLst>
      <p:ext uri="{BB962C8B-B14F-4D97-AF65-F5344CB8AC3E}">
        <p14:creationId xmlns:p14="http://schemas.microsoft.com/office/powerpoint/2010/main" val="77419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Process Modelling</a:t>
            </a:r>
          </a:p>
        </p:txBody>
      </p:sp>
      <p:sp>
        <p:nvSpPr>
          <p:cNvPr id="3" name="Content Placeholder 2"/>
          <p:cNvSpPr>
            <a:spLocks noGrp="1"/>
          </p:cNvSpPr>
          <p:nvPr>
            <p:ph idx="1"/>
          </p:nvPr>
        </p:nvSpPr>
        <p:spPr/>
        <p:txBody>
          <a:bodyPr>
            <a:normAutofit/>
          </a:bodyPr>
          <a:lstStyle/>
          <a:p>
            <a:r>
              <a:rPr lang="en-GB" sz="3200" dirty="0"/>
              <a:t>The information object defined in the data </a:t>
            </a:r>
            <a:r>
              <a:rPr lang="en-GB" sz="3200" dirty="0" err="1"/>
              <a:t>modeling</a:t>
            </a:r>
            <a:r>
              <a:rPr lang="en-GB" sz="3200" dirty="0"/>
              <a:t> phase are transformed to achieve the data flow necessary to implement a business function. Processing descriptions are created for adding, modifying, deleting, or retrieving a data object.</a:t>
            </a:r>
            <a:endParaRPr lang="en-IN" sz="3200" dirty="0"/>
          </a:p>
        </p:txBody>
      </p:sp>
    </p:spTree>
    <p:extLst>
      <p:ext uri="{BB962C8B-B14F-4D97-AF65-F5344CB8AC3E}">
        <p14:creationId xmlns:p14="http://schemas.microsoft.com/office/powerpoint/2010/main" val="2862784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Application Generation</a:t>
            </a:r>
          </a:p>
        </p:txBody>
      </p:sp>
      <p:sp>
        <p:nvSpPr>
          <p:cNvPr id="3" name="Content Placeholder 2"/>
          <p:cNvSpPr>
            <a:spLocks noGrp="1"/>
          </p:cNvSpPr>
          <p:nvPr>
            <p:ph idx="1"/>
          </p:nvPr>
        </p:nvSpPr>
        <p:spPr/>
        <p:txBody>
          <a:bodyPr>
            <a:normAutofit/>
          </a:bodyPr>
          <a:lstStyle/>
          <a:p>
            <a:r>
              <a:rPr lang="en-GB" sz="3200" dirty="0"/>
              <a:t>Automated tools are used to facilitate construction of the software; even they use the 4th GL techniques.</a:t>
            </a:r>
            <a:endParaRPr lang="en-IN" sz="3200" dirty="0"/>
          </a:p>
        </p:txBody>
      </p:sp>
    </p:spTree>
    <p:extLst>
      <p:ext uri="{BB962C8B-B14F-4D97-AF65-F5344CB8AC3E}">
        <p14:creationId xmlns:p14="http://schemas.microsoft.com/office/powerpoint/2010/main" val="2337832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Testing &amp; Turnover</a:t>
            </a:r>
          </a:p>
        </p:txBody>
      </p:sp>
      <p:sp>
        <p:nvSpPr>
          <p:cNvPr id="3" name="Content Placeholder 2"/>
          <p:cNvSpPr>
            <a:spLocks noGrp="1"/>
          </p:cNvSpPr>
          <p:nvPr>
            <p:ph idx="1"/>
          </p:nvPr>
        </p:nvSpPr>
        <p:spPr/>
        <p:txBody>
          <a:bodyPr>
            <a:normAutofit/>
          </a:bodyPr>
          <a:lstStyle/>
          <a:p>
            <a:r>
              <a:rPr lang="en-GB" sz="3200" dirty="0"/>
              <a:t>Many of the programming components have already been tested since RAD emphasis reuse. This reduces the overall testing time. But the new part must be tested, and all interfaces must be fully exercised.</a:t>
            </a:r>
            <a:endParaRPr lang="en-IN" sz="3200" dirty="0"/>
          </a:p>
        </p:txBody>
      </p:sp>
    </p:spTree>
    <p:extLst>
      <p:ext uri="{BB962C8B-B14F-4D97-AF65-F5344CB8AC3E}">
        <p14:creationId xmlns:p14="http://schemas.microsoft.com/office/powerpoint/2010/main" val="33585291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277</TotalTime>
  <Words>344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RAD MODEL</vt:lpstr>
      <vt:lpstr>INTRODUCTION</vt:lpstr>
      <vt:lpstr>Diagram</vt:lpstr>
      <vt:lpstr>Model phases </vt:lpstr>
      <vt:lpstr>1.Business Modelling</vt:lpstr>
      <vt:lpstr>2. Data Modelling</vt:lpstr>
      <vt:lpstr>3. Process Modelling</vt:lpstr>
      <vt:lpstr>4. Application Generation</vt:lpstr>
      <vt:lpstr>5. Testing &amp; Turnover</vt:lpstr>
      <vt:lpstr>Advantages of RAD Model  </vt:lpstr>
      <vt:lpstr>Disadvantages of RAD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 MODEL</dc:title>
  <dc:creator>Home</dc:creator>
  <cp:lastModifiedBy>Home</cp:lastModifiedBy>
  <cp:revision>17</cp:revision>
  <dcterms:created xsi:type="dcterms:W3CDTF">2023-05-17T06:58:59Z</dcterms:created>
  <dcterms:modified xsi:type="dcterms:W3CDTF">2023-05-19T07:01:28Z</dcterms:modified>
</cp:coreProperties>
</file>