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077132"/>
            <a:ext cx="9144000" cy="87046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1699882"/>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IN" sz="2900" b="1" i="0" u="none" strike="noStrike" cap="none" dirty="0">
                <a:solidFill>
                  <a:schemeClr val="lt1"/>
                </a:solidFill>
                <a:latin typeface="Trebuchet MS"/>
                <a:ea typeface="Trebuchet MS"/>
                <a:cs typeface="Trebuchet MS"/>
                <a:sym typeface="Trebuchet MS"/>
              </a:rPr>
              <a:t>Your Team Name : Smart </a:t>
            </a:r>
            <a:r>
              <a:rPr lang="en-IN" sz="2900" b="1" i="0" u="none" strike="noStrike" cap="none" dirty="0" err="1">
                <a:solidFill>
                  <a:schemeClr val="lt1"/>
                </a:solidFill>
                <a:latin typeface="Trebuchet MS"/>
                <a:ea typeface="Trebuchet MS"/>
                <a:cs typeface="Trebuchet MS"/>
                <a:sym typeface="Trebuchet MS"/>
              </a:rPr>
              <a:t>Coderz</a:t>
            </a:r>
            <a:endParaRPr lang="en-IN"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331082"/>
            <a:ext cx="5389832" cy="258963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Our team involved with two members myself and my friend venkadesh we are currently pursuing bachelor of engineering in Bannari Amman Institute of Technology </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:18.09.2022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309966" y="40802"/>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309966" y="402956"/>
            <a:ext cx="8238600" cy="474054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just"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 sz="1600" dirty="0">
                <a:solidFill>
                  <a:srgbClr val="222222"/>
                </a:solidFill>
                <a:highlight>
                  <a:srgbClr val="FFFFFF"/>
                </a:highlight>
                <a:latin typeface="Lato"/>
                <a:ea typeface="Lato"/>
                <a:cs typeface="Lato"/>
                <a:sym typeface="Lato"/>
              </a:rPr>
              <a:t>We have decide choosed the problem statement Video Analytics because almost all over the world bank fraud is happenning like money stealing, card shimming, card trapping, phishing etc… . </a:t>
            </a:r>
            <a:r>
              <a:rPr lang="en-IN" sz="1600" dirty="0">
                <a:solidFill>
                  <a:srgbClr val="222222"/>
                </a:solidFill>
                <a:highlight>
                  <a:srgbClr val="FFFFFF"/>
                </a:highlight>
                <a:latin typeface="Lato"/>
                <a:ea typeface="Lato"/>
                <a:cs typeface="Lato"/>
                <a:sym typeface="Lato"/>
              </a:rPr>
              <a:t>T</a:t>
            </a:r>
            <a:r>
              <a:rPr lang="en" sz="1600" dirty="0">
                <a:solidFill>
                  <a:srgbClr val="222222"/>
                </a:solidFill>
                <a:highlight>
                  <a:srgbClr val="FFFFFF"/>
                </a:highlight>
                <a:latin typeface="Lato"/>
                <a:ea typeface="Lato"/>
                <a:cs typeface="Lato"/>
                <a:sym typeface="Lato"/>
              </a:rPr>
              <a:t>o avoid these kind of illegal activities in banks definitely we have to take an action otherwise the percentage of bank fraud will increase rapidely every year.</a:t>
            </a:r>
          </a:p>
          <a:p>
            <a:pPr marL="0" marR="0" lvl="0" indent="0" algn="just" rtl="0">
              <a:lnSpc>
                <a:spcPct val="100000"/>
              </a:lnSpc>
              <a:spcBef>
                <a:spcPts val="0"/>
              </a:spcBef>
              <a:spcAft>
                <a:spcPts val="0"/>
              </a:spcAft>
              <a:buClr>
                <a:srgbClr val="000000"/>
              </a:buClr>
              <a:buSzPts val="1400"/>
              <a:buFont typeface="Arial"/>
              <a:buNone/>
            </a:pPr>
            <a:r>
              <a:rPr lang="en" sz="1600" dirty="0">
                <a:solidFill>
                  <a:srgbClr val="222222"/>
                </a:solidFill>
                <a:highlight>
                  <a:srgbClr val="FFFFFF"/>
                </a:highlight>
                <a:latin typeface="Lato"/>
                <a:ea typeface="Lato"/>
                <a:cs typeface="Lato"/>
                <a:sym typeface="Lato"/>
              </a:rPr>
              <a:t>From this graph we can clearly able to understand bank frauds from the year 2009-2022. The bank frauds are rapidly increasing year by year. </a:t>
            </a:r>
            <a:r>
              <a:rPr lang="en-IN" sz="1600" dirty="0">
                <a:solidFill>
                  <a:srgbClr val="222222"/>
                </a:solidFill>
                <a:highlight>
                  <a:srgbClr val="FFFFFF"/>
                </a:highlight>
                <a:latin typeface="Lato"/>
                <a:ea typeface="Lato"/>
                <a:cs typeface="Lato"/>
                <a:sym typeface="Lato"/>
              </a:rPr>
              <a:t>To reduce these kinds of frauds we have to come up with some new solutions with Machine learning and Deep learning Technologies these technologies are now ruling the world. By these technologies we can definitely able to reduce the bank frauds. So that only we </a:t>
            </a:r>
            <a:r>
              <a:rPr lang="en" sz="1600" dirty="0">
                <a:solidFill>
                  <a:srgbClr val="222222"/>
                </a:solidFill>
                <a:highlight>
                  <a:srgbClr val="FFFFFF"/>
                </a:highlight>
                <a:latin typeface="Lato"/>
                <a:ea typeface="Lato"/>
                <a:cs typeface="Lato"/>
                <a:sym typeface="Lato"/>
              </a:rPr>
              <a:t> have decided to solve this problem statement.</a:t>
            </a:r>
          </a:p>
          <a:p>
            <a:pPr marL="0" marR="0" lvl="0" indent="0" algn="just"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B99A1E76-A97F-5756-9E09-4DFFB57F18C1}"/>
              </a:ext>
            </a:extLst>
          </p:cNvPr>
          <p:cNvPicPr>
            <a:picLocks noChangeAspect="1"/>
          </p:cNvPicPr>
          <p:nvPr/>
        </p:nvPicPr>
        <p:blipFill>
          <a:blip r:embed="rId3"/>
          <a:stretch>
            <a:fillRect/>
          </a:stretch>
        </p:blipFill>
        <p:spPr>
          <a:xfrm>
            <a:off x="2657958" y="3138868"/>
            <a:ext cx="3051747" cy="19638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357392" y="926575"/>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000"/>
              </a:spcBef>
              <a:spcAft>
                <a:spcPts val="0"/>
              </a:spcAft>
              <a:buClr>
                <a:srgbClr val="000000"/>
              </a:buClr>
              <a:buSzPts val="1400"/>
              <a:buFont typeface="Arial"/>
              <a:buNone/>
            </a:pPr>
            <a:r>
              <a:rPr lang="en" sz="16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just" rtl="0">
              <a:lnSpc>
                <a:spcPct val="115000"/>
              </a:lnSpc>
              <a:spcBef>
                <a:spcPts val="1000"/>
              </a:spcBef>
              <a:spcAft>
                <a:spcPts val="0"/>
              </a:spcAft>
              <a:buClr>
                <a:srgbClr val="000000"/>
              </a:buClr>
              <a:buSzPts val="1400"/>
              <a:buFont typeface="Arial"/>
              <a:buNone/>
            </a:pPr>
            <a:r>
              <a:rPr lang="en" sz="1600" dirty="0">
                <a:solidFill>
                  <a:srgbClr val="222222"/>
                </a:solidFill>
                <a:highlight>
                  <a:srgbClr val="FFFFFF"/>
                </a:highlight>
                <a:latin typeface="Lato"/>
                <a:ea typeface="Lato"/>
                <a:cs typeface="Lato"/>
                <a:sym typeface="Lato"/>
              </a:rPr>
              <a:t>HDFC bank limited would be the early adopter of our product because this bank is affected with more bank frauds in india. HDFC bank has the more incidences of over 50,000 frauds that affected indian institutions in the recent 11 fiscal years. </a:t>
            </a:r>
            <a:r>
              <a:rPr lang="en-IN" sz="1600" dirty="0">
                <a:solidFill>
                  <a:srgbClr val="222222"/>
                </a:solidFill>
                <a:highlight>
                  <a:srgbClr val="FFFFFF"/>
                </a:highlight>
                <a:latin typeface="Lato"/>
                <a:ea typeface="Lato"/>
                <a:cs typeface="Lato"/>
                <a:sym typeface="Lato"/>
              </a:rPr>
              <a:t>S</a:t>
            </a:r>
            <a:r>
              <a:rPr lang="en" sz="1600" dirty="0">
                <a:solidFill>
                  <a:srgbClr val="222222"/>
                </a:solidFill>
                <a:highlight>
                  <a:srgbClr val="FFFFFF"/>
                </a:highlight>
                <a:latin typeface="Lato"/>
                <a:ea typeface="Lato"/>
                <a:cs typeface="Lato"/>
                <a:sym typeface="Lato"/>
              </a:rPr>
              <a:t>o, our product will help in some ways to reduce the frauds occuring in HDFC bank. </a:t>
            </a:r>
            <a:r>
              <a:rPr lang="en-IN" sz="1600" dirty="0">
                <a:solidFill>
                  <a:srgbClr val="222222"/>
                </a:solidFill>
                <a:highlight>
                  <a:srgbClr val="FFFFFF"/>
                </a:highlight>
                <a:latin typeface="Lato"/>
                <a:ea typeface="Lato"/>
                <a:cs typeface="Lato"/>
                <a:sym typeface="Lato"/>
              </a:rPr>
              <a:t>S</a:t>
            </a:r>
            <a:r>
              <a:rPr lang="en" sz="1600" dirty="0">
                <a:solidFill>
                  <a:srgbClr val="222222"/>
                </a:solidFill>
                <a:highlight>
                  <a:srgbClr val="FFFFFF"/>
                </a:highlight>
                <a:latin typeface="Lato"/>
                <a:ea typeface="Lato"/>
                <a:cs typeface="Lato"/>
                <a:sym typeface="Lato"/>
              </a:rPr>
              <a:t>o In my perspective HDFC bank limited will the early adopter of our product.</a:t>
            </a:r>
            <a:endParaRPr sz="16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42229" y="71605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6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just" rtl="0">
              <a:lnSpc>
                <a:spcPct val="115000"/>
              </a:lnSpc>
              <a:spcBef>
                <a:spcPts val="1000"/>
              </a:spcBef>
              <a:spcAft>
                <a:spcPts val="1000"/>
              </a:spcAft>
              <a:buClr>
                <a:srgbClr val="000000"/>
              </a:buClr>
              <a:buSzPts val="1400"/>
              <a:buFont typeface="Arial"/>
              <a:buNone/>
            </a:pPr>
            <a:r>
              <a:rPr lang="en" sz="1600" dirty="0">
                <a:highlight>
                  <a:srgbClr val="FFFFFF"/>
                </a:highlight>
                <a:latin typeface="Lato"/>
                <a:ea typeface="Lato"/>
                <a:cs typeface="Lato"/>
                <a:sym typeface="Lato"/>
              </a:rPr>
              <a:t>I think our competitive products for the problem we are solving is intoVision products because they make really a good solution they offers a range of video analytics products, from server side intoVision VA and optimized hardware, to camers embedded intoVision edge, as well as OEM options with IntoVision SDK and white labelled solutions. It is too complex to do these kind of things. But we are confident that we can able to any kind of stuffs and we will provide the real time problem solution to the world.</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00743" y="22966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1" y="805664"/>
            <a:ext cx="9043257" cy="43378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0" dirty="0">
                <a:solidFill>
                  <a:srgbClr val="4A4548"/>
                </a:solidFill>
                <a:highlight>
                  <a:srgbClr val="FFFFFF"/>
                </a:highlight>
              </a:rPr>
              <a:t>We are planning to use these kind of tools and resources for our project</a:t>
            </a:r>
            <a:br>
              <a:rPr lang="en" sz="2000" u="sng" dirty="0">
                <a:solidFill>
                  <a:srgbClr val="4A4548"/>
                </a:solidFill>
                <a:highlight>
                  <a:srgbClr val="FFFFFF"/>
                </a:highlight>
              </a:rPr>
            </a:br>
            <a:br>
              <a:rPr lang="en" sz="2000" u="sng" dirty="0">
                <a:solidFill>
                  <a:srgbClr val="4A4548"/>
                </a:solidFill>
                <a:highlight>
                  <a:srgbClr val="FFFFFF"/>
                </a:highlight>
              </a:rPr>
            </a:br>
            <a:r>
              <a:rPr lang="en" sz="2000" u="sng" dirty="0">
                <a:solidFill>
                  <a:srgbClr val="4A4548"/>
                </a:solidFill>
                <a:highlight>
                  <a:srgbClr val="FFFFFF"/>
                </a:highlight>
              </a:rPr>
              <a:t>Azure tools:</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Azure CLI </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PowerShell</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JSON templates</a:t>
            </a:r>
            <a:br>
              <a:rPr lang="en" sz="1400" b="0" dirty="0">
                <a:solidFill>
                  <a:srgbClr val="4A4548"/>
                </a:solidFill>
                <a:highlight>
                  <a:srgbClr val="FFFFFF"/>
                </a:highlight>
              </a:rPr>
            </a:br>
            <a:br>
              <a:rPr lang="en" sz="1400" b="0" dirty="0">
                <a:solidFill>
                  <a:srgbClr val="4A4548"/>
                </a:solidFill>
                <a:highlight>
                  <a:srgbClr val="FFFFFF"/>
                </a:highlight>
              </a:rPr>
            </a:br>
            <a:r>
              <a:rPr lang="en" sz="2000" u="sng" dirty="0">
                <a:solidFill>
                  <a:srgbClr val="4A4548"/>
                </a:solidFill>
                <a:highlight>
                  <a:srgbClr val="FFFFFF"/>
                </a:highlight>
              </a:rPr>
              <a:t>Azure resources:</a:t>
            </a:r>
            <a:br>
              <a:rPr lang="en" sz="2000" u="sng" dirty="0">
                <a:solidFill>
                  <a:srgbClr val="4A4548"/>
                </a:solidFill>
                <a:highlight>
                  <a:srgbClr val="FFFFFF"/>
                </a:highlight>
              </a:rPr>
            </a:br>
            <a:br>
              <a:rPr lang="en" sz="1400" u="sng" dirty="0">
                <a:solidFill>
                  <a:srgbClr val="4A4548"/>
                </a:solidFill>
                <a:highlight>
                  <a:srgbClr val="FFFFFF"/>
                </a:highlight>
              </a:rPr>
            </a:br>
            <a:r>
              <a:rPr lang="en" sz="1400" b="0" dirty="0">
                <a:solidFill>
                  <a:srgbClr val="4A4548"/>
                </a:solidFill>
                <a:highlight>
                  <a:srgbClr val="FFFFFF"/>
                </a:highlight>
              </a:rPr>
              <a:t>Virtual machines</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storage accounts</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virtual networks</a:t>
            </a:r>
            <a:br>
              <a:rPr lang="en" sz="1400" b="0" dirty="0">
                <a:solidFill>
                  <a:srgbClr val="4A4548"/>
                </a:solidFill>
                <a:highlight>
                  <a:srgbClr val="FFFFFF"/>
                </a:highlight>
              </a:rPr>
            </a:br>
            <a:br>
              <a:rPr lang="en" sz="1400" b="0" dirty="0">
                <a:solidFill>
                  <a:srgbClr val="4A4548"/>
                </a:solidFill>
                <a:highlight>
                  <a:srgbClr val="FFFFFF"/>
                </a:highlight>
              </a:rPr>
            </a:b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215659" y="1220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215659" y="625050"/>
            <a:ext cx="8424646" cy="43111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 sz="1600" dirty="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IN" sz="1600" b="0" i="0" u="none" strike="noStrike" cap="none" dirty="0">
                <a:solidFill>
                  <a:srgbClr val="222222"/>
                </a:solidFill>
                <a:highlight>
                  <a:srgbClr val="FFFFFF"/>
                </a:highlight>
                <a:latin typeface="Lato"/>
                <a:ea typeface="Lato"/>
                <a:cs typeface="Lato"/>
                <a:sym typeface="Lato"/>
              </a:rPr>
              <a:t>O</a:t>
            </a:r>
            <a:r>
              <a:rPr lang="en" sz="1600" b="0" i="0" u="none" strike="noStrike" cap="none" dirty="0">
                <a:solidFill>
                  <a:srgbClr val="222222"/>
                </a:solidFill>
                <a:highlight>
                  <a:srgbClr val="FFFFFF"/>
                </a:highlight>
                <a:latin typeface="Lato"/>
                <a:ea typeface="Lato"/>
                <a:cs typeface="Lato"/>
                <a:sym typeface="Lato"/>
              </a:rPr>
              <a:t>ur solution is provide the video capturing device that is capable of detecting the human sentiments</a:t>
            </a:r>
            <a:r>
              <a:rPr lang="en-IN" sz="1600" b="0" i="0" u="none" strike="noStrike" cap="none" dirty="0">
                <a:solidFill>
                  <a:srgbClr val="222222"/>
                </a:solidFill>
                <a:highlight>
                  <a:srgbClr val="FFFFFF"/>
                </a:highlight>
                <a:latin typeface="Lato"/>
                <a:ea typeface="Lato"/>
                <a:cs typeface="Lato"/>
                <a:sym typeface="Lato"/>
              </a:rPr>
              <a:t>and their mimic actions, count of people, body movements, etc… . For this we are using some machine learni</a:t>
            </a:r>
            <a:r>
              <a:rPr lang="en-IN" sz="1600" dirty="0">
                <a:solidFill>
                  <a:srgbClr val="222222"/>
                </a:solidFill>
                <a:highlight>
                  <a:srgbClr val="FFFFFF"/>
                </a:highlight>
                <a:latin typeface="Lato"/>
                <a:ea typeface="Lato"/>
                <a:cs typeface="Lato"/>
                <a:sym typeface="Lato"/>
              </a:rPr>
              <a:t>ng classification models like decision tree, logistic regression etc.. . And in the decision tree classification we have to reduce the entropy and we have to increase the percentage of information gain so that model will able to give high accuracy. These models are trained with some people’s input data like age, colour difference. And finally we have to check the model’s accuracy. And finally we have to use deep neural networks(DNN)  to train the video analysis systems that will detect the mimic human behaviour it started with the systems based on computer vision(cv) techniques (triggering an alert if the camera image becomes too dark) and moved to system capable of identifying specific object in an image and tracking their path. And we have decided to optical character recognition to extract text from images . And we have used OpenCV to implement video analytics. And result come from the video analytics is served as an input for machine learning models and these models were able to classify the people correctly based on the parameters.</a:t>
            </a:r>
            <a:endParaRPr lang="en" sz="16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279900" y="1035063"/>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 sz="1600" b="0" i="0" u="none" strike="noStrike" cap="none" dirty="0">
                <a:solidFill>
                  <a:srgbClr val="222222"/>
                </a:solidFill>
                <a:highlight>
                  <a:srgbClr val="FFFFFF"/>
                </a:highlight>
                <a:latin typeface="Lato"/>
                <a:ea typeface="Lato"/>
                <a:cs typeface="Lato"/>
                <a:sym typeface="Lato"/>
              </a:rPr>
              <a:t>Our solution is better than alternatives because it is doing mutiple jobs in a fraction of second. </a:t>
            </a:r>
            <a:r>
              <a:rPr lang="en-IN" sz="1600" b="0" i="0" u="none" strike="noStrike" cap="none" dirty="0">
                <a:solidFill>
                  <a:srgbClr val="222222"/>
                </a:solidFill>
                <a:highlight>
                  <a:srgbClr val="FFFFFF"/>
                </a:highlight>
                <a:latin typeface="Lato"/>
                <a:ea typeface="Lato"/>
                <a:cs typeface="Lato"/>
                <a:sym typeface="Lato"/>
              </a:rPr>
              <a:t>I</a:t>
            </a:r>
            <a:r>
              <a:rPr lang="en" sz="1600" b="0" i="0" u="none" strike="noStrike" cap="none" dirty="0">
                <a:solidFill>
                  <a:srgbClr val="222222"/>
                </a:solidFill>
                <a:highlight>
                  <a:srgbClr val="FFFFFF"/>
                </a:highlight>
                <a:latin typeface="Lato"/>
                <a:ea typeface="Lato"/>
                <a:cs typeface="Lato"/>
                <a:sym typeface="Lato"/>
              </a:rPr>
              <a:t> mean it is performing sentimental anlysis on people, identifying expression, identifying count of people, giving person details etc.. . </a:t>
            </a:r>
            <a:r>
              <a:rPr lang="en-IN" sz="1600" b="0" i="0" u="none" strike="noStrike" cap="none" dirty="0">
                <a:solidFill>
                  <a:srgbClr val="222222"/>
                </a:solidFill>
                <a:highlight>
                  <a:srgbClr val="FFFFFF"/>
                </a:highlight>
                <a:latin typeface="Lato"/>
                <a:ea typeface="Lato"/>
                <a:cs typeface="Lato"/>
                <a:sym typeface="Lato"/>
              </a:rPr>
              <a:t>S</a:t>
            </a:r>
            <a:r>
              <a:rPr lang="en" sz="1600" b="0" i="0" u="none" strike="noStrike" cap="none" dirty="0">
                <a:solidFill>
                  <a:srgbClr val="222222"/>
                </a:solidFill>
                <a:highlight>
                  <a:srgbClr val="FFFFFF"/>
                </a:highlight>
                <a:latin typeface="Lato"/>
                <a:ea typeface="Lato"/>
                <a:cs typeface="Lato"/>
                <a:sym typeface="Lato"/>
              </a:rPr>
              <a:t>o doing multiple jobs at a same time is the advantage of our project it will be very useful in banking sectors. </a:t>
            </a:r>
            <a:r>
              <a:rPr lang="en-IN" sz="1600" b="0" i="0" u="none" strike="noStrike" cap="none" dirty="0">
                <a:solidFill>
                  <a:srgbClr val="222222"/>
                </a:solidFill>
                <a:highlight>
                  <a:srgbClr val="FFFFFF"/>
                </a:highlight>
                <a:latin typeface="Lato"/>
                <a:ea typeface="Lato"/>
                <a:cs typeface="Lato"/>
                <a:sym typeface="Lato"/>
              </a:rPr>
              <a:t>I</a:t>
            </a:r>
            <a:r>
              <a:rPr lang="en" sz="1600" b="0" i="0" u="none" strike="noStrike" cap="none" dirty="0">
                <a:solidFill>
                  <a:srgbClr val="222222"/>
                </a:solidFill>
                <a:highlight>
                  <a:srgbClr val="FFFFFF"/>
                </a:highlight>
                <a:latin typeface="Lato"/>
                <a:ea typeface="Lato"/>
                <a:cs typeface="Lato"/>
                <a:sym typeface="Lato"/>
              </a:rPr>
              <a:t>t will reduce the amount of banking frauds happenning in india.</a:t>
            </a:r>
            <a:endParaRPr sz="16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8386200" cy="11079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p>
          <a:p>
            <a:pPr marL="0" marR="0" lvl="0" indent="0" algn="l" rtl="0">
              <a:lnSpc>
                <a:spcPct val="100000"/>
              </a:lnSpc>
              <a:spcBef>
                <a:spcPts val="0"/>
              </a:spcBef>
              <a:spcAft>
                <a:spcPts val="0"/>
              </a:spcAft>
              <a:buClr>
                <a:srgbClr val="000000"/>
              </a:buClr>
              <a:buSzPts val="2000"/>
              <a:buFont typeface="Arial"/>
              <a:buNone/>
            </a:pPr>
            <a:endParaRPr lang="en" sz="2000" b="1" dirty="0">
              <a:solidFill>
                <a:srgbClr val="4A4548"/>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F1F50"/>
                </a:solidFill>
                <a:latin typeface="Lato"/>
                <a:ea typeface="Lato"/>
                <a:cs typeface="Lato"/>
                <a:sym typeface="Lato"/>
              </a:rPr>
              <a:t>https://github.com/SANJITHCSE20/Bank-of-Baroda-Hackathon</a:t>
            </a:r>
            <a:endParaRPr sz="2000" b="1" i="0" u="none" strike="noStrike" cap="none" dirty="0">
              <a:solidFill>
                <a:srgbClr val="1F1F5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2750625"/>
            <a:ext cx="4559100" cy="1852372"/>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0" lvl="0" indent="0" algn="l" rtl="0">
              <a:lnSpc>
                <a:spcPct val="150000"/>
              </a:lnSpc>
              <a:spcBef>
                <a:spcPts val="0"/>
              </a:spcBef>
              <a:spcAft>
                <a:spcPts val="1600"/>
              </a:spcAft>
              <a:buSzPts val="1800"/>
              <a:buNone/>
            </a:pPr>
            <a:r>
              <a:rPr lang="en" sz="1500" dirty="0"/>
              <a:t>SANJITH S</a:t>
            </a:r>
          </a:p>
          <a:p>
            <a:pPr marL="0" lvl="0" indent="0" algn="l" rtl="0">
              <a:lnSpc>
                <a:spcPct val="150000"/>
              </a:lnSpc>
              <a:spcBef>
                <a:spcPts val="0"/>
              </a:spcBef>
              <a:spcAft>
                <a:spcPts val="1600"/>
              </a:spcAft>
              <a:buSzPts val="1800"/>
              <a:buNone/>
            </a:pPr>
            <a:r>
              <a:rPr lang="en" sz="1500" dirty="0"/>
              <a:t>VENKADESH T</a:t>
            </a:r>
          </a:p>
          <a:p>
            <a:pPr marL="0" lvl="0" indent="0" algn="l" rtl="0">
              <a:lnSpc>
                <a:spcPct val="150000"/>
              </a:lnSpc>
              <a:spcBef>
                <a:spcPts val="0"/>
              </a:spcBef>
              <a:spcAft>
                <a:spcPts val="1600"/>
              </a:spcAft>
              <a:buSzPts val="1800"/>
              <a:buNone/>
            </a:pP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838</Words>
  <Application>Microsoft Office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Lato</vt:lpstr>
      <vt:lpstr>Trebuchet MS</vt:lpstr>
      <vt:lpstr>Arial</vt:lpstr>
      <vt:lpstr>Lato Black</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sanjith s</dc:creator>
  <cp:lastModifiedBy>sanjith s</cp:lastModifiedBy>
  <cp:revision>1</cp:revision>
  <dcterms:modified xsi:type="dcterms:W3CDTF">2022-09-18T09:57:34Z</dcterms:modified>
</cp:coreProperties>
</file>