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23362-95EB-4E56-9A57-D3AA387AD854}" v="3" dt="2024-06-20T12:25:16.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24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1247777"/>
          </a:xfrm>
          <a:prstGeom prst="rect">
            <a:avLst/>
          </a:prstGeom>
        </p:spPr>
        <p:txBody>
          <a:bodyPr vert="horz" wrap="square" lIns="0" tIns="16510" rIns="0" bIns="0" rtlCol="0">
            <a:spAutoFit/>
          </a:bodyPr>
          <a:lstStyle/>
          <a:p>
            <a:pPr marL="3213735">
              <a:lnSpc>
                <a:spcPct val="100000"/>
              </a:lnSpc>
              <a:spcBef>
                <a:spcPts val="130"/>
              </a:spcBef>
            </a:pPr>
            <a:r>
              <a:rPr lang="en-IN" sz="8000" spc="15" dirty="0" err="1" smtClean="0"/>
              <a:t>venkanna</a:t>
            </a:r>
            <a:endParaRPr sz="8000"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71712" y="2743200"/>
            <a:ext cx="8848725" cy="228909"/>
          </a:xfrm>
          <a:prstGeom prst="rect">
            <a:avLst/>
          </a:prstGeom>
        </p:spPr>
        <p:txBody>
          <a:bodyPr vert="horz" wrap="square" lIns="0" tIns="13335" rIns="0" bIns="0" rtlCol="0">
            <a:spAutoFit/>
          </a:bodyPr>
          <a:lstStyle/>
          <a:p>
            <a:pPr marL="12700">
              <a:lnSpc>
                <a:spcPct val="100000"/>
              </a:lnSpc>
              <a:spcBef>
                <a:spcPts val="105"/>
              </a:spcBef>
            </a:pPr>
            <a:r>
              <a:rPr lang="en-IN" sz="1400">
                <a:solidFill>
                  <a:schemeClr val="accent2">
                    <a:lumMod val="75000"/>
                  </a:schemeClr>
                </a:solidFill>
              </a:rPr>
              <a:t>https://github.com/venkannaabu/venkanna.git</a:t>
            </a:r>
            <a:endParaRPr sz="1400" dirty="0">
              <a:solidFill>
                <a:schemeClr val="accent2">
                  <a:lumMod val="75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40595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1073</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venkanna</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https://github.com/venkannaabu/venkanna.git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KUMAR N</dc:title>
  <dc:creator>Chandu T</dc:creator>
  <cp:lastModifiedBy>Lenovo</cp:lastModifiedBy>
  <cp:revision>6</cp:revision>
  <dcterms:created xsi:type="dcterms:W3CDTF">2024-06-03T05:48:59Z</dcterms:created>
  <dcterms:modified xsi:type="dcterms:W3CDTF">2024-06-21T05:56:37Z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