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7" r:id="rId4"/>
    <p:sldId id="258" r:id="rId5"/>
    <p:sldId id="264" r:id="rId6"/>
    <p:sldId id="278" r:id="rId7"/>
    <p:sldId id="268" r:id="rId8"/>
    <p:sldId id="269" r:id="rId9"/>
    <p:sldId id="280" r:id="rId10"/>
    <p:sldId id="281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39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BB238-8E91-420E-B755-75594A5EACE5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69299-49EA-4646-8B53-E00C1DF9B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9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69299-49EA-4646-8B53-E00C1DF9B20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8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E0D-C533-4C0B-9A3B-E8203602610A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B3E-ED52-4F71-8915-1671EAC60581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25C6-83E4-4FD6-A2A7-4A2B8C82C0F5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9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9662-8DFD-4D1C-8B41-29400E012947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4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A0F3-5A81-4ED8-A695-A2C026286468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7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B8D5-D43A-46F4-9A88-55B3407089F0}" type="datetime1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5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8B32-213D-460C-9BCF-09D6A089C0BD}" type="datetime1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4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1BB1-106C-4E3F-B517-376F394DCD77}" type="datetime1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D4BE-D7DB-469B-AFEA-4EBDDD9AC37E}" type="datetime1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4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A915B-3EA1-45E2-A936-A4F8AC505782}" type="datetime1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A4A-0025-45E9-874D-F07BB21A5E21}" type="datetime1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9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FEEE43-8F1A-4733-A2D2-152C7B673ADF}" type="datetime1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CVR COLLEGE OF ENGINEERING, DEPARTMENT OF ECE, INDUSTRY ORIENTED MINIPROJECT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58EEA3-93F8-44DA-AD7A-B01F7588DA6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21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56BC-2AD8-4240-9794-5D8F2D8E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3" y="325161"/>
            <a:ext cx="8893643" cy="964552"/>
          </a:xfrm>
        </p:spPr>
        <p:txBody>
          <a:bodyPr>
            <a:normAutofit/>
          </a:bodyPr>
          <a:lstStyle/>
          <a:p>
            <a:r>
              <a:rPr lang="en-IN" altLang="en-US" sz="3600" dirty="0">
                <a:solidFill>
                  <a:srgbClr val="FF0000"/>
                </a:solidFill>
                <a:latin typeface="Bookman Old Style" pitchFamily="18" charset="0"/>
                <a:cs typeface="Times New Roman" pitchFamily="18" charset="0"/>
              </a:rPr>
              <a:t>SOCIAL DISTANCING ALERT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A05FD-FAA5-4894-8FA1-B8DB8E3DC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2611571"/>
            <a:ext cx="743712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endParaRPr lang="en-GB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faculty member</a:t>
            </a:r>
            <a:r>
              <a:rPr lang="en-GB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500" dirty="0">
                <a:latin typeface="Bookman Old Style" pitchFamily="18" charset="0"/>
              </a:rPr>
              <a:t>Mr.</a:t>
            </a:r>
            <a:r>
              <a:rPr lang="en-US" altLang="en-US" sz="1500" dirty="0">
                <a:latin typeface="Bookman Old Style" pitchFamily="18" charset="0"/>
              </a:rPr>
              <a:t> D Bhanu Prakash</a:t>
            </a:r>
            <a:endParaRPr lang="en-GB" sz="1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en-GB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700" dirty="0">
                <a:latin typeface="Bookman Old Style" pitchFamily="18" charset="0"/>
              </a:rPr>
              <a:t>Associate Professor </a:t>
            </a:r>
            <a:endParaRPr lang="en-I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82EF1-7C36-4C3A-A76F-87FF6087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F5863-3D1B-4ECC-A7CD-C35CC859FEFA}"/>
              </a:ext>
            </a:extLst>
          </p:cNvPr>
          <p:cNvSpPr txBox="1"/>
          <p:nvPr/>
        </p:nvSpPr>
        <p:spPr>
          <a:xfrm>
            <a:off x="126609" y="2306882"/>
            <a:ext cx="39670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K.V.R Pranav (19B81A04H0)</a:t>
            </a:r>
          </a:p>
          <a:p>
            <a:pPr marL="342900" indent="-342900">
              <a:buFontTx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Sai Rahul    (19B81A04F3)</a:t>
            </a:r>
          </a:p>
          <a:p>
            <a:pPr marL="342900" indent="-342900">
              <a:buFontTx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Satvika       (19B81A04F5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E86C53E-AA06-487F-A6B7-7DA6C3798F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" y="194107"/>
            <a:ext cx="1864081" cy="1812709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8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Description of the 3D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model depicts a typical “Queue” system.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arches are the counters issuing tickets/ tokens, billing centres, security checking areas etc.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white colour sticks placed at the side or on top of the arch are the SDA (Social distancing alert) devices aligned to the queue line.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is the pictorial depiction of how our project works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0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Conclusions</a:t>
            </a:r>
            <a:br>
              <a:rPr lang="en-US" altLang="en-US" dirty="0">
                <a:latin typeface="Bookman Old Style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This SDAD has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wider applications which includes correcting violation of covid norms such as social distancing . Also , to prevent stampedes during purchase of tickets at movie theatres , airports , railway stations , bus stands , fair price shops (Ration shops), banks and even for entry level into examination centers. It can also perhaps be fine tuned or modified to be used </a:t>
            </a:r>
            <a:r>
              <a:rPr lang="en-US" sz="2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rear side of the vehicles to give an alert for a collision, and emergency brakes automatically to avoid maximum damage to vehicles when they move too close to an obstacle </a:t>
            </a:r>
            <a:r>
              <a:rPr lang="en-US" sz="2400" dirty="0">
                <a:solidFill>
                  <a:srgbClr val="212529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detect accident wreckages and protection of VIPs and so on.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1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86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0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66C9-50F3-4C5A-8391-4DF564F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145" y="746698"/>
            <a:ext cx="10515600" cy="84819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D427-49C3-4EE0-B39C-77027436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701"/>
            <a:ext cx="11147474" cy="53997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(Block Diagram, Snapshot of Hardware &amp; / Software,                   Description(Hardware, Software ), Algorithm &amp; Flowchart 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7D0-C891-4DB2-A8DB-FDF898E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8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66C9-50F3-4C5A-8391-4DF564F0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D427-49C3-4EE0-B39C-77027436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Social Distancing Alerting Device (SDAD) is a hardware-based project.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present times ,as Covid -19 pandemic has been rampant , we need to be cautious in the social and public  gatherings.  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miniaturized version to ensure that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social distancing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maintained . 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simple gadget which can be up-scaled later for larger uses in offices, worksites and public places wherever queuing system is found.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7D0-C891-4DB2-A8DB-FDF898E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6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3C3-1552-4F71-A7AB-4F1239D8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6F1F6-0611-4C14-A9DA-39E38187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simple technology to develop a low-cost Social Distancing Alert Device (SDAD) in order to prevent violation of covid norms at public queues.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4ED8-CC32-4753-8897-0C2E5D5C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0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697" y="108662"/>
            <a:ext cx="10058400" cy="53246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2" t="29608" r="25189" b="12744"/>
          <a:stretch>
            <a:fillRect/>
          </a:stretch>
        </p:blipFill>
        <p:spPr bwMode="auto">
          <a:xfrm>
            <a:off x="281781" y="766763"/>
            <a:ext cx="1162843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: Rounded Corners 4"/>
          <p:cNvSpPr/>
          <p:nvPr/>
        </p:nvSpPr>
        <p:spPr>
          <a:xfrm>
            <a:off x="9665494" y="144166"/>
            <a:ext cx="2244725" cy="2152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USS : Ultra Sonic Sensor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 : Threshold Distance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D1: Distance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Distance 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4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Working of the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5436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beginning , both the sensors detect the distances D1 and D2 between the reference person and the ones behind him/her and to their right 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Once the distances are detected , they are then compared to the threshold distance 6 feet (180 cm).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 threshold is not satisfied ,automatically the speaker gives an alert to maintain social distancing</a:t>
            </a:r>
            <a:r>
              <a:rPr lang="en-US" sz="2800" dirty="0"/>
              <a:t>.</a:t>
            </a:r>
            <a:endParaRPr lang="en-IN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2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Microcontroller and other components specifications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microcontroller board is used which is based on the ATmega328P.</a:t>
            </a:r>
            <a:r>
              <a:rPr lang="en-US" sz="2400" dirty="0"/>
              <a:t> It has 14 digital input/output pins (of which 6 can be used as PWM outputs), 6 analog inputs, a 16 MHz ceramic resonator, a USB connection, a power jack, an ICSP header and a reset button.</a:t>
            </a:r>
            <a:endParaRPr lang="en-US" sz="240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HC-SRO4 Ultra Sonic Sensor (USS).It </a:t>
            </a:r>
            <a:r>
              <a:rPr lang="en-US" sz="2400" dirty="0"/>
              <a:t>can report the range of objects up to 13 feet away.</a:t>
            </a:r>
            <a:endParaRPr lang="en-US" sz="2400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Cables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used is Arduino IDE.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7076" y="6459785"/>
            <a:ext cx="7283382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572" y="119173"/>
            <a:ext cx="10058400" cy="553490"/>
          </a:xfrm>
        </p:spPr>
        <p:txBody>
          <a:bodyPr>
            <a:normAutofit fontScale="90000"/>
          </a:bodyPr>
          <a:lstStyle/>
          <a:p>
            <a:r>
              <a:rPr lang="en-IN" altLang="en-US" sz="4000" dirty="0"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 descr="Graphical user interface, diagram, application&#10;&#10;Description automatically generated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7" r="-11745"/>
          <a:stretch>
            <a:fillRect/>
          </a:stretch>
        </p:blipFill>
        <p:spPr bwMode="auto">
          <a:xfrm>
            <a:off x="600060" y="655608"/>
            <a:ext cx="12417199" cy="552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595-36F8-4EDA-8735-CB6EC4C1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EA3-93F8-44DA-AD7A-B01F7588DA65}" type="slidenum"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24CB-FF27-407D-B6F5-662743EAB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572" y="119173"/>
            <a:ext cx="10058400" cy="553490"/>
          </a:xfrm>
        </p:spPr>
        <p:txBody>
          <a:bodyPr>
            <a:normAutofit fontScale="90000"/>
          </a:bodyPr>
          <a:lstStyle/>
          <a:p>
            <a:r>
              <a:rPr lang="en-IN" altLang="en-US" sz="4000" dirty="0">
                <a:latin typeface="Times New Roman" pitchFamily="18" charset="0"/>
                <a:cs typeface="Times New Roman" pitchFamily="18" charset="0"/>
              </a:rPr>
              <a:t>3D Model of the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29728"/>
            <a:ext cx="12090400" cy="535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C93A533-6B1F-489B-9F97-CF08E329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4502" y="6459784"/>
            <a:ext cx="8721968" cy="365125"/>
          </a:xfrm>
        </p:spPr>
        <p:txBody>
          <a:bodyPr/>
          <a:lstStyle/>
          <a:p>
            <a:r>
              <a:rPr lang="en-GB" sz="1400" dirty="0">
                <a:solidFill>
                  <a:schemeClr val="tx1"/>
                </a:solidFill>
                <a:latin typeface="CG Omega" panose="020B0502050508020304" pitchFamily="34" charset="0"/>
                <a:cs typeface="Times New Roman" panose="02020603050405020304" pitchFamily="18" charset="0"/>
              </a:rPr>
              <a:t>CVR COLLEGE OF ENGINEERING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ORIENTED MINIPROJECT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6D27CB4-2C78-4DD8-9B5F-BE7FEF4A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133" y="6416653"/>
            <a:ext cx="2472271" cy="365125"/>
          </a:xfrm>
        </p:spPr>
        <p:txBody>
          <a:bodyPr/>
          <a:lstStyle/>
          <a:p>
            <a:fld id="{5D9E154F-5581-4A59-B715-50B7C1F65803}" type="datetime1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08-06-2022</a:t>
            </a:fld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46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725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Bookman Old Style</vt:lpstr>
      <vt:lpstr>Calibri</vt:lpstr>
      <vt:lpstr>Calibri Light</vt:lpstr>
      <vt:lpstr>CG Omega</vt:lpstr>
      <vt:lpstr>Helvetica</vt:lpstr>
      <vt:lpstr>Times New Roman</vt:lpstr>
      <vt:lpstr>Wingdings</vt:lpstr>
      <vt:lpstr>Retrospect</vt:lpstr>
      <vt:lpstr>SOCIAL DISTANCING ALERT DEVICE</vt:lpstr>
      <vt:lpstr>OUTLINE OF THE PRESENTATION</vt:lpstr>
      <vt:lpstr>MOTIVATION</vt:lpstr>
      <vt:lpstr>OBJECTIVE</vt:lpstr>
      <vt:lpstr>Methodology</vt:lpstr>
      <vt:lpstr>Working of the project</vt:lpstr>
      <vt:lpstr>Microcontroller and other components specifications</vt:lpstr>
      <vt:lpstr>Circuit Diagram</vt:lpstr>
      <vt:lpstr>3D Model of the Project</vt:lpstr>
      <vt:lpstr>Description of the 3D Model</vt:lpstr>
      <vt:lpstr>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Praveen Chakravarthy</dc:creator>
  <cp:lastModifiedBy>KALAVENDI V RAMAMOHAN PRANAV</cp:lastModifiedBy>
  <cp:revision>111</cp:revision>
  <dcterms:created xsi:type="dcterms:W3CDTF">2021-12-14T05:25:45Z</dcterms:created>
  <dcterms:modified xsi:type="dcterms:W3CDTF">2022-06-08T13:19:32Z</dcterms:modified>
</cp:coreProperties>
</file>