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C223-F9C3-48C5-BCBA-AEF8347F7817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4FEEC-B4CC-4994-B0F1-DA5638E1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FEEC-B4CC-4994-B0F1-DA5638E1EC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FEEC-B4CC-4994-B0F1-DA5638E1EC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FEEC-B4CC-4994-B0F1-DA5638E1E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FEEC-B4CC-4994-B0F1-DA5638E1EC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FEEC-B4CC-4994-B0F1-DA5638E1E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FEEC-B4CC-4994-B0F1-DA5638E1EC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4FEEC-B4CC-4994-B0F1-DA5638E1EC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6446-0F76-45D5-9880-138223DF5C65}" type="datetime1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70D2-DE2F-4FA5-AC01-214CD06C01BC}" type="datetime1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5D4-E2E7-4529-A5D9-9AC7F0C4E1EE}" type="datetime1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A653-A16F-417A-85C0-2EBF0F9E30F0}" type="datetime1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57AB-FF30-456C-BD24-B9B858E316AB}" type="datetime1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EC4-606E-4053-B1DD-D584BE0727CB}" type="datetime1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7007-0EAD-4A23-9B22-1DD6BD372782}" type="datetime1">
              <a:rPr lang="en-US" smtClean="0"/>
              <a:t>12-Aug-19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147B-A494-4572-9519-693AC8FB5186}" type="datetime1">
              <a:rPr lang="en-US" smtClean="0"/>
              <a:t>12-Aug-19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C228-D4B9-484F-85DE-2613A6404D35}" type="datetime1">
              <a:rPr lang="en-US" smtClean="0"/>
              <a:t>12-Aug-19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83C-E50B-4B8A-B399-6D3BD19EEA28}" type="datetime1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54A9-DC97-43CF-BB30-47D77973F060}" type="datetime1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3C32-F1B0-4344-842B-BDEC4EE4D805}" type="datetime1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01DA-E8CA-450F-B195-4EFE1108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2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1" y="339662"/>
            <a:ext cx="11251658" cy="5948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159" y="2586633"/>
            <a:ext cx="6265682" cy="923330"/>
          </a:xfrm>
          <a:solidFill>
            <a:schemeClr val="bg1"/>
          </a:solidFill>
          <a:ln cap="rnd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78000"/>
                  </a:schemeClr>
                </a:solidFill>
              </a:rPr>
              <a:t>Movie data analysis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75000"/>
                  <a:lumOff val="25000"/>
                  <a:alpha val="78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159" y="3602038"/>
            <a:ext cx="6265682" cy="424732"/>
          </a:xfrm>
          <a:solidFill>
            <a:schemeClr val="bg1"/>
          </a:solidFill>
          <a:ln cap="rnd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78000"/>
                  </a:schemeClr>
                </a:solidFill>
              </a:rPr>
              <a:t>INSAID | EDA Project 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78000"/>
                  </a:schemeClr>
                </a:solidFill>
              </a:rPr>
              <a:t>|</a:t>
            </a:r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78000"/>
                  </a:schemeClr>
                </a:solidFill>
              </a:rPr>
              <a:t> Venkat.Mohan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75000"/>
                  <a:lumOff val="25000"/>
                  <a:alpha val="78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121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HP Simplified Light" panose="020B0404020204020204" pitchFamily="34" charset="0"/>
              </a:rPr>
              <a:t>Initial Analysis</a:t>
            </a:r>
            <a:endParaRPr lang="en-US" sz="4000" u="sng" dirty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054"/>
            <a:ext cx="10515600" cy="4316695"/>
          </a:xfrm>
        </p:spPr>
        <p:txBody>
          <a:bodyPr>
            <a:sp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By looking at the data, we were able to conclude the below: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Selected movies are released between 2006 and 2016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Running time of movies are as short as 1 hour to as long as 3 hours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Rating range of movies are from 1.9 (lowest rating) to 9.0 (highest rating)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Revenue of the movies range from 13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mn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to 900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mn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. Considering the release years of movies, there is no much debate on adjustment of inflation</a:t>
            </a:r>
            <a:endParaRPr lang="en-US" sz="2200" dirty="0">
              <a:solidFill>
                <a:schemeClr val="tx1">
                  <a:lumMod val="75000"/>
                  <a:lumOff val="25000"/>
                  <a:alpha val="86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054"/>
            <a:ext cx="10515600" cy="1236236"/>
          </a:xfrm>
        </p:spPr>
        <p:txBody>
          <a:bodyPr vert="horz" lIns="91440" tIns="45720" rIns="91440" bIns="4572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Release year of movies range from 2006 to 2016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But we see a skew at 2016, indicating most of the movies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(almost 300) are </a:t>
            </a:r>
            <a:r>
              <a:rPr lang="en-US" sz="2200" dirty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selected from the year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53" y="2535011"/>
            <a:ext cx="5029200" cy="364081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121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HP Simplified Light" panose="020B0404020204020204" pitchFamily="34" charset="0"/>
              </a:rPr>
              <a:t>Year-wise movies</a:t>
            </a:r>
            <a:endParaRPr lang="en-US" sz="4000" u="sng" dirty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054"/>
            <a:ext cx="10515600" cy="430887"/>
          </a:xfrm>
        </p:spPr>
        <p:txBody>
          <a:bodyPr vert="horz" lIns="91440" tIns="45720" rIns="91440" bIns="4572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We may see that almost 80% of the movies are distributed across a rating range of 5 to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121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HP Simplified Light" panose="020B0404020204020204" pitchFamily="34" charset="0"/>
              </a:rPr>
              <a:t>Movies &amp; Ratings</a:t>
            </a:r>
            <a:endParaRPr lang="en-US" sz="4000" u="sng" dirty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53" y="2557168"/>
            <a:ext cx="5029200" cy="36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054"/>
            <a:ext cx="10515600" cy="897682"/>
          </a:xfrm>
        </p:spPr>
        <p:txBody>
          <a:bodyPr vert="horz" lIns="91440" tIns="45720" rIns="91440" bIns="4572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Top 10 movies by total amount grossed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Star wars VII (2015) is the top grossing movie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121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HP Simplified Light" panose="020B0404020204020204" pitchFamily="34" charset="0"/>
              </a:rPr>
              <a:t>Movies &amp; Gross revenue</a:t>
            </a:r>
            <a:endParaRPr lang="en-US" sz="4000" u="sng" dirty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6" y="2624159"/>
            <a:ext cx="5029200" cy="35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8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054"/>
            <a:ext cx="10515600" cy="897682"/>
          </a:xfrm>
        </p:spPr>
        <p:txBody>
          <a:bodyPr vert="horz" lIns="91440" tIns="45720" rIns="91440" bIns="4572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Top 10 directors based on number of movies contributed – in this particular dataset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Ridley Scott leads with 8, followed by Indian director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Manoj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N.Shyamalan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with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121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HP Simplified Light" panose="020B0404020204020204" pitchFamily="34" charset="0"/>
              </a:rPr>
              <a:t>Movies &amp; Directors</a:t>
            </a:r>
            <a:endParaRPr lang="en-US" sz="4000" u="sng" dirty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93" y="2193270"/>
            <a:ext cx="5175316" cy="38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054"/>
            <a:ext cx="10515600" cy="897682"/>
          </a:xfrm>
        </p:spPr>
        <p:txBody>
          <a:bodyPr vert="horz" lIns="91440" tIns="45720" rIns="91440" bIns="4572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Movies are grouped into 5 broad genres and no. of movies across each genre is given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Movies classified as Drama tops followed by Mystery and Fantasy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121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HP Simplified Light" panose="020B0404020204020204" pitchFamily="34" charset="0"/>
              </a:rPr>
              <a:t>Movies &amp; Genre</a:t>
            </a:r>
            <a:endParaRPr lang="en-US" sz="4000" u="sng" dirty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93" y="2402919"/>
            <a:ext cx="5029200" cy="36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054"/>
            <a:ext cx="10515600" cy="1236236"/>
          </a:xfrm>
        </p:spPr>
        <p:txBody>
          <a:bodyPr vert="horz" lIns="91440" tIns="45720" rIns="91440" bIns="4572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Collections based on genre is provided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Though a lot of drama movies were released, collection-wise fantasy movies topped which includes Animation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&amp;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  <a:alpha val="86000"/>
                  </a:schemeClr>
                </a:solidFill>
                <a:latin typeface="+mj-lt"/>
              </a:rPr>
              <a:t> Sci-fi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 Project - Venkat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01DA-E8CA-450F-B195-4EFE1108EA28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121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HP Simplified Light" panose="020B0404020204020204" pitchFamily="34" charset="0"/>
              </a:rPr>
              <a:t>Genre &amp; Collection</a:t>
            </a:r>
            <a:endParaRPr lang="en-US" sz="4000" u="sng" dirty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93" y="2279761"/>
            <a:ext cx="5029200" cy="39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314</Words>
  <Application>Microsoft Office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HP Simplified Light</vt:lpstr>
      <vt:lpstr>Wingdings</vt:lpstr>
      <vt:lpstr>Office Theme</vt:lpstr>
      <vt:lpstr>Movie data analysis</vt:lpstr>
      <vt:lpstr>Initial Analysis</vt:lpstr>
      <vt:lpstr>Year-wise movies</vt:lpstr>
      <vt:lpstr>Movies &amp; Ratings</vt:lpstr>
      <vt:lpstr>Movies &amp; Gross revenue</vt:lpstr>
      <vt:lpstr>Movies &amp; Directors</vt:lpstr>
      <vt:lpstr>Movies &amp; Genre</vt:lpstr>
      <vt:lpstr>Genre &amp;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</dc:title>
  <dc:creator>Venkat.Mohan</dc:creator>
  <cp:lastModifiedBy>Venkat.Mohan</cp:lastModifiedBy>
  <cp:revision>8</cp:revision>
  <dcterms:created xsi:type="dcterms:W3CDTF">2019-08-12T02:32:38Z</dcterms:created>
  <dcterms:modified xsi:type="dcterms:W3CDTF">2019-08-12T03:02:40Z</dcterms:modified>
</cp:coreProperties>
</file>