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1" r:id="rId1"/>
    <p:sldMasterId id="2147483901" r:id="rId2"/>
    <p:sldMasterId id="2147484055" r:id="rId3"/>
  </p:sldMasterIdLst>
  <p:notesMasterIdLst>
    <p:notesMasterId r:id="rId37"/>
  </p:notesMasterIdLst>
  <p:handoutMasterIdLst>
    <p:handoutMasterId r:id="rId38"/>
  </p:handoutMasterIdLst>
  <p:sldIdLst>
    <p:sldId id="922" r:id="rId4"/>
    <p:sldId id="929" r:id="rId5"/>
    <p:sldId id="933" r:id="rId6"/>
    <p:sldId id="934" r:id="rId7"/>
    <p:sldId id="935" r:id="rId8"/>
    <p:sldId id="936" r:id="rId9"/>
    <p:sldId id="937" r:id="rId10"/>
    <p:sldId id="938" r:id="rId11"/>
    <p:sldId id="939" r:id="rId12"/>
    <p:sldId id="940" r:id="rId13"/>
    <p:sldId id="941" r:id="rId14"/>
    <p:sldId id="942" r:id="rId15"/>
    <p:sldId id="943" r:id="rId16"/>
    <p:sldId id="945" r:id="rId17"/>
    <p:sldId id="946" r:id="rId18"/>
    <p:sldId id="947" r:id="rId19"/>
    <p:sldId id="948" r:id="rId20"/>
    <p:sldId id="949" r:id="rId21"/>
    <p:sldId id="950" r:id="rId22"/>
    <p:sldId id="951" r:id="rId23"/>
    <p:sldId id="952" r:id="rId24"/>
    <p:sldId id="953" r:id="rId25"/>
    <p:sldId id="954" r:id="rId26"/>
    <p:sldId id="955" r:id="rId27"/>
    <p:sldId id="956" r:id="rId28"/>
    <p:sldId id="957" r:id="rId29"/>
    <p:sldId id="958" r:id="rId30"/>
    <p:sldId id="959" r:id="rId31"/>
    <p:sldId id="960" r:id="rId32"/>
    <p:sldId id="961" r:id="rId33"/>
    <p:sldId id="962" r:id="rId34"/>
    <p:sldId id="963" r:id="rId35"/>
    <p:sldId id="964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BC8C1996-D694-450F-88BD-B33FD9E49CFB}">
          <p14:sldIdLst>
            <p14:sldId id="922"/>
          </p14:sldIdLst>
        </p14:section>
        <p14:section name="Main Template Slides" id="{1031284F-7690-4D2C-A356-305A893F9C57}">
          <p14:sldIdLst>
            <p14:sldId id="929"/>
            <p14:sldId id="933"/>
            <p14:sldId id="934"/>
            <p14:sldId id="935"/>
            <p14:sldId id="936"/>
            <p14:sldId id="937"/>
            <p14:sldId id="938"/>
            <p14:sldId id="939"/>
            <p14:sldId id="940"/>
            <p14:sldId id="941"/>
            <p14:sldId id="942"/>
            <p14:sldId id="943"/>
            <p14:sldId id="945"/>
            <p14:sldId id="946"/>
            <p14:sldId id="947"/>
            <p14:sldId id="948"/>
            <p14:sldId id="949"/>
            <p14:sldId id="950"/>
            <p14:sldId id="951"/>
            <p14:sldId id="952"/>
            <p14:sldId id="953"/>
            <p14:sldId id="954"/>
            <p14:sldId id="955"/>
            <p14:sldId id="956"/>
            <p14:sldId id="957"/>
          </p14:sldIdLst>
        </p14:section>
        <p14:section name="Assets" id="{6981F1C8-2436-489E-8B42-1C5012702EED}">
          <p14:sldIdLst>
            <p14:sldId id="958"/>
            <p14:sldId id="959"/>
            <p14:sldId id="960"/>
            <p14:sldId id="961"/>
            <p14:sldId id="962"/>
            <p14:sldId id="963"/>
            <p14:sldId id="964"/>
          </p14:sldIdLst>
        </p14:section>
        <p14:section name="Examples" id="{EC2D8EE5-0292-4E83-81B1-A146C2503E8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724" userDrawn="1">
          <p15:clr>
            <a:srgbClr val="A4A3A4"/>
          </p15:clr>
        </p15:guide>
        <p15:guide id="2" orient="horz" pos="1116" userDrawn="1">
          <p15:clr>
            <a:srgbClr val="A4A3A4"/>
          </p15:clr>
        </p15:guide>
        <p15:guide id="3" orient="horz" pos="804">
          <p15:clr>
            <a:srgbClr val="A4A3A4"/>
          </p15:clr>
        </p15:guide>
        <p15:guide id="4" orient="horz" pos="276">
          <p15:clr>
            <a:srgbClr val="A4A3A4"/>
          </p15:clr>
        </p15:guide>
        <p15:guide id="5" orient="horz" pos="468">
          <p15:clr>
            <a:srgbClr val="A4A3A4"/>
          </p15:clr>
        </p15:guide>
        <p15:guide id="6" pos="5712">
          <p15:clr>
            <a:srgbClr val="A4A3A4"/>
          </p15:clr>
        </p15:guide>
        <p15:guide id="7" pos="5376">
          <p15:clr>
            <a:srgbClr val="A4A3A4"/>
          </p15:clr>
        </p15:guide>
        <p15:guide id="8" pos="2880">
          <p15:clr>
            <a:srgbClr val="A4A3A4"/>
          </p15:clr>
        </p15:guide>
        <p15:guide id="9" pos="48">
          <p15:clr>
            <a:srgbClr val="A4A3A4"/>
          </p15:clr>
        </p15:guide>
        <p15:guide id="10" pos="336">
          <p15:clr>
            <a:srgbClr val="A4A3A4"/>
          </p15:clr>
        </p15:guide>
        <p15:guide id="11" pos="384">
          <p15:clr>
            <a:srgbClr val="A4A3A4"/>
          </p15:clr>
        </p15:guide>
        <p15:guide id="12" orient="horz" pos="3228" userDrawn="1">
          <p15:clr>
            <a:srgbClr val="A4A3A4"/>
          </p15:clr>
        </p15:guide>
        <p15:guide id="13" orient="horz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D68"/>
    <a:srgbClr val="364D66"/>
    <a:srgbClr val="01B38F"/>
    <a:srgbClr val="2172B9"/>
    <a:srgbClr val="E7EAEF"/>
    <a:srgbClr val="ED4058"/>
    <a:srgbClr val="FF8F00"/>
    <a:srgbClr val="EC435B"/>
    <a:srgbClr val="D8DBE1"/>
    <a:srgbClr val="A8AF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38" autoAdjust="0"/>
    <p:restoredTop sz="92883" autoAdjust="0"/>
  </p:normalViewPr>
  <p:slideViewPr>
    <p:cSldViewPr snapToGrid="0" snapToObjects="1">
      <p:cViewPr varScale="1">
        <p:scale>
          <a:sx n="141" d="100"/>
          <a:sy n="141" d="100"/>
        </p:scale>
        <p:origin x="114" y="204"/>
      </p:cViewPr>
      <p:guideLst>
        <p:guide orient="horz" pos="2724"/>
        <p:guide orient="horz" pos="1116"/>
        <p:guide orient="horz" pos="804"/>
        <p:guide orient="horz" pos="276"/>
        <p:guide orient="horz" pos="468"/>
        <p:guide pos="5712"/>
        <p:guide pos="5376"/>
        <p:guide pos="2880"/>
        <p:guide pos="48"/>
        <p:guide pos="336"/>
        <p:guide pos="384"/>
        <p:guide orient="horz" pos="3228"/>
        <p:guide orient="horz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748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179A82-B29D-4892-8006-6287FF8F463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1B659118-11AD-4169-9739-097C9857D96C}">
      <dgm:prSet/>
      <dgm:spPr/>
      <dgm:t>
        <a:bodyPr/>
        <a:lstStyle/>
        <a:p>
          <a:r>
            <a:rPr lang="en-US"/>
            <a:t>Node1</a:t>
          </a:r>
          <a:endParaRPr lang="en-IN"/>
        </a:p>
      </dgm:t>
    </dgm:pt>
    <dgm:pt modelId="{BBAAE8CA-765C-4D9A-9D6A-031486C53CF9}" type="parTrans" cxnId="{9A4CCEDC-7610-4024-84C8-E3C75B20A111}">
      <dgm:prSet/>
      <dgm:spPr/>
      <dgm:t>
        <a:bodyPr/>
        <a:lstStyle/>
        <a:p>
          <a:endParaRPr lang="en-IN"/>
        </a:p>
      </dgm:t>
    </dgm:pt>
    <dgm:pt modelId="{60E118CD-AEE4-4A2B-9607-0EBADBB4D36C}" type="sibTrans" cxnId="{9A4CCEDC-7610-4024-84C8-E3C75B20A111}">
      <dgm:prSet/>
      <dgm:spPr/>
      <dgm:t>
        <a:bodyPr/>
        <a:lstStyle/>
        <a:p>
          <a:endParaRPr lang="en-IN"/>
        </a:p>
      </dgm:t>
    </dgm:pt>
    <dgm:pt modelId="{DE6D6575-6707-4047-9288-6641FAFA5EE5}" type="pres">
      <dgm:prSet presAssocID="{F0179A82-B29D-4892-8006-6287FF8F463B}" presName="cycle" presStyleCnt="0">
        <dgm:presLayoutVars>
          <dgm:dir/>
          <dgm:resizeHandles val="exact"/>
        </dgm:presLayoutVars>
      </dgm:prSet>
      <dgm:spPr/>
    </dgm:pt>
    <dgm:pt modelId="{40C7D3E2-DA00-4D46-8ABE-EA6DB692F2D8}" type="pres">
      <dgm:prSet presAssocID="{1B659118-11AD-4169-9739-097C9857D96C}" presName="node" presStyleLbl="node1" presStyleIdx="0" presStyleCnt="1">
        <dgm:presLayoutVars>
          <dgm:bulletEnabled val="1"/>
        </dgm:presLayoutVars>
      </dgm:prSet>
      <dgm:spPr/>
    </dgm:pt>
  </dgm:ptLst>
  <dgm:cxnLst>
    <dgm:cxn modelId="{B258D14A-38BF-4C9C-801E-A473AC8AC218}" type="presOf" srcId="{F0179A82-B29D-4892-8006-6287FF8F463B}" destId="{DE6D6575-6707-4047-9288-6641FAFA5EE5}" srcOrd="0" destOrd="0" presId="urn:microsoft.com/office/officeart/2005/8/layout/cycle2"/>
    <dgm:cxn modelId="{970AACC2-4C01-4240-8E5B-740406C41E51}" type="presOf" srcId="{1B659118-11AD-4169-9739-097C9857D96C}" destId="{40C7D3E2-DA00-4D46-8ABE-EA6DB692F2D8}" srcOrd="0" destOrd="0" presId="urn:microsoft.com/office/officeart/2005/8/layout/cycle2"/>
    <dgm:cxn modelId="{9A4CCEDC-7610-4024-84C8-E3C75B20A111}" srcId="{F0179A82-B29D-4892-8006-6287FF8F463B}" destId="{1B659118-11AD-4169-9739-097C9857D96C}" srcOrd="0" destOrd="0" parTransId="{BBAAE8CA-765C-4D9A-9D6A-031486C53CF9}" sibTransId="{60E118CD-AEE4-4A2B-9607-0EBADBB4D36C}"/>
    <dgm:cxn modelId="{5283418E-D5D5-4B68-8485-AACDD9AAE79E}" type="presParOf" srcId="{DE6D6575-6707-4047-9288-6641FAFA5EE5}" destId="{40C7D3E2-DA00-4D46-8ABE-EA6DB692F2D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DB6271-1A6C-4B50-8040-64B8B6E988C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DD629D27-8E56-407A-8205-66A05D1B0F1E}">
      <dgm:prSet/>
      <dgm:spPr/>
      <dgm:t>
        <a:bodyPr/>
        <a:lstStyle/>
        <a:p>
          <a:r>
            <a:rPr lang="en-US"/>
            <a:t>Node2</a:t>
          </a:r>
          <a:endParaRPr lang="en-IN"/>
        </a:p>
      </dgm:t>
    </dgm:pt>
    <dgm:pt modelId="{AF0DA1B6-6187-4D19-B9DB-E7AC44B12A59}" type="parTrans" cxnId="{D272ACAC-E1CE-432A-9FEF-259C6A41EF4F}">
      <dgm:prSet/>
      <dgm:spPr/>
      <dgm:t>
        <a:bodyPr/>
        <a:lstStyle/>
        <a:p>
          <a:endParaRPr lang="en-IN"/>
        </a:p>
      </dgm:t>
    </dgm:pt>
    <dgm:pt modelId="{C1E412E8-202B-4449-8784-148D7030808F}" type="sibTrans" cxnId="{D272ACAC-E1CE-432A-9FEF-259C6A41EF4F}">
      <dgm:prSet/>
      <dgm:spPr/>
      <dgm:t>
        <a:bodyPr/>
        <a:lstStyle/>
        <a:p>
          <a:endParaRPr lang="en-IN"/>
        </a:p>
      </dgm:t>
    </dgm:pt>
    <dgm:pt modelId="{785B207C-7366-4985-8E0E-DCD452FF72A5}" type="pres">
      <dgm:prSet presAssocID="{22DB6271-1A6C-4B50-8040-64B8B6E988C1}" presName="cycle" presStyleCnt="0">
        <dgm:presLayoutVars>
          <dgm:dir/>
          <dgm:resizeHandles val="exact"/>
        </dgm:presLayoutVars>
      </dgm:prSet>
      <dgm:spPr/>
    </dgm:pt>
    <dgm:pt modelId="{18EF9B51-3878-4324-A285-3E2124FD01B5}" type="pres">
      <dgm:prSet presAssocID="{DD629D27-8E56-407A-8205-66A05D1B0F1E}" presName="node" presStyleLbl="node1" presStyleIdx="0" presStyleCnt="1">
        <dgm:presLayoutVars>
          <dgm:bulletEnabled val="1"/>
        </dgm:presLayoutVars>
      </dgm:prSet>
      <dgm:spPr/>
    </dgm:pt>
  </dgm:ptLst>
  <dgm:cxnLst>
    <dgm:cxn modelId="{B3DF5563-3E03-449B-8D34-62B1FD468925}" type="presOf" srcId="{22DB6271-1A6C-4B50-8040-64B8B6E988C1}" destId="{785B207C-7366-4985-8E0E-DCD452FF72A5}" srcOrd="0" destOrd="0" presId="urn:microsoft.com/office/officeart/2005/8/layout/cycle2"/>
    <dgm:cxn modelId="{A5731757-B4B0-4B88-A1D9-7C337B429162}" type="presOf" srcId="{DD629D27-8E56-407A-8205-66A05D1B0F1E}" destId="{18EF9B51-3878-4324-A285-3E2124FD01B5}" srcOrd="0" destOrd="0" presId="urn:microsoft.com/office/officeart/2005/8/layout/cycle2"/>
    <dgm:cxn modelId="{D272ACAC-E1CE-432A-9FEF-259C6A41EF4F}" srcId="{22DB6271-1A6C-4B50-8040-64B8B6E988C1}" destId="{DD629D27-8E56-407A-8205-66A05D1B0F1E}" srcOrd="0" destOrd="0" parTransId="{AF0DA1B6-6187-4D19-B9DB-E7AC44B12A59}" sibTransId="{C1E412E8-202B-4449-8784-148D7030808F}"/>
    <dgm:cxn modelId="{D95736B9-6984-4530-853A-853A237D8B9D}" type="presParOf" srcId="{785B207C-7366-4985-8E0E-DCD452FF72A5}" destId="{18EF9B51-3878-4324-A285-3E2124FD01B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00206E-E108-4518-98BC-D9E8790B7BF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F74EB92-333C-4A59-B06C-D9AD998AF365}">
      <dgm:prSet/>
      <dgm:spPr/>
      <dgm:t>
        <a:bodyPr/>
        <a:lstStyle/>
        <a:p>
          <a:r>
            <a:rPr lang="en-US" dirty="0"/>
            <a:t>Node3</a:t>
          </a:r>
          <a:endParaRPr lang="en-IN" dirty="0"/>
        </a:p>
      </dgm:t>
    </dgm:pt>
    <dgm:pt modelId="{DC5863C6-3A09-45C5-87C4-2E3480BECD8A}" type="parTrans" cxnId="{330BDEDC-A5C2-4CCD-A368-D0F05FE8B81D}">
      <dgm:prSet/>
      <dgm:spPr/>
      <dgm:t>
        <a:bodyPr/>
        <a:lstStyle/>
        <a:p>
          <a:endParaRPr lang="en-IN"/>
        </a:p>
      </dgm:t>
    </dgm:pt>
    <dgm:pt modelId="{2E9D9CA9-4D98-48B9-82D6-BCAD95C9F6DB}" type="sibTrans" cxnId="{330BDEDC-A5C2-4CCD-A368-D0F05FE8B81D}">
      <dgm:prSet/>
      <dgm:spPr/>
      <dgm:t>
        <a:bodyPr/>
        <a:lstStyle/>
        <a:p>
          <a:endParaRPr lang="en-IN"/>
        </a:p>
      </dgm:t>
    </dgm:pt>
    <dgm:pt modelId="{0AE46741-6D52-4251-9638-BE600AFC8DB1}" type="pres">
      <dgm:prSet presAssocID="{EE00206E-E108-4518-98BC-D9E8790B7BFF}" presName="cycle" presStyleCnt="0">
        <dgm:presLayoutVars>
          <dgm:dir/>
          <dgm:resizeHandles val="exact"/>
        </dgm:presLayoutVars>
      </dgm:prSet>
      <dgm:spPr/>
    </dgm:pt>
    <dgm:pt modelId="{0E38DE44-21CA-4383-9E11-B2403D5715C8}" type="pres">
      <dgm:prSet presAssocID="{CF74EB92-333C-4A59-B06C-D9AD998AF365}" presName="node" presStyleLbl="node1" presStyleIdx="0" presStyleCnt="1">
        <dgm:presLayoutVars>
          <dgm:bulletEnabled val="1"/>
        </dgm:presLayoutVars>
      </dgm:prSet>
      <dgm:spPr/>
    </dgm:pt>
  </dgm:ptLst>
  <dgm:cxnLst>
    <dgm:cxn modelId="{24B9F8D0-E025-4F93-A02B-58AF033963F6}" type="presOf" srcId="{EE00206E-E108-4518-98BC-D9E8790B7BFF}" destId="{0AE46741-6D52-4251-9638-BE600AFC8DB1}" srcOrd="0" destOrd="0" presId="urn:microsoft.com/office/officeart/2005/8/layout/cycle2"/>
    <dgm:cxn modelId="{2CE661DA-E826-4FA6-B04A-4A20CEDC051C}" type="presOf" srcId="{CF74EB92-333C-4A59-B06C-D9AD998AF365}" destId="{0E38DE44-21CA-4383-9E11-B2403D5715C8}" srcOrd="0" destOrd="0" presId="urn:microsoft.com/office/officeart/2005/8/layout/cycle2"/>
    <dgm:cxn modelId="{330BDEDC-A5C2-4CCD-A368-D0F05FE8B81D}" srcId="{EE00206E-E108-4518-98BC-D9E8790B7BFF}" destId="{CF74EB92-333C-4A59-B06C-D9AD998AF365}" srcOrd="0" destOrd="0" parTransId="{DC5863C6-3A09-45C5-87C4-2E3480BECD8A}" sibTransId="{2E9D9CA9-4D98-48B9-82D6-BCAD95C9F6DB}"/>
    <dgm:cxn modelId="{223C6577-82D0-4348-917B-772F5AA089E9}" type="presParOf" srcId="{0AE46741-6D52-4251-9638-BE600AFC8DB1}" destId="{0E38DE44-21CA-4383-9E11-B2403D5715C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C7D3E2-DA00-4D46-8ABE-EA6DB692F2D8}">
      <dsp:nvSpPr>
        <dsp:cNvPr id="0" name=""/>
        <dsp:cNvSpPr/>
      </dsp:nvSpPr>
      <dsp:spPr>
        <a:xfrm>
          <a:off x="157246" y="417"/>
          <a:ext cx="835651" cy="835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Node1</a:t>
          </a:r>
          <a:endParaRPr lang="en-IN" sz="1300" kern="1200"/>
        </a:p>
      </dsp:txBody>
      <dsp:txXfrm>
        <a:off x="279624" y="122795"/>
        <a:ext cx="590895" cy="5908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F9B51-3878-4324-A285-3E2124FD01B5}">
      <dsp:nvSpPr>
        <dsp:cNvPr id="0" name=""/>
        <dsp:cNvSpPr/>
      </dsp:nvSpPr>
      <dsp:spPr>
        <a:xfrm>
          <a:off x="245624" y="261"/>
          <a:ext cx="753896" cy="753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Node2</a:t>
          </a:r>
          <a:endParaRPr lang="en-IN" sz="1200" kern="1200"/>
        </a:p>
      </dsp:txBody>
      <dsp:txXfrm>
        <a:off x="356030" y="110667"/>
        <a:ext cx="533084" cy="5330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38DE44-21CA-4383-9E11-B2403D5715C8}">
      <dsp:nvSpPr>
        <dsp:cNvPr id="0" name=""/>
        <dsp:cNvSpPr/>
      </dsp:nvSpPr>
      <dsp:spPr>
        <a:xfrm>
          <a:off x="210036" y="42"/>
          <a:ext cx="730071" cy="7300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Node3</a:t>
          </a:r>
          <a:endParaRPr lang="en-IN" sz="1100" kern="1200" dirty="0"/>
        </a:p>
      </dsp:txBody>
      <dsp:txXfrm>
        <a:off x="316952" y="106958"/>
        <a:ext cx="516239" cy="516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Roboto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3954A-C201-EB40-9459-342C786798D2}" type="datetimeFigureOut">
              <a:rPr lang="en-US" smtClean="0">
                <a:latin typeface="Roboto Light"/>
              </a:rPr>
              <a:pPr/>
              <a:t>1/29/2025</a:t>
            </a:fld>
            <a:endParaRPr lang="en-US" dirty="0">
              <a:latin typeface="Roboto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Roboto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2853C-6216-544B-82BE-E4DDDB9FF424}" type="slidenum">
              <a:rPr lang="en-US" smtClean="0">
                <a:latin typeface="Roboto Light"/>
              </a:rPr>
              <a:pPr/>
              <a:t>‹#›</a:t>
            </a:fld>
            <a:endParaRPr lang="en-US" dirty="0"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96620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oboto Light"/>
              </a:defRPr>
            </a:lvl1pPr>
          </a:lstStyle>
          <a:p>
            <a:endParaRPr lang="en-JM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oboto Light"/>
              </a:defRPr>
            </a:lvl1pPr>
          </a:lstStyle>
          <a:p>
            <a:fld id="{7D7D0FC4-79A4-4CD6-9D21-6D2AFDDF42EC}" type="datetimeFigureOut">
              <a:rPr lang="en-JM" smtClean="0"/>
              <a:pPr/>
              <a:t>29/1/2025</a:t>
            </a:fld>
            <a:endParaRPr lang="en-JM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oboto Light"/>
              </a:defRPr>
            </a:lvl1pPr>
          </a:lstStyle>
          <a:p>
            <a:endParaRPr lang="en-JM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oboto Light"/>
              </a:defRPr>
            </a:lvl1pPr>
          </a:lstStyle>
          <a:p>
            <a:fld id="{FEA829E4-7B8F-48ED-BCF8-1C0A3C644052}" type="slidenum">
              <a:rPr lang="en-JM" smtClean="0"/>
              <a:pPr/>
              <a:t>‹#›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870379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Roboto Ligh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oboto Ligh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oboto Ligh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oboto Ligh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oboto Ligh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11667" y="510009"/>
            <a:ext cx="7332133" cy="488724"/>
          </a:xfrm>
          <a:prstGeom prst="rect">
            <a:avLst/>
          </a:prstGeom>
          <a:noFill/>
        </p:spPr>
        <p:txBody>
          <a:bodyPr vert="horz" wrap="square" lIns="27432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8957951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2514600" y="1580251"/>
            <a:ext cx="1895856" cy="259169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JM"/>
          </a:p>
        </p:txBody>
      </p:sp>
      <p:sp>
        <p:nvSpPr>
          <p:cNvPr id="10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6894846" y="1580251"/>
            <a:ext cx="1906254" cy="259080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JM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1667" y="510009"/>
            <a:ext cx="7332133" cy="488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30"/>
          </p:nvPr>
        </p:nvSpPr>
        <p:spPr>
          <a:xfrm>
            <a:off x="211667" y="1888366"/>
            <a:ext cx="2155825" cy="22826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="0">
                <a:solidFill>
                  <a:schemeClr val="tx1"/>
                </a:solidFill>
                <a:latin typeface="Century Gothic"/>
                <a:cs typeface="Century Gothic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31"/>
          </p:nvPr>
        </p:nvSpPr>
        <p:spPr>
          <a:xfrm>
            <a:off x="211666" y="1515304"/>
            <a:ext cx="2167391" cy="3081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1">
                <a:solidFill>
                  <a:schemeClr val="tx1"/>
                </a:solidFill>
                <a:latin typeface="Century Gothic"/>
                <a:ea typeface="Roboto Light"/>
                <a:cs typeface="Century Gothic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32"/>
          </p:nvPr>
        </p:nvSpPr>
        <p:spPr>
          <a:xfrm>
            <a:off x="4607412" y="1953313"/>
            <a:ext cx="2155825" cy="221773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="0">
                <a:solidFill>
                  <a:schemeClr val="tx1"/>
                </a:solidFill>
                <a:latin typeface="Century Gothic"/>
                <a:cs typeface="Century Gothic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33"/>
          </p:nvPr>
        </p:nvSpPr>
        <p:spPr>
          <a:xfrm>
            <a:off x="4607411" y="1580251"/>
            <a:ext cx="2155825" cy="3081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1">
                <a:solidFill>
                  <a:schemeClr val="tx1"/>
                </a:solidFill>
                <a:latin typeface="Century Gothic"/>
                <a:ea typeface="Roboto Light"/>
                <a:cs typeface="Century Gothic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429115016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622443" y="3329534"/>
            <a:ext cx="1892157" cy="131921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2613714" y="3334296"/>
            <a:ext cx="1907486" cy="131921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4623924" y="3334296"/>
            <a:ext cx="1917234" cy="131921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6630036" y="3334296"/>
            <a:ext cx="1904364" cy="131921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9" name="Picture Placeholder 4"/>
          <p:cNvSpPr>
            <a:spLocks noGrp="1"/>
          </p:cNvSpPr>
          <p:nvPr>
            <p:ph type="pic" sz="quarter" idx="80"/>
          </p:nvPr>
        </p:nvSpPr>
        <p:spPr>
          <a:xfrm>
            <a:off x="609600" y="1336703"/>
            <a:ext cx="1905000" cy="1371600"/>
          </a:xfrm>
        </p:spPr>
        <p:txBody>
          <a:bodyPr>
            <a:normAutofit/>
          </a:bodyPr>
          <a:lstStyle>
            <a:lvl1pPr>
              <a:defRPr sz="1050">
                <a:latin typeface="Roboto Light"/>
                <a:cs typeface="Roboto Light"/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4"/>
          <p:cNvSpPr>
            <a:spLocks noGrp="1"/>
          </p:cNvSpPr>
          <p:nvPr>
            <p:ph type="pic" sz="quarter" idx="81"/>
          </p:nvPr>
        </p:nvSpPr>
        <p:spPr>
          <a:xfrm>
            <a:off x="2616200" y="1336703"/>
            <a:ext cx="1905000" cy="1371600"/>
          </a:xfrm>
        </p:spPr>
        <p:txBody>
          <a:bodyPr>
            <a:normAutofit/>
          </a:bodyPr>
          <a:lstStyle>
            <a:lvl1pPr>
              <a:defRPr sz="1050">
                <a:latin typeface="Roboto Light"/>
                <a:cs typeface="Roboto Light"/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4"/>
          <p:cNvSpPr>
            <a:spLocks noGrp="1"/>
          </p:cNvSpPr>
          <p:nvPr>
            <p:ph type="pic" sz="quarter" idx="82"/>
          </p:nvPr>
        </p:nvSpPr>
        <p:spPr>
          <a:xfrm>
            <a:off x="4622800" y="1336703"/>
            <a:ext cx="1905000" cy="1371600"/>
          </a:xfrm>
        </p:spPr>
        <p:txBody>
          <a:bodyPr>
            <a:normAutofit/>
          </a:bodyPr>
          <a:lstStyle>
            <a:lvl1pPr>
              <a:defRPr sz="1050">
                <a:latin typeface="Roboto Light"/>
                <a:cs typeface="Roboto Light"/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4"/>
          <p:cNvSpPr>
            <a:spLocks noGrp="1"/>
          </p:cNvSpPr>
          <p:nvPr>
            <p:ph type="pic" sz="quarter" idx="83"/>
          </p:nvPr>
        </p:nvSpPr>
        <p:spPr>
          <a:xfrm>
            <a:off x="6629400" y="1336703"/>
            <a:ext cx="1905000" cy="1371600"/>
          </a:xfrm>
        </p:spPr>
        <p:txBody>
          <a:bodyPr>
            <a:normAutofit/>
          </a:bodyPr>
          <a:lstStyle>
            <a:lvl1pPr>
              <a:defRPr sz="1050">
                <a:latin typeface="Roboto Light"/>
                <a:cs typeface="Roboto Light"/>
              </a:defRPr>
            </a:lvl1pPr>
          </a:lstStyle>
          <a:p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1667" y="510009"/>
            <a:ext cx="7332133" cy="488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09600" y="2708303"/>
            <a:ext cx="19050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boto Light"/>
              <a:cs typeface="Roboto Ligh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605508" y="2708303"/>
            <a:ext cx="1915692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boto Light"/>
              <a:cs typeface="Roboto Ligh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17908" y="2708303"/>
            <a:ext cx="1935292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boto Light"/>
              <a:cs typeface="Roboto Light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6629400" y="2708303"/>
            <a:ext cx="19050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boto Light"/>
              <a:cs typeface="Roboto Light"/>
            </a:endParaRP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609600" y="2811370"/>
            <a:ext cx="1906125" cy="3000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1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2613714" y="2811370"/>
            <a:ext cx="1894195" cy="3000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4623924" y="2811370"/>
            <a:ext cx="1903876" cy="3000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6630036" y="2811370"/>
            <a:ext cx="1891095" cy="3000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133923816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1066164" y="1778563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00" b="0">
                <a:solidFill>
                  <a:schemeClr val="tx1"/>
                </a:solidFill>
                <a:latin typeface="Century Gothic"/>
                <a:ea typeface="Roboto Light"/>
                <a:cs typeface="Century Gothic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1066482" y="2311963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00" b="0">
                <a:solidFill>
                  <a:schemeClr val="tx1"/>
                </a:solidFill>
                <a:latin typeface="Century Gothic"/>
                <a:ea typeface="Roboto Light"/>
                <a:cs typeface="Century Gothic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1066800" y="2845363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00" b="0">
                <a:solidFill>
                  <a:schemeClr val="tx1"/>
                </a:solidFill>
                <a:latin typeface="Century Gothic"/>
                <a:ea typeface="Roboto Light"/>
                <a:cs typeface="Century Gothic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1066800" y="3400988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00" b="0">
                <a:solidFill>
                  <a:schemeClr val="tx1"/>
                </a:solidFill>
                <a:latin typeface="Century Gothic"/>
                <a:ea typeface="Roboto Light"/>
                <a:cs typeface="Century Gothic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1066800" y="3912163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00" b="0">
                <a:solidFill>
                  <a:schemeClr val="tx1"/>
                </a:solidFill>
                <a:latin typeface="Century Gothic"/>
                <a:ea typeface="Roboto Light"/>
                <a:cs typeface="Century Gothic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6"/>
          <p:cNvSpPr>
            <a:spLocks noGrp="1" noChangeAspect="1"/>
          </p:cNvSpPr>
          <p:nvPr>
            <p:ph sz="quarter" idx="55" hasCustomPrompt="1"/>
          </p:nvPr>
        </p:nvSpPr>
        <p:spPr>
          <a:xfrm>
            <a:off x="640080" y="1748790"/>
            <a:ext cx="41148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2"/>
                </a:solidFill>
                <a:latin typeface="Century Gothic"/>
                <a:ea typeface="Roboto Light"/>
                <a:cs typeface="Century Gothic"/>
              </a:defRPr>
            </a:lvl1pPr>
          </a:lstStyle>
          <a:p>
            <a:pPr lvl="0"/>
            <a:r>
              <a:rPr lang="en-JM" dirty="0"/>
              <a:t>1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5105082" y="1778563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00" b="0">
                <a:solidFill>
                  <a:schemeClr val="tx1"/>
                </a:solidFill>
                <a:latin typeface="Century Gothic"/>
                <a:ea typeface="Roboto Light"/>
                <a:cs typeface="Century Gothic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5105400" y="2311963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00" b="0">
                <a:solidFill>
                  <a:schemeClr val="tx1"/>
                </a:solidFill>
                <a:latin typeface="Century Gothic"/>
                <a:ea typeface="Roboto Light"/>
                <a:cs typeface="Century Gothic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5105400" y="2845363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00" b="0">
                <a:solidFill>
                  <a:schemeClr val="tx1"/>
                </a:solidFill>
                <a:latin typeface="Century Gothic"/>
                <a:ea typeface="Roboto Light"/>
                <a:cs typeface="Century Gothic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5105400" y="3400988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00" b="0">
                <a:solidFill>
                  <a:schemeClr val="tx1"/>
                </a:solidFill>
                <a:latin typeface="Century Gothic"/>
                <a:ea typeface="Roboto Light"/>
                <a:cs typeface="Century Gothic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5105400" y="3912163"/>
            <a:ext cx="3048000" cy="4032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000" b="0">
                <a:solidFill>
                  <a:schemeClr val="tx1"/>
                </a:solidFill>
                <a:latin typeface="Century Gothic"/>
                <a:ea typeface="Roboto Light"/>
                <a:cs typeface="Century Gothic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7" name="Content Placeholder 6"/>
          <p:cNvSpPr>
            <a:spLocks noGrp="1" noChangeAspect="1"/>
          </p:cNvSpPr>
          <p:nvPr>
            <p:ph sz="quarter" idx="65" hasCustomPrompt="1"/>
          </p:nvPr>
        </p:nvSpPr>
        <p:spPr>
          <a:xfrm>
            <a:off x="640080" y="2297430"/>
            <a:ext cx="41148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2"/>
                </a:solidFill>
                <a:latin typeface="Century Gothic"/>
                <a:ea typeface="Roboto Light"/>
                <a:cs typeface="Century Gothic"/>
              </a:defRPr>
            </a:lvl1pPr>
          </a:lstStyle>
          <a:p>
            <a:pPr lvl="0"/>
            <a:r>
              <a:rPr lang="en-JM" dirty="0"/>
              <a:t>1</a:t>
            </a:r>
          </a:p>
        </p:txBody>
      </p:sp>
      <p:sp>
        <p:nvSpPr>
          <p:cNvPr id="28" name="Content Placeholder 6"/>
          <p:cNvSpPr>
            <a:spLocks noGrp="1" noChangeAspect="1"/>
          </p:cNvSpPr>
          <p:nvPr>
            <p:ph sz="quarter" idx="66" hasCustomPrompt="1"/>
          </p:nvPr>
        </p:nvSpPr>
        <p:spPr>
          <a:xfrm>
            <a:off x="640080" y="2891790"/>
            <a:ext cx="41148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2"/>
                </a:solidFill>
                <a:latin typeface="Century Gothic"/>
                <a:ea typeface="Roboto Light"/>
                <a:cs typeface="Century Gothic"/>
              </a:defRPr>
            </a:lvl1pPr>
          </a:lstStyle>
          <a:p>
            <a:pPr lvl="0"/>
            <a:r>
              <a:rPr lang="en-JM" dirty="0"/>
              <a:t>1</a:t>
            </a:r>
          </a:p>
        </p:txBody>
      </p:sp>
      <p:sp>
        <p:nvSpPr>
          <p:cNvPr id="29" name="Content Placeholder 6"/>
          <p:cNvSpPr>
            <a:spLocks noGrp="1" noChangeAspect="1"/>
          </p:cNvSpPr>
          <p:nvPr>
            <p:ph sz="quarter" idx="67" hasCustomPrompt="1"/>
          </p:nvPr>
        </p:nvSpPr>
        <p:spPr>
          <a:xfrm>
            <a:off x="640080" y="3425190"/>
            <a:ext cx="41148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2"/>
                </a:solidFill>
                <a:latin typeface="Century Gothic"/>
                <a:ea typeface="Roboto Light"/>
                <a:cs typeface="Century Gothic"/>
              </a:defRPr>
            </a:lvl1pPr>
          </a:lstStyle>
          <a:p>
            <a:pPr lvl="0"/>
            <a:r>
              <a:rPr lang="en-JM" dirty="0"/>
              <a:t>1</a:t>
            </a:r>
          </a:p>
        </p:txBody>
      </p:sp>
      <p:sp>
        <p:nvSpPr>
          <p:cNvPr id="30" name="Content Placeholder 6"/>
          <p:cNvSpPr>
            <a:spLocks noGrp="1" noChangeAspect="1"/>
          </p:cNvSpPr>
          <p:nvPr>
            <p:ph sz="quarter" idx="68" hasCustomPrompt="1"/>
          </p:nvPr>
        </p:nvSpPr>
        <p:spPr>
          <a:xfrm>
            <a:off x="640080" y="3958590"/>
            <a:ext cx="41148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2"/>
                </a:solidFill>
                <a:latin typeface="Century Gothic"/>
                <a:ea typeface="Roboto Light"/>
                <a:cs typeface="Century Gothic"/>
              </a:defRPr>
            </a:lvl1pPr>
          </a:lstStyle>
          <a:p>
            <a:pPr lvl="0"/>
            <a:r>
              <a:rPr lang="en-JM" dirty="0"/>
              <a:t>1</a:t>
            </a:r>
          </a:p>
        </p:txBody>
      </p:sp>
      <p:sp>
        <p:nvSpPr>
          <p:cNvPr id="31" name="Content Placeholder 6"/>
          <p:cNvSpPr>
            <a:spLocks noGrp="1" noChangeAspect="1"/>
          </p:cNvSpPr>
          <p:nvPr>
            <p:ph sz="quarter" idx="69" hasCustomPrompt="1"/>
          </p:nvPr>
        </p:nvSpPr>
        <p:spPr>
          <a:xfrm>
            <a:off x="4693920" y="1748790"/>
            <a:ext cx="41148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2"/>
                </a:solidFill>
                <a:latin typeface="Century Gothic"/>
                <a:ea typeface="Roboto Light"/>
                <a:cs typeface="Century Gothic"/>
              </a:defRPr>
            </a:lvl1pPr>
          </a:lstStyle>
          <a:p>
            <a:pPr lvl="0"/>
            <a:r>
              <a:rPr lang="en-JM" dirty="0"/>
              <a:t>1</a:t>
            </a:r>
          </a:p>
        </p:txBody>
      </p:sp>
      <p:sp>
        <p:nvSpPr>
          <p:cNvPr id="32" name="Content Placeholder 6"/>
          <p:cNvSpPr>
            <a:spLocks noGrp="1" noChangeAspect="1"/>
          </p:cNvSpPr>
          <p:nvPr>
            <p:ph sz="quarter" idx="70" hasCustomPrompt="1"/>
          </p:nvPr>
        </p:nvSpPr>
        <p:spPr>
          <a:xfrm>
            <a:off x="4693920" y="2297430"/>
            <a:ext cx="41148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2"/>
                </a:solidFill>
                <a:latin typeface="Century Gothic"/>
                <a:ea typeface="Roboto Light"/>
                <a:cs typeface="Century Gothic"/>
              </a:defRPr>
            </a:lvl1pPr>
          </a:lstStyle>
          <a:p>
            <a:pPr lvl="0"/>
            <a:r>
              <a:rPr lang="en-JM" dirty="0"/>
              <a:t>1</a:t>
            </a:r>
          </a:p>
        </p:txBody>
      </p:sp>
      <p:sp>
        <p:nvSpPr>
          <p:cNvPr id="33" name="Content Placeholder 6"/>
          <p:cNvSpPr>
            <a:spLocks noGrp="1" noChangeAspect="1"/>
          </p:cNvSpPr>
          <p:nvPr>
            <p:ph sz="quarter" idx="71" hasCustomPrompt="1"/>
          </p:nvPr>
        </p:nvSpPr>
        <p:spPr>
          <a:xfrm>
            <a:off x="4693920" y="2891790"/>
            <a:ext cx="41148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2"/>
                </a:solidFill>
                <a:latin typeface="Century Gothic"/>
                <a:ea typeface="Roboto Light"/>
                <a:cs typeface="Century Gothic"/>
              </a:defRPr>
            </a:lvl1pPr>
          </a:lstStyle>
          <a:p>
            <a:pPr lvl="0"/>
            <a:r>
              <a:rPr lang="en-JM" dirty="0"/>
              <a:t>1</a:t>
            </a:r>
          </a:p>
        </p:txBody>
      </p:sp>
      <p:sp>
        <p:nvSpPr>
          <p:cNvPr id="34" name="Content Placeholder 6"/>
          <p:cNvSpPr>
            <a:spLocks noGrp="1" noChangeAspect="1"/>
          </p:cNvSpPr>
          <p:nvPr>
            <p:ph sz="quarter" idx="72" hasCustomPrompt="1"/>
          </p:nvPr>
        </p:nvSpPr>
        <p:spPr>
          <a:xfrm>
            <a:off x="4693920" y="3425190"/>
            <a:ext cx="41148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2"/>
                </a:solidFill>
                <a:latin typeface="Century Gothic"/>
                <a:ea typeface="Roboto Light"/>
                <a:cs typeface="Century Gothic"/>
              </a:defRPr>
            </a:lvl1pPr>
          </a:lstStyle>
          <a:p>
            <a:pPr lvl="0"/>
            <a:r>
              <a:rPr lang="en-JM" dirty="0"/>
              <a:t>1</a:t>
            </a:r>
          </a:p>
        </p:txBody>
      </p:sp>
      <p:sp>
        <p:nvSpPr>
          <p:cNvPr id="35" name="Content Placeholder 6"/>
          <p:cNvSpPr>
            <a:spLocks noGrp="1" noChangeAspect="1"/>
          </p:cNvSpPr>
          <p:nvPr>
            <p:ph sz="quarter" idx="73" hasCustomPrompt="1"/>
          </p:nvPr>
        </p:nvSpPr>
        <p:spPr>
          <a:xfrm>
            <a:off x="4693920" y="3958590"/>
            <a:ext cx="41148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2"/>
                </a:solidFill>
                <a:latin typeface="Century Gothic"/>
                <a:ea typeface="Roboto Light"/>
                <a:cs typeface="Century Gothic"/>
              </a:defRPr>
            </a:lvl1pPr>
          </a:lstStyle>
          <a:p>
            <a:pPr lvl="0"/>
            <a:r>
              <a:rPr lang="en-JM" dirty="0"/>
              <a:t>1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11667" y="510009"/>
            <a:ext cx="7332133" cy="488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9596517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c-Cinema-Monitor-Style-Mock-up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2200" y="1471074"/>
            <a:ext cx="4267200" cy="3318663"/>
          </a:xfrm>
          <a:prstGeom prst="rect">
            <a:avLst/>
          </a:prstGeom>
        </p:spPr>
      </p:pic>
      <p:sp>
        <p:nvSpPr>
          <p:cNvPr id="9" name="Picture Placeholder 21"/>
          <p:cNvSpPr>
            <a:spLocks noGrp="1"/>
          </p:cNvSpPr>
          <p:nvPr>
            <p:ph type="pic" sz="quarter" idx="16"/>
          </p:nvPr>
        </p:nvSpPr>
        <p:spPr>
          <a:xfrm>
            <a:off x="2716924" y="1764000"/>
            <a:ext cx="3531476" cy="220717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1667" y="510009"/>
            <a:ext cx="7332133" cy="488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6"/>
          <p:cNvSpPr>
            <a:spLocks noGrp="1"/>
          </p:cNvSpPr>
          <p:nvPr>
            <p:ph type="body" sz="quarter" idx="30"/>
          </p:nvPr>
        </p:nvSpPr>
        <p:spPr>
          <a:xfrm>
            <a:off x="211667" y="1888366"/>
            <a:ext cx="2155825" cy="22826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="0">
                <a:solidFill>
                  <a:schemeClr val="tx1"/>
                </a:solidFill>
                <a:latin typeface="Century Gothic"/>
                <a:cs typeface="Century Gothic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7" name="Text Placeholder 32"/>
          <p:cNvSpPr>
            <a:spLocks noGrp="1"/>
          </p:cNvSpPr>
          <p:nvPr>
            <p:ph type="body" sz="quarter" idx="31"/>
          </p:nvPr>
        </p:nvSpPr>
        <p:spPr>
          <a:xfrm>
            <a:off x="211666" y="1515304"/>
            <a:ext cx="2155825" cy="3081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1">
                <a:solidFill>
                  <a:schemeClr val="tx1"/>
                </a:solidFill>
                <a:latin typeface="Century Gothic"/>
                <a:ea typeface="Roboto Light"/>
                <a:cs typeface="Century Gothic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32"/>
          </p:nvPr>
        </p:nvSpPr>
        <p:spPr>
          <a:xfrm>
            <a:off x="6750032" y="1888366"/>
            <a:ext cx="2155825" cy="22826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="0">
                <a:solidFill>
                  <a:schemeClr val="tx1"/>
                </a:solidFill>
                <a:latin typeface="Century Gothic"/>
                <a:cs typeface="Century Gothic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33"/>
          </p:nvPr>
        </p:nvSpPr>
        <p:spPr>
          <a:xfrm>
            <a:off x="6750031" y="1515304"/>
            <a:ext cx="2155825" cy="3081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1">
                <a:solidFill>
                  <a:schemeClr val="tx1"/>
                </a:solidFill>
                <a:latin typeface="Century Gothic"/>
                <a:ea typeface="Roboto Light"/>
                <a:cs typeface="Century Gothic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471555444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Phone-5S-3-colors-Mock-up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" y="1720638"/>
            <a:ext cx="2255685" cy="3441912"/>
          </a:xfrm>
          <a:prstGeom prst="rect">
            <a:avLst/>
          </a:prstGeom>
        </p:spPr>
      </p:pic>
      <p:sp>
        <p:nvSpPr>
          <p:cNvPr id="5" name="Picture Placeholder 19"/>
          <p:cNvSpPr>
            <a:spLocks noGrp="1"/>
          </p:cNvSpPr>
          <p:nvPr>
            <p:ph type="pic" sz="quarter" idx="65"/>
          </p:nvPr>
        </p:nvSpPr>
        <p:spPr>
          <a:xfrm>
            <a:off x="838200" y="2495550"/>
            <a:ext cx="1828800" cy="2647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JM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1667" y="510009"/>
            <a:ext cx="7332133" cy="488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6"/>
          <p:cNvSpPr>
            <a:spLocks noGrp="1"/>
          </p:cNvSpPr>
          <p:nvPr>
            <p:ph type="body" sz="quarter" idx="30"/>
          </p:nvPr>
        </p:nvSpPr>
        <p:spPr>
          <a:xfrm>
            <a:off x="3027695" y="2406256"/>
            <a:ext cx="5768347" cy="22826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="0">
                <a:solidFill>
                  <a:schemeClr val="tx1"/>
                </a:solidFill>
                <a:latin typeface="Century Gothic"/>
                <a:cs typeface="Century Gothic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8" name="Text Placeholder 32"/>
          <p:cNvSpPr>
            <a:spLocks noGrp="1"/>
          </p:cNvSpPr>
          <p:nvPr>
            <p:ph type="body" sz="quarter" idx="31"/>
          </p:nvPr>
        </p:nvSpPr>
        <p:spPr>
          <a:xfrm>
            <a:off x="3027694" y="2033194"/>
            <a:ext cx="5768347" cy="3081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1">
                <a:solidFill>
                  <a:schemeClr val="tx1"/>
                </a:solidFill>
                <a:latin typeface="Century Gothic"/>
                <a:ea typeface="Roboto Light"/>
                <a:cs typeface="Century Gothic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06356840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11667" y="510009"/>
            <a:ext cx="7332133" cy="488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6"/>
          <p:cNvSpPr>
            <a:spLocks noGrp="1"/>
          </p:cNvSpPr>
          <p:nvPr>
            <p:ph type="body" sz="quarter" idx="30"/>
          </p:nvPr>
        </p:nvSpPr>
        <p:spPr>
          <a:xfrm>
            <a:off x="211667" y="1888366"/>
            <a:ext cx="2429933" cy="22826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="0">
                <a:solidFill>
                  <a:schemeClr val="tx1"/>
                </a:solidFill>
                <a:latin typeface="Century Gothic"/>
                <a:cs typeface="Century Gothic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5" name="Text Placeholder 32"/>
          <p:cNvSpPr>
            <a:spLocks noGrp="1"/>
          </p:cNvSpPr>
          <p:nvPr>
            <p:ph type="body" sz="quarter" idx="31"/>
          </p:nvPr>
        </p:nvSpPr>
        <p:spPr>
          <a:xfrm>
            <a:off x="211666" y="1515304"/>
            <a:ext cx="2429933" cy="3081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1">
                <a:solidFill>
                  <a:schemeClr val="tx1"/>
                </a:solidFill>
                <a:latin typeface="Century Gothic"/>
                <a:ea typeface="Roboto Light"/>
                <a:cs typeface="Century Gothic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32"/>
          </p:nvPr>
        </p:nvSpPr>
        <p:spPr>
          <a:xfrm>
            <a:off x="3329517" y="1888366"/>
            <a:ext cx="2429933" cy="22826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="0">
                <a:solidFill>
                  <a:schemeClr val="tx1"/>
                </a:solidFill>
                <a:latin typeface="Century Gothic"/>
                <a:cs typeface="Century Gothic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33"/>
          </p:nvPr>
        </p:nvSpPr>
        <p:spPr>
          <a:xfrm>
            <a:off x="3329516" y="1515304"/>
            <a:ext cx="2429933" cy="3081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1">
                <a:solidFill>
                  <a:schemeClr val="tx1"/>
                </a:solidFill>
                <a:latin typeface="Century Gothic"/>
                <a:ea typeface="Roboto Light"/>
                <a:cs typeface="Century Gothic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34"/>
          </p:nvPr>
        </p:nvSpPr>
        <p:spPr>
          <a:xfrm>
            <a:off x="6428317" y="1888366"/>
            <a:ext cx="2429933" cy="22826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="0">
                <a:solidFill>
                  <a:schemeClr val="tx1"/>
                </a:solidFill>
                <a:latin typeface="Century Gothic"/>
                <a:cs typeface="Century Gothic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35"/>
          </p:nvPr>
        </p:nvSpPr>
        <p:spPr>
          <a:xfrm>
            <a:off x="6428316" y="1515304"/>
            <a:ext cx="2429933" cy="3081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1">
                <a:solidFill>
                  <a:schemeClr val="tx1"/>
                </a:solidFill>
                <a:latin typeface="Century Gothic"/>
                <a:ea typeface="Roboto Light"/>
                <a:cs typeface="Century Gothic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337972569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11667" y="510009"/>
            <a:ext cx="7332133" cy="488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6"/>
          <p:cNvSpPr>
            <a:spLocks noGrp="1"/>
          </p:cNvSpPr>
          <p:nvPr>
            <p:ph type="body" sz="quarter" idx="30"/>
          </p:nvPr>
        </p:nvSpPr>
        <p:spPr>
          <a:xfrm>
            <a:off x="345017" y="1888366"/>
            <a:ext cx="3947583" cy="292493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="0">
                <a:solidFill>
                  <a:schemeClr val="tx1"/>
                </a:solidFill>
                <a:latin typeface="Century Gothic"/>
                <a:cs typeface="Century Gothic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5" name="Text Placeholder 32"/>
          <p:cNvSpPr>
            <a:spLocks noGrp="1"/>
          </p:cNvSpPr>
          <p:nvPr>
            <p:ph type="body" sz="quarter" idx="31"/>
          </p:nvPr>
        </p:nvSpPr>
        <p:spPr>
          <a:xfrm>
            <a:off x="345016" y="1515304"/>
            <a:ext cx="3947583" cy="3081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1">
                <a:solidFill>
                  <a:schemeClr val="tx1"/>
                </a:solidFill>
                <a:latin typeface="Century Gothic"/>
                <a:ea typeface="Roboto Light"/>
                <a:cs typeface="Century Gothic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32"/>
          </p:nvPr>
        </p:nvSpPr>
        <p:spPr>
          <a:xfrm>
            <a:off x="4815417" y="1888366"/>
            <a:ext cx="3947583" cy="292493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="0">
                <a:solidFill>
                  <a:schemeClr val="tx1"/>
                </a:solidFill>
                <a:latin typeface="Century Gothic"/>
                <a:cs typeface="Century Gothic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32"/>
          <p:cNvSpPr>
            <a:spLocks noGrp="1"/>
          </p:cNvSpPr>
          <p:nvPr>
            <p:ph type="body" sz="quarter" idx="33"/>
          </p:nvPr>
        </p:nvSpPr>
        <p:spPr>
          <a:xfrm>
            <a:off x="4815416" y="1515304"/>
            <a:ext cx="3947583" cy="3081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1">
                <a:solidFill>
                  <a:schemeClr val="tx1"/>
                </a:solidFill>
                <a:latin typeface="Century Gothic"/>
                <a:ea typeface="Roboto Light"/>
                <a:cs typeface="Century Gothic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91676866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11667" y="510009"/>
            <a:ext cx="7332133" cy="488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2649085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11667" y="510009"/>
            <a:ext cx="7332133" cy="488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90550"/>
            <a:ext cx="8229600" cy="3657600"/>
          </a:xfrm>
        </p:spPr>
        <p:txBody>
          <a:bodyPr/>
          <a:lstStyle>
            <a:lvl1pPr marL="198438" indent="-198438">
              <a:buSzPct val="90000"/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1971233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x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74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52750"/>
            <a:ext cx="9144000" cy="1676400"/>
          </a:xfrm>
          <a:solidFill>
            <a:schemeClr val="accent3">
              <a:alpha val="83000"/>
            </a:schemeClr>
          </a:solidFill>
        </p:spPr>
        <p:txBody>
          <a:bodyPr lIns="91440" tIns="0" bIns="137160" anchor="ctr" anchorCtr="1">
            <a:noAutofit/>
          </a:bodyPr>
          <a:lstStyle>
            <a:lvl1pPr>
              <a:lnSpc>
                <a:spcPct val="114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8878" y="108146"/>
            <a:ext cx="1379979" cy="4523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/>
        </p:nvSpPr>
        <p:spPr>
          <a:xfrm>
            <a:off x="76200" y="4894597"/>
            <a:ext cx="293670" cy="201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10000"/>
              </a:lnSpc>
            </a:pPr>
            <a:fld id="{1E415895-0150-401C-ACA7-C124DA65EF44}" type="slidenum">
              <a:rPr lang="en-US" sz="700" smtClean="0">
                <a:solidFill>
                  <a:schemeClr val="bg1"/>
                </a:solidFill>
                <a:latin typeface="Century Gothic" panose="020B0502020202020204" pitchFamily="34" charset="0"/>
                <a:cs typeface="Roboto Light"/>
              </a:rPr>
              <a:pPr lvl="0" algn="l">
                <a:lnSpc>
                  <a:spcPct val="110000"/>
                </a:lnSpc>
              </a:pPr>
              <a:t>‹#›</a:t>
            </a:fld>
            <a:endParaRPr lang="en-US" sz="700" dirty="0">
              <a:solidFill>
                <a:schemeClr val="bg1"/>
              </a:solidFill>
              <a:latin typeface="Century Gothic" panose="020B0502020202020204" pitchFamily="34" charset="0"/>
              <a:cs typeface="Roboto Ligh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6972905" y="4894597"/>
            <a:ext cx="2074606" cy="201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</a:pPr>
            <a:r>
              <a:rPr lang="en-US" sz="700" dirty="0">
                <a:solidFill>
                  <a:schemeClr val="bg1"/>
                </a:solidFill>
                <a:latin typeface="Century Gothic" panose="020B0502020202020204" pitchFamily="34" charset="0"/>
                <a:cs typeface="Roboto Light"/>
              </a:rPr>
              <a:t>© 2016 Synchronoss, Inc. All Rights Reserved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25450" y="1168400"/>
            <a:ext cx="8382000" cy="3607198"/>
          </a:xfrm>
        </p:spPr>
        <p:txBody>
          <a:bodyPr/>
          <a:lstStyle>
            <a:lvl1pPr>
              <a:spcBef>
                <a:spcPts val="900"/>
              </a:spcBef>
              <a:buClr>
                <a:schemeClr val="accent1"/>
              </a:buClr>
              <a:buSzPct val="105000"/>
              <a:defRPr sz="1500"/>
            </a:lvl1pPr>
            <a:lvl2pPr>
              <a:spcBef>
                <a:spcPts val="600"/>
              </a:spcBef>
              <a:defRPr/>
            </a:lvl2pPr>
            <a:lvl3pPr>
              <a:spcBef>
                <a:spcPts val="450"/>
              </a:spcBef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2206137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ne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52750"/>
            <a:ext cx="9144000" cy="1676400"/>
          </a:xfrm>
          <a:solidFill>
            <a:schemeClr val="accent3">
              <a:alpha val="83000"/>
            </a:schemeClr>
          </a:solidFill>
        </p:spPr>
        <p:txBody>
          <a:bodyPr lIns="91440" tIns="0" bIns="137160" anchor="ctr" anchorCtr="1">
            <a:noAutofit/>
          </a:bodyPr>
          <a:lstStyle>
            <a:lvl1pPr>
              <a:lnSpc>
                <a:spcPct val="114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7534" y="133350"/>
            <a:ext cx="1560207" cy="51316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76200" y="4894597"/>
            <a:ext cx="293670" cy="201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10000"/>
              </a:lnSpc>
            </a:pPr>
            <a:fld id="{1E415895-0150-401C-ACA7-C124DA65EF44}" type="slidenum">
              <a:rPr lang="en-US" sz="700" smtClean="0">
                <a:solidFill>
                  <a:schemeClr val="bg1"/>
                </a:solidFill>
                <a:latin typeface="Century Gothic" panose="020B0502020202020204" pitchFamily="34" charset="0"/>
                <a:cs typeface="Roboto Light"/>
              </a:rPr>
              <a:pPr lvl="0" algn="l">
                <a:lnSpc>
                  <a:spcPct val="110000"/>
                </a:lnSpc>
              </a:pPr>
              <a:t>‹#›</a:t>
            </a:fld>
            <a:endParaRPr lang="en-US" sz="700" dirty="0">
              <a:solidFill>
                <a:schemeClr val="bg1"/>
              </a:solidFill>
              <a:latin typeface="Century Gothic" panose="020B0502020202020204" pitchFamily="34" charset="0"/>
              <a:cs typeface="Roboto Ligh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6972905" y="4894597"/>
            <a:ext cx="2074606" cy="201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</a:pPr>
            <a:r>
              <a:rPr lang="en-US" sz="700" dirty="0">
                <a:solidFill>
                  <a:schemeClr val="tx1"/>
                </a:solidFill>
                <a:latin typeface="Century Gothic" panose="020B0502020202020204" pitchFamily="34" charset="0"/>
                <a:cs typeface="Roboto Light"/>
              </a:rPr>
              <a:t>© 2016 Synchronoss, Inc. All Rights Reserved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52750"/>
            <a:ext cx="9144000" cy="1676400"/>
          </a:xfrm>
          <a:solidFill>
            <a:schemeClr val="accent3">
              <a:alpha val="83000"/>
            </a:schemeClr>
          </a:solidFill>
        </p:spPr>
        <p:txBody>
          <a:bodyPr lIns="91440" tIns="0" bIns="137160" anchor="ctr" anchorCtr="1">
            <a:noAutofit/>
          </a:bodyPr>
          <a:lstStyle>
            <a:lvl1pPr>
              <a:lnSpc>
                <a:spcPct val="114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7534" y="133350"/>
            <a:ext cx="1560207" cy="51316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76200" y="4894597"/>
            <a:ext cx="293670" cy="201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10000"/>
              </a:lnSpc>
            </a:pPr>
            <a:fld id="{1E415895-0150-401C-ACA7-C124DA65EF44}" type="slidenum">
              <a:rPr lang="en-US" sz="700" smtClean="0">
                <a:solidFill>
                  <a:schemeClr val="bg1"/>
                </a:solidFill>
                <a:latin typeface="Century Gothic" panose="020B0502020202020204" pitchFamily="34" charset="0"/>
                <a:cs typeface="Roboto Light"/>
              </a:rPr>
              <a:pPr lvl="0" algn="l">
                <a:lnSpc>
                  <a:spcPct val="110000"/>
                </a:lnSpc>
              </a:pPr>
              <a:t>‹#›</a:t>
            </a:fld>
            <a:endParaRPr lang="en-US" sz="700" dirty="0">
              <a:solidFill>
                <a:schemeClr val="bg1"/>
              </a:solidFill>
              <a:latin typeface="Century Gothic" panose="020B0502020202020204" pitchFamily="34" charset="0"/>
              <a:cs typeface="Roboto Ligh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6972905" y="4894597"/>
            <a:ext cx="2074606" cy="201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</a:pPr>
            <a:r>
              <a:rPr lang="en-US" sz="700" dirty="0">
                <a:solidFill>
                  <a:schemeClr val="bg1"/>
                </a:solidFill>
                <a:latin typeface="Century Gothic" panose="020B0502020202020204" pitchFamily="34" charset="0"/>
                <a:cs typeface="Roboto Light"/>
              </a:rPr>
              <a:t>© 2016 Synchronoss, Inc. All Rights Reserved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5581"/>
          <a:stretch/>
        </p:blipFill>
        <p:spPr>
          <a:xfrm>
            <a:off x="0" y="-6393"/>
            <a:ext cx="9144000" cy="54433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52750"/>
            <a:ext cx="9144000" cy="1676400"/>
          </a:xfrm>
          <a:solidFill>
            <a:schemeClr val="accent3">
              <a:alpha val="83000"/>
            </a:schemeClr>
          </a:solidFill>
        </p:spPr>
        <p:txBody>
          <a:bodyPr lIns="91440" tIns="0" bIns="137160" anchor="ctr" anchorCtr="1">
            <a:noAutofit/>
          </a:bodyPr>
          <a:lstStyle>
            <a:lvl1pPr>
              <a:lnSpc>
                <a:spcPct val="114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7534" y="133350"/>
            <a:ext cx="1560207" cy="513163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6200" y="4894597"/>
            <a:ext cx="293670" cy="201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10000"/>
              </a:lnSpc>
            </a:pPr>
            <a:fld id="{1E415895-0150-401C-ACA7-C124DA65EF44}" type="slidenum">
              <a:rPr lang="en-US" sz="700" smtClean="0">
                <a:solidFill>
                  <a:schemeClr val="bg1"/>
                </a:solidFill>
                <a:latin typeface="Century Gothic" panose="020B0502020202020204" pitchFamily="34" charset="0"/>
                <a:cs typeface="Roboto Light"/>
              </a:rPr>
              <a:pPr lvl="0" algn="l">
                <a:lnSpc>
                  <a:spcPct val="110000"/>
                </a:lnSpc>
              </a:pPr>
              <a:t>‹#›</a:t>
            </a:fld>
            <a:endParaRPr lang="en-US" sz="700" dirty="0">
              <a:solidFill>
                <a:schemeClr val="bg1"/>
              </a:solidFill>
              <a:latin typeface="Century Gothic" panose="020B0502020202020204" pitchFamily="34" charset="0"/>
              <a:cs typeface="Roboto Ligh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6972905" y="4894597"/>
            <a:ext cx="2074606" cy="201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</a:pPr>
            <a:r>
              <a:rPr lang="en-US" sz="700" dirty="0">
                <a:solidFill>
                  <a:schemeClr val="tx1"/>
                </a:solidFill>
                <a:latin typeface="Century Gothic" panose="020B0502020202020204" pitchFamily="34" charset="0"/>
                <a:cs typeface="Roboto Light"/>
              </a:rPr>
              <a:t>© 2016 Synchronoss, Inc. All Rights Reserved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er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52750"/>
            <a:ext cx="9144000" cy="1676400"/>
          </a:xfrm>
          <a:solidFill>
            <a:schemeClr val="accent3">
              <a:alpha val="83000"/>
            </a:schemeClr>
          </a:solidFill>
        </p:spPr>
        <p:txBody>
          <a:bodyPr lIns="91440" tIns="0" bIns="137160" anchor="ctr" anchorCtr="1">
            <a:noAutofit/>
          </a:bodyPr>
          <a:lstStyle>
            <a:lvl1pPr>
              <a:lnSpc>
                <a:spcPct val="114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8878" y="108146"/>
            <a:ext cx="1379979" cy="4523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 userDrawn="1"/>
        </p:nvSpPr>
        <p:spPr>
          <a:xfrm>
            <a:off x="76200" y="4894597"/>
            <a:ext cx="293670" cy="201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10000"/>
              </a:lnSpc>
            </a:pPr>
            <a:fld id="{1E415895-0150-401C-ACA7-C124DA65EF44}" type="slidenum">
              <a:rPr lang="en-US" sz="700" smtClean="0">
                <a:solidFill>
                  <a:schemeClr val="bg1"/>
                </a:solidFill>
                <a:latin typeface="Century Gothic" panose="020B0502020202020204" pitchFamily="34" charset="0"/>
                <a:cs typeface="Roboto Light"/>
              </a:rPr>
              <a:pPr lvl="0" algn="l">
                <a:lnSpc>
                  <a:spcPct val="110000"/>
                </a:lnSpc>
              </a:pPr>
              <a:t>‹#›</a:t>
            </a:fld>
            <a:endParaRPr lang="en-US" sz="700" dirty="0">
              <a:solidFill>
                <a:schemeClr val="bg1"/>
              </a:solidFill>
              <a:latin typeface="Century Gothic" panose="020B0502020202020204" pitchFamily="34" charset="0"/>
              <a:cs typeface="Roboto Light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28600" y="5046997"/>
            <a:ext cx="293670" cy="201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10000"/>
              </a:lnSpc>
            </a:pPr>
            <a:fld id="{1E415895-0150-401C-ACA7-C124DA65EF44}" type="slidenum">
              <a:rPr lang="en-US" sz="700" smtClean="0">
                <a:solidFill>
                  <a:schemeClr val="bg1"/>
                </a:solidFill>
                <a:latin typeface="Century Gothic" panose="020B0502020202020204" pitchFamily="34" charset="0"/>
                <a:cs typeface="Roboto Light"/>
              </a:rPr>
              <a:pPr lvl="0" algn="l">
                <a:lnSpc>
                  <a:spcPct val="110000"/>
                </a:lnSpc>
              </a:pPr>
              <a:t>‹#›</a:t>
            </a:fld>
            <a:endParaRPr lang="en-US" sz="700" dirty="0">
              <a:solidFill>
                <a:schemeClr val="bg1"/>
              </a:solidFill>
              <a:latin typeface="Century Gothic" panose="020B0502020202020204" pitchFamily="34" charset="0"/>
              <a:cs typeface="Roboto Ligh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972905" y="4894597"/>
            <a:ext cx="2074607" cy="201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</a:pPr>
            <a:r>
              <a:rPr lang="en-US" sz="700" dirty="0">
                <a:solidFill>
                  <a:schemeClr val="tx1"/>
                </a:solidFill>
                <a:latin typeface="Century Gothic" panose="020B0502020202020204" pitchFamily="34" charset="0"/>
                <a:cs typeface="Roboto Light"/>
              </a:rPr>
              <a:t>© 2016 Synchronoss, Inc. All Rights Reserved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lo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178" y="1"/>
            <a:ext cx="9158177" cy="51461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52750"/>
            <a:ext cx="9144000" cy="1676400"/>
          </a:xfrm>
          <a:solidFill>
            <a:schemeClr val="accent3">
              <a:alpha val="83000"/>
            </a:schemeClr>
          </a:solidFill>
        </p:spPr>
        <p:txBody>
          <a:bodyPr lIns="91440" tIns="0" bIns="137160" anchor="ctr" anchorCtr="1">
            <a:noAutofit/>
          </a:bodyPr>
          <a:lstStyle>
            <a:lvl1pPr>
              <a:lnSpc>
                <a:spcPct val="114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7534" y="133350"/>
            <a:ext cx="1560207" cy="51316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76200" y="4894597"/>
            <a:ext cx="293670" cy="201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10000"/>
              </a:lnSpc>
            </a:pPr>
            <a:fld id="{1E415895-0150-401C-ACA7-C124DA65EF44}" type="slidenum">
              <a:rPr lang="en-US" sz="700" smtClean="0">
                <a:solidFill>
                  <a:schemeClr val="tx1"/>
                </a:solidFill>
                <a:latin typeface="Century Gothic" panose="020B0502020202020204" pitchFamily="34" charset="0"/>
                <a:cs typeface="Roboto Light"/>
              </a:rPr>
              <a:pPr lvl="0" algn="l">
                <a:lnSpc>
                  <a:spcPct val="110000"/>
                </a:lnSpc>
              </a:pPr>
              <a:t>‹#›</a:t>
            </a:fld>
            <a:endParaRPr lang="en-US" sz="700" dirty="0">
              <a:solidFill>
                <a:schemeClr val="tx1"/>
              </a:solidFill>
              <a:latin typeface="Century Gothic" panose="020B0502020202020204" pitchFamily="34" charset="0"/>
              <a:cs typeface="Roboto Ligh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972905" y="4894597"/>
            <a:ext cx="2074606" cy="201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</a:pPr>
            <a:r>
              <a:rPr lang="en-US" sz="700" dirty="0">
                <a:solidFill>
                  <a:schemeClr val="bg1"/>
                </a:solidFill>
                <a:latin typeface="Century Gothic" panose="020B0502020202020204" pitchFamily="34" charset="0"/>
                <a:cs typeface="Roboto Light"/>
              </a:rPr>
              <a:t>© 2016 Synchronoss, Inc. All Rights Reserved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Glo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52750"/>
            <a:ext cx="9144000" cy="1676400"/>
          </a:xfrm>
          <a:solidFill>
            <a:schemeClr val="accent3">
              <a:alpha val="83000"/>
            </a:schemeClr>
          </a:solidFill>
        </p:spPr>
        <p:txBody>
          <a:bodyPr lIns="91440" tIns="0" bIns="137160" anchor="ctr" anchorCtr="1">
            <a:noAutofit/>
          </a:bodyPr>
          <a:lstStyle>
            <a:lvl1pPr>
              <a:lnSpc>
                <a:spcPct val="114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7534" y="133350"/>
            <a:ext cx="1560207" cy="51316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76200" y="4894597"/>
            <a:ext cx="293670" cy="201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10000"/>
              </a:lnSpc>
            </a:pPr>
            <a:fld id="{1E415895-0150-401C-ACA7-C124DA65EF44}" type="slidenum">
              <a:rPr lang="en-US" sz="700" smtClean="0">
                <a:solidFill>
                  <a:schemeClr val="bg1"/>
                </a:solidFill>
                <a:latin typeface="Century Gothic" panose="020B0502020202020204" pitchFamily="34" charset="0"/>
                <a:cs typeface="Roboto Light"/>
              </a:rPr>
              <a:pPr lvl="0" algn="l">
                <a:lnSpc>
                  <a:spcPct val="110000"/>
                </a:lnSpc>
              </a:pPr>
              <a:t>‹#›</a:t>
            </a:fld>
            <a:endParaRPr lang="en-US" sz="700" dirty="0">
              <a:solidFill>
                <a:schemeClr val="bg1"/>
              </a:solidFill>
              <a:latin typeface="Century Gothic" panose="020B0502020202020204" pitchFamily="34" charset="0"/>
              <a:cs typeface="Roboto Ligh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6972905" y="4894597"/>
            <a:ext cx="2074606" cy="201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</a:pPr>
            <a:r>
              <a:rPr lang="en-US" sz="700" dirty="0">
                <a:solidFill>
                  <a:schemeClr val="bg1"/>
                </a:solidFill>
                <a:latin typeface="Century Gothic" panose="020B0502020202020204" pitchFamily="34" charset="0"/>
                <a:cs typeface="Roboto Light"/>
              </a:rPr>
              <a:t>© 2016 Synchronoss,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32854889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un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/>
              <a:cs typeface="Roboto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52750"/>
            <a:ext cx="9144000" cy="1676400"/>
          </a:xfrm>
          <a:solidFill>
            <a:schemeClr val="accent3">
              <a:alpha val="83000"/>
            </a:schemeClr>
          </a:solidFill>
        </p:spPr>
        <p:txBody>
          <a:bodyPr lIns="91440" tIns="0" bIns="137160" anchor="ctr" anchorCtr="1">
            <a:noAutofit/>
          </a:bodyPr>
          <a:lstStyle>
            <a:lvl1pPr>
              <a:lnSpc>
                <a:spcPct val="114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7534" y="133350"/>
            <a:ext cx="1560207" cy="513163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6200" y="4894597"/>
            <a:ext cx="293670" cy="201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10000"/>
              </a:lnSpc>
            </a:pPr>
            <a:fld id="{1E415895-0150-401C-ACA7-C124DA65EF44}" type="slidenum">
              <a:rPr lang="en-US" sz="700" smtClean="0">
                <a:solidFill>
                  <a:schemeClr val="bg1"/>
                </a:solidFill>
                <a:latin typeface="Century Gothic" panose="020B0502020202020204" pitchFamily="34" charset="0"/>
                <a:cs typeface="Roboto Light"/>
              </a:rPr>
              <a:pPr lvl="0" algn="l">
                <a:lnSpc>
                  <a:spcPct val="110000"/>
                </a:lnSpc>
              </a:pPr>
              <a:t>‹#›</a:t>
            </a:fld>
            <a:endParaRPr lang="en-US" sz="700" dirty="0">
              <a:solidFill>
                <a:schemeClr val="bg1"/>
              </a:solidFill>
              <a:latin typeface="Century Gothic" panose="020B0502020202020204" pitchFamily="34" charset="0"/>
              <a:cs typeface="Roboto Ligh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972905" y="4894597"/>
            <a:ext cx="2074606" cy="201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</a:pPr>
            <a:r>
              <a:rPr lang="en-US" sz="700" dirty="0">
                <a:solidFill>
                  <a:schemeClr val="bg1"/>
                </a:solidFill>
                <a:latin typeface="Century Gothic" panose="020B0502020202020204" pitchFamily="34" charset="0"/>
                <a:cs typeface="Roboto Light"/>
              </a:rPr>
              <a:t>© 2016 Synchronoss, Inc. All Rights Reserved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Sun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52750"/>
            <a:ext cx="9144000" cy="1676400"/>
          </a:xfrm>
          <a:solidFill>
            <a:schemeClr val="accent3">
              <a:alpha val="83000"/>
            </a:schemeClr>
          </a:solidFill>
        </p:spPr>
        <p:txBody>
          <a:bodyPr lIns="91440" tIns="0" bIns="137160" anchor="ctr" anchorCtr="1">
            <a:noAutofit/>
          </a:bodyPr>
          <a:lstStyle>
            <a:lvl1pPr>
              <a:lnSpc>
                <a:spcPct val="114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8878" y="108146"/>
            <a:ext cx="1379979" cy="452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 userDrawn="1"/>
        </p:nvSpPr>
        <p:spPr>
          <a:xfrm>
            <a:off x="76200" y="4894597"/>
            <a:ext cx="293670" cy="201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10000"/>
              </a:lnSpc>
            </a:pPr>
            <a:fld id="{1E415895-0150-401C-ACA7-C124DA65EF44}" type="slidenum">
              <a:rPr lang="en-US" sz="700" smtClean="0">
                <a:solidFill>
                  <a:schemeClr val="tx1"/>
                </a:solidFill>
                <a:latin typeface="Century Gothic" panose="020B0502020202020204" pitchFamily="34" charset="0"/>
                <a:cs typeface="Roboto Light"/>
              </a:rPr>
              <a:pPr lvl="0" algn="l">
                <a:lnSpc>
                  <a:spcPct val="110000"/>
                </a:lnSpc>
              </a:pPr>
              <a:t>‹#›</a:t>
            </a:fld>
            <a:endParaRPr lang="en-US" sz="700" dirty="0">
              <a:solidFill>
                <a:schemeClr val="tx1"/>
              </a:solidFill>
              <a:latin typeface="Century Gothic" panose="020B0502020202020204" pitchFamily="34" charset="0"/>
              <a:cs typeface="Roboto Ligh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972905" y="4894597"/>
            <a:ext cx="2074606" cy="201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</a:pPr>
            <a:r>
              <a:rPr lang="en-US" sz="700" dirty="0">
                <a:solidFill>
                  <a:schemeClr val="bg1"/>
                </a:solidFill>
                <a:latin typeface="Century Gothic" panose="020B0502020202020204" pitchFamily="34" charset="0"/>
                <a:cs typeface="Roboto Light"/>
              </a:rPr>
              <a:t>© 2016 Synchronoss,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50039954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360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7534" y="133350"/>
            <a:ext cx="1560207" cy="513163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2952750"/>
            <a:ext cx="9144000" cy="1676400"/>
          </a:xfrm>
          <a:solidFill>
            <a:schemeClr val="accent3">
              <a:alpha val="83000"/>
            </a:schemeClr>
          </a:solidFill>
        </p:spPr>
        <p:txBody>
          <a:bodyPr lIns="91440" tIns="0" bIns="137160" anchor="ctr" anchorCtr="1">
            <a:noAutofit/>
          </a:bodyPr>
          <a:lstStyle>
            <a:lvl1pPr>
              <a:lnSpc>
                <a:spcPct val="114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76200" y="4894597"/>
            <a:ext cx="293670" cy="201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10000"/>
              </a:lnSpc>
            </a:pPr>
            <a:fld id="{1E415895-0150-401C-ACA7-C124DA65EF44}" type="slidenum">
              <a:rPr lang="en-US" sz="700" smtClean="0">
                <a:solidFill>
                  <a:schemeClr val="tx1"/>
                </a:solidFill>
                <a:latin typeface="Century Gothic" panose="020B0502020202020204" pitchFamily="34" charset="0"/>
                <a:cs typeface="Roboto Light"/>
              </a:rPr>
              <a:pPr lvl="0" algn="l">
                <a:lnSpc>
                  <a:spcPct val="110000"/>
                </a:lnSpc>
              </a:pPr>
              <a:t>‹#›</a:t>
            </a:fld>
            <a:endParaRPr lang="en-US" sz="700" dirty="0">
              <a:solidFill>
                <a:schemeClr val="tx1"/>
              </a:solidFill>
              <a:latin typeface="Century Gothic" panose="020B0502020202020204" pitchFamily="34" charset="0"/>
              <a:cs typeface="Roboto Ligh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972905" y="4894597"/>
            <a:ext cx="2074606" cy="201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</a:pPr>
            <a:r>
              <a:rPr lang="en-US" sz="700" dirty="0">
                <a:solidFill>
                  <a:schemeClr val="tx1"/>
                </a:solidFill>
                <a:latin typeface="Century Gothic" panose="020B0502020202020204" pitchFamily="34" charset="0"/>
                <a:cs typeface="Roboto Light"/>
              </a:rPr>
              <a:t>© 2016 Synchronoss,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330886949"/>
      </p:ext>
    </p:extLst>
  </p:cSld>
  <p:clrMapOvr>
    <a:masterClrMapping/>
  </p:clrMapOvr>
  <p:transition spd="slow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9144000" cy="3638551"/>
          </a:xfrm>
          <a:prstGeom prst="rect">
            <a:avLst/>
          </a:prstGeom>
          <a:solidFill>
            <a:srgbClr val="2172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1800" kern="1200" dirty="0">
                <a:solidFill>
                  <a:schemeClr val="lt1"/>
                </a:solidFill>
                <a:latin typeface="Roboto Light"/>
                <a:ea typeface="+mn-ea"/>
                <a:cs typeface="Roboto Light"/>
              </a:rPr>
              <a:t>–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447800" y="942862"/>
            <a:ext cx="6248400" cy="3712298"/>
            <a:chOff x="228600" y="1058507"/>
            <a:chExt cx="8686800" cy="5160999"/>
          </a:xfrm>
        </p:grpSpPr>
        <p:pic>
          <p:nvPicPr>
            <p:cNvPr id="4" name="image4.png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8600" y="1243953"/>
              <a:ext cx="2743200" cy="4975553"/>
            </a:xfrm>
            <a:prstGeom prst="rect">
              <a:avLst/>
            </a:prstGeom>
            <a:ln w="12700"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  <a:reflection stA="33000" endPos="12000" dir="5400000" sy="-100000" algn="bl" rotWithShape="0"/>
            </a:effectLst>
          </p:spPr>
        </p:pic>
        <p:pic>
          <p:nvPicPr>
            <p:cNvPr id="5" name="image4.png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00401" y="1243953"/>
              <a:ext cx="2743200" cy="4975553"/>
            </a:xfrm>
            <a:prstGeom prst="rect">
              <a:avLst/>
            </a:prstGeom>
            <a:ln w="12700"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  <a:reflection stA="33000" endPos="12000" dir="5400000" sy="-100000" algn="bl" rotWithShape="0"/>
            </a:effectLst>
          </p:spPr>
        </p:pic>
        <p:pic>
          <p:nvPicPr>
            <p:cNvPr id="6" name="image4.png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72200" y="1243953"/>
              <a:ext cx="2743200" cy="4975553"/>
            </a:xfrm>
            <a:prstGeom prst="rect">
              <a:avLst/>
            </a:prstGeom>
            <a:ln w="12700"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  <a:reflection stA="33000" endPos="12000" dir="5400000" sy="-100000" algn="bl" rotWithShape="0"/>
            </a:effectLst>
          </p:spPr>
        </p:pic>
        <p:sp>
          <p:nvSpPr>
            <p:cNvPr id="8" name="Shape 68"/>
            <p:cNvSpPr/>
            <p:nvPr/>
          </p:nvSpPr>
          <p:spPr>
            <a:xfrm>
              <a:off x="1056316" y="1058507"/>
              <a:ext cx="1188722" cy="31954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27432" rIns="45719" bIns="27432" numCol="1" anchor="t">
              <a:spAutoFit/>
            </a:bodyPr>
            <a:lstStyle/>
            <a:p>
              <a:pPr marL="0" marR="0" indent="0" algn="ctr" defTabSz="914400" rtl="0" eaLnBrk="1" fontAlgn="auto" latinLnBrk="0" hangingPunct="0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1100" b="1" kern="0">
                  <a:solidFill>
                    <a:srgbClr val="FFFFFF"/>
                  </a:solidFill>
                  <a:latin typeface="Century Gothic"/>
                  <a:ea typeface="+mn-ea"/>
                  <a:cs typeface="+mn-cs"/>
                  <a:sym typeface="Arial"/>
                </a:rPr>
                <a:t>Old Phone</a:t>
              </a:r>
            </a:p>
          </p:txBody>
        </p:sp>
        <p:sp>
          <p:nvSpPr>
            <p:cNvPr id="11" name="Shape 71"/>
            <p:cNvSpPr/>
            <p:nvPr/>
          </p:nvSpPr>
          <p:spPr>
            <a:xfrm>
              <a:off x="4028116" y="1058507"/>
              <a:ext cx="1188722" cy="31954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27432" rIns="45719" bIns="27432" numCol="1" anchor="t">
              <a:spAutoFit/>
            </a:bodyPr>
            <a:lstStyle/>
            <a:p>
              <a:pPr marL="0" algn="ctr" defTabSz="914400" rtl="0" eaLnBrk="1" fontAlgn="auto" latinLnBrk="0" hangingPunct="0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1100" b="1" kern="0">
                  <a:solidFill>
                    <a:srgbClr val="FFFFFF"/>
                  </a:solidFill>
                  <a:latin typeface="Century Gothic"/>
                  <a:ea typeface="+mn-ea"/>
                  <a:cs typeface="+mn-cs"/>
                  <a:sym typeface="Arial"/>
                </a:rPr>
                <a:t>Old</a:t>
              </a:r>
              <a:r>
                <a:rPr lang="en-US" sz="1100" b="1" kern="0" baseline="0">
                  <a:solidFill>
                    <a:srgbClr val="FFFFFF"/>
                  </a:solidFill>
                  <a:latin typeface="Century Gothic"/>
                  <a:ea typeface="+mn-ea"/>
                  <a:cs typeface="+mn-cs"/>
                  <a:sym typeface="Arial"/>
                </a:rPr>
                <a:t> Phone</a:t>
              </a:r>
              <a:endParaRPr lang="en-US" sz="1100" b="1" kern="0">
                <a:solidFill>
                  <a:srgbClr val="FFFFFF"/>
                </a:solidFill>
                <a:latin typeface="Century Gothic"/>
                <a:ea typeface="+mn-ea"/>
                <a:cs typeface="+mn-cs"/>
                <a:sym typeface="Arial"/>
              </a:endParaRPr>
            </a:p>
          </p:txBody>
        </p:sp>
        <p:sp>
          <p:nvSpPr>
            <p:cNvPr id="14" name="Shape 74"/>
            <p:cNvSpPr/>
            <p:nvPr/>
          </p:nvSpPr>
          <p:spPr>
            <a:xfrm>
              <a:off x="6981220" y="1058507"/>
              <a:ext cx="1188722" cy="31954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27432" rIns="45719" bIns="27432" numCol="1" anchor="t">
              <a:spAutoFit/>
            </a:bodyPr>
            <a:lstStyle/>
            <a:p>
              <a:pPr marL="0" algn="ctr" defTabSz="914400" rtl="0" eaLnBrk="1" fontAlgn="auto" latinLnBrk="0" hangingPunct="0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1100" b="1" kern="0">
                  <a:solidFill>
                    <a:srgbClr val="FFFFFF"/>
                  </a:solidFill>
                  <a:latin typeface="Century Gothic"/>
                  <a:ea typeface="+mn-ea"/>
                  <a:cs typeface="+mn-cs"/>
                  <a:sym typeface="Arial"/>
                </a:rPr>
                <a:t>Old Phone</a:t>
              </a: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347175"/>
            <a:ext cx="7543800" cy="4462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1400" y="57150"/>
            <a:ext cx="1560207" cy="51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77726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59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29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1"/>
          <p:cNvSpPr>
            <a:spLocks noGrp="1"/>
          </p:cNvSpPr>
          <p:nvPr>
            <p:ph type="pic" sz="quarter" idx="27"/>
          </p:nvPr>
        </p:nvSpPr>
        <p:spPr>
          <a:xfrm>
            <a:off x="2209800" y="1576950"/>
            <a:ext cx="1537454" cy="14520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endParaRPr lang="en-US"/>
          </a:p>
        </p:txBody>
      </p:sp>
      <p:sp>
        <p:nvSpPr>
          <p:cNvPr id="26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5257800" y="1580842"/>
            <a:ext cx="1537454" cy="14520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0" name="Picture Placeholder 21"/>
          <p:cNvSpPr>
            <a:spLocks noGrp="1"/>
          </p:cNvSpPr>
          <p:nvPr>
            <p:ph type="pic" sz="quarter" idx="33"/>
          </p:nvPr>
        </p:nvSpPr>
        <p:spPr>
          <a:xfrm>
            <a:off x="685800" y="3024750"/>
            <a:ext cx="1537454" cy="14520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endParaRPr lang="en-US"/>
          </a:p>
        </p:txBody>
      </p:sp>
      <p:sp>
        <p:nvSpPr>
          <p:cNvPr id="32" name="Picture Placeholder 21"/>
          <p:cNvSpPr>
            <a:spLocks noGrp="1"/>
          </p:cNvSpPr>
          <p:nvPr>
            <p:ph type="pic" sz="quarter" idx="35"/>
          </p:nvPr>
        </p:nvSpPr>
        <p:spPr>
          <a:xfrm>
            <a:off x="3733800" y="3024750"/>
            <a:ext cx="1537454" cy="14520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endParaRPr lang="en-US"/>
          </a:p>
        </p:txBody>
      </p:sp>
      <p:sp>
        <p:nvSpPr>
          <p:cNvPr id="34" name="Picture Placeholder 21"/>
          <p:cNvSpPr>
            <a:spLocks noGrp="1"/>
          </p:cNvSpPr>
          <p:nvPr>
            <p:ph type="pic" sz="quarter" idx="37"/>
          </p:nvPr>
        </p:nvSpPr>
        <p:spPr>
          <a:xfrm>
            <a:off x="6781800" y="3024750"/>
            <a:ext cx="1537454" cy="14520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1667" y="510009"/>
            <a:ext cx="7332133" cy="488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8254309"/>
      </p:ext>
    </p:extLst>
  </p:cSld>
  <p:clrMapOvr>
    <a:masterClrMapping/>
  </p:clrMapOvr>
  <p:transition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0" y="0"/>
            <a:ext cx="9144000" cy="3638551"/>
          </a:xfrm>
          <a:prstGeom prst="rect">
            <a:avLst/>
          </a:prstGeom>
          <a:solidFill>
            <a:srgbClr val="2172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Roboto Light"/>
              <a:ea typeface="+mn-ea"/>
              <a:cs typeface="Roboto Light"/>
            </a:endParaRPr>
          </a:p>
        </p:txBody>
      </p:sp>
      <p:pic>
        <p:nvPicPr>
          <p:cNvPr id="18" name="image5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208"/>
          <a:stretch>
            <a:fillRect/>
          </a:stretch>
        </p:blipFill>
        <p:spPr>
          <a:xfrm>
            <a:off x="1676400" y="938156"/>
            <a:ext cx="2083080" cy="3716555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  <a:reflection stA="33000" endPos="12000" dir="5400000" sy="-100000" algn="bl" rotWithShape="0"/>
          </a:effectLst>
        </p:spPr>
      </p:pic>
      <p:pic>
        <p:nvPicPr>
          <p:cNvPr id="19" name="image5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208"/>
          <a:stretch>
            <a:fillRect/>
          </a:stretch>
        </p:blipFill>
        <p:spPr>
          <a:xfrm>
            <a:off x="3606744" y="938156"/>
            <a:ext cx="2083080" cy="3716555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  <a:reflection stA="33000" endPos="12000" dir="5400000" sy="-100000" algn="bl" rotWithShape="0"/>
          </a:effectLst>
        </p:spPr>
      </p:pic>
      <p:pic>
        <p:nvPicPr>
          <p:cNvPr id="20" name="image5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208"/>
          <a:stretch>
            <a:fillRect/>
          </a:stretch>
        </p:blipFill>
        <p:spPr>
          <a:xfrm>
            <a:off x="5542635" y="936625"/>
            <a:ext cx="2083080" cy="3716555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  <a:reflection stA="33000" endPos="12000" dir="5400000" sy="-100000" algn="bl" rotWithShape="0"/>
          </a:effectLst>
        </p:spPr>
      </p:pic>
      <p:sp>
        <p:nvSpPr>
          <p:cNvPr id="22" name="Shape 92"/>
          <p:cNvSpPr/>
          <p:nvPr/>
        </p:nvSpPr>
        <p:spPr>
          <a:xfrm>
            <a:off x="2237831" y="938654"/>
            <a:ext cx="924193" cy="229850"/>
          </a:xfrm>
          <a:prstGeom prst="roundRect">
            <a:avLst>
              <a:gd name="adj" fmla="val 16667"/>
            </a:avLst>
          </a:prstGeom>
          <a:solidFill>
            <a:srgbClr val="01B38F"/>
          </a:solidFill>
          <a:ln w="12700" cap="flat">
            <a:noFill/>
            <a:miter lim="400000"/>
          </a:ln>
          <a:effectLst/>
        </p:spPr>
        <p:txBody>
          <a:bodyPr wrap="none" lIns="45719" tIns="27432" rIns="45719" bIns="27432" numCol="1" anchor="t">
            <a:spAutoFit/>
          </a:bodyPr>
          <a:lstStyle/>
          <a:p>
            <a:pPr marL="0" algn="ctr" defTabSz="914400" rtl="0" eaLnBrk="1" fontAlgn="auto" latinLnBrk="0" hangingPunc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1100" b="1" kern="0">
                <a:solidFill>
                  <a:srgbClr val="FFFFFF"/>
                </a:solidFill>
                <a:latin typeface="Century Gothic"/>
                <a:ea typeface="+mn-ea"/>
                <a:cs typeface="+mn-cs"/>
                <a:sym typeface="Arial"/>
              </a:rPr>
              <a:t> New Phone</a:t>
            </a:r>
          </a:p>
        </p:txBody>
      </p:sp>
      <p:sp>
        <p:nvSpPr>
          <p:cNvPr id="17" name="Shape 92"/>
          <p:cNvSpPr/>
          <p:nvPr userDrawn="1"/>
        </p:nvSpPr>
        <p:spPr>
          <a:xfrm>
            <a:off x="4163328" y="938654"/>
            <a:ext cx="924193" cy="229850"/>
          </a:xfrm>
          <a:prstGeom prst="roundRect">
            <a:avLst>
              <a:gd name="adj" fmla="val 16667"/>
            </a:avLst>
          </a:prstGeom>
          <a:solidFill>
            <a:srgbClr val="01B38F"/>
          </a:solidFill>
          <a:ln w="12700" cap="flat">
            <a:noFill/>
            <a:miter lim="400000"/>
          </a:ln>
          <a:effectLst/>
        </p:spPr>
        <p:txBody>
          <a:bodyPr wrap="none" lIns="45719" tIns="27432" rIns="45719" bIns="27432" numCol="1" anchor="t">
            <a:spAutoFit/>
          </a:bodyPr>
          <a:lstStyle/>
          <a:p>
            <a:pPr marL="0" algn="ctr" defTabSz="914400" rtl="0" eaLnBrk="1" fontAlgn="auto" latinLnBrk="0" hangingPunc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1100" b="1" kern="0">
                <a:solidFill>
                  <a:srgbClr val="FFFFFF"/>
                </a:solidFill>
                <a:latin typeface="Century Gothic"/>
                <a:ea typeface="+mn-ea"/>
                <a:cs typeface="+mn-cs"/>
                <a:sym typeface="Arial"/>
              </a:rPr>
              <a:t> New Phone</a:t>
            </a:r>
          </a:p>
        </p:txBody>
      </p:sp>
      <p:sp>
        <p:nvSpPr>
          <p:cNvPr id="32" name="Shape 92"/>
          <p:cNvSpPr/>
          <p:nvPr userDrawn="1"/>
        </p:nvSpPr>
        <p:spPr>
          <a:xfrm>
            <a:off x="6091188" y="938654"/>
            <a:ext cx="924193" cy="229850"/>
          </a:xfrm>
          <a:prstGeom prst="roundRect">
            <a:avLst>
              <a:gd name="adj" fmla="val 16667"/>
            </a:avLst>
          </a:prstGeom>
          <a:solidFill>
            <a:srgbClr val="01B38F"/>
          </a:solidFill>
          <a:ln w="12700" cap="flat">
            <a:noFill/>
            <a:miter lim="400000"/>
          </a:ln>
          <a:effectLst/>
        </p:spPr>
        <p:txBody>
          <a:bodyPr wrap="none" lIns="45719" tIns="27432" rIns="45719" bIns="27432" numCol="1" anchor="t">
            <a:spAutoFit/>
          </a:bodyPr>
          <a:lstStyle/>
          <a:p>
            <a:pPr marL="0" algn="ctr" defTabSz="914400" rtl="0" eaLnBrk="1" fontAlgn="auto" latinLnBrk="0" hangingPunc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1100" b="1" kern="0">
                <a:solidFill>
                  <a:srgbClr val="FFFFFF"/>
                </a:solidFill>
                <a:latin typeface="Century Gothic"/>
                <a:ea typeface="+mn-ea"/>
                <a:cs typeface="+mn-cs"/>
                <a:sym typeface="Arial"/>
              </a:rPr>
              <a:t> New Phone</a:t>
            </a:r>
          </a:p>
        </p:txBody>
      </p:sp>
      <p:sp>
        <p:nvSpPr>
          <p:cNvPr id="11" name="Title 11"/>
          <p:cNvSpPr>
            <a:spLocks noGrp="1"/>
          </p:cNvSpPr>
          <p:nvPr>
            <p:ph type="title"/>
          </p:nvPr>
        </p:nvSpPr>
        <p:spPr>
          <a:xfrm>
            <a:off x="0" y="347175"/>
            <a:ext cx="7543800" cy="4462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1400" y="57150"/>
            <a:ext cx="1560207" cy="51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54270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59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91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 userDrawn="1"/>
        </p:nvSpPr>
        <p:spPr>
          <a:xfrm>
            <a:off x="0" y="0"/>
            <a:ext cx="9144000" cy="3638551"/>
          </a:xfrm>
          <a:prstGeom prst="rect">
            <a:avLst/>
          </a:prstGeom>
          <a:solidFill>
            <a:srgbClr val="2172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Roboto Light"/>
              <a:ea typeface="+mn-ea"/>
              <a:cs typeface="Roboto Light"/>
            </a:endParaRPr>
          </a:p>
        </p:txBody>
      </p:sp>
      <p:pic>
        <p:nvPicPr>
          <p:cNvPr id="34" name="image4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3600" y="1068660"/>
            <a:ext cx="1945747" cy="3529150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  <a:reflection stA="33000" endPos="12000" dir="5400000" sy="-100000" algn="bl" rotWithShape="0"/>
          </a:effectLst>
        </p:spPr>
      </p:pic>
      <p:pic>
        <p:nvPicPr>
          <p:cNvPr id="35" name="image5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208"/>
          <a:stretch>
            <a:fillRect/>
          </a:stretch>
        </p:blipFill>
        <p:spPr>
          <a:xfrm>
            <a:off x="4923516" y="936625"/>
            <a:ext cx="2086884" cy="3723342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  <a:reflection stA="33000" endPos="12000" dir="5400000" sy="-100000" algn="bl" rotWithShape="0"/>
          </a:effectLst>
        </p:spPr>
      </p:pic>
      <p:sp>
        <p:nvSpPr>
          <p:cNvPr id="14" name="Shape 92"/>
          <p:cNvSpPr/>
          <p:nvPr userDrawn="1"/>
        </p:nvSpPr>
        <p:spPr>
          <a:xfrm>
            <a:off x="5474520" y="938654"/>
            <a:ext cx="924193" cy="229850"/>
          </a:xfrm>
          <a:prstGeom prst="roundRect">
            <a:avLst>
              <a:gd name="adj" fmla="val 16667"/>
            </a:avLst>
          </a:prstGeom>
          <a:solidFill>
            <a:srgbClr val="01B38F"/>
          </a:solidFill>
          <a:ln w="12700" cap="flat">
            <a:noFill/>
            <a:miter lim="400000"/>
          </a:ln>
          <a:effectLst/>
        </p:spPr>
        <p:txBody>
          <a:bodyPr wrap="none" lIns="45719" tIns="27432" rIns="45719" bIns="27432" numCol="1" anchor="t">
            <a:spAutoFit/>
          </a:bodyPr>
          <a:lstStyle/>
          <a:p>
            <a:pPr marL="0" algn="ctr" defTabSz="914400" rtl="0" eaLnBrk="1" fontAlgn="auto" latinLnBrk="0" hangingPunc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1100" b="1" kern="0">
                <a:solidFill>
                  <a:srgbClr val="FFFFFF"/>
                </a:solidFill>
                <a:latin typeface="Century Gothic"/>
                <a:ea typeface="+mn-ea"/>
                <a:cs typeface="+mn-cs"/>
                <a:sym typeface="Arial"/>
              </a:rPr>
              <a:t> New Phone</a:t>
            </a:r>
          </a:p>
        </p:txBody>
      </p:sp>
      <p:sp>
        <p:nvSpPr>
          <p:cNvPr id="15" name="Shape 68"/>
          <p:cNvSpPr/>
          <p:nvPr userDrawn="1"/>
        </p:nvSpPr>
        <p:spPr>
          <a:xfrm>
            <a:off x="2702933" y="938654"/>
            <a:ext cx="855046" cy="22985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27432" rIns="45719" bIns="27432" numCol="1" anchor="t">
            <a:spAutoFit/>
          </a:bodyPr>
          <a:lstStyle/>
          <a:p>
            <a:pPr marL="0" marR="0" indent="0" algn="ctr" defTabSz="914400" rtl="0" eaLnBrk="1" fontAlgn="auto" latinLnBrk="0" hangingPunc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1100" b="1" kern="0">
                <a:solidFill>
                  <a:srgbClr val="FFFFFF"/>
                </a:solidFill>
                <a:latin typeface="Century Gothic"/>
                <a:ea typeface="+mn-ea"/>
                <a:cs typeface="+mn-cs"/>
                <a:sym typeface="Arial"/>
              </a:rPr>
              <a:t>Old Phone</a:t>
            </a:r>
          </a:p>
        </p:txBody>
      </p:sp>
      <p:sp>
        <p:nvSpPr>
          <p:cNvPr id="9" name="Title 11"/>
          <p:cNvSpPr>
            <a:spLocks noGrp="1"/>
          </p:cNvSpPr>
          <p:nvPr>
            <p:ph type="title"/>
          </p:nvPr>
        </p:nvSpPr>
        <p:spPr>
          <a:xfrm>
            <a:off x="0" y="347175"/>
            <a:ext cx="7543800" cy="4462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1400" y="57150"/>
            <a:ext cx="1560207" cy="51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4741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59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916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9144000" cy="3638551"/>
          </a:xfrm>
          <a:prstGeom prst="rect">
            <a:avLst/>
          </a:prstGeom>
          <a:solidFill>
            <a:srgbClr val="2172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Roboto Light"/>
              <a:ea typeface="+mn-ea"/>
              <a:cs typeface="Roboto Light"/>
            </a:endParaRPr>
          </a:p>
        </p:txBody>
      </p:sp>
      <p:pic>
        <p:nvPicPr>
          <p:cNvPr id="34" name="image4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3600" y="1068660"/>
            <a:ext cx="1945747" cy="3529150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  <a:reflection stA="33000" endPos="12000" dir="5400000" sy="-100000" algn="bl" rotWithShape="0"/>
          </a:effectLst>
        </p:spPr>
      </p:pic>
      <p:pic>
        <p:nvPicPr>
          <p:cNvPr id="11" name="image4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9200" y="1068660"/>
            <a:ext cx="1945747" cy="3529150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  <a:reflection stA="33000" endPos="12000" dir="5400000" sy="-100000" algn="bl" rotWithShape="0"/>
          </a:effectLst>
        </p:spPr>
      </p:pic>
      <p:sp>
        <p:nvSpPr>
          <p:cNvPr id="15" name="Shape 68"/>
          <p:cNvSpPr/>
          <p:nvPr userDrawn="1"/>
        </p:nvSpPr>
        <p:spPr>
          <a:xfrm>
            <a:off x="2702933" y="938654"/>
            <a:ext cx="855046" cy="22985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27432" rIns="45719" bIns="27432" numCol="1" anchor="t">
            <a:spAutoFit/>
          </a:bodyPr>
          <a:lstStyle/>
          <a:p>
            <a:pPr marL="0" marR="0" indent="0" algn="ctr" defTabSz="914400" rtl="0" eaLnBrk="1" fontAlgn="auto" latinLnBrk="0" hangingPunc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1100" b="1" kern="0">
                <a:solidFill>
                  <a:srgbClr val="FFFFFF"/>
                </a:solidFill>
                <a:latin typeface="Century Gothic"/>
                <a:ea typeface="+mn-ea"/>
                <a:cs typeface="+mn-cs"/>
                <a:sym typeface="Arial"/>
              </a:rPr>
              <a:t>Old Phone</a:t>
            </a:r>
          </a:p>
        </p:txBody>
      </p:sp>
      <p:sp>
        <p:nvSpPr>
          <p:cNvPr id="16" name="Shape 68"/>
          <p:cNvSpPr/>
          <p:nvPr userDrawn="1"/>
        </p:nvSpPr>
        <p:spPr>
          <a:xfrm>
            <a:off x="5619754" y="938654"/>
            <a:ext cx="855046" cy="22985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27432" rIns="45719" bIns="27432" numCol="1" anchor="t">
            <a:spAutoFit/>
          </a:bodyPr>
          <a:lstStyle/>
          <a:p>
            <a:pPr marL="0" marR="0" indent="0" algn="ctr" defTabSz="914400" rtl="0" eaLnBrk="1" fontAlgn="auto" latinLnBrk="0" hangingPunc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1100" b="1" kern="0">
                <a:solidFill>
                  <a:srgbClr val="FFFFFF"/>
                </a:solidFill>
                <a:latin typeface="Century Gothic"/>
                <a:ea typeface="+mn-ea"/>
                <a:cs typeface="+mn-cs"/>
                <a:sym typeface="Arial"/>
              </a:rPr>
              <a:t>Old Phone</a:t>
            </a:r>
          </a:p>
        </p:txBody>
      </p:sp>
      <p:sp>
        <p:nvSpPr>
          <p:cNvPr id="9" name="Title 11"/>
          <p:cNvSpPr>
            <a:spLocks noGrp="1"/>
          </p:cNvSpPr>
          <p:nvPr>
            <p:ph type="title"/>
          </p:nvPr>
        </p:nvSpPr>
        <p:spPr>
          <a:xfrm>
            <a:off x="0" y="347175"/>
            <a:ext cx="7543800" cy="4462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1400" y="57150"/>
            <a:ext cx="1560207" cy="51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78738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59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916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9144000" cy="3638551"/>
          </a:xfrm>
          <a:prstGeom prst="rect">
            <a:avLst/>
          </a:prstGeom>
          <a:solidFill>
            <a:srgbClr val="2172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Roboto Light"/>
              <a:ea typeface="+mn-ea"/>
              <a:cs typeface="Roboto Light"/>
            </a:endParaRPr>
          </a:p>
        </p:txBody>
      </p:sp>
      <p:pic>
        <p:nvPicPr>
          <p:cNvPr id="35" name="image5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208"/>
          <a:stretch>
            <a:fillRect/>
          </a:stretch>
        </p:blipFill>
        <p:spPr>
          <a:xfrm>
            <a:off x="4923516" y="936625"/>
            <a:ext cx="2086884" cy="3723342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  <a:reflection stA="33000" endPos="12000" dir="5400000" sy="-100000" algn="bl" rotWithShape="0"/>
          </a:effectLst>
        </p:spPr>
      </p:pic>
      <p:pic>
        <p:nvPicPr>
          <p:cNvPr id="11" name="image5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208"/>
          <a:stretch>
            <a:fillRect/>
          </a:stretch>
        </p:blipFill>
        <p:spPr>
          <a:xfrm>
            <a:off x="2209800" y="936625"/>
            <a:ext cx="2086884" cy="3723342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  <a:reflection stA="33000" endPos="12000" dir="5400000" sy="-100000" algn="bl" rotWithShape="0"/>
          </a:effectLst>
        </p:spPr>
      </p:pic>
      <p:sp>
        <p:nvSpPr>
          <p:cNvPr id="15" name="Shape 92"/>
          <p:cNvSpPr/>
          <p:nvPr userDrawn="1"/>
        </p:nvSpPr>
        <p:spPr>
          <a:xfrm>
            <a:off x="5474520" y="927079"/>
            <a:ext cx="924193" cy="229850"/>
          </a:xfrm>
          <a:prstGeom prst="roundRect">
            <a:avLst>
              <a:gd name="adj" fmla="val 16667"/>
            </a:avLst>
          </a:prstGeom>
          <a:solidFill>
            <a:srgbClr val="01B38F"/>
          </a:solidFill>
          <a:ln w="12700" cap="flat">
            <a:noFill/>
            <a:miter lim="400000"/>
          </a:ln>
          <a:effectLst/>
        </p:spPr>
        <p:txBody>
          <a:bodyPr wrap="none" lIns="45719" tIns="27432" rIns="45719" bIns="27432" numCol="1" anchor="t">
            <a:spAutoFit/>
          </a:bodyPr>
          <a:lstStyle/>
          <a:p>
            <a:pPr marL="0" algn="ctr" defTabSz="914400" rtl="0" eaLnBrk="1" fontAlgn="auto" latinLnBrk="0" hangingPunc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1100" b="1" kern="0">
                <a:solidFill>
                  <a:srgbClr val="FFFFFF"/>
                </a:solidFill>
                <a:latin typeface="Century Gothic"/>
                <a:ea typeface="+mn-ea"/>
                <a:cs typeface="+mn-cs"/>
                <a:sym typeface="Arial"/>
              </a:rPr>
              <a:t> New Phone</a:t>
            </a:r>
          </a:p>
        </p:txBody>
      </p:sp>
      <p:sp>
        <p:nvSpPr>
          <p:cNvPr id="17" name="Shape 92"/>
          <p:cNvSpPr/>
          <p:nvPr userDrawn="1"/>
        </p:nvSpPr>
        <p:spPr>
          <a:xfrm>
            <a:off x="2754469" y="927079"/>
            <a:ext cx="924193" cy="229850"/>
          </a:xfrm>
          <a:prstGeom prst="roundRect">
            <a:avLst>
              <a:gd name="adj" fmla="val 16667"/>
            </a:avLst>
          </a:prstGeom>
          <a:solidFill>
            <a:srgbClr val="01B38F"/>
          </a:solidFill>
          <a:ln w="12700" cap="flat">
            <a:noFill/>
            <a:miter lim="400000"/>
          </a:ln>
          <a:effectLst/>
        </p:spPr>
        <p:txBody>
          <a:bodyPr wrap="none" lIns="45719" tIns="27432" rIns="45719" bIns="27432" numCol="1" anchor="t">
            <a:spAutoFit/>
          </a:bodyPr>
          <a:lstStyle/>
          <a:p>
            <a:pPr marL="0" algn="ctr" defTabSz="914400" rtl="0" eaLnBrk="1" fontAlgn="auto" latinLnBrk="0" hangingPunc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1100" b="1" kern="0">
                <a:solidFill>
                  <a:srgbClr val="FFFFFF"/>
                </a:solidFill>
                <a:latin typeface="Century Gothic"/>
                <a:ea typeface="+mn-ea"/>
                <a:cs typeface="+mn-cs"/>
                <a:sym typeface="Arial"/>
              </a:rPr>
              <a:t> New Phone</a:t>
            </a:r>
          </a:p>
        </p:txBody>
      </p:sp>
      <p:sp>
        <p:nvSpPr>
          <p:cNvPr id="9" name="Title 11"/>
          <p:cNvSpPr>
            <a:spLocks noGrp="1"/>
          </p:cNvSpPr>
          <p:nvPr>
            <p:ph type="title"/>
          </p:nvPr>
        </p:nvSpPr>
        <p:spPr>
          <a:xfrm>
            <a:off x="0" y="347175"/>
            <a:ext cx="7543800" cy="4462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1400" y="57150"/>
            <a:ext cx="1560207" cy="51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0402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59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916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3638551"/>
          </a:xfrm>
          <a:prstGeom prst="rect">
            <a:avLst/>
          </a:prstGeom>
          <a:solidFill>
            <a:srgbClr val="2172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Roboto Light"/>
              <a:ea typeface="+mn-ea"/>
              <a:cs typeface="Roboto Light"/>
            </a:endParaRPr>
          </a:p>
        </p:txBody>
      </p:sp>
      <p:pic>
        <p:nvPicPr>
          <p:cNvPr id="11" name="image5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208"/>
          <a:stretch>
            <a:fillRect/>
          </a:stretch>
        </p:blipFill>
        <p:spPr>
          <a:xfrm>
            <a:off x="3581400" y="936625"/>
            <a:ext cx="2086884" cy="3723342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  <a:reflection stA="33000" endPos="12000" dir="5400000" sy="-100000" algn="bl" rotWithShape="0"/>
          </a:effectLst>
        </p:spPr>
      </p:pic>
      <p:sp>
        <p:nvSpPr>
          <p:cNvPr id="9" name="Shape 92"/>
          <p:cNvSpPr/>
          <p:nvPr userDrawn="1"/>
        </p:nvSpPr>
        <p:spPr>
          <a:xfrm>
            <a:off x="4133054" y="938654"/>
            <a:ext cx="924193" cy="229850"/>
          </a:xfrm>
          <a:prstGeom prst="roundRect">
            <a:avLst>
              <a:gd name="adj" fmla="val 16667"/>
            </a:avLst>
          </a:prstGeom>
          <a:solidFill>
            <a:srgbClr val="01B38F"/>
          </a:solidFill>
          <a:ln w="12700" cap="flat">
            <a:noFill/>
            <a:miter lim="400000"/>
          </a:ln>
          <a:effectLst/>
        </p:spPr>
        <p:txBody>
          <a:bodyPr wrap="none" lIns="45719" tIns="27432" rIns="45719" bIns="27432" numCol="1" anchor="t">
            <a:spAutoFit/>
          </a:bodyPr>
          <a:lstStyle/>
          <a:p>
            <a:pPr marL="0" algn="ctr" defTabSz="914400" rtl="0" eaLnBrk="1" fontAlgn="auto" latinLnBrk="0" hangingPunc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1100" b="1" kern="0">
                <a:solidFill>
                  <a:srgbClr val="FFFFFF"/>
                </a:solidFill>
                <a:latin typeface="Century Gothic"/>
                <a:ea typeface="+mn-ea"/>
                <a:cs typeface="+mn-cs"/>
                <a:sym typeface="Arial"/>
              </a:rPr>
              <a:t> New Phone</a:t>
            </a:r>
          </a:p>
        </p:txBody>
      </p:sp>
      <p:sp>
        <p:nvSpPr>
          <p:cNvPr id="7" name="Title 11"/>
          <p:cNvSpPr>
            <a:spLocks noGrp="1"/>
          </p:cNvSpPr>
          <p:nvPr>
            <p:ph type="title"/>
          </p:nvPr>
        </p:nvSpPr>
        <p:spPr>
          <a:xfrm>
            <a:off x="0" y="347175"/>
            <a:ext cx="7543800" cy="4462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1400" y="57150"/>
            <a:ext cx="1560207" cy="51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80902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59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916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3638551"/>
          </a:xfrm>
          <a:prstGeom prst="rect">
            <a:avLst/>
          </a:prstGeom>
          <a:solidFill>
            <a:srgbClr val="2172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Roboto Light"/>
              <a:ea typeface="+mn-ea"/>
              <a:cs typeface="Roboto Light"/>
            </a:endParaRPr>
          </a:p>
        </p:txBody>
      </p:sp>
      <p:pic>
        <p:nvPicPr>
          <p:cNvPr id="34" name="image4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9126" y="1068660"/>
            <a:ext cx="1945747" cy="3529150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  <a:reflection stA="33000" endPos="12000" dir="5400000" sy="-100000" algn="bl" rotWithShape="0"/>
          </a:effectLst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347175"/>
            <a:ext cx="7543800" cy="4462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hape 68"/>
          <p:cNvSpPr/>
          <p:nvPr userDrawn="1"/>
        </p:nvSpPr>
        <p:spPr>
          <a:xfrm>
            <a:off x="4167627" y="927079"/>
            <a:ext cx="855046" cy="22985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27432" rIns="45719" bIns="27432" numCol="1" anchor="t">
            <a:spAutoFit/>
          </a:bodyPr>
          <a:lstStyle/>
          <a:p>
            <a:pPr marL="0" marR="0" indent="0" algn="ctr" defTabSz="914400" rtl="0" eaLnBrk="1" fontAlgn="auto" latinLnBrk="0" hangingPunc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1100" b="1" kern="0">
                <a:solidFill>
                  <a:srgbClr val="FFFFFF"/>
                </a:solidFill>
                <a:latin typeface="Century Gothic"/>
                <a:ea typeface="+mn-ea"/>
                <a:cs typeface="+mn-cs"/>
                <a:sym typeface="Arial"/>
              </a:rPr>
              <a:t>Old Phone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1400" y="57150"/>
            <a:ext cx="1560207" cy="51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69797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59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91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37226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1"/>
          <p:cNvSpPr>
            <a:spLocks noGrp="1"/>
          </p:cNvSpPr>
          <p:nvPr>
            <p:ph type="pic" sz="quarter" idx="26"/>
          </p:nvPr>
        </p:nvSpPr>
        <p:spPr>
          <a:xfrm>
            <a:off x="4611111" y="1435185"/>
            <a:ext cx="1905000" cy="15282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endParaRPr lang="en-US"/>
          </a:p>
        </p:txBody>
      </p:sp>
      <p:sp>
        <p:nvSpPr>
          <p:cNvPr id="19" name="Picture Placeholder 21"/>
          <p:cNvSpPr>
            <a:spLocks noGrp="1"/>
          </p:cNvSpPr>
          <p:nvPr>
            <p:ph type="pic" sz="quarter" idx="27"/>
          </p:nvPr>
        </p:nvSpPr>
        <p:spPr>
          <a:xfrm>
            <a:off x="4611111" y="3039585"/>
            <a:ext cx="1905000" cy="15282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endParaRPr lang="en-US"/>
          </a:p>
        </p:txBody>
      </p:sp>
      <p:sp>
        <p:nvSpPr>
          <p:cNvPr id="20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439667" y="1435185"/>
            <a:ext cx="1905000" cy="15282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1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439667" y="3039585"/>
            <a:ext cx="1905000" cy="15282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1667" y="510009"/>
            <a:ext cx="7332133" cy="488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6573767" y="1826170"/>
            <a:ext cx="2127250" cy="116148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="0">
                <a:solidFill>
                  <a:schemeClr val="tx1"/>
                </a:solidFill>
                <a:latin typeface="Century Gothic"/>
                <a:cs typeface="Century Gothic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573767" y="1453108"/>
            <a:ext cx="2127250" cy="3081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1">
                <a:solidFill>
                  <a:schemeClr val="tx1"/>
                </a:solidFill>
                <a:latin typeface="Century Gothic"/>
                <a:ea typeface="Roboto Light"/>
                <a:cs typeface="Century Gothic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8" name="Text Placeholder 26"/>
          <p:cNvSpPr>
            <a:spLocks noGrp="1"/>
          </p:cNvSpPr>
          <p:nvPr>
            <p:ph type="body" sz="quarter" idx="30"/>
          </p:nvPr>
        </p:nvSpPr>
        <p:spPr>
          <a:xfrm>
            <a:off x="2392292" y="1826170"/>
            <a:ext cx="2127250" cy="116148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="0">
                <a:solidFill>
                  <a:schemeClr val="tx1"/>
                </a:solidFill>
                <a:latin typeface="Century Gothic"/>
                <a:cs typeface="Century Gothic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31"/>
          </p:nvPr>
        </p:nvSpPr>
        <p:spPr>
          <a:xfrm>
            <a:off x="2392292" y="1440437"/>
            <a:ext cx="2127250" cy="3081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1">
                <a:solidFill>
                  <a:schemeClr val="tx1"/>
                </a:solidFill>
                <a:latin typeface="Century Gothic"/>
                <a:ea typeface="Roboto Light"/>
                <a:cs typeface="Century Gothic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24" name="Text Placeholder 26"/>
          <p:cNvSpPr>
            <a:spLocks noGrp="1"/>
          </p:cNvSpPr>
          <p:nvPr>
            <p:ph type="body" sz="quarter" idx="32"/>
          </p:nvPr>
        </p:nvSpPr>
        <p:spPr>
          <a:xfrm>
            <a:off x="2392292" y="3406295"/>
            <a:ext cx="2127250" cy="116148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="0">
                <a:solidFill>
                  <a:schemeClr val="tx1"/>
                </a:solidFill>
                <a:latin typeface="Century Gothic"/>
                <a:cs typeface="Century Gothic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33"/>
          </p:nvPr>
        </p:nvSpPr>
        <p:spPr>
          <a:xfrm>
            <a:off x="2392292" y="3033233"/>
            <a:ext cx="2127250" cy="3081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1">
                <a:solidFill>
                  <a:schemeClr val="tx1"/>
                </a:solidFill>
                <a:latin typeface="Century Gothic"/>
                <a:ea typeface="Roboto Light"/>
                <a:cs typeface="Century Gothic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26" name="Text Placeholder 26"/>
          <p:cNvSpPr>
            <a:spLocks noGrp="1"/>
          </p:cNvSpPr>
          <p:nvPr>
            <p:ph type="body" sz="quarter" idx="34"/>
          </p:nvPr>
        </p:nvSpPr>
        <p:spPr>
          <a:xfrm>
            <a:off x="6573767" y="3406295"/>
            <a:ext cx="2127250" cy="116148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="0">
                <a:solidFill>
                  <a:schemeClr val="tx1"/>
                </a:solidFill>
                <a:latin typeface="Century Gothic"/>
                <a:cs typeface="Century Gothic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35"/>
          </p:nvPr>
        </p:nvSpPr>
        <p:spPr>
          <a:xfrm>
            <a:off x="6573767" y="3033233"/>
            <a:ext cx="2127250" cy="3081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1">
                <a:solidFill>
                  <a:schemeClr val="tx1"/>
                </a:solidFill>
                <a:latin typeface="Century Gothic"/>
                <a:ea typeface="Roboto Light"/>
                <a:cs typeface="Century Gothic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233799256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1"/>
          <p:cNvSpPr>
            <a:spLocks noGrp="1"/>
          </p:cNvSpPr>
          <p:nvPr>
            <p:ph type="pic" sz="quarter" idx="26"/>
          </p:nvPr>
        </p:nvSpPr>
        <p:spPr>
          <a:xfrm>
            <a:off x="4562002" y="1504950"/>
            <a:ext cx="2300998" cy="16764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endParaRPr lang="en-US"/>
          </a:p>
        </p:txBody>
      </p:sp>
      <p:sp>
        <p:nvSpPr>
          <p:cNvPr id="19" name="Picture Placeholder 21"/>
          <p:cNvSpPr>
            <a:spLocks noGrp="1"/>
          </p:cNvSpPr>
          <p:nvPr>
            <p:ph type="pic" sz="quarter" idx="27"/>
          </p:nvPr>
        </p:nvSpPr>
        <p:spPr>
          <a:xfrm>
            <a:off x="6843002" y="1504950"/>
            <a:ext cx="2300998" cy="16764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endParaRPr lang="en-US"/>
          </a:p>
        </p:txBody>
      </p:sp>
      <p:sp>
        <p:nvSpPr>
          <p:cNvPr id="20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0" y="1504950"/>
            <a:ext cx="2300998" cy="16764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1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2281001" y="1504950"/>
            <a:ext cx="2300998" cy="16764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</a:lstStyle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1667" y="510009"/>
            <a:ext cx="7332133" cy="488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30"/>
          </p:nvPr>
        </p:nvSpPr>
        <p:spPr>
          <a:xfrm>
            <a:off x="85725" y="3316285"/>
            <a:ext cx="2127250" cy="155098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="0">
                <a:solidFill>
                  <a:schemeClr val="tx1"/>
                </a:solidFill>
                <a:latin typeface="Century Gothic"/>
                <a:cs typeface="Century Gothic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31"/>
          </p:nvPr>
        </p:nvSpPr>
        <p:spPr>
          <a:xfrm>
            <a:off x="2300998" y="3316285"/>
            <a:ext cx="2127250" cy="155098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="0">
                <a:solidFill>
                  <a:schemeClr val="tx1"/>
                </a:solidFill>
                <a:latin typeface="Century Gothic"/>
                <a:cs typeface="Century Gothic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32"/>
          </p:nvPr>
        </p:nvSpPr>
        <p:spPr>
          <a:xfrm>
            <a:off x="4581999" y="3316285"/>
            <a:ext cx="2127250" cy="155098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="0">
                <a:solidFill>
                  <a:schemeClr val="tx1"/>
                </a:solidFill>
                <a:latin typeface="Century Gothic"/>
                <a:cs typeface="Century Gothic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33"/>
          </p:nvPr>
        </p:nvSpPr>
        <p:spPr>
          <a:xfrm>
            <a:off x="6863000" y="3316285"/>
            <a:ext cx="2127250" cy="155098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="0">
                <a:solidFill>
                  <a:schemeClr val="tx1"/>
                </a:solidFill>
                <a:latin typeface="Century Gothic"/>
                <a:cs typeface="Century Gothic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914542062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8"/>
          <p:cNvSpPr>
            <a:spLocks noGrp="1" noChangeAspect="1"/>
          </p:cNvSpPr>
          <p:nvPr>
            <p:ph type="pic" sz="quarter" idx="51"/>
          </p:nvPr>
        </p:nvSpPr>
        <p:spPr>
          <a:xfrm>
            <a:off x="5334000" y="1301301"/>
            <a:ext cx="2133600" cy="21336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Roboto Light"/>
                <a:cs typeface="Roboto Light"/>
              </a:defRPr>
            </a:lvl1pPr>
          </a:lstStyle>
          <a:p>
            <a:endParaRPr lang="en-JM" dirty="0"/>
          </a:p>
        </p:txBody>
      </p:sp>
      <p:sp>
        <p:nvSpPr>
          <p:cNvPr id="5" name="Picture Placeholder 28"/>
          <p:cNvSpPr>
            <a:spLocks noGrp="1" noChangeAspect="1"/>
          </p:cNvSpPr>
          <p:nvPr>
            <p:ph type="pic" sz="quarter" idx="52"/>
          </p:nvPr>
        </p:nvSpPr>
        <p:spPr>
          <a:xfrm>
            <a:off x="1676400" y="1301301"/>
            <a:ext cx="2133600" cy="21336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  <a:latin typeface="Roboto Light"/>
                <a:cs typeface="Roboto Light"/>
              </a:defRPr>
            </a:lvl1pPr>
          </a:lstStyle>
          <a:p>
            <a:endParaRPr lang="en-JM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1667" y="510009"/>
            <a:ext cx="7332133" cy="488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30"/>
          </p:nvPr>
        </p:nvSpPr>
        <p:spPr>
          <a:xfrm>
            <a:off x="1876425" y="3560312"/>
            <a:ext cx="1685925" cy="97949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="0">
                <a:solidFill>
                  <a:schemeClr val="tx1"/>
                </a:solidFill>
                <a:latin typeface="Century Gothic"/>
                <a:cs typeface="Century Gothic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53"/>
          </p:nvPr>
        </p:nvSpPr>
        <p:spPr>
          <a:xfrm>
            <a:off x="3724275" y="3560312"/>
            <a:ext cx="1685925" cy="97949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="0">
                <a:solidFill>
                  <a:schemeClr val="tx1"/>
                </a:solidFill>
                <a:latin typeface="Century Gothic"/>
                <a:cs typeface="Century Gothic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54"/>
          </p:nvPr>
        </p:nvSpPr>
        <p:spPr>
          <a:xfrm>
            <a:off x="5562600" y="3560312"/>
            <a:ext cx="1685925" cy="97949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="0">
                <a:solidFill>
                  <a:schemeClr val="tx1"/>
                </a:solidFill>
                <a:latin typeface="Century Gothic"/>
                <a:cs typeface="Century Gothic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26"/>
          <p:cNvSpPr>
            <a:spLocks noGrp="1"/>
          </p:cNvSpPr>
          <p:nvPr>
            <p:ph type="body" sz="quarter" idx="55"/>
          </p:nvPr>
        </p:nvSpPr>
        <p:spPr>
          <a:xfrm>
            <a:off x="3724275" y="2012500"/>
            <a:ext cx="1685925" cy="97949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="0">
                <a:solidFill>
                  <a:schemeClr val="tx1"/>
                </a:solidFill>
                <a:latin typeface="Century Gothic"/>
                <a:cs typeface="Century Gothic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56"/>
          </p:nvPr>
        </p:nvSpPr>
        <p:spPr>
          <a:xfrm>
            <a:off x="3724275" y="1682301"/>
            <a:ext cx="1685925" cy="28892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 b="1">
                <a:solidFill>
                  <a:schemeClr val="tx1"/>
                </a:solidFill>
                <a:latin typeface="Century Gothic"/>
                <a:cs typeface="Century Gothic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07246172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0" y="1504950"/>
            <a:ext cx="3429000" cy="30829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JM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3733800" y="2046286"/>
            <a:ext cx="2127250" cy="8302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="0">
                <a:solidFill>
                  <a:schemeClr val="tx1"/>
                </a:solidFill>
                <a:latin typeface="Century Gothic"/>
                <a:cs typeface="Century Gothic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6407150" y="2038348"/>
            <a:ext cx="2127250" cy="8302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="0">
                <a:solidFill>
                  <a:schemeClr val="tx1"/>
                </a:solidFill>
                <a:latin typeface="Century Gothic"/>
                <a:cs typeface="Century Gothic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3736975" y="3633926"/>
            <a:ext cx="2127250" cy="8302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="0">
                <a:solidFill>
                  <a:schemeClr val="tx1"/>
                </a:solidFill>
                <a:latin typeface="Century Gothic"/>
                <a:cs typeface="Century Gothic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6410325" y="3625988"/>
            <a:ext cx="2127250" cy="8302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="0">
                <a:solidFill>
                  <a:schemeClr val="tx1"/>
                </a:solidFill>
                <a:latin typeface="Century Gothic"/>
                <a:cs typeface="Century Gothic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3733800" y="1673223"/>
            <a:ext cx="1600200" cy="3081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1">
                <a:solidFill>
                  <a:schemeClr val="tx1"/>
                </a:solidFill>
                <a:latin typeface="Century Gothic"/>
                <a:ea typeface="Roboto Light"/>
                <a:cs typeface="Century Gothic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407150" y="1673223"/>
            <a:ext cx="1600200" cy="3081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1">
                <a:solidFill>
                  <a:schemeClr val="tx1"/>
                </a:solidFill>
                <a:latin typeface="Century Gothic"/>
                <a:ea typeface="Roboto Light"/>
                <a:cs typeface="Century Gothic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3736975" y="3257550"/>
            <a:ext cx="1600200" cy="3081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1">
                <a:solidFill>
                  <a:schemeClr val="tx1"/>
                </a:solidFill>
                <a:latin typeface="Century Gothic"/>
                <a:ea typeface="Roboto Light"/>
                <a:cs typeface="Century Gothic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6410325" y="3257550"/>
            <a:ext cx="1600200" cy="3081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1">
                <a:solidFill>
                  <a:schemeClr val="tx1"/>
                </a:solidFill>
                <a:latin typeface="Century Gothic"/>
                <a:ea typeface="Roboto Light"/>
                <a:cs typeface="Century Gothic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11667" y="510009"/>
            <a:ext cx="7332133" cy="488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131943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133600" y="1366520"/>
            <a:ext cx="2438400" cy="30758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705600" y="1383738"/>
            <a:ext cx="2438400" cy="30585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/>
            </a:endParaRPr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26"/>
          </p:nvPr>
        </p:nvSpPr>
        <p:spPr>
          <a:xfrm>
            <a:off x="4572000" y="1364688"/>
            <a:ext cx="2133600" cy="305858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27"/>
          </p:nvPr>
        </p:nvSpPr>
        <p:spPr>
          <a:xfrm>
            <a:off x="0" y="1364688"/>
            <a:ext cx="2133600" cy="305858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1667" y="510009"/>
            <a:ext cx="7332133" cy="488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30"/>
          </p:nvPr>
        </p:nvSpPr>
        <p:spPr>
          <a:xfrm>
            <a:off x="2200275" y="1788549"/>
            <a:ext cx="2266529" cy="254069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="0">
                <a:solidFill>
                  <a:schemeClr val="bg1"/>
                </a:solidFill>
                <a:latin typeface="Century Gothic"/>
                <a:cs typeface="Century Gothic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31"/>
          </p:nvPr>
        </p:nvSpPr>
        <p:spPr>
          <a:xfrm>
            <a:off x="2200274" y="1415486"/>
            <a:ext cx="2266529" cy="3081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1">
                <a:solidFill>
                  <a:schemeClr val="bg1"/>
                </a:solidFill>
                <a:latin typeface="Century Gothic"/>
                <a:ea typeface="Roboto Light"/>
                <a:cs typeface="Century Gothic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32"/>
          </p:nvPr>
        </p:nvSpPr>
        <p:spPr>
          <a:xfrm>
            <a:off x="6800850" y="1807599"/>
            <a:ext cx="2254138" cy="252164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="0">
                <a:solidFill>
                  <a:schemeClr val="bg1"/>
                </a:solidFill>
                <a:latin typeface="Century Gothic"/>
                <a:cs typeface="Century Gothic"/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33"/>
          </p:nvPr>
        </p:nvSpPr>
        <p:spPr>
          <a:xfrm>
            <a:off x="6800850" y="1434536"/>
            <a:ext cx="2254138" cy="30811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1">
                <a:solidFill>
                  <a:schemeClr val="bg1"/>
                </a:solidFill>
                <a:latin typeface="Century Gothic"/>
                <a:ea typeface="Roboto Light"/>
                <a:cs typeface="Century Gothic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797370691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09600" y="1664262"/>
            <a:ext cx="2362200" cy="2266950"/>
          </a:xfrm>
        </p:spPr>
        <p:txBody>
          <a:bodyPr>
            <a:normAutofit/>
          </a:bodyPr>
          <a:lstStyle>
            <a:lvl1pPr algn="ctr">
              <a:buNone/>
              <a:defRPr sz="100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42"/>
          </p:nvPr>
        </p:nvSpPr>
        <p:spPr>
          <a:xfrm>
            <a:off x="3429000" y="1664262"/>
            <a:ext cx="2362200" cy="2266950"/>
          </a:xfrm>
        </p:spPr>
        <p:txBody>
          <a:bodyPr>
            <a:normAutofit/>
          </a:bodyPr>
          <a:lstStyle>
            <a:lvl1pPr algn="ctr">
              <a:buNone/>
              <a:defRPr sz="100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43"/>
          </p:nvPr>
        </p:nvSpPr>
        <p:spPr>
          <a:xfrm>
            <a:off x="6324600" y="1664262"/>
            <a:ext cx="2362200" cy="2266950"/>
          </a:xfrm>
        </p:spPr>
        <p:txBody>
          <a:bodyPr>
            <a:normAutofit/>
          </a:bodyPr>
          <a:lstStyle>
            <a:lvl1pPr algn="ctr">
              <a:buNone/>
              <a:defRPr sz="1000">
                <a:solidFill>
                  <a:schemeClr val="bg1">
                    <a:lumMod val="75000"/>
                  </a:schemeClr>
                </a:solidFill>
                <a:latin typeface="Roboto Light"/>
                <a:cs typeface="Roboto Ligh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1667" y="510009"/>
            <a:ext cx="7332133" cy="488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5999950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1667" y="510009"/>
            <a:ext cx="7332133" cy="488724"/>
          </a:xfrm>
          <a:prstGeom prst="rect">
            <a:avLst/>
          </a:prstGeom>
          <a:noFill/>
        </p:spPr>
        <p:txBody>
          <a:bodyPr vert="horz" wrap="square" lIns="27432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2333"/>
            <a:ext cx="8229600" cy="3281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76200" y="4894597"/>
            <a:ext cx="293670" cy="201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10000"/>
              </a:lnSpc>
            </a:pPr>
            <a:fld id="{1E415895-0150-401C-ACA7-C124DA65EF44}" type="slidenum">
              <a:rPr lang="en-US" sz="700" smtClean="0">
                <a:solidFill>
                  <a:schemeClr val="tx1"/>
                </a:solidFill>
                <a:latin typeface="Century Gothic" panose="020B0502020202020204" pitchFamily="34" charset="0"/>
                <a:cs typeface="Roboto Light"/>
              </a:rPr>
              <a:pPr lvl="0" algn="l">
                <a:lnSpc>
                  <a:spcPct val="110000"/>
                </a:lnSpc>
              </a:pPr>
              <a:t>‹#›</a:t>
            </a:fld>
            <a:endParaRPr lang="en-US" sz="700" dirty="0">
              <a:solidFill>
                <a:schemeClr val="tx1"/>
              </a:solidFill>
              <a:latin typeface="Century Gothic" panose="020B0502020202020204" pitchFamily="34" charset="0"/>
              <a:cs typeface="Roboto Ligh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6972905" y="4894597"/>
            <a:ext cx="2074606" cy="201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</a:pPr>
            <a:r>
              <a:rPr lang="en-US" sz="700" dirty="0">
                <a:solidFill>
                  <a:schemeClr val="tx1"/>
                </a:solidFill>
                <a:latin typeface="Century Gothic" panose="020B0502020202020204" pitchFamily="34" charset="0"/>
                <a:cs typeface="Roboto Light"/>
              </a:rPr>
              <a:t>© 2016 Synchronoss, Inc. All Rights Reserved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387" y="0"/>
            <a:ext cx="1494270" cy="67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7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34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  <p:sldLayoutId id="2147484046" r:id="rId13"/>
    <p:sldLayoutId id="2147484047" r:id="rId14"/>
    <p:sldLayoutId id="2147484048" r:id="rId15"/>
    <p:sldLayoutId id="2147484081" r:id="rId16"/>
    <p:sldLayoutId id="2147484080" r:id="rId17"/>
    <p:sldLayoutId id="2147484079" r:id="rId18"/>
  </p:sldLayoutIdLst>
  <p:transition spd="slow">
    <p:fade/>
  </p:transition>
  <p:hf hdr="0" ftr="0" dt="0"/>
  <p:txStyles>
    <p:titleStyle>
      <a:lvl1pPr algn="l" defTabSz="914400" rtl="0" eaLnBrk="1" latinLnBrk="0" hangingPunct="1">
        <a:lnSpc>
          <a:spcPct val="92000"/>
        </a:lnSpc>
        <a:spcBef>
          <a:spcPct val="0"/>
        </a:spcBef>
        <a:buNone/>
        <a:defRPr sz="2800" b="1" i="0" kern="1200" spc="0" baseline="0">
          <a:solidFill>
            <a:schemeClr val="accent1"/>
          </a:solidFill>
          <a:latin typeface="Century Gothic"/>
          <a:ea typeface="Roboto Light"/>
          <a:cs typeface="Century Gothic"/>
        </a:defRPr>
      </a:lvl1pPr>
    </p:titleStyle>
    <p:bodyStyle>
      <a:lvl1pPr marL="198438" indent="-198438" algn="l" defTabSz="914400" rtl="0" eaLnBrk="1" latinLnBrk="0" hangingPunct="1">
        <a:lnSpc>
          <a:spcPct val="95000"/>
        </a:lnSpc>
        <a:spcBef>
          <a:spcPts val="1800"/>
        </a:spcBef>
        <a:buClr>
          <a:schemeClr val="accent1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512763" indent="-203200" algn="l" defTabSz="914400" rtl="0" eaLnBrk="1" latinLnBrk="0" hangingPunct="1">
        <a:lnSpc>
          <a:spcPct val="95000"/>
        </a:lnSpc>
        <a:spcBef>
          <a:spcPts val="1200"/>
        </a:spcBef>
        <a:buClr>
          <a:schemeClr val="accent1"/>
        </a:buClr>
        <a:buSzPct val="120000"/>
        <a:buFont typeface="Arial" pitchFamily="34" charset="0"/>
        <a:buChar char="–"/>
        <a:defRPr sz="1600" b="1" kern="1200">
          <a:solidFill>
            <a:schemeClr val="tx1"/>
          </a:solidFill>
          <a:latin typeface="Century Gothic" pitchFamily="34" charset="0"/>
          <a:ea typeface="+mn-ea"/>
          <a:cs typeface="Century Gothic" pitchFamily="34" charset="0"/>
        </a:defRPr>
      </a:lvl2pPr>
      <a:lvl3pPr marL="741363" indent="-166688" algn="l" defTabSz="914400" rtl="0" eaLnBrk="1" latinLnBrk="0" hangingPunct="1">
        <a:lnSpc>
          <a:spcPct val="95000"/>
        </a:lnSpc>
        <a:spcBef>
          <a:spcPts val="900"/>
        </a:spcBef>
        <a:buClr>
          <a:schemeClr val="accent1"/>
        </a:buClr>
        <a:buFont typeface="Arial" pitchFamily="34" charset="0"/>
        <a:buChar char="•"/>
        <a:defRPr sz="1600" b="1" kern="1200">
          <a:solidFill>
            <a:schemeClr val="tx1"/>
          </a:solidFill>
          <a:latin typeface="Century Gothic" pitchFamily="34" charset="0"/>
          <a:ea typeface="+mn-ea"/>
          <a:cs typeface="Century Gothic" pitchFamily="34" charset="0"/>
        </a:defRPr>
      </a:lvl3pPr>
      <a:lvl4pPr marL="974725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SzPct val="120000"/>
        <a:buFont typeface="Calibri" pitchFamily="34" charset="0"/>
        <a:buChar char="−"/>
        <a:defRPr sz="1600" b="1" kern="1200">
          <a:solidFill>
            <a:schemeClr val="tx1"/>
          </a:solidFill>
          <a:latin typeface="Century Gothic" pitchFamily="34" charset="0"/>
          <a:ea typeface="+mn-ea"/>
          <a:cs typeface="Century Gothic" pitchFamily="34" charset="0"/>
        </a:defRPr>
      </a:lvl4pPr>
      <a:lvl5pPr marL="1143000" indent="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None/>
        <a:defRPr sz="1600" b="1" kern="1200">
          <a:solidFill>
            <a:schemeClr val="tx1"/>
          </a:solidFill>
          <a:latin typeface="Century Gothic" pitchFamily="34" charset="0"/>
          <a:ea typeface="+mn-ea"/>
          <a:cs typeface="Century Gothic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9144000" cy="742383"/>
          </a:xfrm>
          <a:prstGeom prst="rect">
            <a:avLst/>
          </a:prstGeom>
          <a:solidFill>
            <a:srgbClr val="2172B9"/>
          </a:solidFill>
        </p:spPr>
        <p:txBody>
          <a:bodyPr vert="horz" lIns="274320" tIns="155448" rIns="274320" bIns="18288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/>
              <a:ea typeface="Roboto Light"/>
              <a:cs typeface="Century Gothic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8980"/>
            <a:ext cx="7543800" cy="446276"/>
          </a:xfrm>
          <a:prstGeom prst="rect">
            <a:avLst/>
          </a:prstGeom>
          <a:noFill/>
        </p:spPr>
        <p:txBody>
          <a:bodyPr vert="horz" wrap="square" lIns="27432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95350"/>
            <a:ext cx="8229600" cy="3698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76200" y="4894597"/>
            <a:ext cx="293670" cy="201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10000"/>
              </a:lnSpc>
            </a:pPr>
            <a:fld id="{1E415895-0150-401C-ACA7-C124DA65EF44}" type="slidenum">
              <a:rPr lang="en-US" sz="700" smtClean="0">
                <a:solidFill>
                  <a:schemeClr val="tx1"/>
                </a:solidFill>
                <a:latin typeface="Century Gothic" panose="020B0502020202020204" pitchFamily="34" charset="0"/>
                <a:cs typeface="Roboto Light"/>
              </a:rPr>
              <a:pPr lvl="0" algn="l">
                <a:lnSpc>
                  <a:spcPct val="110000"/>
                </a:lnSpc>
              </a:pPr>
              <a:t>‹#›</a:t>
            </a:fld>
            <a:endParaRPr lang="en-US" sz="700" dirty="0">
              <a:solidFill>
                <a:schemeClr val="tx1"/>
              </a:solidFill>
              <a:latin typeface="Century Gothic" panose="020B0502020202020204" pitchFamily="34" charset="0"/>
              <a:cs typeface="Roboto Light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1400" y="57150"/>
            <a:ext cx="1560207" cy="51316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6932830" y="4894597"/>
            <a:ext cx="2154757" cy="210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</a:pPr>
            <a:r>
              <a:rPr lang="en-US" sz="700" dirty="0">
                <a:solidFill>
                  <a:schemeClr val="tx1"/>
                </a:solidFill>
                <a:latin typeface="Century Gothic" panose="020B0502020202020204" pitchFamily="34" charset="0"/>
                <a:cs typeface="Roboto Light"/>
              </a:rPr>
              <a:t>© 2016 Synchronoss,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605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4053" r:id="rId7"/>
    <p:sldLayoutId id="2147483996" r:id="rId8"/>
    <p:sldLayoutId id="2147484076" r:id="rId9"/>
    <p:sldLayoutId id="2147483917" r:id="rId10"/>
    <p:sldLayoutId id="2147483906" r:id="rId11"/>
    <p:sldLayoutId id="2147483907" r:id="rId12"/>
    <p:sldLayoutId id="2147483908" r:id="rId13"/>
    <p:sldLayoutId id="2147483909" r:id="rId14"/>
    <p:sldLayoutId id="2147483910" r:id="rId15"/>
    <p:sldLayoutId id="2147483911" r:id="rId16"/>
    <p:sldLayoutId id="2147483912" r:id="rId17"/>
  </p:sldLayoutIdLst>
  <p:transition spd="slow">
    <p:fade/>
  </p:transition>
  <p:hf sldNum="0" hdr="0" ftr="0" dt="0"/>
  <p:txStyles>
    <p:titleStyle>
      <a:lvl1pPr algn="l" defTabSz="914400" rtl="0" eaLnBrk="1" latinLnBrk="0" hangingPunct="1">
        <a:lnSpc>
          <a:spcPct val="92000"/>
        </a:lnSpc>
        <a:spcBef>
          <a:spcPct val="0"/>
        </a:spcBef>
        <a:buNone/>
        <a:defRPr sz="2500" b="1" i="0" kern="1200" spc="0" baseline="0">
          <a:solidFill>
            <a:schemeClr val="bg1"/>
          </a:solidFill>
          <a:latin typeface="Century Gothic"/>
          <a:ea typeface="Roboto Light"/>
          <a:cs typeface="Century Gothic"/>
        </a:defRPr>
      </a:lvl1pPr>
    </p:titleStyle>
    <p:bodyStyle>
      <a:lvl1pPr marL="198438" indent="-198438" algn="l" defTabSz="914400" rtl="0" eaLnBrk="1" latinLnBrk="0" hangingPunct="1">
        <a:lnSpc>
          <a:spcPct val="95000"/>
        </a:lnSpc>
        <a:spcBef>
          <a:spcPts val="1800"/>
        </a:spcBef>
        <a:buClr>
          <a:schemeClr val="accent1"/>
        </a:buClr>
        <a:buFont typeface="Wingdings" pitchFamily="2" charset="2"/>
        <a:buChar char="§"/>
        <a:defRPr sz="2000" b="1" kern="1200">
          <a:solidFill>
            <a:srgbClr val="2172B9"/>
          </a:solidFill>
          <a:latin typeface="Century Gothic"/>
          <a:ea typeface="+mn-ea"/>
          <a:cs typeface="Century Gothic"/>
        </a:defRPr>
      </a:lvl1pPr>
      <a:lvl2pPr marL="512763" indent="-203200" algn="l" defTabSz="914400" rtl="0" eaLnBrk="1" latinLnBrk="0" hangingPunct="1">
        <a:lnSpc>
          <a:spcPct val="95000"/>
        </a:lnSpc>
        <a:spcBef>
          <a:spcPts val="1200"/>
        </a:spcBef>
        <a:buClr>
          <a:schemeClr val="accent4"/>
        </a:buClr>
        <a:buSzPct val="120000"/>
        <a:buFont typeface="Arial" pitchFamily="34" charset="0"/>
        <a:buChar char="–"/>
        <a:defRPr sz="1600" b="1" kern="1200">
          <a:solidFill>
            <a:schemeClr val="tx2">
              <a:lumMod val="50000"/>
            </a:schemeClr>
          </a:solidFill>
          <a:latin typeface="Century Gothic" pitchFamily="34" charset="0"/>
          <a:ea typeface="+mn-ea"/>
          <a:cs typeface="Century Gothic" pitchFamily="34" charset="0"/>
        </a:defRPr>
      </a:lvl2pPr>
      <a:lvl3pPr marL="741363" indent="-166688" algn="l" defTabSz="914400" rtl="0" eaLnBrk="1" latinLnBrk="0" hangingPunct="1">
        <a:lnSpc>
          <a:spcPct val="95000"/>
        </a:lnSpc>
        <a:spcBef>
          <a:spcPts val="900"/>
        </a:spcBef>
        <a:buFont typeface="Arial" pitchFamily="34" charset="0"/>
        <a:buChar char="•"/>
        <a:defRPr sz="1600" b="1" kern="1200">
          <a:solidFill>
            <a:schemeClr val="tx2">
              <a:lumMod val="50000"/>
            </a:schemeClr>
          </a:solidFill>
          <a:latin typeface="Century Gothic" pitchFamily="34" charset="0"/>
          <a:ea typeface="+mn-ea"/>
          <a:cs typeface="Century Gothic" pitchFamily="34" charset="0"/>
        </a:defRPr>
      </a:lvl3pPr>
      <a:lvl4pPr marL="974725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6">
            <a:lumMod val="75000"/>
          </a:schemeClr>
        </a:buClr>
        <a:buSzPct val="120000"/>
        <a:buFont typeface="Calibri" pitchFamily="34" charset="0"/>
        <a:buChar char="−"/>
        <a:defRPr sz="1600" b="1" kern="1200">
          <a:solidFill>
            <a:schemeClr val="tx2">
              <a:lumMod val="50000"/>
            </a:schemeClr>
          </a:solidFill>
          <a:latin typeface="Century Gothic" pitchFamily="34" charset="0"/>
          <a:ea typeface="+mn-ea"/>
          <a:cs typeface="Century Gothic" pitchFamily="34" charset="0"/>
        </a:defRPr>
      </a:lvl4pPr>
      <a:lvl5pPr marL="1143000" indent="0" algn="l" defTabSz="914400" rtl="0" eaLnBrk="1" latinLnBrk="0" hangingPunct="1">
        <a:lnSpc>
          <a:spcPct val="95000"/>
        </a:lnSpc>
        <a:spcBef>
          <a:spcPts val="600"/>
        </a:spcBef>
        <a:buFont typeface="Arial" pitchFamily="34" charset="0"/>
        <a:buNone/>
        <a:defRPr sz="1600" b="1" kern="1200">
          <a:solidFill>
            <a:schemeClr val="tx2">
              <a:lumMod val="50000"/>
            </a:schemeClr>
          </a:solidFill>
          <a:latin typeface="Century Gothic" pitchFamily="34" charset="0"/>
          <a:ea typeface="+mn-ea"/>
          <a:cs typeface="Century Gothic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6200" y="4894597"/>
            <a:ext cx="293670" cy="201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10000"/>
              </a:lnSpc>
            </a:pPr>
            <a:fld id="{1E415895-0150-401C-ACA7-C124DA65EF44}" type="slidenum">
              <a:rPr lang="en-US" sz="700" smtClean="0">
                <a:solidFill>
                  <a:schemeClr val="tx1"/>
                </a:solidFill>
                <a:latin typeface="Century Gothic" panose="020B0502020202020204" pitchFamily="34" charset="0"/>
                <a:cs typeface="Roboto Light"/>
              </a:rPr>
              <a:pPr lvl="0" algn="l">
                <a:lnSpc>
                  <a:spcPct val="110000"/>
                </a:lnSpc>
              </a:pPr>
              <a:t>‹#›</a:t>
            </a:fld>
            <a:endParaRPr lang="en-US" sz="700" dirty="0">
              <a:solidFill>
                <a:schemeClr val="tx1"/>
              </a:solidFill>
              <a:latin typeface="Century Gothic" panose="020B0502020202020204" pitchFamily="34" charset="0"/>
              <a:cs typeface="Roboto Light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932830" y="4894597"/>
            <a:ext cx="2154757" cy="210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</a:pPr>
            <a:r>
              <a:rPr lang="en-US" sz="700" dirty="0">
                <a:solidFill>
                  <a:schemeClr val="tx1"/>
                </a:solidFill>
                <a:latin typeface="Century Gothic" panose="020B0502020202020204" pitchFamily="34" charset="0"/>
                <a:cs typeface="Roboto Light"/>
              </a:rPr>
              <a:t>© 2016 Synchronoss,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91409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</p:sldLayoutIdLst>
  <p:transition spd="slow">
    <p:fade/>
  </p:transition>
  <p:hf sldNum="0" hdr="0" ftr="0" dt="0"/>
  <p:txStyles>
    <p:titleStyle>
      <a:lvl1pPr algn="l" defTabSz="914400" rtl="0" eaLnBrk="1" latinLnBrk="0" hangingPunct="1">
        <a:lnSpc>
          <a:spcPct val="92000"/>
        </a:lnSpc>
        <a:spcBef>
          <a:spcPct val="0"/>
        </a:spcBef>
        <a:buNone/>
        <a:defRPr sz="2500" b="1" i="0" kern="1200" spc="0" baseline="0">
          <a:solidFill>
            <a:schemeClr val="bg1"/>
          </a:solidFill>
          <a:latin typeface="Century Gothic"/>
          <a:ea typeface="Roboto Light"/>
          <a:cs typeface="Century Gothic"/>
        </a:defRPr>
      </a:lvl1pPr>
    </p:titleStyle>
    <p:bodyStyle>
      <a:lvl1pPr marL="198438" indent="-198438" algn="l" defTabSz="914400" rtl="0" eaLnBrk="1" latinLnBrk="0" hangingPunct="1">
        <a:lnSpc>
          <a:spcPct val="95000"/>
        </a:lnSpc>
        <a:spcBef>
          <a:spcPts val="1800"/>
        </a:spcBef>
        <a:buClr>
          <a:schemeClr val="accent1"/>
        </a:buClr>
        <a:buFont typeface="Wingdings" pitchFamily="2" charset="2"/>
        <a:buChar char="§"/>
        <a:defRPr sz="2000" b="1" kern="1200">
          <a:solidFill>
            <a:srgbClr val="2172B9"/>
          </a:solidFill>
          <a:latin typeface="Century Gothic"/>
          <a:ea typeface="+mn-ea"/>
          <a:cs typeface="Century Gothic"/>
        </a:defRPr>
      </a:lvl1pPr>
      <a:lvl2pPr marL="512763" indent="-203200" algn="l" defTabSz="914400" rtl="0" eaLnBrk="1" latinLnBrk="0" hangingPunct="1">
        <a:lnSpc>
          <a:spcPct val="95000"/>
        </a:lnSpc>
        <a:spcBef>
          <a:spcPts val="1200"/>
        </a:spcBef>
        <a:buClr>
          <a:schemeClr val="accent4"/>
        </a:buClr>
        <a:buSzPct val="120000"/>
        <a:buFont typeface="Arial" pitchFamily="34" charset="0"/>
        <a:buChar char="–"/>
        <a:defRPr sz="1600" b="1" kern="1200">
          <a:solidFill>
            <a:schemeClr val="tx2">
              <a:lumMod val="50000"/>
            </a:schemeClr>
          </a:solidFill>
          <a:latin typeface="Century Gothic" pitchFamily="34" charset="0"/>
          <a:ea typeface="+mn-ea"/>
          <a:cs typeface="Century Gothic" pitchFamily="34" charset="0"/>
        </a:defRPr>
      </a:lvl2pPr>
      <a:lvl3pPr marL="741363" indent="-166688" algn="l" defTabSz="914400" rtl="0" eaLnBrk="1" latinLnBrk="0" hangingPunct="1">
        <a:lnSpc>
          <a:spcPct val="95000"/>
        </a:lnSpc>
        <a:spcBef>
          <a:spcPts val="900"/>
        </a:spcBef>
        <a:buFont typeface="Arial" pitchFamily="34" charset="0"/>
        <a:buChar char="•"/>
        <a:defRPr sz="1600" b="1" kern="1200">
          <a:solidFill>
            <a:schemeClr val="tx2">
              <a:lumMod val="50000"/>
            </a:schemeClr>
          </a:solidFill>
          <a:latin typeface="Century Gothic" pitchFamily="34" charset="0"/>
          <a:ea typeface="+mn-ea"/>
          <a:cs typeface="Century Gothic" pitchFamily="34" charset="0"/>
        </a:defRPr>
      </a:lvl3pPr>
      <a:lvl4pPr marL="974725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6">
            <a:lumMod val="75000"/>
          </a:schemeClr>
        </a:buClr>
        <a:buSzPct val="120000"/>
        <a:buFont typeface="Calibri" pitchFamily="34" charset="0"/>
        <a:buChar char="−"/>
        <a:defRPr sz="1600" b="1" kern="1200">
          <a:solidFill>
            <a:schemeClr val="tx2">
              <a:lumMod val="50000"/>
            </a:schemeClr>
          </a:solidFill>
          <a:latin typeface="Century Gothic" pitchFamily="34" charset="0"/>
          <a:ea typeface="+mn-ea"/>
          <a:cs typeface="Century Gothic" pitchFamily="34" charset="0"/>
        </a:defRPr>
      </a:lvl4pPr>
      <a:lvl5pPr marL="1143000" indent="0" algn="l" defTabSz="914400" rtl="0" eaLnBrk="1" latinLnBrk="0" hangingPunct="1">
        <a:lnSpc>
          <a:spcPct val="95000"/>
        </a:lnSpc>
        <a:spcBef>
          <a:spcPts val="600"/>
        </a:spcBef>
        <a:buFont typeface="Arial" pitchFamily="34" charset="0"/>
        <a:buNone/>
        <a:defRPr sz="1600" b="1" kern="1200">
          <a:solidFill>
            <a:schemeClr val="tx2">
              <a:lumMod val="50000"/>
            </a:schemeClr>
          </a:solidFill>
          <a:latin typeface="Century Gothic" pitchFamily="34" charset="0"/>
          <a:ea typeface="+mn-ea"/>
          <a:cs typeface="Century Gothic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atastax.com/en/cassandra/2.1/cassandra/architecture/architectureSnitchPFSnitch_t.html" TargetMode="External"/><Relationship Id="rId2" Type="http://schemas.openxmlformats.org/officeDocument/2006/relationships/hyperlink" Target="https://docs.datastax.com/en/cassandra/2.1/cassandra/architecture/architectureSnitchSimple_c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atastax.com/en/cassandra/2.1/cassandra/architecture/architectureSnitchGossipPF_c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cassandra.apache.org/doc/latest/architecture/storage_engin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en-US" dirty="0"/>
              <a:t>Cassandra Overview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103914" y="3693886"/>
            <a:ext cx="93617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 bwMode="auto">
          <a:xfrm>
            <a:off x="2740409" y="3849007"/>
            <a:ext cx="24080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entury Gothic" pitchFamily="34" charset="0"/>
              </a:rPr>
              <a:t>	      </a:t>
            </a:r>
            <a:r>
              <a:rPr lang="en-US" sz="1400" dirty="0">
                <a:solidFill>
                  <a:schemeClr val="bg1"/>
                </a:solidFill>
                <a:latin typeface="Century Gothic" pitchFamily="34" charset="0"/>
              </a:rPr>
              <a:t> 29/11/2017</a:t>
            </a:r>
          </a:p>
        </p:txBody>
      </p:sp>
    </p:spTree>
    <p:extLst>
      <p:ext uri="{BB962C8B-B14F-4D97-AF65-F5344CB8AC3E}">
        <p14:creationId xmlns:p14="http://schemas.microsoft.com/office/powerpoint/2010/main" val="425631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7124C-9C67-473F-AAAF-0AADC151AB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5450" y="721519"/>
            <a:ext cx="8382000" cy="4054079"/>
          </a:xfrm>
        </p:spPr>
        <p:txBody>
          <a:bodyPr/>
          <a:lstStyle/>
          <a:p>
            <a:r>
              <a:rPr lang="en" sz="1600" dirty="0">
                <a:solidFill>
                  <a:srgbClr val="313131"/>
                </a:solidFill>
                <a:latin typeface="+mj-lt"/>
                <a:ea typeface="Verdana"/>
                <a:cs typeface="Verdana"/>
                <a:sym typeface="Verdana"/>
              </a:rPr>
              <a:t>Keyspaces </a:t>
            </a:r>
            <a:r>
              <a:rPr lang="en" sz="1600" b="0" dirty="0">
                <a:solidFill>
                  <a:srgbClr val="313131"/>
                </a:solidFill>
                <a:latin typeface="+mj-lt"/>
                <a:ea typeface="Verdana"/>
                <a:cs typeface="Verdana"/>
                <a:sym typeface="Verdana"/>
              </a:rPr>
              <a:t>: It is the outermost container for data in Cassandra.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" dirty="0">
                <a:solidFill>
                  <a:srgbClr val="313131"/>
                </a:solidFill>
                <a:latin typeface="+mj-lt"/>
                <a:ea typeface="Verdana"/>
                <a:cs typeface="Verdana"/>
                <a:sym typeface="Verdana"/>
              </a:rPr>
              <a:t>Column family : </a:t>
            </a:r>
            <a:r>
              <a:rPr lang="en-US" sz="1600" b="0" dirty="0">
                <a:latin typeface="+mj-lt"/>
              </a:rPr>
              <a:t>A column family is a container for an ordered collection of rows. Each row, in turn, is an ordered collection of columns.</a:t>
            </a:r>
            <a:endParaRPr lang="en" sz="1600" b="0" dirty="0">
              <a:solidFill>
                <a:srgbClr val="313131"/>
              </a:solidFill>
              <a:latin typeface="+mj-lt"/>
              <a:ea typeface="Verdana"/>
              <a:cs typeface="Verdana"/>
              <a:sym typeface="Verdana"/>
            </a:endParaRPr>
          </a:p>
          <a:p>
            <a:endParaRPr lang="en" dirty="0">
              <a:solidFill>
                <a:srgbClr val="31313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Keyspace">
            <a:extLst>
              <a:ext uri="{FF2B5EF4-FFF2-40B4-BE49-F238E27FC236}">
                <a16:creationId xmlns:a16="http://schemas.microsoft.com/office/drawing/2014/main" id="{DAC9EA02-88A0-48CA-A943-AA80A2321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1078005"/>
            <a:ext cx="3611370" cy="251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16887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5DB7-0FC8-4081-BAC7-F701F551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Cassandra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7B494-5AEA-456B-AF12-9970A127DF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" sz="1600" dirty="0"/>
              <a:t>1. Partitions : </a:t>
            </a:r>
            <a:r>
              <a:rPr lang="en" sz="1600" b="0" dirty="0"/>
              <a:t>Grouping of data.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dirty="0"/>
              <a:t>	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dirty="0"/>
              <a:t>	Partitioners:  </a:t>
            </a:r>
            <a:r>
              <a:rPr lang="en" sz="1600" b="0" dirty="0"/>
              <a:t>Determines how data is didtributed across the nodes in the cluster.</a:t>
            </a:r>
          </a:p>
          <a:p>
            <a:pPr>
              <a:buNone/>
            </a:pPr>
            <a:endParaRPr lang="en" sz="1600" dirty="0"/>
          </a:p>
          <a:p>
            <a:pPr>
              <a:buNone/>
            </a:pPr>
            <a:r>
              <a:rPr lang="en" sz="1600" dirty="0"/>
              <a:t>2. Rings and tokens :</a:t>
            </a:r>
          </a:p>
          <a:p>
            <a:endParaRPr lang="en-US" dirty="0"/>
          </a:p>
        </p:txBody>
      </p:sp>
      <p:pic>
        <p:nvPicPr>
          <p:cNvPr id="4" name="Picture 2" descr="Image result for images of rings and tokens in cassandra">
            <a:extLst>
              <a:ext uri="{FF2B5EF4-FFF2-40B4-BE49-F238E27FC236}">
                <a16:creationId xmlns:a16="http://schemas.microsoft.com/office/drawing/2014/main" id="{C2AF966B-D0D9-4DBB-A0F6-9298475B3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856" y="2731010"/>
            <a:ext cx="2533993" cy="190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926458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6C2D7-61AD-42B9-BC9E-E16BD69EFE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5450" y="585789"/>
            <a:ext cx="8382000" cy="4189810"/>
          </a:xfrm>
        </p:spPr>
        <p:txBody>
          <a:bodyPr/>
          <a:lstStyle/>
          <a:p>
            <a:pPr marL="0" indent="0">
              <a:buNone/>
            </a:pPr>
            <a:r>
              <a:rPr lang="en" sz="1600" dirty="0"/>
              <a:t>3. Virtual Nodes : </a:t>
            </a:r>
            <a:r>
              <a:rPr lang="en" sz="1600" b="0" dirty="0"/>
              <a:t>These nodes change the paradigm of one token or range per node to many tokens or range per node.  </a:t>
            </a:r>
          </a:p>
          <a:p>
            <a:endParaRPr lang="en-US" b="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 startAt="4"/>
            </a:pPr>
            <a:r>
              <a:rPr lang="en" dirty="0"/>
              <a:t>Gossip protocol : </a:t>
            </a:r>
            <a:r>
              <a:rPr lang="en" sz="1600" b="0" dirty="0"/>
              <a:t>Cassandra uses gossip protocol that allows each node to keep track of state information about the other nodes.</a:t>
            </a:r>
          </a:p>
          <a:p>
            <a:pPr marL="0" indent="0">
              <a:buNone/>
            </a:pPr>
            <a:endParaRPr lang="en" sz="1600" b="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Image result for images of virtual node in cassandra">
            <a:extLst>
              <a:ext uri="{FF2B5EF4-FFF2-40B4-BE49-F238E27FC236}">
                <a16:creationId xmlns:a16="http://schemas.microsoft.com/office/drawing/2014/main" id="{1B8A04FE-49E5-4E15-BCC6-74D28635E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135" y="1001500"/>
            <a:ext cx="3223872" cy="207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media.licdn.com/mpr/mpr/AAEAAQAAAAAAAAioAAAAJDVjZjdjNjU4LTUwOTItNDFiNy1hNjMzLWJlZjc2ZGU4MzQ1MA.png">
            <a:extLst>
              <a:ext uri="{FF2B5EF4-FFF2-40B4-BE49-F238E27FC236}">
                <a16:creationId xmlns:a16="http://schemas.microsoft.com/office/drawing/2014/main" id="{1C1D3A6C-F376-4CFA-89BB-4B8D8D059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641" y="3823980"/>
            <a:ext cx="4340718" cy="9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555124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F9EA3-992D-4C35-B1A3-6E8A770115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5450" y="585788"/>
            <a:ext cx="8382000" cy="4189810"/>
          </a:xfrm>
        </p:spPr>
        <p:txBody>
          <a:bodyPr>
            <a:normAutofit lnSpcReduction="10000"/>
          </a:bodyPr>
          <a:lstStyle/>
          <a:p>
            <a:r>
              <a:rPr lang="en" sz="1600" b="0" dirty="0"/>
              <a:t>5.</a:t>
            </a:r>
            <a:r>
              <a:rPr lang="en" sz="1600" dirty="0"/>
              <a:t> Snitches </a:t>
            </a:r>
            <a:r>
              <a:rPr lang="en" sz="1600" b="0" dirty="0"/>
              <a:t>:</a:t>
            </a:r>
            <a:r>
              <a:rPr lang="en-US" sz="1600" b="0" dirty="0"/>
              <a:t> A snitch determines which datacenters and racks nodes belong to.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dirty="0"/>
              <a:t>Regular snitch :</a:t>
            </a:r>
          </a:p>
          <a:p>
            <a:r>
              <a:rPr lang="en-US" sz="1600" b="0" dirty="0" err="1">
                <a:hlinkClick r:id="rId2"/>
              </a:rPr>
              <a:t>SimpleSnitch</a:t>
            </a:r>
            <a:br>
              <a:rPr lang="en-US" sz="1600" b="0" dirty="0"/>
            </a:br>
            <a:r>
              <a:rPr lang="en-US" sz="1600" b="0" dirty="0"/>
              <a:t>The </a:t>
            </a:r>
            <a:r>
              <a:rPr lang="en-US" sz="1600" b="0" dirty="0" err="1"/>
              <a:t>SimpleSnitch</a:t>
            </a:r>
            <a:r>
              <a:rPr lang="en-US" sz="1600" b="0" dirty="0"/>
              <a:t> is used only for single-datacenter deployments.</a:t>
            </a:r>
          </a:p>
          <a:p>
            <a:r>
              <a:rPr lang="en-US" sz="1600" b="0" dirty="0" err="1">
                <a:hlinkClick r:id="rId3"/>
              </a:rPr>
              <a:t>PropertyFileSnitch</a:t>
            </a:r>
            <a:br>
              <a:rPr lang="en-US" sz="1600" b="0" dirty="0"/>
            </a:br>
            <a:r>
              <a:rPr lang="en-US" sz="1600" b="0" dirty="0"/>
              <a:t>Determines the location of nodes by rack and datacenter.</a:t>
            </a:r>
          </a:p>
          <a:p>
            <a:r>
              <a:rPr lang="en-US" sz="1600" b="0" dirty="0" err="1">
                <a:hlinkClick r:id="rId4"/>
              </a:rPr>
              <a:t>GossipingPropertyFileSnitch</a:t>
            </a:r>
            <a:br>
              <a:rPr lang="en-US" sz="1600" b="0" dirty="0"/>
            </a:br>
            <a:r>
              <a:rPr lang="en-US" sz="1600" b="0" dirty="0"/>
              <a:t>Automatically updates all nodes using gossip when adding new nodes and is recommended for production.</a:t>
            </a:r>
          </a:p>
          <a:p>
            <a:pPr marL="0" indent="0">
              <a:buNone/>
            </a:pPr>
            <a:r>
              <a:rPr lang="en-US" sz="1600" b="0" dirty="0"/>
              <a:t>6.</a:t>
            </a:r>
            <a:r>
              <a:rPr lang="en-US" sz="1600" dirty="0"/>
              <a:t> Replication </a:t>
            </a:r>
            <a:r>
              <a:rPr lang="en-US" sz="1600" b="0" dirty="0"/>
              <a:t>:  Cassandra stores replicas on multiple nodes to ensure reliability and fault tolerance. A replication strategy determines the nodes where replicas are placed.</a:t>
            </a:r>
          </a:p>
          <a:p>
            <a:r>
              <a:rPr lang="en-US" sz="1600" b="0" dirty="0"/>
              <a:t>Two replication strategies are available: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err="1"/>
              <a:t>SimpleStrategy</a:t>
            </a:r>
            <a:r>
              <a:rPr lang="en-US" sz="1600" b="0" dirty="0"/>
              <a:t> : Used for single data center and one rack.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err="1"/>
              <a:t>NetworkTopologyStrategy</a:t>
            </a:r>
            <a:r>
              <a:rPr lang="en-US" sz="1600" b="0" dirty="0"/>
              <a:t> : Used for multiple data centers.</a:t>
            </a:r>
          </a:p>
          <a:p>
            <a:pPr marL="0" indent="0">
              <a:buNone/>
            </a:pPr>
            <a:endParaRPr lang="en-US" sz="1600" b="0" dirty="0"/>
          </a:p>
          <a:p>
            <a:pPr marL="0" indent="0">
              <a:buNone/>
            </a:pPr>
            <a:endParaRPr lang="en-US" sz="1600" b="0" dirty="0"/>
          </a:p>
          <a:p>
            <a:endParaRPr lang="en-US" sz="1600" b="0" dirty="0"/>
          </a:p>
          <a:p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363482315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A49F1-5BFB-45B0-8DAB-AE6AD4153E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5450" y="721519"/>
            <a:ext cx="8382000" cy="40540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700" b="0" dirty="0"/>
              <a:t>7. </a:t>
            </a:r>
            <a:r>
              <a:rPr lang="en-US" sz="1700" dirty="0"/>
              <a:t>Consistency levels</a:t>
            </a:r>
            <a:r>
              <a:rPr lang="en-US" sz="1700" b="0" dirty="0"/>
              <a:t>: Cassandra provides </a:t>
            </a:r>
            <a:r>
              <a:rPr lang="en-US" sz="1700" b="0" dirty="0" err="1"/>
              <a:t>tuneable</a:t>
            </a:r>
            <a:r>
              <a:rPr lang="en-US" sz="1700" b="0" dirty="0"/>
              <a:t> consistency. </a:t>
            </a:r>
          </a:p>
          <a:p>
            <a:r>
              <a:rPr lang="en-US" sz="1700" b="0" dirty="0"/>
              <a:t>A higher consistency means more nodes needs to respond. </a:t>
            </a:r>
          </a:p>
          <a:p>
            <a:r>
              <a:rPr lang="en-US" sz="1700" b="0" dirty="0"/>
              <a:t>A read consistency specifies how many nodes should respond to a read before returning the data. </a:t>
            </a:r>
          </a:p>
          <a:p>
            <a:r>
              <a:rPr lang="en-US" sz="1700" b="0" dirty="0"/>
              <a:t>A write consistency level specifies how many nodes should respond for a write to be successful.</a:t>
            </a:r>
          </a:p>
          <a:p>
            <a:endParaRPr lang="en-US" sz="17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 dirty="0"/>
              <a:t>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 dirty="0"/>
              <a:t>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 dirty="0"/>
              <a:t>ONE,TWO,THREE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 dirty="0"/>
              <a:t>QUORUM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 dirty="0"/>
              <a:t>EACH_QUORUM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 dirty="0"/>
              <a:t>LOCAL_QUORUM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0" dirty="0"/>
              <a:t>LOCAL_ONE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71522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CC45F-B780-499A-B4AD-58299D96123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5450" y="635794"/>
            <a:ext cx="8382000" cy="4139804"/>
          </a:xfrm>
        </p:spPr>
        <p:txBody>
          <a:bodyPr/>
          <a:lstStyle/>
          <a:p>
            <a:pPr lvl="0">
              <a:buNone/>
            </a:pPr>
            <a:r>
              <a:rPr lang="en" sz="1600" dirty="0"/>
              <a:t>Commit logs </a:t>
            </a:r>
            <a:r>
              <a:rPr lang="en" sz="1600" b="0" dirty="0"/>
              <a:t>: </a:t>
            </a:r>
            <a:r>
              <a:rPr lang="en-US" sz="1600" b="0" dirty="0" err="1"/>
              <a:t>Commitlogs</a:t>
            </a:r>
            <a:r>
              <a:rPr lang="en-US" sz="1600" b="0" dirty="0"/>
              <a:t> are an append only log of all mutations local to a Cassandra node. Any data written to Cassandra will first be written to a commit log before being written to a </a:t>
            </a:r>
            <a:r>
              <a:rPr lang="en-US" sz="1600" b="0" dirty="0" err="1"/>
              <a:t>memtable</a:t>
            </a:r>
            <a:r>
              <a:rPr lang="en-US" sz="1600" b="0" dirty="0"/>
              <a:t>. This provides durability in the case of unexpected shutdown.</a:t>
            </a:r>
          </a:p>
          <a:p>
            <a:pPr lvl="0">
              <a:buNone/>
            </a:pPr>
            <a:r>
              <a:rPr lang="en-US" sz="1600" dirty="0" err="1"/>
              <a:t>Memtables</a:t>
            </a:r>
            <a:r>
              <a:rPr lang="en-US" sz="1600" b="0" dirty="0"/>
              <a:t>: </a:t>
            </a:r>
            <a:r>
              <a:rPr lang="en-US" sz="1600" b="0" dirty="0" err="1"/>
              <a:t>Memtables</a:t>
            </a:r>
            <a:r>
              <a:rPr lang="en-US" sz="1600" b="0" dirty="0"/>
              <a:t> are in-memory structures where Cassandra buffers writes. In general, there is one active </a:t>
            </a:r>
            <a:r>
              <a:rPr lang="en-US" sz="1600" b="0" dirty="0" err="1"/>
              <a:t>memtable</a:t>
            </a:r>
            <a:r>
              <a:rPr lang="en-US" sz="1600" b="0" dirty="0"/>
              <a:t> per table. Eventually, </a:t>
            </a:r>
            <a:r>
              <a:rPr lang="en-US" sz="1600" b="0" dirty="0" err="1"/>
              <a:t>memtables</a:t>
            </a:r>
            <a:r>
              <a:rPr lang="en-US" sz="1600" b="0" dirty="0"/>
              <a:t> are flushed onto disk and become immutable </a:t>
            </a:r>
            <a:r>
              <a:rPr lang="en-US" sz="1600" b="0" dirty="0" err="1">
                <a:hlinkClick r:id="rId2"/>
              </a:rPr>
              <a:t>SSTables</a:t>
            </a:r>
            <a:r>
              <a:rPr lang="en-US" sz="1600" b="0" dirty="0"/>
              <a:t>.</a:t>
            </a:r>
          </a:p>
          <a:p>
            <a:pPr lvl="0">
              <a:buNone/>
            </a:pPr>
            <a:r>
              <a:rPr lang="en-US" sz="1600" dirty="0" err="1"/>
              <a:t>SSTables</a:t>
            </a:r>
            <a:r>
              <a:rPr lang="en-US" sz="1600" b="0" dirty="0"/>
              <a:t>: </a:t>
            </a:r>
            <a:r>
              <a:rPr lang="en-US" sz="1600" b="0" dirty="0" err="1"/>
              <a:t>SSTables</a:t>
            </a:r>
            <a:r>
              <a:rPr lang="en-US" sz="1600" b="0" dirty="0"/>
              <a:t> are the immutable data files that Cassandra uses for persisting data on disk. </a:t>
            </a:r>
          </a:p>
          <a:p>
            <a:endParaRPr lang="en-US" dirty="0"/>
          </a:p>
        </p:txBody>
      </p:sp>
      <p:pic>
        <p:nvPicPr>
          <p:cNvPr id="4" name="Picture 2" descr="Image result for picture for showing relationship between memtable sstable and commitlog">
            <a:extLst>
              <a:ext uri="{FF2B5EF4-FFF2-40B4-BE49-F238E27FC236}">
                <a16:creationId xmlns:a16="http://schemas.microsoft.com/office/drawing/2014/main" id="{9D08D239-E776-4F87-A13F-8BA1480E4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893" y="3128963"/>
            <a:ext cx="4213859" cy="170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169582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EDB6-D38A-4E43-9AD2-2E7AA394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Path</a:t>
            </a:r>
          </a:p>
        </p:txBody>
      </p:sp>
      <p:pic>
        <p:nvPicPr>
          <p:cNvPr id="4" name="Picture 4" descr="Image result for The cassandra write path picture">
            <a:extLst>
              <a:ext uri="{FF2B5EF4-FFF2-40B4-BE49-F238E27FC236}">
                <a16:creationId xmlns:a16="http://schemas.microsoft.com/office/drawing/2014/main" id="{EB55346E-DBEB-4AFA-9839-97EFBDC00BE9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706" y="1300163"/>
            <a:ext cx="5763041" cy="305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80227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picture for explaining hinted handoff">
            <a:extLst>
              <a:ext uri="{FF2B5EF4-FFF2-40B4-BE49-F238E27FC236}">
                <a16:creationId xmlns:a16="http://schemas.microsoft.com/office/drawing/2014/main" id="{AE36F0AE-2D93-4E18-B6A6-613F99BBF326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963" y="621506"/>
            <a:ext cx="5332661" cy="400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12210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B52C-05D1-4942-B403-13B6A226E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Path</a:t>
            </a:r>
          </a:p>
        </p:txBody>
      </p:sp>
      <p:pic>
        <p:nvPicPr>
          <p:cNvPr id="4" name="Picture 4" descr="Image result for The cassandra read path picture">
            <a:extLst>
              <a:ext uri="{FF2B5EF4-FFF2-40B4-BE49-F238E27FC236}">
                <a16:creationId xmlns:a16="http://schemas.microsoft.com/office/drawing/2014/main" id="{B7889F75-9E77-4966-A182-BD8104E4DFB1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157" y="1585913"/>
            <a:ext cx="5269565" cy="244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963447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EA58-523E-494E-9151-574378D4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Repair</a:t>
            </a:r>
          </a:p>
        </p:txBody>
      </p:sp>
      <p:pic>
        <p:nvPicPr>
          <p:cNvPr id="4" name="Picture 2" descr="Image result for Read repairs in cassandra picture">
            <a:extLst>
              <a:ext uri="{FF2B5EF4-FFF2-40B4-BE49-F238E27FC236}">
                <a16:creationId xmlns:a16="http://schemas.microsoft.com/office/drawing/2014/main" id="{AE1CCACE-4DFE-47BB-A906-141360475B9B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414" y="1225550"/>
            <a:ext cx="4804046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33712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25450" y="519955"/>
            <a:ext cx="7332133" cy="488724"/>
          </a:xfrm>
        </p:spPr>
        <p:txBody>
          <a:bodyPr/>
          <a:lstStyle/>
          <a:p>
            <a:r>
              <a:rPr lang="en" dirty="0"/>
              <a:t>SQL v/s No SQL Databases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CCC6D4C-8C53-4A7B-93A3-FB352BB9F23D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539518709"/>
              </p:ext>
            </p:extLst>
          </p:nvPr>
        </p:nvGraphicFramePr>
        <p:xfrm>
          <a:off x="489744" y="1008680"/>
          <a:ext cx="7639844" cy="3859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9922">
                  <a:extLst>
                    <a:ext uri="{9D8B030D-6E8A-4147-A177-3AD203B41FA5}">
                      <a16:colId xmlns:a16="http://schemas.microsoft.com/office/drawing/2014/main" val="1915858683"/>
                    </a:ext>
                  </a:extLst>
                </a:gridCol>
                <a:gridCol w="3819922">
                  <a:extLst>
                    <a:ext uri="{9D8B030D-6E8A-4147-A177-3AD203B41FA5}">
                      <a16:colId xmlns:a16="http://schemas.microsoft.com/office/drawing/2014/main" val="2713671667"/>
                    </a:ext>
                  </a:extLst>
                </a:gridCol>
              </a:tblGrid>
              <a:tr h="343963"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781546"/>
                  </a:ext>
                </a:extLst>
              </a:tr>
              <a:tr h="582350">
                <a:tc>
                  <a:txBody>
                    <a:bodyPr/>
                    <a:lstStyle/>
                    <a:p>
                      <a:r>
                        <a:rPr lang="en-US" dirty="0"/>
                        <a:t>Relational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 Relational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57675"/>
                  </a:ext>
                </a:extLst>
              </a:tr>
              <a:tr h="5823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Structured data type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Non structured data, such as Photos, Videos, Articles, </a:t>
                      </a:r>
                      <a:r>
                        <a:rPr lang="en-US" baseline="0" dirty="0" err="1"/>
                        <a:t>etc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604581"/>
                  </a:ext>
                </a:extLst>
              </a:tr>
              <a:tr h="10815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Supports</a:t>
                      </a:r>
                      <a:r>
                        <a:rPr lang="en-US" baseline="0" dirty="0"/>
                        <a:t> powerful query language. Fixed schema. Supports transactions.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Supports simple query</a:t>
                      </a:r>
                      <a:r>
                        <a:rPr lang="en-US" baseline="0" dirty="0"/>
                        <a:t> language. No fixed </a:t>
                      </a:r>
                      <a:r>
                        <a:rPr lang="en-US" baseline="0" dirty="0" err="1"/>
                        <a:t>schema.Does</a:t>
                      </a:r>
                      <a:r>
                        <a:rPr lang="en-US" baseline="0" dirty="0"/>
                        <a:t> not support transactions.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719415"/>
                  </a:ext>
                </a:extLst>
              </a:tr>
              <a:tr h="10246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MySQL,</a:t>
                      </a:r>
                      <a:r>
                        <a:rPr lang="en-US" baseline="0" dirty="0"/>
                        <a:t> Oracle, IMB DB2, Sybase, My SQL server, Microsoft Azure, Maria DB, </a:t>
                      </a:r>
                      <a:r>
                        <a:rPr lang="en-US" baseline="0" dirty="0" err="1"/>
                        <a:t>Postgre</a:t>
                      </a:r>
                      <a:r>
                        <a:rPr lang="en-US" baseline="0" dirty="0"/>
                        <a:t> 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Mongo DB, Apache’s Couch DB, </a:t>
                      </a:r>
                      <a:r>
                        <a:rPr lang="en-US" dirty="0" err="1"/>
                        <a:t>Hbase</a:t>
                      </a:r>
                      <a:r>
                        <a:rPr lang="en-US" dirty="0"/>
                        <a:t>, Oracle </a:t>
                      </a:r>
                      <a:r>
                        <a:rPr lang="en-US" dirty="0" err="1"/>
                        <a:t>nosql,Apache’s</a:t>
                      </a:r>
                      <a:r>
                        <a:rPr lang="en-US" dirty="0"/>
                        <a:t> Cassandra DBS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743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45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B02D-9551-4E12-84B3-3970EFB2E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67" y="510009"/>
            <a:ext cx="7332133" cy="885114"/>
          </a:xfrm>
        </p:spPr>
        <p:txBody>
          <a:bodyPr/>
          <a:lstStyle/>
          <a:p>
            <a:r>
              <a:rPr lang="en-US" dirty="0"/>
              <a:t>Read path in </a:t>
            </a:r>
            <a:r>
              <a:rPr lang="en-US" dirty="0" err="1"/>
              <a:t>SSTable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Image result for The cassandra read path for sstable picture">
            <a:extLst>
              <a:ext uri="{FF2B5EF4-FFF2-40B4-BE49-F238E27FC236}">
                <a16:creationId xmlns:a16="http://schemas.microsoft.com/office/drawing/2014/main" id="{BBC7C459-7B79-4E25-8E71-AAEA9EF2EC81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838" y="1168400"/>
            <a:ext cx="6482324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888032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509B-FA7B-47C4-B67A-90C5CF2E7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02BAB-D9BB-40AC-939C-BB451F1ACE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/>
              <a:t>Why repairs?</a:t>
            </a:r>
          </a:p>
          <a:p>
            <a:r>
              <a:rPr lang="en-US" b="0" dirty="0"/>
              <a:t>Anti-Entropy Repairs- Manual repairs</a:t>
            </a:r>
          </a:p>
          <a:p>
            <a:endParaRPr lang="en-US" dirty="0"/>
          </a:p>
        </p:txBody>
      </p:sp>
      <p:pic>
        <p:nvPicPr>
          <p:cNvPr id="4" name="Picture 2" descr="Image result for Images of anti entropy repairs in cassandra">
            <a:extLst>
              <a:ext uri="{FF2B5EF4-FFF2-40B4-BE49-F238E27FC236}">
                <a16:creationId xmlns:a16="http://schemas.microsoft.com/office/drawing/2014/main" id="{8045DA12-D3F0-4972-A5D3-CFFD56CB4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637" y="2122995"/>
            <a:ext cx="4001743" cy="286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786027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07D7-1421-4428-B18A-75053411D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repairs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1D19E-548B-4E68-B7D5-6A610358D5C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/>
            <a:r>
              <a:rPr lang="en-US" dirty="0"/>
              <a:t>Full repair</a:t>
            </a:r>
          </a:p>
          <a:p>
            <a:pPr marL="285750" indent="-285750"/>
            <a:r>
              <a:rPr lang="en-US" dirty="0"/>
              <a:t>Incremental repair</a:t>
            </a:r>
          </a:p>
          <a:p>
            <a:pPr marL="285750" indent="-285750"/>
            <a:r>
              <a:rPr lang="en-US" dirty="0"/>
              <a:t>Sequential and parallel repairs</a:t>
            </a:r>
          </a:p>
          <a:p>
            <a:pPr marL="285750" indent="-285750"/>
            <a:r>
              <a:rPr lang="en-US" dirty="0"/>
              <a:t>Primary range repairs</a:t>
            </a:r>
          </a:p>
          <a:p>
            <a:pPr marL="285750" indent="-285750"/>
            <a:r>
              <a:rPr lang="en-US" dirty="0"/>
              <a:t>Subrange repairs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46547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2FA5-D1EC-4A1C-9E43-B7E4D794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Compaction</a:t>
            </a:r>
          </a:p>
        </p:txBody>
      </p:sp>
      <p:pic>
        <p:nvPicPr>
          <p:cNvPr id="4" name="Picture 2" descr="http://docs.datastax.com/en/archived/cassandra/2.0/cassandra/images/dml_compaction.png">
            <a:extLst>
              <a:ext uri="{FF2B5EF4-FFF2-40B4-BE49-F238E27FC236}">
                <a16:creationId xmlns:a16="http://schemas.microsoft.com/office/drawing/2014/main" id="{5585BD7A-29FC-4CEF-93EE-FE9643C104B8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497" y="1168400"/>
            <a:ext cx="5071306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168258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BD987-A284-4032-949E-2F832627B2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5450" y="750094"/>
            <a:ext cx="8382000" cy="4025504"/>
          </a:xfrm>
        </p:spPr>
        <p:txBody>
          <a:bodyPr/>
          <a:lstStyle/>
          <a:p>
            <a:pPr>
              <a:buNone/>
            </a:pPr>
            <a:r>
              <a:rPr lang="en-US" dirty="0"/>
              <a:t>Types of compactions</a:t>
            </a:r>
          </a:p>
          <a:p>
            <a:pPr marL="285750" indent="-285750"/>
            <a:r>
              <a:rPr lang="en-US" b="0" dirty="0"/>
              <a:t>Minor compactions:</a:t>
            </a:r>
          </a:p>
          <a:p>
            <a:pPr marL="285750" indent="-285750"/>
            <a:r>
              <a:rPr lang="en-US" b="0" dirty="0"/>
              <a:t>Major compactions :</a:t>
            </a:r>
          </a:p>
          <a:p>
            <a:pPr>
              <a:buNone/>
            </a:pPr>
            <a:r>
              <a:rPr lang="en-US" dirty="0"/>
              <a:t>Compaction </a:t>
            </a:r>
            <a:r>
              <a:rPr lang="en-US" dirty="0" err="1"/>
              <a:t>Stratergies</a:t>
            </a:r>
            <a:endParaRPr lang="en-US" dirty="0"/>
          </a:p>
          <a:p>
            <a:pPr marL="285750" indent="-285750"/>
            <a:r>
              <a:rPr lang="en-US" b="0" dirty="0" err="1"/>
              <a:t>SizeTieredComapctionStratergy</a:t>
            </a:r>
            <a:r>
              <a:rPr lang="en-US" b="0" dirty="0"/>
              <a:t>(STCS):</a:t>
            </a:r>
          </a:p>
          <a:p>
            <a:pPr marL="285750" indent="-285750"/>
            <a:r>
              <a:rPr lang="en-US" b="0" dirty="0" err="1"/>
              <a:t>LevelCompactionStratergy</a:t>
            </a:r>
            <a:r>
              <a:rPr lang="en-US" b="0" dirty="0"/>
              <a:t>(LCS):</a:t>
            </a:r>
          </a:p>
          <a:p>
            <a:pPr marL="285750" indent="-285750"/>
            <a:r>
              <a:rPr lang="en-US" b="0" dirty="0" err="1"/>
              <a:t>DateTiered</a:t>
            </a:r>
            <a:r>
              <a:rPr lang="en-US" b="0" dirty="0"/>
              <a:t> Compaction Strategy (DTCS):</a:t>
            </a:r>
          </a:p>
          <a:p>
            <a:pPr>
              <a:buNone/>
            </a:pPr>
            <a:r>
              <a:rPr lang="en-US" dirty="0"/>
              <a:t>UDC (User Defined Compactions)</a:t>
            </a:r>
          </a:p>
          <a:p>
            <a:r>
              <a:rPr lang="en-US" sz="1600" b="0" dirty="0"/>
              <a:t>Creates a compaction task for one or more tables explicitly. This task is then handed off to the Cassandra runtime to be executed like any other compaction.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64873691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42DA-33E8-4206-A18F-D5BC95FE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Tombstone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292177-26E6-429E-913F-844BF12DDC3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907380" y="1168400"/>
            <a:ext cx="5193507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3624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1B54-8B65-4CB3-8CCB-CB8A8D61E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B5383-8023-43F9-839F-985D21C2E9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KPI</a:t>
            </a:r>
          </a:p>
          <a:p>
            <a:r>
              <a:rPr lang="en-US" b="0" dirty="0"/>
              <a:t>Down nodes</a:t>
            </a:r>
          </a:p>
          <a:p>
            <a:r>
              <a:rPr lang="en-US" b="0" dirty="0"/>
              <a:t>Throughput, especially read and write requests.</a:t>
            </a:r>
            <a:endParaRPr lang="en-US" b="0" u="sng" dirty="0"/>
          </a:p>
          <a:p>
            <a:r>
              <a:rPr lang="en-US" b="0" dirty="0"/>
              <a:t>Latency, especially read and write latency.</a:t>
            </a:r>
          </a:p>
          <a:p>
            <a:r>
              <a:rPr lang="en-US" b="0" dirty="0"/>
              <a:t>Disk usage, especially disk space on each node.</a:t>
            </a:r>
          </a:p>
          <a:p>
            <a:r>
              <a:rPr lang="en-US" b="0" dirty="0"/>
              <a:t>Garbage collection frequency and duration.</a:t>
            </a:r>
          </a:p>
          <a:p>
            <a:r>
              <a:rPr lang="en-US" b="0" dirty="0"/>
              <a:t>Errors and overruns, especially unavailable exceptions which indicate failed requests due to unavailability of nodes in the cluster.</a:t>
            </a:r>
          </a:p>
          <a:p>
            <a:pPr marL="0" indent="0">
              <a:buNone/>
            </a:pPr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598214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07A1-7AA8-4366-A77B-E3A4C593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Subrange Repair Script WRT BA &amp; 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2C276-38F6-4AFF-B5E9-E7CE4E6B908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BC :</a:t>
            </a:r>
          </a:p>
          <a:p>
            <a:pPr marL="0" indent="0">
              <a:buNone/>
            </a:pPr>
            <a:r>
              <a:rPr lang="en-US" dirty="0"/>
              <a:t>CSC1 :</a:t>
            </a:r>
          </a:p>
          <a:p>
            <a:pPr marL="0" indent="0">
              <a:buNone/>
            </a:pPr>
            <a:r>
              <a:rPr lang="en-US" b="0" dirty="0"/>
              <a:t>META :  </a:t>
            </a:r>
            <a:r>
              <a:rPr lang="en-US" b="0" dirty="0" err="1"/>
              <a:t>mtlmet</a:t>
            </a:r>
            <a:r>
              <a:rPr lang="en-US" b="0" dirty="0"/>
              <a:t>{01..09}  </a:t>
            </a:r>
            <a:r>
              <a:rPr lang="en-US" b="0" dirty="0" err="1"/>
              <a:t>tormet</a:t>
            </a:r>
            <a:r>
              <a:rPr lang="en-US" b="0" dirty="0"/>
              <a:t>{01..09}  - uses “imail2” user. One META instance per server.</a:t>
            </a:r>
            <a:br>
              <a:rPr lang="en-US" b="0" dirty="0"/>
            </a:br>
            <a:r>
              <a:rPr lang="en-US" b="0" dirty="0"/>
              <a:t>BLOB :   </a:t>
            </a:r>
            <a:r>
              <a:rPr lang="en-US" b="0" dirty="0" err="1"/>
              <a:t>mtlcsh</a:t>
            </a:r>
            <a:r>
              <a:rPr lang="en-US" b="0" dirty="0"/>
              <a:t>{01..20}</a:t>
            </a:r>
            <a:r>
              <a:rPr lang="en-US" dirty="0"/>
              <a:t>  </a:t>
            </a:r>
            <a:r>
              <a:rPr lang="en-US" b="0" dirty="0" err="1"/>
              <a:t>torcsh</a:t>
            </a:r>
            <a:r>
              <a:rPr lang="en-US" b="0" dirty="0"/>
              <a:t>{01..20} - Uses "imail1", and "imail3" users. </a:t>
            </a:r>
          </a:p>
          <a:p>
            <a:pPr marL="0" indent="0">
              <a:buNone/>
            </a:pPr>
            <a:r>
              <a:rPr lang="en-US" dirty="0"/>
              <a:t>CSC2 :</a:t>
            </a:r>
          </a:p>
          <a:p>
            <a:pPr marL="0" indent="0">
              <a:buNone/>
            </a:pPr>
            <a:r>
              <a:rPr lang="en-US" b="0" dirty="0"/>
              <a:t>META : </a:t>
            </a:r>
            <a:r>
              <a:rPr lang="en-US" b="0" dirty="0" err="1"/>
              <a:t>mtlcsh</a:t>
            </a:r>
            <a:r>
              <a:rPr lang="en-US" b="0" dirty="0"/>
              <a:t>{23..45} </a:t>
            </a:r>
            <a:r>
              <a:rPr lang="en-US" b="0" dirty="0" err="1"/>
              <a:t>torcsh</a:t>
            </a:r>
            <a:r>
              <a:rPr lang="en-US" b="0" dirty="0"/>
              <a:t>{23..45} - Uses "imail5" user. One META instance per server.</a:t>
            </a:r>
          </a:p>
          <a:p>
            <a:pPr marL="0" indent="0">
              <a:buNone/>
            </a:pPr>
            <a:r>
              <a:rPr lang="en-US" b="0" dirty="0"/>
              <a:t>BLOB : </a:t>
            </a:r>
            <a:r>
              <a:rPr lang="en-US" b="0" dirty="0" err="1"/>
              <a:t>mtlcsh</a:t>
            </a:r>
            <a:r>
              <a:rPr lang="en-US" b="0" dirty="0"/>
              <a:t>{23..45} </a:t>
            </a:r>
            <a:r>
              <a:rPr lang="en-US" b="0" dirty="0" err="1"/>
              <a:t>torcsh</a:t>
            </a:r>
            <a:r>
              <a:rPr lang="en-US" b="0" dirty="0"/>
              <a:t>{23..45} - Uses "imail1", "imail2", "imail3", and "imail4" users. Four           	BLOB instances per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8264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5778-C6AB-4A36-BDDB-6226A707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79A39-0F1B-4453-BA33-4EDB699FFB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On BC, the </a:t>
            </a:r>
            <a:r>
              <a:rPr lang="en-US" dirty="0" err="1"/>
              <a:t>subrangerepair</a:t>
            </a:r>
            <a:r>
              <a:rPr lang="en-US" dirty="0"/>
              <a:t> script is on all the nodes. It just runs for Meta so imail2 user on CSC1 and imail5 user on CSC2 (only for MONTREAL  nodes).</a:t>
            </a:r>
          </a:p>
          <a:p>
            <a:r>
              <a:rPr lang="en-US" dirty="0"/>
              <a:t>They usually complete in less than 12 hours so we don't need to worry about overlapping as long as we have them run on different days.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84035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9534-5085-40E6-A9B2-E23774A9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DC3A4-4C57-470C-AA48-88FA582325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Running only for Meta</a:t>
            </a:r>
          </a:p>
          <a:p>
            <a:r>
              <a:rPr lang="en-US" dirty="0"/>
              <a:t>CSC1 - for imail2 user </a:t>
            </a:r>
          </a:p>
          <a:p>
            <a:r>
              <a:rPr lang="en-US" dirty="0" err="1"/>
              <a:t>mtlmet</a:t>
            </a:r>
            <a:r>
              <a:rPr lang="en-US" dirty="0"/>
              <a:t>{01..09}</a:t>
            </a:r>
          </a:p>
          <a:p>
            <a:pPr marL="0" indent="0">
              <a:buNone/>
            </a:pPr>
            <a:r>
              <a:rPr lang="en-US" dirty="0"/>
              <a:t>	mtlmet01 - 0 23 * * 0 cd $HOME/</a:t>
            </a:r>
            <a:r>
              <a:rPr lang="en-US" dirty="0" err="1"/>
              <a:t>cron</a:t>
            </a:r>
            <a:r>
              <a:rPr lang="en-US" dirty="0"/>
              <a:t> &amp;&amp; $HOME/bin/</a:t>
            </a:r>
            <a:r>
              <a:rPr lang="en-US" dirty="0" err="1"/>
              <a:t>run_subrangerepair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mtlmet02 - 0 23 * * 1 cd $HOME/</a:t>
            </a:r>
            <a:r>
              <a:rPr lang="en-US" dirty="0" err="1"/>
              <a:t>cron</a:t>
            </a:r>
            <a:r>
              <a:rPr lang="en-US" dirty="0"/>
              <a:t> &amp;&amp; $HOME/bin/</a:t>
            </a:r>
            <a:r>
              <a:rPr lang="en-US" dirty="0" err="1"/>
              <a:t>run_subrangerepair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mtlmet</a:t>
            </a:r>
            <a:r>
              <a:rPr lang="en-US" dirty="0"/>
              <a:t> 09 - 0 23 * * 0 cd $HOME/</a:t>
            </a:r>
            <a:r>
              <a:rPr lang="en-US" dirty="0" err="1"/>
              <a:t>cron</a:t>
            </a:r>
            <a:r>
              <a:rPr lang="en-US" dirty="0"/>
              <a:t> &amp;&amp; $HOME/bin/</a:t>
            </a:r>
            <a:r>
              <a:rPr lang="en-US" dirty="0" err="1"/>
              <a:t>run_subrangerepair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tormet</a:t>
            </a:r>
            <a:r>
              <a:rPr lang="en-US" dirty="0"/>
              <a:t>{01..09}</a:t>
            </a:r>
          </a:p>
          <a:p>
            <a:pPr marL="0" indent="0">
              <a:buNone/>
            </a:pPr>
            <a:r>
              <a:rPr lang="en-US" dirty="0"/>
              <a:t>	tormet01 - 0 23 * * 3 cd $HOME/</a:t>
            </a:r>
            <a:r>
              <a:rPr lang="en-US" dirty="0" err="1"/>
              <a:t>cron</a:t>
            </a:r>
            <a:r>
              <a:rPr lang="en-US" dirty="0"/>
              <a:t> &amp;&amp; $HOME/bin/</a:t>
            </a:r>
            <a:r>
              <a:rPr lang="en-US" dirty="0" err="1"/>
              <a:t>run_subrangerepair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tormet02 - 0 23 * * 4 cd $HOME/</a:t>
            </a:r>
            <a:r>
              <a:rPr lang="en-US" dirty="0" err="1"/>
              <a:t>cron</a:t>
            </a:r>
            <a:r>
              <a:rPr lang="en-US" dirty="0"/>
              <a:t> &amp;&amp; $HOME/bin/</a:t>
            </a:r>
            <a:r>
              <a:rPr lang="en-US" dirty="0" err="1"/>
              <a:t>run_subrangerepair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82349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8EDD-49C9-49FE-8F2E-74794D41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, Variety , Velocity</a:t>
            </a:r>
          </a:p>
        </p:txBody>
      </p:sp>
      <p:pic>
        <p:nvPicPr>
          <p:cNvPr id="4" name="Picture 2" descr="Image result for Picture for 3 V s of big data">
            <a:extLst>
              <a:ext uri="{FF2B5EF4-FFF2-40B4-BE49-F238E27FC236}">
                <a16:creationId xmlns:a16="http://schemas.microsoft.com/office/drawing/2014/main" id="{407F99D7-EAD6-42C7-B034-B9B80B7A8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1442391"/>
            <a:ext cx="3801036" cy="309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481177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A89A-5D65-428D-A286-B5D7380C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722B2-D4DF-480C-BC8D-FBB4319D18C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CSC2 - </a:t>
            </a:r>
          </a:p>
          <a:p>
            <a:r>
              <a:rPr lang="en-US" dirty="0" err="1"/>
              <a:t>mtlcsh</a:t>
            </a:r>
            <a:r>
              <a:rPr lang="en-US" dirty="0"/>
              <a:t>{23..45}</a:t>
            </a:r>
          </a:p>
          <a:p>
            <a:r>
              <a:rPr lang="en-US" dirty="0"/>
              <a:t>	mtlcsh23 - 0 21 * * 1 cd $HOME/</a:t>
            </a:r>
            <a:r>
              <a:rPr lang="en-US" dirty="0" err="1"/>
              <a:t>cron</a:t>
            </a:r>
            <a:r>
              <a:rPr lang="en-US" dirty="0"/>
              <a:t> &amp;&amp; $HOME/scripts/</a:t>
            </a:r>
            <a:r>
              <a:rPr lang="en-US" dirty="0" err="1"/>
              <a:t>run_subrangerepair</a:t>
            </a:r>
            <a:endParaRPr lang="en-US" dirty="0"/>
          </a:p>
          <a:p>
            <a:r>
              <a:rPr lang="en-US" dirty="0"/>
              <a:t>	mtlcsh24 - 0 21 * * 2 cd $HOME/</a:t>
            </a:r>
            <a:r>
              <a:rPr lang="en-US" dirty="0" err="1"/>
              <a:t>cron</a:t>
            </a:r>
            <a:r>
              <a:rPr lang="en-US" dirty="0"/>
              <a:t> &amp;&amp; $HOME/scripts/</a:t>
            </a:r>
            <a:r>
              <a:rPr lang="en-US" dirty="0" err="1"/>
              <a:t>run_subrangerepair</a:t>
            </a:r>
            <a:endParaRPr lang="en-US" dirty="0"/>
          </a:p>
          <a:p>
            <a:r>
              <a:rPr lang="en-US" dirty="0"/>
              <a:t>	mtlcsh25 - 0 21 * * 3 cd $HOME/</a:t>
            </a:r>
            <a:r>
              <a:rPr lang="en-US" dirty="0" err="1"/>
              <a:t>cron</a:t>
            </a:r>
            <a:r>
              <a:rPr lang="en-US" dirty="0"/>
              <a:t> &amp;&amp; $HOME/scripts/</a:t>
            </a:r>
            <a:r>
              <a:rPr lang="en-US" dirty="0" err="1"/>
              <a:t>run_subrangerepair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torcsh</a:t>
            </a:r>
            <a:r>
              <a:rPr lang="en-US" dirty="0"/>
              <a:t>{23..45}</a:t>
            </a:r>
          </a:p>
          <a:p>
            <a:r>
              <a:rPr lang="en-US" dirty="0"/>
              <a:t>	Not Running 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16571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1668B-C1B7-4F2A-982F-D2C38EEE7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67" y="510009"/>
            <a:ext cx="7332133" cy="885114"/>
          </a:xfrm>
        </p:spPr>
        <p:txBody>
          <a:bodyPr/>
          <a:lstStyle/>
          <a:p>
            <a:r>
              <a:rPr lang="en-US" dirty="0"/>
              <a:t>BA 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3AF03-AA39-408F-9B9D-AF56BAFED66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/>
              <a:t>META : </a:t>
            </a:r>
          </a:p>
          <a:p>
            <a:r>
              <a:rPr lang="en-US" b="0" dirty="0"/>
              <a:t>TR1 : tr1cass{01..08}  - Uses "</a:t>
            </a:r>
            <a:r>
              <a:rPr lang="en-US" b="0" dirty="0" err="1"/>
              <a:t>imail</a:t>
            </a:r>
            <a:r>
              <a:rPr lang="en-US" b="0" dirty="0"/>
              <a:t>" user.</a:t>
            </a:r>
          </a:p>
          <a:p>
            <a:r>
              <a:rPr lang="en-US" b="0" dirty="0"/>
              <a:t>TR2 : tr2cass{01..08} - Uses "</a:t>
            </a:r>
            <a:r>
              <a:rPr lang="en-US" b="0" dirty="0" err="1"/>
              <a:t>imail</a:t>
            </a:r>
            <a:r>
              <a:rPr lang="en-US" b="0" dirty="0"/>
              <a:t>" user.</a:t>
            </a:r>
          </a:p>
          <a:p>
            <a:endParaRPr lang="en-US" b="0" dirty="0"/>
          </a:p>
          <a:p>
            <a:r>
              <a:rPr lang="en-US" b="0" dirty="0"/>
              <a:t>BLOB :</a:t>
            </a:r>
          </a:p>
          <a:p>
            <a:r>
              <a:rPr lang="en-US" b="0" dirty="0"/>
              <a:t>TR1 : tr1cass{01..08}  - Uses "imail1" and "imail2" users. Two BLOB instances per server.</a:t>
            </a:r>
          </a:p>
          <a:p>
            <a:r>
              <a:rPr lang="en-US" b="0" dirty="0"/>
              <a:t>TR2 : tr2cass{01..08} - Uses "imail1" and "imail2" users. Two BLOB instances per </a:t>
            </a:r>
            <a:r>
              <a:rPr lang="en-US" b="0" dirty="0" err="1"/>
              <a:t>server.r</a:t>
            </a:r>
            <a:r>
              <a:rPr lang="en-US" b="0" dirty="0"/>
              <a:t>.</a:t>
            </a:r>
          </a:p>
          <a:p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691815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8256-41E1-4222-80CA-6C113DD6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CAAE9-726F-4FC1-90ED-FB385C86A41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for BA, Each </a:t>
            </a:r>
            <a:r>
              <a:rPr lang="en-US" dirty="0" err="1"/>
              <a:t>nodetool</a:t>
            </a:r>
            <a:r>
              <a:rPr lang="en-US" dirty="0"/>
              <a:t> repair takes about 48-56 hours so we need them to run after another and </a:t>
            </a:r>
            <a:r>
              <a:rPr lang="en-US" dirty="0" err="1"/>
              <a:t>dont</a:t>
            </a:r>
            <a:r>
              <a:rPr lang="en-US" dirty="0"/>
              <a:t> want any repair to overlap.</a:t>
            </a:r>
          </a:p>
          <a:p>
            <a:r>
              <a:rPr lang="en-US" dirty="0"/>
              <a:t>Script run via Root user for imail1 and imail2.</a:t>
            </a:r>
          </a:p>
        </p:txBody>
      </p:sp>
    </p:spTree>
    <p:extLst>
      <p:ext uri="{BB962C8B-B14F-4D97-AF65-F5344CB8AC3E}">
        <p14:creationId xmlns:p14="http://schemas.microsoft.com/office/powerpoint/2010/main" val="3168116920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AC71-0A9D-4505-9533-944C67874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67" y="510009"/>
            <a:ext cx="7332133" cy="885114"/>
          </a:xfrm>
        </p:spPr>
        <p:txBody>
          <a:bodyPr/>
          <a:lstStyle/>
          <a:p>
            <a:r>
              <a:rPr lang="en-US" dirty="0"/>
              <a:t>Frequent issues 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F056F-DAE2-405A-A9E1-25919EC051A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High Load </a:t>
            </a:r>
          </a:p>
          <a:p>
            <a:r>
              <a:rPr lang="en-US" dirty="0"/>
              <a:t>Latency, especially read and write latency.</a:t>
            </a:r>
          </a:p>
          <a:p>
            <a:r>
              <a:rPr lang="en-US" dirty="0"/>
              <a:t>Down nodes</a:t>
            </a:r>
            <a:endParaRPr lang="en-US" u="sng" dirty="0"/>
          </a:p>
          <a:p>
            <a:r>
              <a:rPr lang="en-US" dirty="0"/>
              <a:t>Disk usage, especially disk space on each node.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0727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46A2-7463-4DBC-BC68-401AAA0A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Types of No sql databases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03FD6-CBCE-4CC9-B96A-6044811CFF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5450" y="1478756"/>
            <a:ext cx="8382000" cy="3296842"/>
          </a:xfrm>
        </p:spPr>
        <p:txBody>
          <a:bodyPr/>
          <a:lstStyle/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 dirty="0"/>
              <a:t>Key value Stores :   Cassandra, DynamoDB etc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endParaRPr lang="en" dirty="0"/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 dirty="0"/>
              <a:t>Column Stores    :    HBase, BigTable and Hypertable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endParaRPr lang="en" dirty="0"/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 dirty="0"/>
              <a:t>Document Stores:    MongoDB, Couchbase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endParaRPr lang="en" dirty="0"/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 dirty="0"/>
              <a:t>Graph database   :   Polyglot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7534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E1CB-CBD1-4476-A3EA-6373D2F1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History of Cassandra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4E4F04-471E-4095-AD13-7EF27B8C7DC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85505" y="1150382"/>
            <a:ext cx="2318147" cy="1050729"/>
          </a:xfrm>
          <a:prstGeom prst="rect">
            <a:avLst/>
          </a:prstGeom>
          <a:ln>
            <a:solidFill>
              <a:srgbClr val="045E8B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CC46BE-7CA1-47C6-B8EB-41078F502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833" y="1242522"/>
            <a:ext cx="2418200" cy="955208"/>
          </a:xfrm>
          <a:prstGeom prst="rect">
            <a:avLst/>
          </a:prstGeom>
          <a:ln>
            <a:solidFill>
              <a:srgbClr val="045E8B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49C35E-5A7A-4B96-8507-9DF0E7504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281" y="2571750"/>
            <a:ext cx="2473552" cy="9306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A61666-569A-4F03-BC90-EC330E10B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8281" y="3876444"/>
            <a:ext cx="2357741" cy="98552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BA9C9B-DFE7-4B61-BF9D-0C21E10D1A3B}"/>
              </a:ext>
            </a:extLst>
          </p:cNvPr>
          <p:cNvCxnSpPr>
            <a:cxnSpLocks/>
          </p:cNvCxnSpPr>
          <p:nvPr/>
        </p:nvCxnSpPr>
        <p:spPr>
          <a:xfrm>
            <a:off x="2628900" y="2153350"/>
            <a:ext cx="721519" cy="41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6ED77A-916B-4C82-9E1F-529A99D4EB5F}"/>
              </a:ext>
            </a:extLst>
          </p:cNvPr>
          <p:cNvCxnSpPr>
            <a:cxnSpLocks/>
          </p:cNvCxnSpPr>
          <p:nvPr/>
        </p:nvCxnSpPr>
        <p:spPr>
          <a:xfrm flipH="1">
            <a:off x="4957763" y="2197730"/>
            <a:ext cx="671512" cy="374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FF4489-A0DA-4E35-B941-3BBBE86A13FC}"/>
              </a:ext>
            </a:extLst>
          </p:cNvPr>
          <p:cNvCxnSpPr>
            <a:stCxn id="6" idx="2"/>
          </p:cNvCxnSpPr>
          <p:nvPr/>
        </p:nvCxnSpPr>
        <p:spPr>
          <a:xfrm>
            <a:off x="4135057" y="3502424"/>
            <a:ext cx="0" cy="44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898687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E2AF-3C73-41AB-B3E6-1503567D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Features of Cassandra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9E571-E5ED-4EA1-900E-4566DCC0B9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lvl="0" indent="-301625">
              <a:buClr>
                <a:srgbClr val="000000"/>
              </a:buClr>
              <a:buSzPct val="95833"/>
              <a:buFont typeface="Verdana"/>
              <a:buAutoNum type="arabicPeriod"/>
            </a:pPr>
            <a:r>
              <a:rPr lang="en" sz="1600" dirty="0">
                <a:solidFill>
                  <a:srgbClr val="000000"/>
                </a:solidFill>
                <a:latin typeface="+mj-lt"/>
                <a:ea typeface="Verdana"/>
                <a:cs typeface="Verdana"/>
                <a:sym typeface="Verdana"/>
              </a:rPr>
              <a:t>Distributed: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Verdana"/>
                <a:cs typeface="Verdana"/>
                <a:sym typeface="Verdana"/>
              </a:rPr>
              <a:t> </a:t>
            </a:r>
            <a:r>
              <a:rPr lang="en-US" sz="1600" b="0" dirty="0">
                <a:solidFill>
                  <a:srgbClr val="000000"/>
                </a:solidFill>
                <a:latin typeface="+mj-lt"/>
                <a:ea typeface="Verdana"/>
                <a:cs typeface="Verdana"/>
                <a:sym typeface="Verdana"/>
              </a:rPr>
              <a:t>Capable of running on multiple machines while appearing to users as a unified whole. </a:t>
            </a:r>
            <a:endParaRPr lang="en" sz="1600" b="0" dirty="0">
              <a:solidFill>
                <a:srgbClr val="000000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457200" lvl="0" indent="-301625">
              <a:buClr>
                <a:srgbClr val="000000"/>
              </a:buClr>
              <a:buSzPct val="95833"/>
              <a:buFont typeface="Verdana"/>
              <a:buAutoNum type="arabicPeriod"/>
            </a:pPr>
            <a:r>
              <a:rPr lang="en" sz="1600" dirty="0">
                <a:solidFill>
                  <a:srgbClr val="000000"/>
                </a:solidFill>
                <a:latin typeface="+mj-lt"/>
                <a:ea typeface="Verdana"/>
                <a:cs typeface="Verdana"/>
                <a:sym typeface="Verdana"/>
              </a:rPr>
              <a:t>Decentralized : </a:t>
            </a:r>
            <a:r>
              <a:rPr lang="en-US" sz="1600" b="0" dirty="0">
                <a:solidFill>
                  <a:srgbClr val="000000"/>
                </a:solidFill>
                <a:latin typeface="+mj-lt"/>
                <a:ea typeface="Verdana"/>
                <a:cs typeface="Verdana"/>
                <a:sym typeface="Verdana"/>
              </a:rPr>
              <a:t>Cassandra has no single point of failure. All of the nodes in a Cassandra cluster function exactly the same. </a:t>
            </a:r>
            <a:endParaRPr lang="en" sz="1600" b="0" dirty="0">
              <a:solidFill>
                <a:srgbClr val="000000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457200" lvl="0" indent="-301625">
              <a:buClr>
                <a:srgbClr val="000000"/>
              </a:buClr>
              <a:buSzPct val="95833"/>
              <a:buFont typeface="Verdana"/>
              <a:buAutoNum type="arabicPeriod"/>
            </a:pPr>
            <a:r>
              <a:rPr lang="en" sz="1600" dirty="0">
                <a:solidFill>
                  <a:srgbClr val="000000"/>
                </a:solidFill>
                <a:latin typeface="+mj-lt"/>
                <a:ea typeface="Verdana"/>
                <a:cs typeface="Verdana"/>
                <a:sym typeface="Verdana"/>
              </a:rPr>
              <a:t>Elastic scalability :</a:t>
            </a:r>
            <a:r>
              <a:rPr lang="en-US" sz="1600" b="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the ability to add nodes without going down produces predictable increases in performance.</a:t>
            </a:r>
            <a:endParaRPr lang="en" sz="1600" b="0" dirty="0">
              <a:solidFill>
                <a:srgbClr val="000000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  <a:sym typeface="Verdana"/>
            </a:endParaRPr>
          </a:p>
          <a:p>
            <a:pPr marL="457200" lvl="0" indent="-301625">
              <a:buClr>
                <a:srgbClr val="000000"/>
              </a:buClr>
              <a:buSzPct val="95833"/>
              <a:buFont typeface="Verdana"/>
              <a:buAutoNum type="arabicPeriod"/>
            </a:pPr>
            <a:r>
              <a:rPr lang="en" sz="1600" dirty="0">
                <a:solidFill>
                  <a:srgbClr val="000000"/>
                </a:solidFill>
                <a:latin typeface="+mj-lt"/>
                <a:ea typeface="Verdana"/>
                <a:cs typeface="Verdana"/>
                <a:sym typeface="Verdana"/>
              </a:rPr>
              <a:t>High availability and fault tolerance: </a:t>
            </a:r>
            <a:r>
              <a:rPr lang="en-US" sz="1600" b="0" dirty="0">
                <a:solidFill>
                  <a:srgbClr val="000000"/>
                </a:solidFill>
                <a:latin typeface="+mj-lt"/>
                <a:ea typeface="Verdana"/>
                <a:cs typeface="Verdana"/>
                <a:sym typeface="Verdana"/>
              </a:rPr>
              <a:t>It is easy to remove a node from the cluster without affecting the cluster.</a:t>
            </a:r>
            <a:endParaRPr lang="en-US" dirty="0">
              <a:latin typeface="+mj-lt"/>
            </a:endParaRPr>
          </a:p>
          <a:p>
            <a:pPr marL="457200" indent="-301625">
              <a:buClr>
                <a:srgbClr val="000000"/>
              </a:buClr>
              <a:buSzPct val="95833"/>
              <a:buFont typeface="Verdana"/>
              <a:buAutoNum type="arabicPeriod"/>
            </a:pPr>
            <a:r>
              <a:rPr lang="en" sz="1600" dirty="0">
                <a:solidFill>
                  <a:srgbClr val="000000"/>
                </a:solidFill>
                <a:latin typeface="+mj-lt"/>
                <a:ea typeface="Verdana"/>
                <a:cs typeface="Verdana"/>
                <a:sym typeface="Verdana"/>
              </a:rPr>
              <a:t>Flexible data storage :</a:t>
            </a:r>
            <a:r>
              <a:rPr lang="en-US" sz="1600" b="0" dirty="0">
                <a:latin typeface="+mj-lt"/>
              </a:rPr>
              <a:t>Cassandra accommodates all possible data formats including: structured, semi-structured, and unstructured.</a:t>
            </a:r>
            <a:endParaRPr lang="en" sz="1100" b="0" dirty="0">
              <a:solidFill>
                <a:srgbClr val="000000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457200" indent="-301625">
              <a:buClr>
                <a:srgbClr val="000000"/>
              </a:buClr>
              <a:buSzPct val="95833"/>
              <a:buFont typeface="Verdana"/>
              <a:buAutoNum type="arabicPeriod"/>
            </a:pPr>
            <a:r>
              <a:rPr lang="en" sz="1600" dirty="0">
                <a:solidFill>
                  <a:srgbClr val="000000"/>
                </a:solidFill>
                <a:latin typeface="+mj-lt"/>
                <a:ea typeface="Verdana"/>
                <a:cs typeface="Verdana"/>
                <a:sym typeface="Verdana"/>
              </a:rPr>
              <a:t>Tuneable Consistency</a:t>
            </a:r>
          </a:p>
          <a:p>
            <a:pPr marL="457200" indent="-301625">
              <a:buClr>
                <a:srgbClr val="000000"/>
              </a:buClr>
              <a:buSzPct val="95833"/>
              <a:buFont typeface="Verdana"/>
              <a:buAutoNum type="arabicPeriod"/>
            </a:pPr>
            <a:r>
              <a:rPr lang="en" sz="1600" dirty="0">
                <a:solidFill>
                  <a:srgbClr val="000000"/>
                </a:solidFill>
                <a:latin typeface="+mj-lt"/>
                <a:ea typeface="Verdana"/>
                <a:cs typeface="Verdana"/>
                <a:sym typeface="Verdana"/>
              </a:rPr>
              <a:t>Open 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6420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C4CB-0A7B-488A-979E-3E2BC26F1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Brewer’s CAP theorem</a:t>
            </a:r>
            <a:endParaRPr lang="en-US" dirty="0"/>
          </a:p>
        </p:txBody>
      </p:sp>
      <p:pic>
        <p:nvPicPr>
          <p:cNvPr id="4" name="Picture 10" descr="Image result for images of brewer's cap theorem">
            <a:extLst>
              <a:ext uri="{FF2B5EF4-FFF2-40B4-BE49-F238E27FC236}">
                <a16:creationId xmlns:a16="http://schemas.microsoft.com/office/drawing/2014/main" id="{896DF702-940B-4729-96AE-A1D939D968E9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1243740"/>
            <a:ext cx="4923092" cy="353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845547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AC706-B18A-4E94-8905-7DD9CE99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Data model of Cassandra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19F6-6F44-4A24-9BD0-6820CDA1F4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" sz="1800" b="0" dirty="0">
                <a:solidFill>
                  <a:srgbClr val="313131"/>
                </a:solidFill>
                <a:latin typeface="+mn-lt"/>
                <a:ea typeface="Verdana"/>
                <a:cs typeface="Verdana"/>
                <a:sym typeface="Verdana"/>
              </a:rPr>
              <a:t>Node : </a:t>
            </a:r>
            <a:r>
              <a:rPr lang="en-US" sz="1800" b="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 It is the </a:t>
            </a:r>
            <a:r>
              <a:rPr lang="en-US" sz="1600" b="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place where data is stored.</a:t>
            </a:r>
          </a:p>
          <a:p>
            <a:endParaRPr lang="en-US" sz="1600" b="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b="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" sz="1600" b="0" dirty="0">
                <a:solidFill>
                  <a:srgbClr val="313131"/>
                </a:solidFill>
                <a:latin typeface="+mn-lt"/>
                <a:ea typeface="Verdana"/>
                <a:cs typeface="Verdana"/>
                <a:sym typeface="Verdana"/>
              </a:rPr>
              <a:t>Data center: A collection of related nodes.</a:t>
            </a:r>
          </a:p>
          <a:p>
            <a:endParaRPr lang="en" sz="1600" b="0" dirty="0">
              <a:solidFill>
                <a:srgbClr val="313131"/>
              </a:solidFill>
              <a:latin typeface="+mn-lt"/>
              <a:ea typeface="Verdana"/>
              <a:cs typeface="Verdana"/>
              <a:sym typeface="Verdana"/>
            </a:endParaRPr>
          </a:p>
          <a:p>
            <a:pPr marL="0" indent="0">
              <a:buNone/>
            </a:pPr>
            <a:endParaRPr lang="en" sz="1600" b="0" dirty="0">
              <a:solidFill>
                <a:srgbClr val="313131"/>
              </a:solidFill>
              <a:latin typeface="+mn-lt"/>
              <a:ea typeface="Verdana"/>
              <a:cs typeface="Verdana"/>
              <a:sym typeface="Verdana"/>
            </a:endParaRPr>
          </a:p>
          <a:p>
            <a:pPr marL="0" indent="0">
              <a:buNone/>
            </a:pPr>
            <a:endParaRPr lang="en" sz="1600" b="0" dirty="0">
              <a:solidFill>
                <a:srgbClr val="313131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  <a:sym typeface="Verdana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4B196C-F8CC-4BB7-B90D-75F937DB831B}"/>
              </a:ext>
            </a:extLst>
          </p:cNvPr>
          <p:cNvSpPr/>
          <p:nvPr/>
        </p:nvSpPr>
        <p:spPr>
          <a:xfrm>
            <a:off x="5858237" y="803322"/>
            <a:ext cx="1149782" cy="73015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320651-CA65-49B8-905C-988BABB77F7E}"/>
              </a:ext>
            </a:extLst>
          </p:cNvPr>
          <p:cNvSpPr/>
          <p:nvPr/>
        </p:nvSpPr>
        <p:spPr>
          <a:xfrm>
            <a:off x="5168455" y="1615559"/>
            <a:ext cx="25293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200" i="1" dirty="0">
                <a:solidFill>
                  <a:srgbClr val="313131"/>
                </a:solidFill>
                <a:latin typeface="+mj-lt"/>
                <a:ea typeface="Verdana"/>
                <a:cs typeface="Verdana"/>
                <a:sym typeface="Verdana"/>
              </a:rPr>
              <a:t>3000-5000 transactions per core</a:t>
            </a:r>
            <a:endParaRPr lang="en-US" sz="1200" dirty="0">
              <a:latin typeface="+mj-lt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FFC279F-A0A3-BC5E-F8AF-21E017D5E0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2105163"/>
              </p:ext>
            </p:extLst>
          </p:nvPr>
        </p:nvGraphicFramePr>
        <p:xfrm>
          <a:off x="1314450" y="2936081"/>
          <a:ext cx="1150144" cy="836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A247F35-799D-5E9C-AE04-63C08F7972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1687108"/>
              </p:ext>
            </p:extLst>
          </p:nvPr>
        </p:nvGraphicFramePr>
        <p:xfrm>
          <a:off x="4126955" y="2980428"/>
          <a:ext cx="1245145" cy="754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3457C1B-D435-DCA6-4784-E4A7CBC3A6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203064"/>
              </p:ext>
            </p:extLst>
          </p:nvPr>
        </p:nvGraphicFramePr>
        <p:xfrm>
          <a:off x="2791043" y="4045442"/>
          <a:ext cx="1150144" cy="730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6B9F8CA-0BF7-4292-92ED-5F7ACB5A5B79}"/>
              </a:ext>
            </a:extLst>
          </p:cNvPr>
          <p:cNvSpPr/>
          <p:nvPr/>
        </p:nvSpPr>
        <p:spPr>
          <a:xfrm>
            <a:off x="2400300" y="3101973"/>
            <a:ext cx="1735931" cy="184152"/>
          </a:xfrm>
          <a:custGeom>
            <a:avLst/>
            <a:gdLst>
              <a:gd name="connsiteX0" fmla="*/ 0 w 1735931"/>
              <a:gd name="connsiteY0" fmla="*/ 62708 h 184152"/>
              <a:gd name="connsiteX1" fmla="*/ 807244 w 1735931"/>
              <a:gd name="connsiteY1" fmla="*/ 5558 h 184152"/>
              <a:gd name="connsiteX2" fmla="*/ 1735931 w 1735931"/>
              <a:gd name="connsiteY2" fmla="*/ 184152 h 184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5931" h="184152">
                <a:moveTo>
                  <a:pt x="0" y="62708"/>
                </a:moveTo>
                <a:cubicBezTo>
                  <a:pt x="258961" y="24012"/>
                  <a:pt x="517922" y="-14683"/>
                  <a:pt x="807244" y="5558"/>
                </a:cubicBezTo>
                <a:cubicBezTo>
                  <a:pt x="1096566" y="25799"/>
                  <a:pt x="1416248" y="104975"/>
                  <a:pt x="1735931" y="18415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CD7EE61-3B85-41F5-A595-C551FD330598}"/>
              </a:ext>
            </a:extLst>
          </p:cNvPr>
          <p:cNvSpPr/>
          <p:nvPr/>
        </p:nvSpPr>
        <p:spPr>
          <a:xfrm>
            <a:off x="3943350" y="3786188"/>
            <a:ext cx="837880" cy="635793"/>
          </a:xfrm>
          <a:custGeom>
            <a:avLst/>
            <a:gdLst>
              <a:gd name="connsiteX0" fmla="*/ 835819 w 837880"/>
              <a:gd name="connsiteY0" fmla="*/ 0 h 635793"/>
              <a:gd name="connsiteX1" fmla="*/ 707231 w 837880"/>
              <a:gd name="connsiteY1" fmla="*/ 421481 h 635793"/>
              <a:gd name="connsiteX2" fmla="*/ 0 w 837880"/>
              <a:gd name="connsiteY2" fmla="*/ 635793 h 63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7880" h="635793">
                <a:moveTo>
                  <a:pt x="835819" y="0"/>
                </a:moveTo>
                <a:cubicBezTo>
                  <a:pt x="841176" y="157758"/>
                  <a:pt x="846534" y="315516"/>
                  <a:pt x="707231" y="421481"/>
                </a:cubicBezTo>
                <a:cubicBezTo>
                  <a:pt x="567928" y="527446"/>
                  <a:pt x="283964" y="581619"/>
                  <a:pt x="0" y="63579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CDC3BCA-FA0B-4ABF-9403-109D62BAE3AB}"/>
              </a:ext>
            </a:extLst>
          </p:cNvPr>
          <p:cNvSpPr/>
          <p:nvPr/>
        </p:nvSpPr>
        <p:spPr>
          <a:xfrm>
            <a:off x="1856993" y="3779044"/>
            <a:ext cx="921926" cy="607219"/>
          </a:xfrm>
          <a:custGeom>
            <a:avLst/>
            <a:gdLst>
              <a:gd name="connsiteX0" fmla="*/ 382 w 921926"/>
              <a:gd name="connsiteY0" fmla="*/ 0 h 607219"/>
              <a:gd name="connsiteX1" fmla="*/ 150401 w 921926"/>
              <a:gd name="connsiteY1" fmla="*/ 414337 h 607219"/>
              <a:gd name="connsiteX2" fmla="*/ 921926 w 921926"/>
              <a:gd name="connsiteY2" fmla="*/ 607219 h 60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1926" h="607219">
                <a:moveTo>
                  <a:pt x="382" y="0"/>
                </a:moveTo>
                <a:cubicBezTo>
                  <a:pt x="-1404" y="156567"/>
                  <a:pt x="-3190" y="313134"/>
                  <a:pt x="150401" y="414337"/>
                </a:cubicBezTo>
                <a:cubicBezTo>
                  <a:pt x="303992" y="515540"/>
                  <a:pt x="612959" y="561379"/>
                  <a:pt x="921926" y="60721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1752BE-1E1E-4E30-AED8-61A0EC6E18A4}"/>
              </a:ext>
            </a:extLst>
          </p:cNvPr>
          <p:cNvSpPr/>
          <p:nvPr/>
        </p:nvSpPr>
        <p:spPr>
          <a:xfrm>
            <a:off x="1207294" y="2809361"/>
            <a:ext cx="4357686" cy="21359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3788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E7383-AB1D-49EB-9A09-D63460CA16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5450" y="768151"/>
            <a:ext cx="8382000" cy="3607198"/>
          </a:xfrm>
        </p:spPr>
        <p:txBody>
          <a:bodyPr/>
          <a:lstStyle/>
          <a:p>
            <a:r>
              <a:rPr lang="en" sz="1600" dirty="0">
                <a:solidFill>
                  <a:srgbClr val="313131"/>
                </a:solidFill>
                <a:latin typeface="+mj-lt"/>
                <a:ea typeface="Verdana"/>
                <a:cs typeface="Verdana"/>
                <a:sym typeface="Verdana"/>
              </a:rPr>
              <a:t>Clusters </a:t>
            </a:r>
            <a:r>
              <a:rPr lang="en" sz="1600" b="0" dirty="0">
                <a:solidFill>
                  <a:srgbClr val="313131"/>
                </a:solidFill>
                <a:latin typeface="+mj-lt"/>
                <a:ea typeface="Verdana"/>
                <a:cs typeface="Verdana"/>
                <a:sym typeface="Verdana"/>
              </a:rPr>
              <a:t>: Collection of one or more data centers.</a:t>
            </a:r>
          </a:p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C888B3-1723-4036-ABEF-4A3CAD9F3A87}"/>
              </a:ext>
            </a:extLst>
          </p:cNvPr>
          <p:cNvSpPr/>
          <p:nvPr/>
        </p:nvSpPr>
        <p:spPr>
          <a:xfrm>
            <a:off x="657224" y="1378744"/>
            <a:ext cx="1203327" cy="7715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C4D535-388A-490B-BDE3-1B78FD8C3F9A}"/>
              </a:ext>
            </a:extLst>
          </p:cNvPr>
          <p:cNvSpPr/>
          <p:nvPr/>
        </p:nvSpPr>
        <p:spPr>
          <a:xfrm>
            <a:off x="2300288" y="1303239"/>
            <a:ext cx="1203327" cy="8358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5D9044-B105-49EC-BCF8-7DA866A27F66}"/>
              </a:ext>
            </a:extLst>
          </p:cNvPr>
          <p:cNvSpPr/>
          <p:nvPr/>
        </p:nvSpPr>
        <p:spPr>
          <a:xfrm>
            <a:off x="1531143" y="2375099"/>
            <a:ext cx="1203327" cy="7715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0304F7-DB8F-4136-B14C-050EC18D8999}"/>
              </a:ext>
            </a:extLst>
          </p:cNvPr>
          <p:cNvSpPr/>
          <p:nvPr/>
        </p:nvSpPr>
        <p:spPr>
          <a:xfrm>
            <a:off x="5853907" y="3289151"/>
            <a:ext cx="1203327" cy="7715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4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85D314-D9AA-48B2-9BE9-E92A93822998}"/>
              </a:ext>
            </a:extLst>
          </p:cNvPr>
          <p:cNvSpPr/>
          <p:nvPr/>
        </p:nvSpPr>
        <p:spPr>
          <a:xfrm>
            <a:off x="7461251" y="2499617"/>
            <a:ext cx="1203327" cy="7715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2A88E0-582A-492C-BDC6-42C673B5D2FF}"/>
              </a:ext>
            </a:extLst>
          </p:cNvPr>
          <p:cNvSpPr/>
          <p:nvPr/>
        </p:nvSpPr>
        <p:spPr>
          <a:xfrm>
            <a:off x="5495130" y="1209676"/>
            <a:ext cx="1203327" cy="7715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C81DB5-D283-4406-BC2D-4251988C1C42}"/>
              </a:ext>
            </a:extLst>
          </p:cNvPr>
          <p:cNvSpPr/>
          <p:nvPr/>
        </p:nvSpPr>
        <p:spPr>
          <a:xfrm>
            <a:off x="7208835" y="1150144"/>
            <a:ext cx="1203327" cy="7055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D2B408-1E23-4051-BAD1-394B9EF9FB31}"/>
              </a:ext>
            </a:extLst>
          </p:cNvPr>
          <p:cNvSpPr/>
          <p:nvPr/>
        </p:nvSpPr>
        <p:spPr>
          <a:xfrm>
            <a:off x="4830762" y="2309117"/>
            <a:ext cx="1203327" cy="7715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Node3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59CF480-C66D-456F-BF49-9482F9D3FE9A}"/>
              </a:ext>
            </a:extLst>
          </p:cNvPr>
          <p:cNvSpPr/>
          <p:nvPr/>
        </p:nvSpPr>
        <p:spPr>
          <a:xfrm>
            <a:off x="1585913" y="1278592"/>
            <a:ext cx="891468" cy="164446"/>
          </a:xfrm>
          <a:custGeom>
            <a:avLst/>
            <a:gdLst>
              <a:gd name="connsiteX0" fmla="*/ 0 w 891468"/>
              <a:gd name="connsiteY0" fmla="*/ 164446 h 164446"/>
              <a:gd name="connsiteX1" fmla="*/ 450056 w 891468"/>
              <a:gd name="connsiteY1" fmla="*/ 139 h 164446"/>
              <a:gd name="connsiteX2" fmla="*/ 842962 w 891468"/>
              <a:gd name="connsiteY2" fmla="*/ 135871 h 164446"/>
              <a:gd name="connsiteX3" fmla="*/ 871537 w 891468"/>
              <a:gd name="connsiteY3" fmla="*/ 128727 h 164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1468" h="164446">
                <a:moveTo>
                  <a:pt x="0" y="164446"/>
                </a:moveTo>
                <a:cubicBezTo>
                  <a:pt x="154781" y="84673"/>
                  <a:pt x="309562" y="4901"/>
                  <a:pt x="450056" y="139"/>
                </a:cubicBezTo>
                <a:cubicBezTo>
                  <a:pt x="590550" y="-4624"/>
                  <a:pt x="772715" y="114440"/>
                  <a:pt x="842962" y="135871"/>
                </a:cubicBezTo>
                <a:cubicBezTo>
                  <a:pt x="913209" y="157302"/>
                  <a:pt x="892373" y="143014"/>
                  <a:pt x="871537" y="1287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5A4BB45-2C5C-42FE-9FCA-6C1FDD2888EA}"/>
              </a:ext>
            </a:extLst>
          </p:cNvPr>
          <p:cNvSpPr/>
          <p:nvPr/>
        </p:nvSpPr>
        <p:spPr>
          <a:xfrm>
            <a:off x="1128713" y="2143125"/>
            <a:ext cx="435768" cy="435769"/>
          </a:xfrm>
          <a:custGeom>
            <a:avLst/>
            <a:gdLst>
              <a:gd name="connsiteX0" fmla="*/ 0 w 435768"/>
              <a:gd name="connsiteY0" fmla="*/ 0 h 435769"/>
              <a:gd name="connsiteX1" fmla="*/ 171450 w 435768"/>
              <a:gd name="connsiteY1" fmla="*/ 328613 h 435769"/>
              <a:gd name="connsiteX2" fmla="*/ 435768 w 435768"/>
              <a:gd name="connsiteY2" fmla="*/ 435769 h 43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768" h="435769">
                <a:moveTo>
                  <a:pt x="0" y="0"/>
                </a:moveTo>
                <a:cubicBezTo>
                  <a:pt x="49411" y="127992"/>
                  <a:pt x="98822" y="255985"/>
                  <a:pt x="171450" y="328613"/>
                </a:cubicBezTo>
                <a:cubicBezTo>
                  <a:pt x="244078" y="401241"/>
                  <a:pt x="339923" y="418505"/>
                  <a:pt x="435768" y="43576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882591F-0FD0-492B-B67E-0AA1A1CFEAB7}"/>
              </a:ext>
            </a:extLst>
          </p:cNvPr>
          <p:cNvSpPr/>
          <p:nvPr/>
        </p:nvSpPr>
        <p:spPr>
          <a:xfrm>
            <a:off x="2700338" y="2128838"/>
            <a:ext cx="217079" cy="500062"/>
          </a:xfrm>
          <a:custGeom>
            <a:avLst/>
            <a:gdLst>
              <a:gd name="connsiteX0" fmla="*/ 192881 w 217079"/>
              <a:gd name="connsiteY0" fmla="*/ 0 h 500062"/>
              <a:gd name="connsiteX1" fmla="*/ 200025 w 217079"/>
              <a:gd name="connsiteY1" fmla="*/ 292893 h 500062"/>
              <a:gd name="connsiteX2" fmla="*/ 0 w 217079"/>
              <a:gd name="connsiteY2" fmla="*/ 500062 h 50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079" h="500062">
                <a:moveTo>
                  <a:pt x="192881" y="0"/>
                </a:moveTo>
                <a:cubicBezTo>
                  <a:pt x="212526" y="104774"/>
                  <a:pt x="232172" y="209549"/>
                  <a:pt x="200025" y="292893"/>
                </a:cubicBezTo>
                <a:cubicBezTo>
                  <a:pt x="167878" y="376237"/>
                  <a:pt x="83939" y="438149"/>
                  <a:pt x="0" y="50006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DC2C298-C1D6-4EAE-8837-C6BE1CEBC938}"/>
              </a:ext>
            </a:extLst>
          </p:cNvPr>
          <p:cNvSpPr/>
          <p:nvPr/>
        </p:nvSpPr>
        <p:spPr>
          <a:xfrm>
            <a:off x="5444765" y="1814513"/>
            <a:ext cx="148791" cy="492918"/>
          </a:xfrm>
          <a:custGeom>
            <a:avLst/>
            <a:gdLst>
              <a:gd name="connsiteX0" fmla="*/ 148791 w 148791"/>
              <a:gd name="connsiteY0" fmla="*/ 0 h 492918"/>
              <a:gd name="connsiteX1" fmla="*/ 13060 w 148791"/>
              <a:gd name="connsiteY1" fmla="*/ 264318 h 492918"/>
              <a:gd name="connsiteX2" fmla="*/ 13060 w 148791"/>
              <a:gd name="connsiteY2" fmla="*/ 492918 h 492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791" h="492918">
                <a:moveTo>
                  <a:pt x="148791" y="0"/>
                </a:moveTo>
                <a:cubicBezTo>
                  <a:pt x="92236" y="91082"/>
                  <a:pt x="35682" y="182165"/>
                  <a:pt x="13060" y="264318"/>
                </a:cubicBezTo>
                <a:cubicBezTo>
                  <a:pt x="-9562" y="346471"/>
                  <a:pt x="1749" y="419694"/>
                  <a:pt x="13060" y="4929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5889729-4CC9-4B3C-834E-9FD9DD22AFC0}"/>
              </a:ext>
            </a:extLst>
          </p:cNvPr>
          <p:cNvSpPr/>
          <p:nvPr/>
        </p:nvSpPr>
        <p:spPr>
          <a:xfrm>
            <a:off x="6600825" y="1292456"/>
            <a:ext cx="621506" cy="114863"/>
          </a:xfrm>
          <a:custGeom>
            <a:avLst/>
            <a:gdLst>
              <a:gd name="connsiteX0" fmla="*/ 0 w 621506"/>
              <a:gd name="connsiteY0" fmla="*/ 79144 h 114863"/>
              <a:gd name="connsiteX1" fmla="*/ 400050 w 621506"/>
              <a:gd name="connsiteY1" fmla="*/ 563 h 114863"/>
              <a:gd name="connsiteX2" fmla="*/ 621506 w 621506"/>
              <a:gd name="connsiteY2" fmla="*/ 114863 h 114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1506" h="114863">
                <a:moveTo>
                  <a:pt x="0" y="79144"/>
                </a:moveTo>
                <a:cubicBezTo>
                  <a:pt x="148233" y="36877"/>
                  <a:pt x="296466" y="-5390"/>
                  <a:pt x="400050" y="563"/>
                </a:cubicBezTo>
                <a:cubicBezTo>
                  <a:pt x="503634" y="6516"/>
                  <a:pt x="562570" y="60689"/>
                  <a:pt x="621506" y="1148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FEE6D40-EDDD-46F5-9FC8-0A7829F76892}"/>
              </a:ext>
            </a:extLst>
          </p:cNvPr>
          <p:cNvSpPr/>
          <p:nvPr/>
        </p:nvSpPr>
        <p:spPr>
          <a:xfrm>
            <a:off x="5443538" y="3086100"/>
            <a:ext cx="428625" cy="457200"/>
          </a:xfrm>
          <a:custGeom>
            <a:avLst/>
            <a:gdLst>
              <a:gd name="connsiteX0" fmla="*/ 0 w 428625"/>
              <a:gd name="connsiteY0" fmla="*/ 0 h 457200"/>
              <a:gd name="connsiteX1" fmla="*/ 107156 w 428625"/>
              <a:gd name="connsiteY1" fmla="*/ 221456 h 457200"/>
              <a:gd name="connsiteX2" fmla="*/ 428625 w 428625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" h="457200">
                <a:moveTo>
                  <a:pt x="0" y="0"/>
                </a:moveTo>
                <a:cubicBezTo>
                  <a:pt x="17859" y="72628"/>
                  <a:pt x="35719" y="145256"/>
                  <a:pt x="107156" y="221456"/>
                </a:cubicBezTo>
                <a:cubicBezTo>
                  <a:pt x="178594" y="297656"/>
                  <a:pt x="303609" y="377428"/>
                  <a:pt x="428625" y="457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D90820B-A741-4EFF-B21A-3677E61B6631}"/>
              </a:ext>
            </a:extLst>
          </p:cNvPr>
          <p:cNvSpPr/>
          <p:nvPr/>
        </p:nvSpPr>
        <p:spPr>
          <a:xfrm>
            <a:off x="7822406" y="1857375"/>
            <a:ext cx="206112" cy="635794"/>
          </a:xfrm>
          <a:custGeom>
            <a:avLst/>
            <a:gdLst>
              <a:gd name="connsiteX0" fmla="*/ 0 w 206112"/>
              <a:gd name="connsiteY0" fmla="*/ 0 h 635794"/>
              <a:gd name="connsiteX1" fmla="*/ 185738 w 206112"/>
              <a:gd name="connsiteY1" fmla="*/ 314325 h 635794"/>
              <a:gd name="connsiteX2" fmla="*/ 192882 w 206112"/>
              <a:gd name="connsiteY2" fmla="*/ 635794 h 63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112" h="635794">
                <a:moveTo>
                  <a:pt x="0" y="0"/>
                </a:moveTo>
                <a:cubicBezTo>
                  <a:pt x="76795" y="104179"/>
                  <a:pt x="153591" y="208359"/>
                  <a:pt x="185738" y="314325"/>
                </a:cubicBezTo>
                <a:cubicBezTo>
                  <a:pt x="217885" y="420291"/>
                  <a:pt x="205383" y="528042"/>
                  <a:pt x="192882" y="6357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CA951D6-C0A3-4AC6-BB00-B7987509E7B6}"/>
              </a:ext>
            </a:extLst>
          </p:cNvPr>
          <p:cNvSpPr/>
          <p:nvPr/>
        </p:nvSpPr>
        <p:spPr>
          <a:xfrm>
            <a:off x="7050881" y="3214688"/>
            <a:ext cx="728663" cy="407193"/>
          </a:xfrm>
          <a:custGeom>
            <a:avLst/>
            <a:gdLst>
              <a:gd name="connsiteX0" fmla="*/ 0 w 728663"/>
              <a:gd name="connsiteY0" fmla="*/ 407193 h 407193"/>
              <a:gd name="connsiteX1" fmla="*/ 442913 w 728663"/>
              <a:gd name="connsiteY1" fmla="*/ 335756 h 407193"/>
              <a:gd name="connsiteX2" fmla="*/ 728663 w 728663"/>
              <a:gd name="connsiteY2" fmla="*/ 0 h 407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663" h="407193">
                <a:moveTo>
                  <a:pt x="0" y="407193"/>
                </a:moveTo>
                <a:cubicBezTo>
                  <a:pt x="160734" y="405407"/>
                  <a:pt x="321469" y="403621"/>
                  <a:pt x="442913" y="335756"/>
                </a:cubicBezTo>
                <a:cubicBezTo>
                  <a:pt x="564357" y="267891"/>
                  <a:pt x="646510" y="133945"/>
                  <a:pt x="72866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BF7E45-FC27-47F6-9E8C-F17105865157}"/>
              </a:ext>
            </a:extLst>
          </p:cNvPr>
          <p:cNvSpPr/>
          <p:nvPr/>
        </p:nvSpPr>
        <p:spPr>
          <a:xfrm>
            <a:off x="1246986" y="3418284"/>
            <a:ext cx="1771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dirty="0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rPr>
              <a:t>Data center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CFC159-779B-44C7-9CB2-500D71254574}"/>
              </a:ext>
            </a:extLst>
          </p:cNvPr>
          <p:cNvSpPr/>
          <p:nvPr/>
        </p:nvSpPr>
        <p:spPr>
          <a:xfrm>
            <a:off x="5608451" y="4135139"/>
            <a:ext cx="1771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dirty="0">
                <a:solidFill>
                  <a:srgbClr val="313131"/>
                </a:solidFill>
                <a:latin typeface="Verdana"/>
                <a:ea typeface="Verdana"/>
                <a:cs typeface="Verdana"/>
                <a:sym typeface="Verdana"/>
              </a:rPr>
              <a:t>Data center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A52BF7-CDE8-4CE5-B365-D59DD9E2DDFD}"/>
              </a:ext>
            </a:extLst>
          </p:cNvPr>
          <p:cNvSpPr/>
          <p:nvPr/>
        </p:nvSpPr>
        <p:spPr>
          <a:xfrm>
            <a:off x="509741" y="1089969"/>
            <a:ext cx="8215952" cy="3546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0977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_SNCR 2016 White Background">
  <a:themeElements>
    <a:clrScheme name="Custom 120">
      <a:dk1>
        <a:srgbClr val="0B0B0B"/>
      </a:dk1>
      <a:lt1>
        <a:srgbClr val="FFFFFF"/>
      </a:lt1>
      <a:dk2>
        <a:srgbClr val="A8AFB9"/>
      </a:dk2>
      <a:lt2>
        <a:srgbClr val="FFFFFF"/>
      </a:lt2>
      <a:accent1>
        <a:srgbClr val="0E75B8"/>
      </a:accent1>
      <a:accent2>
        <a:srgbClr val="A4B2CC"/>
      </a:accent2>
      <a:accent3>
        <a:srgbClr val="163D68"/>
      </a:accent3>
      <a:accent4>
        <a:srgbClr val="1A609A"/>
      </a:accent4>
      <a:accent5>
        <a:srgbClr val="2C86CA"/>
      </a:accent5>
      <a:accent6>
        <a:srgbClr val="A5ADB6"/>
      </a:accent6>
      <a:hlink>
        <a:srgbClr val="0070C0"/>
      </a:hlink>
      <a:folHlink>
        <a:srgbClr val="16B0B7"/>
      </a:folHlink>
    </a:clrScheme>
    <a:fontScheme name="Custom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>
        <a:spAutoFit/>
      </a:bodyPr>
      <a:lstStyle>
        <a:defPPr eaLnBrk="1" hangingPunct="1">
          <a:defRPr sz="1400" b="1">
            <a:solidFill>
              <a:srgbClr val="4B4B4B"/>
            </a:solidFill>
            <a:latin typeface="Century Gothic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NCR 2016 White Background">
  <a:themeElements>
    <a:clrScheme name="Custom 120">
      <a:dk1>
        <a:srgbClr val="0B0B0B"/>
      </a:dk1>
      <a:lt1>
        <a:srgbClr val="FFFFFF"/>
      </a:lt1>
      <a:dk2>
        <a:srgbClr val="A8AFB9"/>
      </a:dk2>
      <a:lt2>
        <a:srgbClr val="FFFFFF"/>
      </a:lt2>
      <a:accent1>
        <a:srgbClr val="0E75B8"/>
      </a:accent1>
      <a:accent2>
        <a:srgbClr val="A4B2CC"/>
      </a:accent2>
      <a:accent3>
        <a:srgbClr val="163D68"/>
      </a:accent3>
      <a:accent4>
        <a:srgbClr val="1A609A"/>
      </a:accent4>
      <a:accent5>
        <a:srgbClr val="2C86CA"/>
      </a:accent5>
      <a:accent6>
        <a:srgbClr val="A5ADB6"/>
      </a:accent6>
      <a:hlink>
        <a:srgbClr val="0070C0"/>
      </a:hlink>
      <a:folHlink>
        <a:srgbClr val="16B0B7"/>
      </a:folHlink>
    </a:clrScheme>
    <a:fontScheme name="Custom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>
        <a:spAutoFit/>
      </a:bodyPr>
      <a:lstStyle>
        <a:defPPr eaLnBrk="1" hangingPunct="1">
          <a:defRPr sz="1400" b="1">
            <a:solidFill>
              <a:srgbClr val="4B4B4B"/>
            </a:solidFill>
            <a:latin typeface="Century Gothic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SNCR 2016 White Background">
  <a:themeElements>
    <a:clrScheme name="Custom 120">
      <a:dk1>
        <a:srgbClr val="0B0B0B"/>
      </a:dk1>
      <a:lt1>
        <a:srgbClr val="FFFFFF"/>
      </a:lt1>
      <a:dk2>
        <a:srgbClr val="A8AFB9"/>
      </a:dk2>
      <a:lt2>
        <a:srgbClr val="FFFFFF"/>
      </a:lt2>
      <a:accent1>
        <a:srgbClr val="0E75B8"/>
      </a:accent1>
      <a:accent2>
        <a:srgbClr val="A4B2CC"/>
      </a:accent2>
      <a:accent3>
        <a:srgbClr val="163D68"/>
      </a:accent3>
      <a:accent4>
        <a:srgbClr val="1A609A"/>
      </a:accent4>
      <a:accent5>
        <a:srgbClr val="2C86CA"/>
      </a:accent5>
      <a:accent6>
        <a:srgbClr val="A5ADB6"/>
      </a:accent6>
      <a:hlink>
        <a:srgbClr val="0070C0"/>
      </a:hlink>
      <a:folHlink>
        <a:srgbClr val="16B0B7"/>
      </a:folHlink>
    </a:clrScheme>
    <a:fontScheme name="Custom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>
        <a:spAutoFit/>
      </a:bodyPr>
      <a:lstStyle>
        <a:defPPr eaLnBrk="1" hangingPunct="1">
          <a:defRPr sz="1400" b="1">
            <a:solidFill>
              <a:srgbClr val="4B4B4B"/>
            </a:solidFill>
            <a:latin typeface="Century Gothic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123524</TotalTime>
  <Words>1412</Words>
  <Application>Microsoft Office PowerPoint</Application>
  <PresentationFormat>On-screen Show (16:9)</PresentationFormat>
  <Paragraphs>181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Calibri</vt:lpstr>
      <vt:lpstr>Century Gothic</vt:lpstr>
      <vt:lpstr>Courier New</vt:lpstr>
      <vt:lpstr>Mission Gothic Regular</vt:lpstr>
      <vt:lpstr>Roboto Light</vt:lpstr>
      <vt:lpstr>Verdana</vt:lpstr>
      <vt:lpstr>Wingdings</vt:lpstr>
      <vt:lpstr>1_SNCR 2016 White Background</vt:lpstr>
      <vt:lpstr>SNCR 2016 White Background</vt:lpstr>
      <vt:lpstr>2_SNCR 2016 White Background</vt:lpstr>
      <vt:lpstr>Cassandra Overview</vt:lpstr>
      <vt:lpstr>SQL v/s No SQL Databases</vt:lpstr>
      <vt:lpstr>Volume , Variety , Velocity</vt:lpstr>
      <vt:lpstr>Types of No sql databases</vt:lpstr>
      <vt:lpstr>History of Cassandra</vt:lpstr>
      <vt:lpstr>Features of Cassandra</vt:lpstr>
      <vt:lpstr>Brewer’s CAP theorem</vt:lpstr>
      <vt:lpstr>Data model of Cassandra</vt:lpstr>
      <vt:lpstr>PowerPoint Presentation</vt:lpstr>
      <vt:lpstr>PowerPoint Presentation</vt:lpstr>
      <vt:lpstr>Cassandra Architecture</vt:lpstr>
      <vt:lpstr>PowerPoint Presentation</vt:lpstr>
      <vt:lpstr>PowerPoint Presentation</vt:lpstr>
      <vt:lpstr>PowerPoint Presentation</vt:lpstr>
      <vt:lpstr>PowerPoint Presentation</vt:lpstr>
      <vt:lpstr>Write Path</vt:lpstr>
      <vt:lpstr>PowerPoint Presentation</vt:lpstr>
      <vt:lpstr>Read Path</vt:lpstr>
      <vt:lpstr>Read Repair</vt:lpstr>
      <vt:lpstr>Read path in SSTable </vt:lpstr>
      <vt:lpstr>Repairs</vt:lpstr>
      <vt:lpstr>Type of repairs</vt:lpstr>
      <vt:lpstr>Compaction</vt:lpstr>
      <vt:lpstr>PowerPoint Presentation</vt:lpstr>
      <vt:lpstr>Tombstone</vt:lpstr>
      <vt:lpstr>Monitoring</vt:lpstr>
      <vt:lpstr>Subrange Repair Script WRT BA &amp; BC</vt:lpstr>
      <vt:lpstr>PowerPoint Presentation</vt:lpstr>
      <vt:lpstr>PowerPoint Presentation</vt:lpstr>
      <vt:lpstr>PowerPoint Presentation</vt:lpstr>
      <vt:lpstr>BA : </vt:lpstr>
      <vt:lpstr>PowerPoint Presentation</vt:lpstr>
      <vt:lpstr>Frequent issues : </vt:lpstr>
    </vt:vector>
  </TitlesOfParts>
  <Company>LIME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adrienne.reynolds</dc:creator>
  <cp:lastModifiedBy>venkata chandra</cp:lastModifiedBy>
  <cp:revision>1845</cp:revision>
  <dcterms:created xsi:type="dcterms:W3CDTF">2013-04-14T18:18:29Z</dcterms:created>
  <dcterms:modified xsi:type="dcterms:W3CDTF">2025-01-29T12:05:43Z</dcterms:modified>
</cp:coreProperties>
</file>