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Spectral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j9pKeuwv4r+mgqDCziXu9nJvx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-regular.fntdata"/><Relationship Id="rId25" Type="http://schemas.openxmlformats.org/officeDocument/2006/relationships/slide" Target="slides/slide20.xml"/><Relationship Id="rId28" Type="http://schemas.openxmlformats.org/officeDocument/2006/relationships/font" Target="fonts/Spectral-italic.fntdata"/><Relationship Id="rId27" Type="http://schemas.openxmlformats.org/officeDocument/2006/relationships/font" Target="fonts/Spectral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pectra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d5115017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6d511501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d51150176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6d5115017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a5f187eb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a5f187e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c4ed3b89a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7c4ed3b8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c4ed3b89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7c4ed3b8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c4ed3b89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7c4ed3b8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Google Shape;22;p16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1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" name="Google Shape;24;p1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Google Shape;25;p16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16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" name="Google Shape;29;p16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" name="Google Shape;30;p16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16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16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6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0" name="Google Shape;150;p26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1" name="Google Shape;151;p26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22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Google Shape;49;p22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2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2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22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bg>
      <p:bgPr>
        <a:solidFill>
          <a:schemeClr val="l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20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8" name="Google Shape;58;p20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2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2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2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2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20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8" name="Google Shape;68;p20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" name="Google Shape;69;p20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20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2" name="Google Shape;72;p20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20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1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18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18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4" name="Google Shape;84;p1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8" name="Google Shape;88;p18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9" name="Google Shape;89;p18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bg>
      <p:bgPr>
        <a:solidFill>
          <a:schemeClr val="l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19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2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2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23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2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23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23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0" name="Google Shape;110;p23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1" name="Google Shape;111;p23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2" name="Google Shape;112;p23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3" name="Google Shape;113;p23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23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23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4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1" name="Google Shape;121;p2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24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2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24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indent="-276225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indent="-268605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Char char="?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4" name="Google Shape;134;p24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24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5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5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5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5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Google Shape;13;p15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" name="Google Shape;14;p15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" name="Google Shape;15;p15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332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/>
          <p:nvPr>
            <p:ph idx="1" type="subTitle"/>
          </p:nvPr>
        </p:nvSpPr>
        <p:spPr>
          <a:xfrm>
            <a:off x="3555300" y="4233050"/>
            <a:ext cx="49029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/>
              <a:t> Submitted By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	   M. VENKAT SAI(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16KN1A05E7</a:t>
            </a:r>
            <a:r>
              <a:rPr lang="en-US"/>
              <a:t>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	SK. CHANDINI(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16KN1A05G1</a:t>
            </a:r>
            <a:r>
              <a:rPr lang="en-US"/>
              <a:t>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	P. KAVYA SRI(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16KN1A05F7</a:t>
            </a:r>
            <a:r>
              <a:rPr lang="en-US"/>
              <a:t>)</a:t>
            </a:r>
            <a:endParaRPr/>
          </a:p>
        </p:txBody>
      </p:sp>
      <p:sp>
        <p:nvSpPr>
          <p:cNvPr id="163" name="Google Shape;163;p1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VIDEO CLASSIFICATION BASED ON ACTIVITY </a:t>
            </a:r>
            <a:endParaRPr/>
          </a:p>
        </p:txBody>
      </p:sp>
      <p:sp>
        <p:nvSpPr>
          <p:cNvPr id="164" name="Google Shape;164;p1"/>
          <p:cNvSpPr txBox="1"/>
          <p:nvPr/>
        </p:nvSpPr>
        <p:spPr>
          <a:xfrm>
            <a:off x="685800" y="4233050"/>
            <a:ext cx="32817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Guided by</a:t>
            </a:r>
            <a:endParaRPr b="1" i="0" sz="1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Mr.B.H. Dasaradha Ram</a:t>
            </a:r>
            <a:endParaRPr b="1" i="0" sz="1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d51150176_1_0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Literature Review </a:t>
            </a:r>
            <a:endParaRPr/>
          </a:p>
        </p:txBody>
      </p:sp>
      <p:sp>
        <p:nvSpPr>
          <p:cNvPr id="229" name="Google Shape;229;g6d51150176_1_0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lang="en-US" sz="2400"/>
              <a:t>Base Paper:</a:t>
            </a:r>
            <a:endParaRPr b="1" sz="2400"/>
          </a:p>
          <a:p>
            <a:pPr indent="-355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b="1" lang="en-US" sz="2000"/>
              <a:t>Action Recognition in Video Sequences using Deep Bidirectional LSTM With CNN Features</a:t>
            </a:r>
            <a:endParaRPr b="1"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Char char="⚪"/>
            </a:pPr>
            <a:r>
              <a:rPr lang="en-US" sz="1800">
                <a:solidFill>
                  <a:schemeClr val="dk1"/>
                </a:solidFill>
              </a:rPr>
              <a:t>AMIN ULLAH 1, (Student Member, IEEE), JAMIL AHMAD 1, (Student Member, IEEE),KHAN MUHAMMAD 1, (Student Member, IEEE), MUHAMMAD SAJJAD 2,SUNG WOOK BAIK1, (Member, IEEE)</a:t>
            </a:r>
            <a:br>
              <a:rPr lang="en-US" sz="1800">
                <a:solidFill>
                  <a:schemeClr val="dk1"/>
                </a:solidFill>
              </a:rPr>
            </a:br>
            <a:endParaRPr sz="1800"/>
          </a:p>
          <a:p>
            <a:pPr indent="-355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Char char="⚪"/>
            </a:pPr>
            <a:r>
              <a:rPr lang="en-US" sz="1800">
                <a:solidFill>
                  <a:schemeClr val="dk1"/>
                </a:solidFill>
              </a:rPr>
              <a:t>The main idea of LSTM architecture is its memory cell, input gate, output gate, and forget gate, which can maintain its state over time T.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lang="en-US" sz="2400"/>
              <a:t>Transfer Learning</a:t>
            </a:r>
            <a:endParaRPr b="1" sz="2400"/>
          </a:p>
          <a:p>
            <a:pPr indent="-355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It is encouraging to see the success of transfer learning on images extended to videos. The nearly 25% increase in accuracy on UCF after training on the YouTube-1M dataset is shockingly high!</a:t>
            </a:r>
            <a:endParaRPr b="1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1" lang="en-US"/>
              <a:t>System Analysis</a:t>
            </a:r>
            <a:endParaRPr/>
          </a:p>
        </p:txBody>
      </p:sp>
      <p:sp>
        <p:nvSpPr>
          <p:cNvPr id="235" name="Google Shape;235;p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2400"/>
              <a:t>Existing System:</a:t>
            </a:r>
            <a:endParaRPr sz="2400"/>
          </a:p>
          <a:p>
            <a:pPr indent="-274320" lvl="0" marL="27432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Researchers have presented many solutions for this problem such as motion, space-time features, and trajectories . In existing system it uses traditional machine learning model to train the data because of using this technique machine requires a lot of data. In traditional model while training the data system requires to tune the channels to get high frequency.</a:t>
            </a:r>
            <a:br>
              <a:rPr lang="en-US" sz="2000"/>
            </a:b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b="1" lang="en-US" sz="2400"/>
              <a:t>Disadvantages :</a:t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By using this model machine uses more computing power.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 It cannot perform accurate result.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It takes more time to get the result and complexity of data.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/>
          <p:nvPr>
            <p:ph idx="4294967295" type="body"/>
          </p:nvPr>
        </p:nvSpPr>
        <p:spPr>
          <a:xfrm>
            <a:off x="320100" y="346675"/>
            <a:ext cx="8503800" cy="6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2400"/>
              <a:t>Proposed System:</a:t>
            </a:r>
            <a:br>
              <a:rPr b="1" lang="en-US" sz="2400"/>
            </a:br>
            <a:endParaRPr sz="2400"/>
          </a:p>
          <a:p>
            <a:pPr indent="-274320" lvl="0" marL="27432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A novel action recognition method by processing the video data using Convolutional Neural Network(CNN) and Bidirectional LSTM (Bi-LSTM) network.</a:t>
            </a:r>
            <a:endParaRPr sz="2000"/>
          </a:p>
          <a:p>
            <a:pPr indent="-274320" lvl="0" marL="27432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Complexity of Training process is reduced by using Transfer Learning.</a:t>
            </a:r>
            <a:endParaRPr sz="2000"/>
          </a:p>
          <a:p>
            <a:pPr indent="-274320" lvl="0" marL="27432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For each frame we extract the features of image using CNN then the features are pushed into a dequeue, which then passed to a LSTM which covers the action recognition part.</a:t>
            </a:r>
            <a:br>
              <a:rPr lang="en-US" sz="2000"/>
            </a:b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b="1" lang="en-US" sz="2400"/>
              <a:t>Advantages:</a:t>
            </a:r>
            <a:br>
              <a:rPr b="1" lang="en-US" sz="2400"/>
            </a:b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This system helps to speed up the model training process and get an accurate result.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Less computing power compared to Existing system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More efficient.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d51150176_0_152"/>
          <p:cNvSpPr txBox="1"/>
          <p:nvPr>
            <p:ph idx="1" type="body"/>
          </p:nvPr>
        </p:nvSpPr>
        <p:spPr>
          <a:xfrm>
            <a:off x="301752" y="1524000"/>
            <a:ext cx="4040100" cy="73290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/>
              <a:t>CNN</a:t>
            </a:r>
            <a:endParaRPr/>
          </a:p>
        </p:txBody>
      </p:sp>
      <p:sp>
        <p:nvSpPr>
          <p:cNvPr id="246" name="Google Shape;246;g6d51150176_0_152"/>
          <p:cNvSpPr txBox="1"/>
          <p:nvPr>
            <p:ph idx="2" type="body"/>
          </p:nvPr>
        </p:nvSpPr>
        <p:spPr>
          <a:xfrm>
            <a:off x="4791330" y="1524000"/>
            <a:ext cx="4041900" cy="73140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/>
              <a:t>Bi-LSTM</a:t>
            </a:r>
            <a:endParaRPr/>
          </a:p>
        </p:txBody>
      </p:sp>
      <p:sp>
        <p:nvSpPr>
          <p:cNvPr id="247" name="Google Shape;247;g6d51150176_0_152"/>
          <p:cNvSpPr txBox="1"/>
          <p:nvPr>
            <p:ph idx="3" type="body"/>
          </p:nvPr>
        </p:nvSpPr>
        <p:spPr>
          <a:xfrm>
            <a:off x="301752" y="2471383"/>
            <a:ext cx="4041600" cy="3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An Image Classification Neural Network Architecture.</a:t>
            </a:r>
            <a:br>
              <a:rPr lang="en-US" sz="2000"/>
            </a:b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A State-of-Art CNN Architecture will be used.</a:t>
            </a:r>
            <a:br>
              <a:rPr lang="en-US" sz="2000"/>
            </a:b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To train this ANN we use a Technique called Transfer Learning.</a:t>
            </a:r>
            <a:br>
              <a:rPr lang="en-US" sz="2000"/>
            </a:b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This reduces the complexity of Training process</a:t>
            </a:r>
            <a:endParaRPr sz="2000"/>
          </a:p>
        </p:txBody>
      </p:sp>
      <p:sp>
        <p:nvSpPr>
          <p:cNvPr id="248" name="Google Shape;248;g6d51150176_0_152"/>
          <p:cNvSpPr txBox="1"/>
          <p:nvPr>
            <p:ph idx="4" type="body"/>
          </p:nvPr>
        </p:nvSpPr>
        <p:spPr>
          <a:xfrm>
            <a:off x="4800600" y="2471383"/>
            <a:ext cx="40386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Bi-LSTM is well Used for Processing Sequential Data.</a:t>
            </a:r>
            <a:br>
              <a:rPr lang="en-US" sz="2000"/>
            </a:b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The Extracted  Features for Sequence of Frames in a video is considered  as input.</a:t>
            </a:r>
            <a:endParaRPr sz="2000"/>
          </a:p>
        </p:txBody>
      </p:sp>
      <p:sp>
        <p:nvSpPr>
          <p:cNvPr id="249" name="Google Shape;249;g6d51150176_0_152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Overview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1" lang="en-US"/>
              <a:t>Modules</a:t>
            </a:r>
            <a:endParaRPr/>
          </a:p>
        </p:txBody>
      </p:sp>
      <p:sp>
        <p:nvSpPr>
          <p:cNvPr id="255" name="Google Shape;255;p1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400"/>
              <a:t> </a:t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/>
              <a:t>Video Frame Generator</a:t>
            </a:r>
            <a:br>
              <a:rPr lang="en-US" sz="2400"/>
            </a:b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/>
              <a:t> CNN Trainer</a:t>
            </a:r>
            <a:br>
              <a:rPr lang="en-US" sz="2400"/>
            </a:b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/>
              <a:t> Feature Extractor</a:t>
            </a:r>
            <a:br>
              <a:rPr lang="en-US" sz="2400"/>
            </a:b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/>
              <a:t> Bi-LSTM Trainer</a:t>
            </a:r>
            <a:br>
              <a:rPr lang="en-US" sz="2400"/>
            </a:b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/>
              <a:t> Video Classifier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1" lang="en-US"/>
              <a:t>Feasibility study</a:t>
            </a:r>
            <a:endParaRPr/>
          </a:p>
        </p:txBody>
      </p:sp>
      <p:sp>
        <p:nvSpPr>
          <p:cNvPr id="261" name="Google Shape;261;p11"/>
          <p:cNvSpPr txBox="1"/>
          <p:nvPr>
            <p:ph idx="1" type="body"/>
          </p:nvPr>
        </p:nvSpPr>
        <p:spPr>
          <a:xfrm>
            <a:off x="304800" y="1524000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2000"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b="1" lang="en-US" sz="2000"/>
              <a:t>Economical Feasibility</a:t>
            </a:r>
            <a:endParaRPr b="1" sz="2000"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2000"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In our project we are going to use all Open Source technologies so we can say that it is economically feasible.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b="1" lang="en-US" sz="2000"/>
              <a:t>Technical Feasibility</a:t>
            </a:r>
            <a:endParaRPr b="1" sz="2000"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2000"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The CNN acts as a feature extractor and the output dense layer consists of the features extracted from the image and the extracted features are fed into the BI_LSTM to classify the video.</a:t>
            </a:r>
            <a:br>
              <a:rPr lang="en-US" sz="2000"/>
            </a:b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Training uses Transfer Learning Technique.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1" lang="en-US"/>
              <a:t>System Requirement Specification</a:t>
            </a:r>
            <a:endParaRPr/>
          </a:p>
        </p:txBody>
      </p:sp>
      <p:sp>
        <p:nvSpPr>
          <p:cNvPr id="267" name="Google Shape;267;p12"/>
          <p:cNvSpPr txBox="1"/>
          <p:nvPr>
            <p:ph idx="1" type="body"/>
          </p:nvPr>
        </p:nvSpPr>
        <p:spPr>
          <a:xfrm>
            <a:off x="320038" y="1478775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2000"/>
              <a:t>Functional Requirements: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530"/>
              <a:buChar char="⚫"/>
            </a:pPr>
            <a:r>
              <a:rPr b="1" lang="en-US" sz="1800"/>
              <a:t>Create images from video- </a:t>
            </a:r>
            <a:r>
              <a:rPr lang="en-US" sz="2000"/>
              <a:t>In this project we extract image from each-video for classifying it in each class and store them as a trained data.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530"/>
              <a:buChar char="⚫"/>
            </a:pPr>
            <a:r>
              <a:rPr b="1" lang="en-US" sz="1800"/>
              <a:t>CNN Trainer-</a:t>
            </a:r>
            <a:r>
              <a:rPr lang="en-US" sz="2000"/>
              <a:t> Here we use Transfer learning concept and it works as a-model for extracting features will be trained here. The extracted images are taken as input.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530"/>
              <a:buChar char="⚫"/>
            </a:pPr>
            <a:r>
              <a:rPr b="1" lang="en-US" sz="1800"/>
              <a:t>Feature Extractor-</a:t>
            </a:r>
            <a:r>
              <a:rPr lang="en-US" sz="2000"/>
              <a:t> after the cnn trainer it extract features using this-trained cnn model from video and save the extracted features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530"/>
              <a:buChar char="⚫"/>
            </a:pPr>
            <a:r>
              <a:rPr b="1" lang="en-US" sz="1800"/>
              <a:t>Bi LSTM Trainer-</a:t>
            </a:r>
            <a:r>
              <a:rPr lang="en-US" sz="2000"/>
              <a:t> train based on extracted features as input and save-the trained model.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530"/>
              <a:buChar char="⚫"/>
            </a:pPr>
            <a:r>
              <a:rPr b="1" lang="en-US" sz="1800"/>
              <a:t>Video Classifier - </a:t>
            </a:r>
            <a:r>
              <a:rPr lang="en-US" sz="2000"/>
              <a:t>using a cnn to extract features i.e predict image scene-action, use a trained lstm for predicting the video class for the given video.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"/>
          <p:cNvSpPr txBox="1"/>
          <p:nvPr>
            <p:ph type="title"/>
          </p:nvPr>
        </p:nvSpPr>
        <p:spPr>
          <a:xfrm>
            <a:off x="609600" y="3048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b="1" lang="en-US" sz="2970"/>
              <a:t>Non Functional Requirements</a:t>
            </a:r>
            <a:endParaRPr sz="2970"/>
          </a:p>
        </p:txBody>
      </p:sp>
      <p:sp>
        <p:nvSpPr>
          <p:cNvPr id="273" name="Google Shape;273;p13"/>
          <p:cNvSpPr txBox="1"/>
          <p:nvPr>
            <p:ph idx="1" type="body"/>
          </p:nvPr>
        </p:nvSpPr>
        <p:spPr>
          <a:xfrm>
            <a:off x="320038" y="1539075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2000"/>
              <a:t>Non Functional Requirements</a:t>
            </a:r>
            <a:r>
              <a:rPr b="1" lang="en-US" sz="1800"/>
              <a:t>: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b="1" sz="1800"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Char char="⚫"/>
            </a:pPr>
            <a:r>
              <a:rPr b="1" lang="en-US" sz="1800"/>
              <a:t>Efficiency: </a:t>
            </a:r>
            <a:r>
              <a:rPr lang="en-US" sz="2000"/>
              <a:t>The back-end Tensorflow was developed in a c++ language which</a:t>
            </a:r>
            <a:r>
              <a:rPr b="1" lang="en-US" sz="2000"/>
              <a:t>-</a:t>
            </a:r>
            <a:r>
              <a:rPr lang="en-US" sz="2000"/>
              <a:t>consider to be an efficient is used in our project.</a:t>
            </a:r>
            <a:br>
              <a:rPr lang="en-US" sz="2000"/>
            </a:br>
            <a:endParaRPr sz="2000"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⚫"/>
            </a:pPr>
            <a:r>
              <a:rPr b="1" lang="en-US" sz="1800"/>
              <a:t>Usability</a:t>
            </a:r>
            <a:r>
              <a:rPr lang="en-US" sz="1800"/>
              <a:t>: </a:t>
            </a:r>
            <a:r>
              <a:rPr lang="en-US" sz="2000"/>
              <a:t>The system is designed with completely automated process hence-there is no or less user intervention.</a:t>
            </a:r>
            <a:br>
              <a:rPr lang="en-US" sz="2000"/>
            </a:br>
            <a:endParaRPr sz="2000"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⚫"/>
            </a:pPr>
            <a:r>
              <a:rPr b="1" lang="en-US" sz="1800"/>
              <a:t>Performance</a:t>
            </a:r>
            <a:r>
              <a:rPr lang="en-US" sz="1800"/>
              <a:t>: </a:t>
            </a:r>
            <a:r>
              <a:rPr lang="en-US" sz="2000"/>
              <a:t>This system is developing in the high level languages and using-the advanced back end technologies it will give response to the end user and client system with in very less time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1" lang="en-US"/>
              <a:t>System Requirements</a:t>
            </a:r>
            <a:endParaRPr/>
          </a:p>
        </p:txBody>
      </p:sp>
      <p:sp>
        <p:nvSpPr>
          <p:cNvPr id="279" name="Google Shape;279;p14"/>
          <p:cNvSpPr txBox="1"/>
          <p:nvPr>
            <p:ph idx="1" type="body"/>
          </p:nvPr>
        </p:nvSpPr>
        <p:spPr>
          <a:xfrm>
            <a:off x="435900" y="1600200"/>
            <a:ext cx="8272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2000"/>
              <a:t>Software Requirements: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 OS : Linux or Windows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Environment : Python-3.x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Library : Tensorflow,High level module : Keras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Datasets : UCF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Google co-lab for Training  (Google Cloud)</a:t>
            </a:r>
            <a:br>
              <a:rPr lang="en-US" sz="2000"/>
            </a:b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b="1" lang="en-US" sz="2000"/>
              <a:t>Hardware Requirements: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Ram 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000"/>
              <a:t>GB+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Hard Disk: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80</a:t>
            </a:r>
            <a:r>
              <a:rPr lang="en-US" sz="2000"/>
              <a:t>GB+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Processor : 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3 or i5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GPU 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Nvidia GTX 1080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a5f187eba_0_0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Publication</a:t>
            </a:r>
            <a:endParaRPr/>
          </a:p>
        </p:txBody>
      </p:sp>
      <p:sp>
        <p:nvSpPr>
          <p:cNvPr id="285" name="Google Shape;285;g8a5f187eba_0_0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We have published a paper of Title: “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ACTIVITY DETECTION IN UNCONSTRAINED VIDEOS USING CONVOLUTION NEURAL NETWORK AND BI-LSTM”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under the guidance of 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Mr. B. H. DASARADHA RAM (Associate professor) 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the journal  “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International Journal For Recent Developments in Science &amp; Technology”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of ISSN Number is 2585-4575, with Volume 04, Issue-06.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/>
          <p:nvPr>
            <p:ph type="title"/>
          </p:nvPr>
        </p:nvSpPr>
        <p:spPr>
          <a:xfrm>
            <a:off x="2438400" y="457200"/>
            <a:ext cx="43464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880"/>
              <a:buFont typeface="Georgia"/>
              <a:buNone/>
            </a:pPr>
            <a:r>
              <a:rPr lang="en-US" sz="2880"/>
              <a:t>CONTENTS</a:t>
            </a:r>
            <a:endParaRPr sz="2880"/>
          </a:p>
        </p:txBody>
      </p:sp>
      <p:sp>
        <p:nvSpPr>
          <p:cNvPr id="170" name="Google Shape;170;p2"/>
          <p:cNvSpPr txBox="1"/>
          <p:nvPr>
            <p:ph idx="1" type="body"/>
          </p:nvPr>
        </p:nvSpPr>
        <p:spPr>
          <a:xfrm>
            <a:off x="377952" y="16794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Project Objectives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Solution for Problem Defintion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Process Diagram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Feasibility Study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System Requirements Specification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Publication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c4ed3b89a_0_28"/>
          <p:cNvSpPr txBox="1"/>
          <p:nvPr/>
        </p:nvSpPr>
        <p:spPr>
          <a:xfrm>
            <a:off x="1966800" y="2766000"/>
            <a:ext cx="52104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b="0" i="0" sz="6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76" name="Google Shape;176;p3"/>
          <p:cNvSpPr txBox="1"/>
          <p:nvPr>
            <p:ph idx="1" type="body"/>
          </p:nvPr>
        </p:nvSpPr>
        <p:spPr>
          <a:xfrm>
            <a:off x="3779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/>
          </a:p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Action recognition in video sequences is challenging problem in computer vision. </a:t>
            </a:r>
            <a:br>
              <a:rPr lang="en-US" sz="2000"/>
            </a:br>
            <a:endParaRPr sz="2000"/>
          </a:p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In the context of videos, an action is represented as  a sequence of frames, which computers can easily understand actions by analyzing the contents of  multiple frames in sequence.</a:t>
            </a:r>
            <a:br>
              <a:rPr lang="en-US" sz="2000"/>
            </a:br>
            <a:endParaRPr sz="2000"/>
          </a:p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We recognize human actions in away similar to our observations of actions in real life . </a:t>
            </a:r>
            <a:br>
              <a:rPr lang="en-US" sz="2000"/>
            </a:br>
            <a:endParaRPr sz="2000"/>
          </a:p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We use LSTM to consider the Sequence of information on frames of video in automatic understanding of actions in Action.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Project objectives</a:t>
            </a:r>
            <a:endParaRPr/>
          </a:p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System accepts short videos representing Actions according to their Domain. </a:t>
            </a:r>
            <a:br>
              <a:rPr lang="en-US" sz="2000"/>
            </a:br>
            <a:br>
              <a:rPr lang="en-US" sz="2000"/>
            </a:b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System Generates Images from the videos, Which will be used to train a Feature extractor or Scene Detector.</a:t>
            </a:r>
            <a:br>
              <a:rPr lang="en-US" sz="2000"/>
            </a:br>
            <a:br>
              <a:rPr lang="en-US" sz="2000"/>
            </a:b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Bi-LSTM should be trained and is  used to detect actions over video.</a:t>
            </a:r>
            <a:br>
              <a:rPr lang="en-US" sz="2000"/>
            </a:br>
            <a:br>
              <a:rPr lang="en-US" sz="2000"/>
            </a:br>
            <a:r>
              <a:rPr lang="en-US" sz="2000"/>
              <a:t> 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After Learning process, system accepts a video as input and predicts what kind of activity should be.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1" lang="en-US"/>
              <a:t>Problem Definition</a:t>
            </a:r>
            <a:endParaRPr/>
          </a:p>
        </p:txBody>
      </p:sp>
      <p:sp>
        <p:nvSpPr>
          <p:cNvPr id="188" name="Google Shape;188;p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/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Action recognition using video analysis is computationally expensive.</a:t>
            </a:r>
            <a:br>
              <a:rPr lang="en-US" sz="2000"/>
            </a:br>
            <a:br>
              <a:rPr lang="en-US" sz="2000"/>
            </a:br>
            <a:endParaRPr sz="2000"/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Each frame plays an important role in a video story, keeping information of sequential frames for a long time, makes the system more efficient.</a:t>
            </a:r>
            <a:br>
              <a:rPr lang="en-US" sz="2000"/>
            </a:br>
            <a:endParaRPr sz="2000"/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Researchers have presented many solutions for this problem such as motion, space-time features, and trajectories.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1" lang="en-US"/>
              <a:t>Solution for Problem Definition</a:t>
            </a:r>
            <a:endParaRPr/>
          </a:p>
        </p:txBody>
      </p:sp>
      <p:sp>
        <p:nvSpPr>
          <p:cNvPr id="194" name="Google Shape;194;p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/>
          </a:p>
          <a:p>
            <a:pPr indent="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/>
          </a:p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The solution to this problem is Combination of CNN and Bidirectional LSTM. Training CNN and Bi-LSTM Separately will greatly reduces difficulty.</a:t>
            </a:r>
            <a:br>
              <a:rPr lang="en-US" sz="2000"/>
            </a:br>
            <a:br>
              <a:rPr lang="en-US" sz="2000"/>
            </a:br>
            <a:endParaRPr sz="2000"/>
          </a:p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The proposed method analyzes the complex pattern in the visual data of each frame, which cannot be efficiently identified using simple LSTM and multi-layer LSTM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1" lang="en-US"/>
              <a:t>Process Diagram</a:t>
            </a:r>
            <a:endParaRPr/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258" y="1562650"/>
            <a:ext cx="8551892" cy="45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7c4ed3b89a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4125" y="421238"/>
            <a:ext cx="6035726" cy="384561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7c4ed3b89a_0_16"/>
          <p:cNvSpPr txBox="1"/>
          <p:nvPr/>
        </p:nvSpPr>
        <p:spPr>
          <a:xfrm>
            <a:off x="1564950" y="4621100"/>
            <a:ext cx="60141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➢"/>
            </a:pP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Here we select a Off-the-Shelf Feature Extractor.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➢"/>
            </a:pP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Classifier can be Multi-layer perceptron,KNN etc,.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➢"/>
            </a:pP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As a technique of Transfer Learning.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c4ed3b89a_0_0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Steps in Generating Model</a:t>
            </a:r>
            <a:endParaRPr/>
          </a:p>
        </p:txBody>
      </p:sp>
      <p:sp>
        <p:nvSpPr>
          <p:cNvPr id="212" name="Google Shape;212;g7c4ed3b89a_0_0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  <p:sp>
        <p:nvSpPr>
          <p:cNvPr id="213" name="Google Shape;213;g7c4ed3b89a_0_0"/>
          <p:cNvSpPr/>
          <p:nvPr/>
        </p:nvSpPr>
        <p:spPr>
          <a:xfrm>
            <a:off x="1826725" y="2548100"/>
            <a:ext cx="2068500" cy="111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Generate and Save Images from Video DataSet</a:t>
            </a:r>
            <a:endParaRPr b="0" i="0" sz="18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4" name="Google Shape;214;g7c4ed3b89a_0_0"/>
          <p:cNvSpPr/>
          <p:nvPr/>
        </p:nvSpPr>
        <p:spPr>
          <a:xfrm>
            <a:off x="2794575" y="4246050"/>
            <a:ext cx="2068500" cy="111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Training Scene Detector </a:t>
            </a:r>
            <a:endParaRPr b="0" i="0" sz="18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5" name="Google Shape;215;g7c4ed3b89a_0_0"/>
          <p:cNvSpPr/>
          <p:nvPr/>
        </p:nvSpPr>
        <p:spPr>
          <a:xfrm>
            <a:off x="4381650" y="2548100"/>
            <a:ext cx="1951500" cy="111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Extract Features From Videos</a:t>
            </a:r>
            <a:endParaRPr b="0" i="0" sz="18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6" name="Google Shape;216;g7c4ed3b89a_0_0"/>
          <p:cNvSpPr/>
          <p:nvPr/>
        </p:nvSpPr>
        <p:spPr>
          <a:xfrm>
            <a:off x="5672900" y="4246054"/>
            <a:ext cx="2068500" cy="111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Train BI-LSTM</a:t>
            </a:r>
            <a:endParaRPr b="0" i="0" sz="18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7" name="Google Shape;217;g7c4ed3b89a_0_0"/>
          <p:cNvSpPr/>
          <p:nvPr/>
        </p:nvSpPr>
        <p:spPr>
          <a:xfrm>
            <a:off x="6765750" y="2548025"/>
            <a:ext cx="1951500" cy="111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Classify Video</a:t>
            </a:r>
            <a:endParaRPr b="0" i="0" sz="18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18" name="Google Shape;218;g7c4ed3b89a_0_0"/>
          <p:cNvCxnSpPr>
            <a:stCxn id="213" idx="2"/>
            <a:endCxn id="214" idx="0"/>
          </p:cNvCxnSpPr>
          <p:nvPr/>
        </p:nvCxnSpPr>
        <p:spPr>
          <a:xfrm>
            <a:off x="2860975" y="3666500"/>
            <a:ext cx="967800" cy="579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g7c4ed3b89a_0_0"/>
          <p:cNvCxnSpPr>
            <a:stCxn id="214" idx="0"/>
            <a:endCxn id="215" idx="2"/>
          </p:cNvCxnSpPr>
          <p:nvPr/>
        </p:nvCxnSpPr>
        <p:spPr>
          <a:xfrm flipH="1" rot="10800000">
            <a:off x="3828825" y="3666450"/>
            <a:ext cx="1528500" cy="579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" name="Google Shape;220;g7c4ed3b89a_0_0"/>
          <p:cNvCxnSpPr>
            <a:stCxn id="215" idx="2"/>
            <a:endCxn id="216" idx="0"/>
          </p:cNvCxnSpPr>
          <p:nvPr/>
        </p:nvCxnSpPr>
        <p:spPr>
          <a:xfrm>
            <a:off x="5357400" y="3666500"/>
            <a:ext cx="1349700" cy="579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" name="Google Shape;221;g7c4ed3b89a_0_0"/>
          <p:cNvCxnSpPr>
            <a:stCxn id="216" idx="0"/>
            <a:endCxn id="217" idx="2"/>
          </p:cNvCxnSpPr>
          <p:nvPr/>
        </p:nvCxnSpPr>
        <p:spPr>
          <a:xfrm flipH="1" rot="10800000">
            <a:off x="6707150" y="3666454"/>
            <a:ext cx="1034400" cy="579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" name="Google Shape;222;g7c4ed3b89a_0_0"/>
          <p:cNvSpPr/>
          <p:nvPr/>
        </p:nvSpPr>
        <p:spPr>
          <a:xfrm>
            <a:off x="361675" y="2474450"/>
            <a:ext cx="870600" cy="12657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Dataset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g7c4ed3b89a_0_0"/>
          <p:cNvCxnSpPr>
            <a:stCxn id="222" idx="4"/>
            <a:endCxn id="213" idx="1"/>
          </p:cNvCxnSpPr>
          <p:nvPr/>
        </p:nvCxnSpPr>
        <p:spPr>
          <a:xfrm>
            <a:off x="1232275" y="3107300"/>
            <a:ext cx="594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2020-01-06T07:37:57Z</dcterms:created>
  <dc:creator>student</dc:creator>
</cp:coreProperties>
</file>