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65" r:id="rId5"/>
    <p:sldId id="366" r:id="rId6"/>
    <p:sldId id="371" r:id="rId7"/>
    <p:sldId id="385" r:id="rId8"/>
    <p:sldId id="386" r:id="rId9"/>
    <p:sldId id="395" r:id="rId10"/>
    <p:sldId id="388" r:id="rId11"/>
    <p:sldId id="396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D6E70"/>
    <a:srgbClr val="205A88"/>
    <a:srgbClr val="0A86C9"/>
    <a:srgbClr val="A0DC5F"/>
    <a:srgbClr val="1E96AA"/>
    <a:srgbClr val="A0789B"/>
    <a:srgbClr val="FAB46A"/>
    <a:srgbClr val="69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85E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F-4D22-A892-93ED014A11F0}"/>
              </c:ext>
            </c:extLst>
          </c:dPt>
          <c:dPt>
            <c:idx val="1"/>
            <c:bubble3D val="0"/>
            <c:spPr>
              <a:solidFill>
                <a:srgbClr val="0086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F-4D22-A892-93ED014A11F0}"/>
              </c:ext>
            </c:extLst>
          </c:dPt>
          <c:dPt>
            <c:idx val="2"/>
            <c:bubble3D val="0"/>
            <c:spPr>
              <a:solidFill>
                <a:srgbClr val="589C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F-4D22-A892-93ED014A11F0}"/>
              </c:ext>
            </c:extLst>
          </c:dPt>
          <c:dPt>
            <c:idx val="3"/>
            <c:bubble3D val="0"/>
            <c:spPr>
              <a:solidFill>
                <a:srgbClr val="8EB6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5F-4D22-A892-93ED014A11F0}"/>
              </c:ext>
            </c:extLst>
          </c:dPt>
          <c:dPt>
            <c:idx val="4"/>
            <c:bubble3D val="0"/>
            <c:spPr>
              <a:solidFill>
                <a:srgbClr val="C4D6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5F-4D22-A892-93ED014A11F0}"/>
              </c:ext>
            </c:extLst>
          </c:dPt>
          <c:dPt>
            <c:idx val="5"/>
            <c:bubble3D val="0"/>
            <c:spPr>
              <a:solidFill>
                <a:srgbClr val="DE612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45F-4D22-A892-93ED014A11F0}"/>
              </c:ext>
            </c:extLst>
          </c:dPt>
          <c:dPt>
            <c:idx val="6"/>
            <c:bubble3D val="0"/>
            <c:spPr>
              <a:solidFill>
                <a:srgbClr val="E585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45F-4D22-A892-93ED014A11F0}"/>
              </c:ext>
            </c:extLst>
          </c:dPt>
          <c:dPt>
            <c:idx val="7"/>
            <c:bubble3D val="0"/>
            <c:spPr>
              <a:solidFill>
                <a:srgbClr val="ECA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45F-4D22-A892-93ED014A11F0}"/>
              </c:ext>
            </c:extLst>
          </c:dPt>
          <c:dPt>
            <c:idx val="8"/>
            <c:bubble3D val="0"/>
            <c:spPr>
              <a:solidFill>
                <a:srgbClr val="585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45F-4D22-A892-93ED014A11F0}"/>
              </c:ext>
            </c:extLst>
          </c:dPt>
          <c:dPt>
            <c:idx val="9"/>
            <c:bubble3D val="0"/>
            <c:spPr>
              <a:solidFill>
                <a:srgbClr val="9395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45F-4D22-A892-93ED014A11F0}"/>
              </c:ext>
            </c:extLst>
          </c:dPt>
          <c:cat>
            <c:strRef>
              <c:f>Sheet1!$A$2:$A$11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0.14000000000000001</c:v>
                </c:pt>
                <c:pt idx="3">
                  <c:v>0.1</c:v>
                </c:pt>
                <c:pt idx="4">
                  <c:v>0.11</c:v>
                </c:pt>
                <c:pt idx="5">
                  <c:v>0.1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45F-4D22-A892-93ED014A11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45F-4D22-A892-93ED014A11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45F-4D22-A892-93ED014A11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45F-4D22-A892-93ED014A11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45F-4D22-A892-93ED014A11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45F-4D22-A892-93ED014A11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45F-4D22-A892-93ED014A11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45F-4D22-A892-93ED014A11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45F-4D22-A892-93ED014A11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45F-4D22-A892-93ED014A11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45F-4D22-A892-93ED014A11F0}"/>
              </c:ext>
            </c:extLst>
          </c:dPt>
          <c:cat>
            <c:strRef>
              <c:f>Sheet1!$A$2:$A$11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29-045F-4D22-A892-93ED014A1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FE5D-2998-2A4F-93A8-075A7D612589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10E9-2F42-6A41-AF57-45D9ABC671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55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8145-12B3-6643-9C03-472C05DC6A0F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93F7-2D0F-2840-ADAC-FAC0AA5425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6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4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7493F7-2D0F-2840-ADAC-FAC0AA54251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92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ReD Shield "Travel" Consortium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68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0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0" y="3429000"/>
            <a:ext cx="12192000" cy="3447000"/>
          </a:xfrm>
          <a:prstGeom prst="rect">
            <a:avLst/>
          </a:prstGeom>
          <a:gradFill>
            <a:gsLst>
              <a:gs pos="0">
                <a:srgbClr val="205A88">
                  <a:alpha val="0"/>
                </a:srgbClr>
              </a:gs>
              <a:gs pos="99000">
                <a:srgbClr val="0A86C9">
                  <a:alpha val="88000"/>
                </a:srgbClr>
              </a:gs>
              <a:gs pos="75000">
                <a:srgbClr val="0A86C9">
                  <a:alpha val="5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pic>
        <p:nvPicPr>
          <p:cNvPr id="14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4212A46-074E-9A47-984A-FA9A8415D3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495" y="5354688"/>
            <a:ext cx="4847978" cy="1134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1587"/>
            <a:ext cx="12186358" cy="6854826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2821" y="-1587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3" y="934202"/>
            <a:ext cx="1371596" cy="1371596"/>
          </a:xfrm>
          <a:prstGeom prst="rect">
            <a:avLst/>
          </a:prstGeom>
        </p:spPr>
      </p:pic>
      <p:pic>
        <p:nvPicPr>
          <p:cNvPr id="14" name="LOGO">
            <a:extLst>
              <a:ext uri="{FF2B5EF4-FFF2-40B4-BE49-F238E27FC236}">
                <a16:creationId xmlns:a16="http://schemas.microsoft.com/office/drawing/2014/main" id="{8B75C87E-A547-C44D-85D7-19800ACB57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D7E642FA-58B6-A64C-B437-A3E041633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4E8AA39-3DCE-844C-A4C8-84559CCC92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80EB9B7A-81F3-A842-BBC2-541DEF8C68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0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6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8" name="Freihandform 17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83B4B060-5D03-0C40-BF27-A9A18BA7A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183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61B62C6-76BF-2248-A7C8-54032C334E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1535720A-BAC9-C041-97CC-F9648BFDAD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-2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467604AC-3184-1347-8DA8-61B67B8F1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36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C79B683-0665-0E45-80A8-CB4D1F7FD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2" name="Hide"/>
          <p:cNvSpPr/>
          <p:nvPr userDrawn="1"/>
        </p:nvSpPr>
        <p:spPr>
          <a:xfrm>
            <a:off x="-2" y="6138000"/>
            <a:ext cx="205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(Arial 18pt)</a:t>
            </a:r>
          </a:p>
          <a:p>
            <a:pPr lvl="1"/>
            <a:r>
              <a:rPr lang="en-US" noProof="0"/>
              <a:t>Second level (Arial 18pt)</a:t>
            </a:r>
          </a:p>
          <a:p>
            <a:pPr lvl="2"/>
            <a:r>
              <a:rPr lang="en-US" noProof="0"/>
              <a:t>Third level (Arial 18pt)</a:t>
            </a:r>
          </a:p>
          <a:p>
            <a:pPr lvl="3"/>
            <a:r>
              <a:rPr lang="en-US" noProof="0"/>
              <a:t>Fourth level (Arial 18pt)</a:t>
            </a:r>
          </a:p>
          <a:p>
            <a:pPr lvl="4"/>
            <a:r>
              <a:rPr lang="en-US" noProof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Agenda Title (Arial 28pt)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838200" y="194872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838200" y="235095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838200" y="275319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838200" y="315542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838200" y="3557665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838200" y="395990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838200" y="436213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838200" y="476437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838200" y="516660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838200" y="5568846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LOGO">
            <a:extLst>
              <a:ext uri="{FF2B5EF4-FFF2-40B4-BE49-F238E27FC236}">
                <a16:creationId xmlns:a16="http://schemas.microsoft.com/office/drawing/2014/main" id="{4E46E55A-9BC9-0E42-AE0C-8BE4C5A8F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0"/>
            <a:ext cx="12186358" cy="6854826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pic>
        <p:nvPicPr>
          <p:cNvPr id="13" name="Bild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8927" y="930055"/>
            <a:ext cx="1371596" cy="1371596"/>
          </a:xfrm>
          <a:prstGeom prst="rect">
            <a:avLst/>
          </a:prstGeom>
        </p:spPr>
      </p:pic>
      <p:pic>
        <p:nvPicPr>
          <p:cNvPr id="14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(Arial 18pt)</a:t>
            </a:r>
          </a:p>
          <a:p>
            <a:pPr lvl="1"/>
            <a:r>
              <a:rPr lang="en-US" noProof="0"/>
              <a:t>Second level (Arial 18pt)</a:t>
            </a:r>
          </a:p>
          <a:p>
            <a:pPr lvl="2"/>
            <a:r>
              <a:rPr lang="en-US" noProof="0"/>
              <a:t>Third level (Arial 18pt)</a:t>
            </a:r>
          </a:p>
          <a:p>
            <a:pPr lvl="3"/>
            <a:r>
              <a:rPr lang="en-US" noProof="0"/>
              <a:t>Fourth level (Arial 18pt)</a:t>
            </a:r>
          </a:p>
          <a:p>
            <a:pPr lvl="4"/>
            <a:r>
              <a:rPr lang="en-US" noProof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Agenda Title (Arial 28pt)</a:t>
            </a:r>
          </a:p>
        </p:txBody>
      </p:sp>
      <p:sp>
        <p:nvSpPr>
          <p:cNvPr id="32" name="Freihandform 3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0C663C7-AF94-0D43-BD1E-0749AEEB03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882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7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660799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4438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+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ICON"/>
          <p:cNvGrpSpPr>
            <a:grpSpLocks noChangeAspect="1"/>
          </p:cNvGrpSpPr>
          <p:nvPr userDrawn="1"/>
        </p:nvGrpSpPr>
        <p:grpSpPr bwMode="auto">
          <a:xfrm>
            <a:off x="6002146" y="534257"/>
            <a:ext cx="5752703" cy="5752703"/>
            <a:chOff x="2267" y="994"/>
            <a:chExt cx="2000" cy="200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2267" y="994"/>
              <a:ext cx="2001" cy="2001"/>
            </a:xfrm>
            <a:custGeom>
              <a:avLst/>
              <a:gdLst>
                <a:gd name="T0" fmla="*/ 4502 w 8827"/>
                <a:gd name="T1" fmla="*/ 7111 h 8827"/>
                <a:gd name="T2" fmla="*/ 2792 w 8827"/>
                <a:gd name="T3" fmla="*/ 6737 h 8827"/>
                <a:gd name="T4" fmla="*/ 2499 w 8827"/>
                <a:gd name="T5" fmla="*/ 3003 h 8827"/>
                <a:gd name="T6" fmla="*/ 2543 w 8827"/>
                <a:gd name="T7" fmla="*/ 2950 h 8827"/>
                <a:gd name="T8" fmla="*/ 3367 w 8827"/>
                <a:gd name="T9" fmla="*/ 2943 h 8827"/>
                <a:gd name="T10" fmla="*/ 3420 w 8827"/>
                <a:gd name="T11" fmla="*/ 2981 h 8827"/>
                <a:gd name="T12" fmla="*/ 3446 w 8827"/>
                <a:gd name="T13" fmla="*/ 5944 h 8827"/>
                <a:gd name="T14" fmla="*/ 3912 w 8827"/>
                <a:gd name="T15" fmla="*/ 6331 h 8827"/>
                <a:gd name="T16" fmla="*/ 4377 w 8827"/>
                <a:gd name="T17" fmla="*/ 5944 h 8827"/>
                <a:gd name="T18" fmla="*/ 4405 w 8827"/>
                <a:gd name="T19" fmla="*/ 2984 h 8827"/>
                <a:gd name="T20" fmla="*/ 4460 w 8827"/>
                <a:gd name="T21" fmla="*/ 2943 h 8827"/>
                <a:gd name="T22" fmla="*/ 5282 w 8827"/>
                <a:gd name="T23" fmla="*/ 2949 h 8827"/>
                <a:gd name="T24" fmla="*/ 5323 w 8827"/>
                <a:gd name="T25" fmla="*/ 3000 h 8827"/>
                <a:gd name="T26" fmla="*/ 8285 w 8827"/>
                <a:gd name="T27" fmla="*/ 3456 h 8827"/>
                <a:gd name="T28" fmla="*/ 6677 w 8827"/>
                <a:gd name="T29" fmla="*/ 5448 h 8827"/>
                <a:gd name="T30" fmla="*/ 6648 w 8827"/>
                <a:gd name="T31" fmla="*/ 5511 h 8827"/>
                <a:gd name="T32" fmla="*/ 5820 w 8827"/>
                <a:gd name="T33" fmla="*/ 5531 h 8827"/>
                <a:gd name="T34" fmla="*/ 5762 w 8827"/>
                <a:gd name="T35" fmla="*/ 5504 h 8827"/>
                <a:gd name="T36" fmla="*/ 5741 w 8827"/>
                <a:gd name="T37" fmla="*/ 1391 h 8827"/>
                <a:gd name="T38" fmla="*/ 5766 w 8827"/>
                <a:gd name="T39" fmla="*/ 1334 h 8827"/>
                <a:gd name="T40" fmla="*/ 7373 w 8827"/>
                <a:gd name="T41" fmla="*/ 1309 h 8827"/>
                <a:gd name="T42" fmla="*/ 6879 w 8827"/>
                <a:gd name="T43" fmla="*/ 752 h 8827"/>
                <a:gd name="T44" fmla="*/ 3543 w 8827"/>
                <a:gd name="T45" fmla="*/ 80 h 8827"/>
                <a:gd name="T46" fmla="*/ 591 w 8827"/>
                <a:gd name="T47" fmla="*/ 2207 h 8827"/>
                <a:gd name="T48" fmla="*/ 226 w 8827"/>
                <a:gd name="T49" fmla="*/ 5826 h 8827"/>
                <a:gd name="T50" fmla="*/ 2733 w 8827"/>
                <a:gd name="T51" fmla="*/ 8499 h 8827"/>
                <a:gd name="T52" fmla="*/ 6356 w 8827"/>
                <a:gd name="T53" fmla="*/ 8377 h 8827"/>
                <a:gd name="T54" fmla="*/ 8682 w 8827"/>
                <a:gd name="T55" fmla="*/ 5557 h 8827"/>
                <a:gd name="T56" fmla="*/ 8536 w 8827"/>
                <a:gd name="T57" fmla="*/ 2832 h 8827"/>
                <a:gd name="T58" fmla="*/ 7517 w 8827"/>
                <a:gd name="T59" fmla="*/ 2918 h 8827"/>
                <a:gd name="T60" fmla="*/ 7458 w 8827"/>
                <a:gd name="T61" fmla="*/ 2237 h 8827"/>
                <a:gd name="T62" fmla="*/ 8034 w 8827"/>
                <a:gd name="T63" fmla="*/ 8206 h 8827"/>
                <a:gd name="T64" fmla="*/ 8211 w 8827"/>
                <a:gd name="T65" fmla="*/ 8285 h 8827"/>
                <a:gd name="T66" fmla="*/ 8267 w 8827"/>
                <a:gd name="T67" fmla="*/ 8472 h 8827"/>
                <a:gd name="T68" fmla="*/ 8166 w 8827"/>
                <a:gd name="T69" fmla="*/ 8637 h 8827"/>
                <a:gd name="T70" fmla="*/ 7973 w 8827"/>
                <a:gd name="T71" fmla="*/ 8669 h 8827"/>
                <a:gd name="T72" fmla="*/ 7823 w 8827"/>
                <a:gd name="T73" fmla="*/ 8544 h 8827"/>
                <a:gd name="T74" fmla="*/ 7803 w 8827"/>
                <a:gd name="T75" fmla="*/ 8391 h 8827"/>
                <a:gd name="T76" fmla="*/ 7915 w 8827"/>
                <a:gd name="T77" fmla="*/ 8237 h 8827"/>
                <a:gd name="T78" fmla="*/ 8010 w 8827"/>
                <a:gd name="T79" fmla="*/ 8242 h 8827"/>
                <a:gd name="T80" fmla="*/ 7866 w 8827"/>
                <a:gd name="T81" fmla="*/ 8319 h 8827"/>
                <a:gd name="T82" fmla="*/ 7828 w 8827"/>
                <a:gd name="T83" fmla="*/ 8480 h 8827"/>
                <a:gd name="T84" fmla="*/ 7924 w 8827"/>
                <a:gd name="T85" fmla="*/ 8613 h 8827"/>
                <a:gd name="T86" fmla="*/ 8087 w 8827"/>
                <a:gd name="T87" fmla="*/ 8630 h 8827"/>
                <a:gd name="T88" fmla="*/ 8208 w 8827"/>
                <a:gd name="T89" fmla="*/ 8517 h 8827"/>
                <a:gd name="T90" fmla="*/ 8212 w 8827"/>
                <a:gd name="T91" fmla="*/ 8373 h 8827"/>
                <a:gd name="T92" fmla="*/ 8104 w 8827"/>
                <a:gd name="T93" fmla="*/ 8257 h 8827"/>
                <a:gd name="T94" fmla="*/ 8003 w 8827"/>
                <a:gd name="T95" fmla="*/ 8309 h 8827"/>
                <a:gd name="T96" fmla="*/ 8102 w 8827"/>
                <a:gd name="T97" fmla="*/ 8327 h 8827"/>
                <a:gd name="T98" fmla="*/ 8111 w 8827"/>
                <a:gd name="T99" fmla="*/ 8335 h 8827"/>
                <a:gd name="T100" fmla="*/ 8128 w 8827"/>
                <a:gd name="T101" fmla="*/ 8378 h 8827"/>
                <a:gd name="T102" fmla="*/ 8111 w 8827"/>
                <a:gd name="T103" fmla="*/ 8424 h 8827"/>
                <a:gd name="T104" fmla="*/ 8077 w 8827"/>
                <a:gd name="T105" fmla="*/ 8444 h 8827"/>
                <a:gd name="T106" fmla="*/ 8114 w 8827"/>
                <a:gd name="T107" fmla="*/ 8482 h 8827"/>
                <a:gd name="T108" fmla="*/ 8093 w 8827"/>
                <a:gd name="T109" fmla="*/ 8570 h 8827"/>
                <a:gd name="T110" fmla="*/ 8074 w 8827"/>
                <a:gd name="T111" fmla="*/ 8492 h 8827"/>
                <a:gd name="T112" fmla="*/ 8048 w 8827"/>
                <a:gd name="T113" fmla="*/ 8462 h 8827"/>
                <a:gd name="T114" fmla="*/ 8032 w 8827"/>
                <a:gd name="T115" fmla="*/ 8432 h 8827"/>
                <a:gd name="T116" fmla="*/ 8081 w 8827"/>
                <a:gd name="T117" fmla="*/ 8393 h 8827"/>
                <a:gd name="T118" fmla="*/ 8048 w 8827"/>
                <a:gd name="T119" fmla="*/ 8345 h 8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7" h="8827">
                  <a:moveTo>
                    <a:pt x="5325" y="5810"/>
                  </a:moveTo>
                  <a:lnTo>
                    <a:pt x="5319" y="5968"/>
                  </a:lnTo>
                  <a:lnTo>
                    <a:pt x="5300" y="6117"/>
                  </a:lnTo>
                  <a:lnTo>
                    <a:pt x="5270" y="6259"/>
                  </a:lnTo>
                  <a:lnTo>
                    <a:pt x="5227" y="6392"/>
                  </a:lnTo>
                  <a:lnTo>
                    <a:pt x="5173" y="6516"/>
                  </a:lnTo>
                  <a:lnTo>
                    <a:pt x="5108" y="6631"/>
                  </a:lnTo>
                  <a:lnTo>
                    <a:pt x="5033" y="6736"/>
                  </a:lnTo>
                  <a:lnTo>
                    <a:pt x="4946" y="6832"/>
                  </a:lnTo>
                  <a:lnTo>
                    <a:pt x="4850" y="6917"/>
                  </a:lnTo>
                  <a:lnTo>
                    <a:pt x="4743" y="6993"/>
                  </a:lnTo>
                  <a:lnTo>
                    <a:pt x="4627" y="7057"/>
                  </a:lnTo>
                  <a:lnTo>
                    <a:pt x="4502" y="7111"/>
                  </a:lnTo>
                  <a:lnTo>
                    <a:pt x="4367" y="7153"/>
                  </a:lnTo>
                  <a:lnTo>
                    <a:pt x="4224" y="7183"/>
                  </a:lnTo>
                  <a:lnTo>
                    <a:pt x="4073" y="7202"/>
                  </a:lnTo>
                  <a:lnTo>
                    <a:pt x="3914" y="7208"/>
                  </a:lnTo>
                  <a:lnTo>
                    <a:pt x="3754" y="7202"/>
                  </a:lnTo>
                  <a:lnTo>
                    <a:pt x="3602" y="7184"/>
                  </a:lnTo>
                  <a:lnTo>
                    <a:pt x="3459" y="7153"/>
                  </a:lnTo>
                  <a:lnTo>
                    <a:pt x="3325" y="7111"/>
                  </a:lnTo>
                  <a:lnTo>
                    <a:pt x="3199" y="7058"/>
                  </a:lnTo>
                  <a:lnTo>
                    <a:pt x="3082" y="6993"/>
                  </a:lnTo>
                  <a:lnTo>
                    <a:pt x="2975" y="6918"/>
                  </a:lnTo>
                  <a:lnTo>
                    <a:pt x="2878" y="6833"/>
                  </a:lnTo>
                  <a:lnTo>
                    <a:pt x="2792" y="6737"/>
                  </a:lnTo>
                  <a:lnTo>
                    <a:pt x="2715" y="6631"/>
                  </a:lnTo>
                  <a:lnTo>
                    <a:pt x="2650" y="6516"/>
                  </a:lnTo>
                  <a:lnTo>
                    <a:pt x="2596" y="6392"/>
                  </a:lnTo>
                  <a:lnTo>
                    <a:pt x="2553" y="6259"/>
                  </a:lnTo>
                  <a:lnTo>
                    <a:pt x="2522" y="6118"/>
                  </a:lnTo>
                  <a:lnTo>
                    <a:pt x="2503" y="5968"/>
                  </a:lnTo>
                  <a:lnTo>
                    <a:pt x="2497" y="5810"/>
                  </a:lnTo>
                  <a:lnTo>
                    <a:pt x="2497" y="3023"/>
                  </a:lnTo>
                  <a:lnTo>
                    <a:pt x="2497" y="3023"/>
                  </a:lnTo>
                  <a:lnTo>
                    <a:pt x="2497" y="3017"/>
                  </a:lnTo>
                  <a:lnTo>
                    <a:pt x="2497" y="3012"/>
                  </a:lnTo>
                  <a:lnTo>
                    <a:pt x="2498" y="3008"/>
                  </a:lnTo>
                  <a:lnTo>
                    <a:pt x="2499" y="3003"/>
                  </a:lnTo>
                  <a:lnTo>
                    <a:pt x="2501" y="2998"/>
                  </a:lnTo>
                  <a:lnTo>
                    <a:pt x="2503" y="2993"/>
                  </a:lnTo>
                  <a:lnTo>
                    <a:pt x="2505" y="2988"/>
                  </a:lnTo>
                  <a:lnTo>
                    <a:pt x="2508" y="2984"/>
                  </a:lnTo>
                  <a:lnTo>
                    <a:pt x="2511" y="2979"/>
                  </a:lnTo>
                  <a:lnTo>
                    <a:pt x="2514" y="2974"/>
                  </a:lnTo>
                  <a:lnTo>
                    <a:pt x="2517" y="2970"/>
                  </a:lnTo>
                  <a:lnTo>
                    <a:pt x="2521" y="2966"/>
                  </a:lnTo>
                  <a:lnTo>
                    <a:pt x="2525" y="2962"/>
                  </a:lnTo>
                  <a:lnTo>
                    <a:pt x="2529" y="2959"/>
                  </a:lnTo>
                  <a:lnTo>
                    <a:pt x="2534" y="2956"/>
                  </a:lnTo>
                  <a:lnTo>
                    <a:pt x="2539" y="2953"/>
                  </a:lnTo>
                  <a:lnTo>
                    <a:pt x="2543" y="2950"/>
                  </a:lnTo>
                  <a:lnTo>
                    <a:pt x="2548" y="2948"/>
                  </a:lnTo>
                  <a:lnTo>
                    <a:pt x="2552" y="2946"/>
                  </a:lnTo>
                  <a:lnTo>
                    <a:pt x="2557" y="2945"/>
                  </a:lnTo>
                  <a:lnTo>
                    <a:pt x="2562" y="2944"/>
                  </a:lnTo>
                  <a:lnTo>
                    <a:pt x="2567" y="2943"/>
                  </a:lnTo>
                  <a:lnTo>
                    <a:pt x="2572" y="2942"/>
                  </a:lnTo>
                  <a:lnTo>
                    <a:pt x="2577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7" y="2942"/>
                  </a:lnTo>
                  <a:lnTo>
                    <a:pt x="3362" y="2942"/>
                  </a:lnTo>
                  <a:lnTo>
                    <a:pt x="3367" y="2943"/>
                  </a:lnTo>
                  <a:lnTo>
                    <a:pt x="3371" y="2944"/>
                  </a:lnTo>
                  <a:lnTo>
                    <a:pt x="3376" y="2945"/>
                  </a:lnTo>
                  <a:lnTo>
                    <a:pt x="3381" y="2947"/>
                  </a:lnTo>
                  <a:lnTo>
                    <a:pt x="3386" y="2949"/>
                  </a:lnTo>
                  <a:lnTo>
                    <a:pt x="3391" y="2952"/>
                  </a:lnTo>
                  <a:lnTo>
                    <a:pt x="3395" y="2955"/>
                  </a:lnTo>
                  <a:lnTo>
                    <a:pt x="3400" y="2958"/>
                  </a:lnTo>
                  <a:lnTo>
                    <a:pt x="3404" y="2961"/>
                  </a:lnTo>
                  <a:lnTo>
                    <a:pt x="3407" y="2964"/>
                  </a:lnTo>
                  <a:lnTo>
                    <a:pt x="3411" y="2968"/>
                  </a:lnTo>
                  <a:lnTo>
                    <a:pt x="3414" y="2972"/>
                  </a:lnTo>
                  <a:lnTo>
                    <a:pt x="3417" y="2976"/>
                  </a:lnTo>
                  <a:lnTo>
                    <a:pt x="3420" y="2981"/>
                  </a:lnTo>
                  <a:lnTo>
                    <a:pt x="3422" y="2985"/>
                  </a:lnTo>
                  <a:lnTo>
                    <a:pt x="3424" y="2990"/>
                  </a:lnTo>
                  <a:lnTo>
                    <a:pt x="3426" y="2995"/>
                  </a:lnTo>
                  <a:lnTo>
                    <a:pt x="3427" y="3000"/>
                  </a:lnTo>
                  <a:lnTo>
                    <a:pt x="3428" y="3004"/>
                  </a:lnTo>
                  <a:lnTo>
                    <a:pt x="3429" y="3009"/>
                  </a:lnTo>
                  <a:lnTo>
                    <a:pt x="3429" y="3014"/>
                  </a:lnTo>
                  <a:lnTo>
                    <a:pt x="3430" y="3020"/>
                  </a:lnTo>
                  <a:lnTo>
                    <a:pt x="3430" y="3025"/>
                  </a:lnTo>
                  <a:lnTo>
                    <a:pt x="3430" y="5742"/>
                  </a:lnTo>
                  <a:lnTo>
                    <a:pt x="3431" y="5814"/>
                  </a:lnTo>
                  <a:lnTo>
                    <a:pt x="3437" y="5882"/>
                  </a:lnTo>
                  <a:lnTo>
                    <a:pt x="3446" y="5944"/>
                  </a:lnTo>
                  <a:lnTo>
                    <a:pt x="3459" y="6002"/>
                  </a:lnTo>
                  <a:lnTo>
                    <a:pt x="3476" y="6055"/>
                  </a:lnTo>
                  <a:lnTo>
                    <a:pt x="3497" y="6103"/>
                  </a:lnTo>
                  <a:lnTo>
                    <a:pt x="3521" y="6147"/>
                  </a:lnTo>
                  <a:lnTo>
                    <a:pt x="3549" y="6186"/>
                  </a:lnTo>
                  <a:lnTo>
                    <a:pt x="3581" y="6220"/>
                  </a:lnTo>
                  <a:lnTo>
                    <a:pt x="3616" y="6250"/>
                  </a:lnTo>
                  <a:lnTo>
                    <a:pt x="3656" y="6275"/>
                  </a:lnTo>
                  <a:lnTo>
                    <a:pt x="3699" y="6295"/>
                  </a:lnTo>
                  <a:lnTo>
                    <a:pt x="3747" y="6311"/>
                  </a:lnTo>
                  <a:lnTo>
                    <a:pt x="3798" y="6322"/>
                  </a:lnTo>
                  <a:lnTo>
                    <a:pt x="3853" y="6329"/>
                  </a:lnTo>
                  <a:lnTo>
                    <a:pt x="3912" y="6331"/>
                  </a:lnTo>
                  <a:lnTo>
                    <a:pt x="3970" y="6329"/>
                  </a:lnTo>
                  <a:lnTo>
                    <a:pt x="4025" y="6322"/>
                  </a:lnTo>
                  <a:lnTo>
                    <a:pt x="4077" y="6311"/>
                  </a:lnTo>
                  <a:lnTo>
                    <a:pt x="4124" y="6295"/>
                  </a:lnTo>
                  <a:lnTo>
                    <a:pt x="4167" y="6275"/>
                  </a:lnTo>
                  <a:lnTo>
                    <a:pt x="4207" y="6250"/>
                  </a:lnTo>
                  <a:lnTo>
                    <a:pt x="4242" y="6220"/>
                  </a:lnTo>
                  <a:lnTo>
                    <a:pt x="4274" y="6186"/>
                  </a:lnTo>
                  <a:lnTo>
                    <a:pt x="4302" y="6147"/>
                  </a:lnTo>
                  <a:lnTo>
                    <a:pt x="4327" y="6103"/>
                  </a:lnTo>
                  <a:lnTo>
                    <a:pt x="4347" y="6055"/>
                  </a:lnTo>
                  <a:lnTo>
                    <a:pt x="4364" y="6002"/>
                  </a:lnTo>
                  <a:lnTo>
                    <a:pt x="4377" y="5944"/>
                  </a:lnTo>
                  <a:lnTo>
                    <a:pt x="4386" y="5882"/>
                  </a:lnTo>
                  <a:lnTo>
                    <a:pt x="4392" y="5814"/>
                  </a:lnTo>
                  <a:lnTo>
                    <a:pt x="4394" y="5742"/>
                  </a:lnTo>
                  <a:lnTo>
                    <a:pt x="4394" y="3023"/>
                  </a:lnTo>
                  <a:lnTo>
                    <a:pt x="4394" y="3023"/>
                  </a:lnTo>
                  <a:lnTo>
                    <a:pt x="4394" y="3017"/>
                  </a:lnTo>
                  <a:lnTo>
                    <a:pt x="4395" y="3012"/>
                  </a:lnTo>
                  <a:lnTo>
                    <a:pt x="4395" y="3008"/>
                  </a:lnTo>
                  <a:lnTo>
                    <a:pt x="4397" y="3003"/>
                  </a:lnTo>
                  <a:lnTo>
                    <a:pt x="4398" y="2998"/>
                  </a:lnTo>
                  <a:lnTo>
                    <a:pt x="4400" y="2993"/>
                  </a:lnTo>
                  <a:lnTo>
                    <a:pt x="4402" y="2988"/>
                  </a:lnTo>
                  <a:lnTo>
                    <a:pt x="4405" y="2984"/>
                  </a:lnTo>
                  <a:lnTo>
                    <a:pt x="4407" y="2979"/>
                  </a:lnTo>
                  <a:lnTo>
                    <a:pt x="4411" y="2974"/>
                  </a:lnTo>
                  <a:lnTo>
                    <a:pt x="4414" y="2970"/>
                  </a:lnTo>
                  <a:lnTo>
                    <a:pt x="4418" y="2966"/>
                  </a:lnTo>
                  <a:lnTo>
                    <a:pt x="4422" y="2963"/>
                  </a:lnTo>
                  <a:lnTo>
                    <a:pt x="4427" y="2959"/>
                  </a:lnTo>
                  <a:lnTo>
                    <a:pt x="4431" y="2956"/>
                  </a:lnTo>
                  <a:lnTo>
                    <a:pt x="4436" y="2953"/>
                  </a:lnTo>
                  <a:lnTo>
                    <a:pt x="4441" y="2950"/>
                  </a:lnTo>
                  <a:lnTo>
                    <a:pt x="4446" y="2948"/>
                  </a:lnTo>
                  <a:lnTo>
                    <a:pt x="4450" y="2946"/>
                  </a:lnTo>
                  <a:lnTo>
                    <a:pt x="4455" y="2945"/>
                  </a:lnTo>
                  <a:lnTo>
                    <a:pt x="4460" y="2943"/>
                  </a:lnTo>
                  <a:lnTo>
                    <a:pt x="4465" y="2942"/>
                  </a:lnTo>
                  <a:lnTo>
                    <a:pt x="4470" y="2942"/>
                  </a:lnTo>
                  <a:lnTo>
                    <a:pt x="4475" y="2942"/>
                  </a:lnTo>
                  <a:lnTo>
                    <a:pt x="5244" y="2942"/>
                  </a:lnTo>
                  <a:lnTo>
                    <a:pt x="5244" y="2942"/>
                  </a:lnTo>
                  <a:lnTo>
                    <a:pt x="5246" y="2942"/>
                  </a:lnTo>
                  <a:lnTo>
                    <a:pt x="5252" y="2942"/>
                  </a:lnTo>
                  <a:lnTo>
                    <a:pt x="5257" y="2942"/>
                  </a:lnTo>
                  <a:lnTo>
                    <a:pt x="5262" y="2943"/>
                  </a:lnTo>
                  <a:lnTo>
                    <a:pt x="5267" y="2944"/>
                  </a:lnTo>
                  <a:lnTo>
                    <a:pt x="5272" y="2945"/>
                  </a:lnTo>
                  <a:lnTo>
                    <a:pt x="5277" y="2947"/>
                  </a:lnTo>
                  <a:lnTo>
                    <a:pt x="5282" y="2949"/>
                  </a:lnTo>
                  <a:lnTo>
                    <a:pt x="5286" y="2952"/>
                  </a:lnTo>
                  <a:lnTo>
                    <a:pt x="5291" y="2955"/>
                  </a:lnTo>
                  <a:lnTo>
                    <a:pt x="5295" y="2958"/>
                  </a:lnTo>
                  <a:lnTo>
                    <a:pt x="5299" y="2961"/>
                  </a:lnTo>
                  <a:lnTo>
                    <a:pt x="5303" y="2964"/>
                  </a:lnTo>
                  <a:lnTo>
                    <a:pt x="5306" y="2968"/>
                  </a:lnTo>
                  <a:lnTo>
                    <a:pt x="5310" y="2972"/>
                  </a:lnTo>
                  <a:lnTo>
                    <a:pt x="5313" y="2976"/>
                  </a:lnTo>
                  <a:lnTo>
                    <a:pt x="5315" y="2981"/>
                  </a:lnTo>
                  <a:lnTo>
                    <a:pt x="5318" y="2985"/>
                  </a:lnTo>
                  <a:lnTo>
                    <a:pt x="5320" y="2990"/>
                  </a:lnTo>
                  <a:lnTo>
                    <a:pt x="5322" y="2995"/>
                  </a:lnTo>
                  <a:lnTo>
                    <a:pt x="5323" y="3000"/>
                  </a:lnTo>
                  <a:lnTo>
                    <a:pt x="5324" y="3005"/>
                  </a:lnTo>
                  <a:lnTo>
                    <a:pt x="5325" y="3010"/>
                  </a:lnTo>
                  <a:lnTo>
                    <a:pt x="5325" y="3015"/>
                  </a:lnTo>
                  <a:lnTo>
                    <a:pt x="5325" y="3021"/>
                  </a:lnTo>
                  <a:lnTo>
                    <a:pt x="5325" y="3023"/>
                  </a:lnTo>
                  <a:lnTo>
                    <a:pt x="5325" y="5810"/>
                  </a:lnTo>
                  <a:close/>
                  <a:moveTo>
                    <a:pt x="8536" y="2832"/>
                  </a:moveTo>
                  <a:lnTo>
                    <a:pt x="8515" y="2948"/>
                  </a:lnTo>
                  <a:lnTo>
                    <a:pt x="8485" y="3060"/>
                  </a:lnTo>
                  <a:lnTo>
                    <a:pt x="8446" y="3167"/>
                  </a:lnTo>
                  <a:lnTo>
                    <a:pt x="8400" y="3269"/>
                  </a:lnTo>
                  <a:lnTo>
                    <a:pt x="8346" y="3366"/>
                  </a:lnTo>
                  <a:lnTo>
                    <a:pt x="8285" y="3456"/>
                  </a:lnTo>
                  <a:lnTo>
                    <a:pt x="8218" y="3540"/>
                  </a:lnTo>
                  <a:lnTo>
                    <a:pt x="8144" y="3617"/>
                  </a:lnTo>
                  <a:lnTo>
                    <a:pt x="8064" y="3687"/>
                  </a:lnTo>
                  <a:lnTo>
                    <a:pt x="7979" y="3749"/>
                  </a:lnTo>
                  <a:lnTo>
                    <a:pt x="7889" y="3802"/>
                  </a:lnTo>
                  <a:lnTo>
                    <a:pt x="7794" y="3847"/>
                  </a:lnTo>
                  <a:lnTo>
                    <a:pt x="7694" y="3882"/>
                  </a:lnTo>
                  <a:lnTo>
                    <a:pt x="7591" y="3908"/>
                  </a:lnTo>
                  <a:lnTo>
                    <a:pt x="7485" y="3924"/>
                  </a:lnTo>
                  <a:lnTo>
                    <a:pt x="7375" y="3930"/>
                  </a:lnTo>
                  <a:lnTo>
                    <a:pt x="6677" y="3930"/>
                  </a:lnTo>
                  <a:lnTo>
                    <a:pt x="6677" y="5448"/>
                  </a:lnTo>
                  <a:lnTo>
                    <a:pt x="6677" y="5448"/>
                  </a:lnTo>
                  <a:lnTo>
                    <a:pt x="6677" y="5454"/>
                  </a:lnTo>
                  <a:lnTo>
                    <a:pt x="6676" y="5459"/>
                  </a:lnTo>
                  <a:lnTo>
                    <a:pt x="6675" y="5464"/>
                  </a:lnTo>
                  <a:lnTo>
                    <a:pt x="6674" y="5469"/>
                  </a:lnTo>
                  <a:lnTo>
                    <a:pt x="6672" y="5474"/>
                  </a:lnTo>
                  <a:lnTo>
                    <a:pt x="6670" y="5479"/>
                  </a:lnTo>
                  <a:lnTo>
                    <a:pt x="6668" y="5484"/>
                  </a:lnTo>
                  <a:lnTo>
                    <a:pt x="6665" y="5488"/>
                  </a:lnTo>
                  <a:lnTo>
                    <a:pt x="6662" y="5493"/>
                  </a:lnTo>
                  <a:lnTo>
                    <a:pt x="6659" y="5498"/>
                  </a:lnTo>
                  <a:lnTo>
                    <a:pt x="6655" y="5503"/>
                  </a:lnTo>
                  <a:lnTo>
                    <a:pt x="6652" y="5507"/>
                  </a:lnTo>
                  <a:lnTo>
                    <a:pt x="6648" y="5511"/>
                  </a:lnTo>
                  <a:lnTo>
                    <a:pt x="6644" y="5514"/>
                  </a:lnTo>
                  <a:lnTo>
                    <a:pt x="6639" y="5517"/>
                  </a:lnTo>
                  <a:lnTo>
                    <a:pt x="6634" y="5520"/>
                  </a:lnTo>
                  <a:lnTo>
                    <a:pt x="6630" y="5523"/>
                  </a:lnTo>
                  <a:lnTo>
                    <a:pt x="6625" y="5525"/>
                  </a:lnTo>
                  <a:lnTo>
                    <a:pt x="6620" y="5527"/>
                  </a:lnTo>
                  <a:lnTo>
                    <a:pt x="6615" y="5529"/>
                  </a:lnTo>
                  <a:lnTo>
                    <a:pt x="6610" y="5530"/>
                  </a:lnTo>
                  <a:lnTo>
                    <a:pt x="6605" y="5531"/>
                  </a:lnTo>
                  <a:lnTo>
                    <a:pt x="6600" y="5531"/>
                  </a:lnTo>
                  <a:lnTo>
                    <a:pt x="6594" y="5531"/>
                  </a:lnTo>
                  <a:lnTo>
                    <a:pt x="5820" y="5531"/>
                  </a:lnTo>
                  <a:lnTo>
                    <a:pt x="5820" y="5531"/>
                  </a:lnTo>
                  <a:lnTo>
                    <a:pt x="5815" y="5531"/>
                  </a:lnTo>
                  <a:lnTo>
                    <a:pt x="5810" y="5531"/>
                  </a:lnTo>
                  <a:lnTo>
                    <a:pt x="5805" y="5530"/>
                  </a:lnTo>
                  <a:lnTo>
                    <a:pt x="5800" y="5529"/>
                  </a:lnTo>
                  <a:lnTo>
                    <a:pt x="5795" y="5527"/>
                  </a:lnTo>
                  <a:lnTo>
                    <a:pt x="5791" y="5525"/>
                  </a:lnTo>
                  <a:lnTo>
                    <a:pt x="5786" y="5523"/>
                  </a:lnTo>
                  <a:lnTo>
                    <a:pt x="5781" y="5520"/>
                  </a:lnTo>
                  <a:lnTo>
                    <a:pt x="5777" y="5517"/>
                  </a:lnTo>
                  <a:lnTo>
                    <a:pt x="5773" y="5514"/>
                  </a:lnTo>
                  <a:lnTo>
                    <a:pt x="5769" y="5511"/>
                  </a:lnTo>
                  <a:lnTo>
                    <a:pt x="5765" y="5508"/>
                  </a:lnTo>
                  <a:lnTo>
                    <a:pt x="5762" y="5504"/>
                  </a:lnTo>
                  <a:lnTo>
                    <a:pt x="5758" y="5500"/>
                  </a:lnTo>
                  <a:lnTo>
                    <a:pt x="5755" y="5496"/>
                  </a:lnTo>
                  <a:lnTo>
                    <a:pt x="5752" y="5491"/>
                  </a:lnTo>
                  <a:lnTo>
                    <a:pt x="5750" y="5487"/>
                  </a:lnTo>
                  <a:lnTo>
                    <a:pt x="5747" y="5482"/>
                  </a:lnTo>
                  <a:lnTo>
                    <a:pt x="5746" y="5477"/>
                  </a:lnTo>
                  <a:lnTo>
                    <a:pt x="5744" y="5472"/>
                  </a:lnTo>
                  <a:lnTo>
                    <a:pt x="5743" y="5468"/>
                  </a:lnTo>
                  <a:lnTo>
                    <a:pt x="5742" y="5463"/>
                  </a:lnTo>
                  <a:lnTo>
                    <a:pt x="5742" y="5458"/>
                  </a:lnTo>
                  <a:lnTo>
                    <a:pt x="5741" y="5452"/>
                  </a:lnTo>
                  <a:lnTo>
                    <a:pt x="5741" y="5448"/>
                  </a:lnTo>
                  <a:lnTo>
                    <a:pt x="5741" y="1391"/>
                  </a:lnTo>
                  <a:lnTo>
                    <a:pt x="5741" y="1391"/>
                  </a:lnTo>
                  <a:lnTo>
                    <a:pt x="5742" y="1386"/>
                  </a:lnTo>
                  <a:lnTo>
                    <a:pt x="5743" y="1381"/>
                  </a:lnTo>
                  <a:lnTo>
                    <a:pt x="5744" y="1375"/>
                  </a:lnTo>
                  <a:lnTo>
                    <a:pt x="5745" y="1371"/>
                  </a:lnTo>
                  <a:lnTo>
                    <a:pt x="5746" y="1366"/>
                  </a:lnTo>
                  <a:lnTo>
                    <a:pt x="5748" y="1361"/>
                  </a:lnTo>
                  <a:lnTo>
                    <a:pt x="5751" y="1356"/>
                  </a:lnTo>
                  <a:lnTo>
                    <a:pt x="5753" y="1351"/>
                  </a:lnTo>
                  <a:lnTo>
                    <a:pt x="5756" y="1346"/>
                  </a:lnTo>
                  <a:lnTo>
                    <a:pt x="5759" y="1342"/>
                  </a:lnTo>
                  <a:lnTo>
                    <a:pt x="5763" y="1338"/>
                  </a:lnTo>
                  <a:lnTo>
                    <a:pt x="5766" y="1334"/>
                  </a:lnTo>
                  <a:lnTo>
                    <a:pt x="5770" y="1330"/>
                  </a:lnTo>
                  <a:lnTo>
                    <a:pt x="5775" y="1326"/>
                  </a:lnTo>
                  <a:lnTo>
                    <a:pt x="5779" y="1323"/>
                  </a:lnTo>
                  <a:lnTo>
                    <a:pt x="5784" y="1320"/>
                  </a:lnTo>
                  <a:lnTo>
                    <a:pt x="5789" y="1317"/>
                  </a:lnTo>
                  <a:lnTo>
                    <a:pt x="5794" y="1315"/>
                  </a:lnTo>
                  <a:lnTo>
                    <a:pt x="5799" y="1313"/>
                  </a:lnTo>
                  <a:lnTo>
                    <a:pt x="5804" y="1311"/>
                  </a:lnTo>
                  <a:lnTo>
                    <a:pt x="5809" y="1310"/>
                  </a:lnTo>
                  <a:lnTo>
                    <a:pt x="5814" y="1309"/>
                  </a:lnTo>
                  <a:lnTo>
                    <a:pt x="5819" y="1309"/>
                  </a:lnTo>
                  <a:lnTo>
                    <a:pt x="5824" y="1309"/>
                  </a:lnTo>
                  <a:lnTo>
                    <a:pt x="7373" y="1309"/>
                  </a:lnTo>
                  <a:lnTo>
                    <a:pt x="7373" y="1309"/>
                  </a:lnTo>
                  <a:lnTo>
                    <a:pt x="7376" y="1309"/>
                  </a:lnTo>
                  <a:lnTo>
                    <a:pt x="7424" y="1310"/>
                  </a:lnTo>
                  <a:lnTo>
                    <a:pt x="7470" y="1312"/>
                  </a:lnTo>
                  <a:lnTo>
                    <a:pt x="7516" y="1316"/>
                  </a:lnTo>
                  <a:lnTo>
                    <a:pt x="7563" y="1323"/>
                  </a:lnTo>
                  <a:lnTo>
                    <a:pt x="7563" y="1323"/>
                  </a:lnTo>
                  <a:lnTo>
                    <a:pt x="7453" y="1214"/>
                  </a:lnTo>
                  <a:lnTo>
                    <a:pt x="7343" y="1111"/>
                  </a:lnTo>
                  <a:lnTo>
                    <a:pt x="7231" y="1015"/>
                  </a:lnTo>
                  <a:lnTo>
                    <a:pt x="7118" y="923"/>
                  </a:lnTo>
                  <a:lnTo>
                    <a:pt x="7001" y="836"/>
                  </a:lnTo>
                  <a:lnTo>
                    <a:pt x="6879" y="752"/>
                  </a:lnTo>
                  <a:lnTo>
                    <a:pt x="6753" y="670"/>
                  </a:lnTo>
                  <a:lnTo>
                    <a:pt x="6619" y="591"/>
                  </a:lnTo>
                  <a:lnTo>
                    <a:pt x="6356" y="449"/>
                  </a:lnTo>
                  <a:lnTo>
                    <a:pt x="6092" y="327"/>
                  </a:lnTo>
                  <a:lnTo>
                    <a:pt x="5826" y="225"/>
                  </a:lnTo>
                  <a:lnTo>
                    <a:pt x="5557" y="143"/>
                  </a:lnTo>
                  <a:lnTo>
                    <a:pt x="5282" y="80"/>
                  </a:lnTo>
                  <a:lnTo>
                    <a:pt x="5001" y="35"/>
                  </a:lnTo>
                  <a:lnTo>
                    <a:pt x="4712" y="9"/>
                  </a:lnTo>
                  <a:lnTo>
                    <a:pt x="4412" y="0"/>
                  </a:lnTo>
                  <a:lnTo>
                    <a:pt x="4113" y="9"/>
                  </a:lnTo>
                  <a:lnTo>
                    <a:pt x="3824" y="35"/>
                  </a:lnTo>
                  <a:lnTo>
                    <a:pt x="3543" y="80"/>
                  </a:lnTo>
                  <a:lnTo>
                    <a:pt x="3268" y="143"/>
                  </a:lnTo>
                  <a:lnTo>
                    <a:pt x="2999" y="225"/>
                  </a:lnTo>
                  <a:lnTo>
                    <a:pt x="2733" y="327"/>
                  </a:lnTo>
                  <a:lnTo>
                    <a:pt x="2469" y="449"/>
                  </a:lnTo>
                  <a:lnTo>
                    <a:pt x="2206" y="591"/>
                  </a:lnTo>
                  <a:lnTo>
                    <a:pt x="1951" y="748"/>
                  </a:lnTo>
                  <a:lnTo>
                    <a:pt x="1714" y="916"/>
                  </a:lnTo>
                  <a:lnTo>
                    <a:pt x="1493" y="1095"/>
                  </a:lnTo>
                  <a:lnTo>
                    <a:pt x="1287" y="1287"/>
                  </a:lnTo>
                  <a:lnTo>
                    <a:pt x="1095" y="1494"/>
                  </a:lnTo>
                  <a:lnTo>
                    <a:pt x="916" y="1715"/>
                  </a:lnTo>
                  <a:lnTo>
                    <a:pt x="748" y="1952"/>
                  </a:lnTo>
                  <a:lnTo>
                    <a:pt x="591" y="2207"/>
                  </a:lnTo>
                  <a:lnTo>
                    <a:pt x="449" y="2470"/>
                  </a:lnTo>
                  <a:lnTo>
                    <a:pt x="327" y="2734"/>
                  </a:lnTo>
                  <a:lnTo>
                    <a:pt x="226" y="3000"/>
                  </a:lnTo>
                  <a:lnTo>
                    <a:pt x="143" y="3269"/>
                  </a:lnTo>
                  <a:lnTo>
                    <a:pt x="80" y="3543"/>
                  </a:lnTo>
                  <a:lnTo>
                    <a:pt x="35" y="3824"/>
                  </a:lnTo>
                  <a:lnTo>
                    <a:pt x="9" y="4113"/>
                  </a:lnTo>
                  <a:lnTo>
                    <a:pt x="0" y="4413"/>
                  </a:lnTo>
                  <a:lnTo>
                    <a:pt x="9" y="4712"/>
                  </a:lnTo>
                  <a:lnTo>
                    <a:pt x="35" y="5001"/>
                  </a:lnTo>
                  <a:lnTo>
                    <a:pt x="80" y="5282"/>
                  </a:lnTo>
                  <a:lnTo>
                    <a:pt x="143" y="5557"/>
                  </a:lnTo>
                  <a:lnTo>
                    <a:pt x="226" y="5826"/>
                  </a:lnTo>
                  <a:lnTo>
                    <a:pt x="327" y="6092"/>
                  </a:lnTo>
                  <a:lnTo>
                    <a:pt x="449" y="6356"/>
                  </a:lnTo>
                  <a:lnTo>
                    <a:pt x="591" y="6619"/>
                  </a:lnTo>
                  <a:lnTo>
                    <a:pt x="748" y="6874"/>
                  </a:lnTo>
                  <a:lnTo>
                    <a:pt x="916" y="7111"/>
                  </a:lnTo>
                  <a:lnTo>
                    <a:pt x="1095" y="7332"/>
                  </a:lnTo>
                  <a:lnTo>
                    <a:pt x="1287" y="7539"/>
                  </a:lnTo>
                  <a:lnTo>
                    <a:pt x="1493" y="7731"/>
                  </a:lnTo>
                  <a:lnTo>
                    <a:pt x="1714" y="7910"/>
                  </a:lnTo>
                  <a:lnTo>
                    <a:pt x="1951" y="8078"/>
                  </a:lnTo>
                  <a:lnTo>
                    <a:pt x="2206" y="8235"/>
                  </a:lnTo>
                  <a:lnTo>
                    <a:pt x="2469" y="8377"/>
                  </a:lnTo>
                  <a:lnTo>
                    <a:pt x="2733" y="8499"/>
                  </a:lnTo>
                  <a:lnTo>
                    <a:pt x="2999" y="8601"/>
                  </a:lnTo>
                  <a:lnTo>
                    <a:pt x="3268" y="8683"/>
                  </a:lnTo>
                  <a:lnTo>
                    <a:pt x="3543" y="8746"/>
                  </a:lnTo>
                  <a:lnTo>
                    <a:pt x="3824" y="8791"/>
                  </a:lnTo>
                  <a:lnTo>
                    <a:pt x="4113" y="8817"/>
                  </a:lnTo>
                  <a:lnTo>
                    <a:pt x="4412" y="8826"/>
                  </a:lnTo>
                  <a:lnTo>
                    <a:pt x="4712" y="8817"/>
                  </a:lnTo>
                  <a:lnTo>
                    <a:pt x="5001" y="8791"/>
                  </a:lnTo>
                  <a:lnTo>
                    <a:pt x="5282" y="8746"/>
                  </a:lnTo>
                  <a:lnTo>
                    <a:pt x="5557" y="8683"/>
                  </a:lnTo>
                  <a:lnTo>
                    <a:pt x="5826" y="8601"/>
                  </a:lnTo>
                  <a:lnTo>
                    <a:pt x="6092" y="8499"/>
                  </a:lnTo>
                  <a:lnTo>
                    <a:pt x="6356" y="8377"/>
                  </a:lnTo>
                  <a:lnTo>
                    <a:pt x="6619" y="8235"/>
                  </a:lnTo>
                  <a:lnTo>
                    <a:pt x="6874" y="8078"/>
                  </a:lnTo>
                  <a:lnTo>
                    <a:pt x="7111" y="7910"/>
                  </a:lnTo>
                  <a:lnTo>
                    <a:pt x="7332" y="7731"/>
                  </a:lnTo>
                  <a:lnTo>
                    <a:pt x="7538" y="7539"/>
                  </a:lnTo>
                  <a:lnTo>
                    <a:pt x="7730" y="7332"/>
                  </a:lnTo>
                  <a:lnTo>
                    <a:pt x="7909" y="7111"/>
                  </a:lnTo>
                  <a:lnTo>
                    <a:pt x="8077" y="6874"/>
                  </a:lnTo>
                  <a:lnTo>
                    <a:pt x="8234" y="6619"/>
                  </a:lnTo>
                  <a:lnTo>
                    <a:pt x="8376" y="6356"/>
                  </a:lnTo>
                  <a:lnTo>
                    <a:pt x="8498" y="6092"/>
                  </a:lnTo>
                  <a:lnTo>
                    <a:pt x="8600" y="5826"/>
                  </a:lnTo>
                  <a:lnTo>
                    <a:pt x="8682" y="5557"/>
                  </a:lnTo>
                  <a:lnTo>
                    <a:pt x="8746" y="5283"/>
                  </a:lnTo>
                  <a:lnTo>
                    <a:pt x="8791" y="5001"/>
                  </a:lnTo>
                  <a:lnTo>
                    <a:pt x="8817" y="4712"/>
                  </a:lnTo>
                  <a:lnTo>
                    <a:pt x="8826" y="4413"/>
                  </a:lnTo>
                  <a:lnTo>
                    <a:pt x="8822" y="4203"/>
                  </a:lnTo>
                  <a:lnTo>
                    <a:pt x="8809" y="4001"/>
                  </a:lnTo>
                  <a:lnTo>
                    <a:pt x="8787" y="3803"/>
                  </a:lnTo>
                  <a:lnTo>
                    <a:pt x="8756" y="3608"/>
                  </a:lnTo>
                  <a:lnTo>
                    <a:pt x="8715" y="3415"/>
                  </a:lnTo>
                  <a:lnTo>
                    <a:pt x="8664" y="3223"/>
                  </a:lnTo>
                  <a:lnTo>
                    <a:pt x="8603" y="3029"/>
                  </a:lnTo>
                  <a:lnTo>
                    <a:pt x="8532" y="2832"/>
                  </a:lnTo>
                  <a:lnTo>
                    <a:pt x="8536" y="2832"/>
                  </a:lnTo>
                  <a:close/>
                  <a:moveTo>
                    <a:pt x="6677" y="2137"/>
                  </a:moveTo>
                  <a:lnTo>
                    <a:pt x="6677" y="3102"/>
                  </a:lnTo>
                  <a:lnTo>
                    <a:pt x="7178" y="3102"/>
                  </a:lnTo>
                  <a:lnTo>
                    <a:pt x="7216" y="3100"/>
                  </a:lnTo>
                  <a:lnTo>
                    <a:pt x="7254" y="3094"/>
                  </a:lnTo>
                  <a:lnTo>
                    <a:pt x="7291" y="3086"/>
                  </a:lnTo>
                  <a:lnTo>
                    <a:pt x="7328" y="3073"/>
                  </a:lnTo>
                  <a:lnTo>
                    <a:pt x="7364" y="3057"/>
                  </a:lnTo>
                  <a:lnTo>
                    <a:pt x="7399" y="3036"/>
                  </a:lnTo>
                  <a:lnTo>
                    <a:pt x="7432" y="3013"/>
                  </a:lnTo>
                  <a:lnTo>
                    <a:pt x="7463" y="2985"/>
                  </a:lnTo>
                  <a:lnTo>
                    <a:pt x="7491" y="2953"/>
                  </a:lnTo>
                  <a:lnTo>
                    <a:pt x="7517" y="2918"/>
                  </a:lnTo>
                  <a:lnTo>
                    <a:pt x="7540" y="2878"/>
                  </a:lnTo>
                  <a:lnTo>
                    <a:pt x="7559" y="2835"/>
                  </a:lnTo>
                  <a:lnTo>
                    <a:pt x="7575" y="2787"/>
                  </a:lnTo>
                  <a:lnTo>
                    <a:pt x="7586" y="2735"/>
                  </a:lnTo>
                  <a:lnTo>
                    <a:pt x="7594" y="2680"/>
                  </a:lnTo>
                  <a:lnTo>
                    <a:pt x="7596" y="2620"/>
                  </a:lnTo>
                  <a:lnTo>
                    <a:pt x="7593" y="2540"/>
                  </a:lnTo>
                  <a:lnTo>
                    <a:pt x="7582" y="2470"/>
                  </a:lnTo>
                  <a:lnTo>
                    <a:pt x="7566" y="2409"/>
                  </a:lnTo>
                  <a:lnTo>
                    <a:pt x="7545" y="2355"/>
                  </a:lnTo>
                  <a:lnTo>
                    <a:pt x="7519" y="2309"/>
                  </a:lnTo>
                  <a:lnTo>
                    <a:pt x="7490" y="2270"/>
                  </a:lnTo>
                  <a:lnTo>
                    <a:pt x="7458" y="2237"/>
                  </a:lnTo>
                  <a:lnTo>
                    <a:pt x="7424" y="2210"/>
                  </a:lnTo>
                  <a:lnTo>
                    <a:pt x="7389" y="2188"/>
                  </a:lnTo>
                  <a:lnTo>
                    <a:pt x="7354" y="2171"/>
                  </a:lnTo>
                  <a:lnTo>
                    <a:pt x="7319" y="2159"/>
                  </a:lnTo>
                  <a:lnTo>
                    <a:pt x="7285" y="2149"/>
                  </a:lnTo>
                  <a:lnTo>
                    <a:pt x="7253" y="2143"/>
                  </a:lnTo>
                  <a:lnTo>
                    <a:pt x="7224" y="2139"/>
                  </a:lnTo>
                  <a:lnTo>
                    <a:pt x="7199" y="2137"/>
                  </a:lnTo>
                  <a:lnTo>
                    <a:pt x="7178" y="2137"/>
                  </a:lnTo>
                  <a:lnTo>
                    <a:pt x="6677" y="2137"/>
                  </a:lnTo>
                  <a:close/>
                  <a:moveTo>
                    <a:pt x="8033" y="8206"/>
                  </a:moveTo>
                  <a:lnTo>
                    <a:pt x="8033" y="8206"/>
                  </a:lnTo>
                  <a:lnTo>
                    <a:pt x="8034" y="8206"/>
                  </a:lnTo>
                  <a:lnTo>
                    <a:pt x="8050" y="8207"/>
                  </a:lnTo>
                  <a:lnTo>
                    <a:pt x="8066" y="8208"/>
                  </a:lnTo>
                  <a:lnTo>
                    <a:pt x="8081" y="8210"/>
                  </a:lnTo>
                  <a:lnTo>
                    <a:pt x="8096" y="8213"/>
                  </a:lnTo>
                  <a:lnTo>
                    <a:pt x="8110" y="8218"/>
                  </a:lnTo>
                  <a:lnTo>
                    <a:pt x="8124" y="8223"/>
                  </a:lnTo>
                  <a:lnTo>
                    <a:pt x="8138" y="8229"/>
                  </a:lnTo>
                  <a:lnTo>
                    <a:pt x="8152" y="8237"/>
                  </a:lnTo>
                  <a:lnTo>
                    <a:pt x="8166" y="8246"/>
                  </a:lnTo>
                  <a:lnTo>
                    <a:pt x="8178" y="8255"/>
                  </a:lnTo>
                  <a:lnTo>
                    <a:pt x="8190" y="8264"/>
                  </a:lnTo>
                  <a:lnTo>
                    <a:pt x="8201" y="8274"/>
                  </a:lnTo>
                  <a:lnTo>
                    <a:pt x="8211" y="8285"/>
                  </a:lnTo>
                  <a:lnTo>
                    <a:pt x="8221" y="8297"/>
                  </a:lnTo>
                  <a:lnTo>
                    <a:pt x="8230" y="8310"/>
                  </a:lnTo>
                  <a:lnTo>
                    <a:pt x="8238" y="8323"/>
                  </a:lnTo>
                  <a:lnTo>
                    <a:pt x="8246" y="8337"/>
                  </a:lnTo>
                  <a:lnTo>
                    <a:pt x="8252" y="8351"/>
                  </a:lnTo>
                  <a:lnTo>
                    <a:pt x="8258" y="8365"/>
                  </a:lnTo>
                  <a:lnTo>
                    <a:pt x="8262" y="8380"/>
                  </a:lnTo>
                  <a:lnTo>
                    <a:pt x="8265" y="8395"/>
                  </a:lnTo>
                  <a:lnTo>
                    <a:pt x="8267" y="8410"/>
                  </a:lnTo>
                  <a:lnTo>
                    <a:pt x="8269" y="8425"/>
                  </a:lnTo>
                  <a:lnTo>
                    <a:pt x="8269" y="8441"/>
                  </a:lnTo>
                  <a:lnTo>
                    <a:pt x="8269" y="8457"/>
                  </a:lnTo>
                  <a:lnTo>
                    <a:pt x="8267" y="8472"/>
                  </a:lnTo>
                  <a:lnTo>
                    <a:pt x="8265" y="8487"/>
                  </a:lnTo>
                  <a:lnTo>
                    <a:pt x="8262" y="8502"/>
                  </a:lnTo>
                  <a:lnTo>
                    <a:pt x="8258" y="8516"/>
                  </a:lnTo>
                  <a:lnTo>
                    <a:pt x="8252" y="8530"/>
                  </a:lnTo>
                  <a:lnTo>
                    <a:pt x="8246" y="8544"/>
                  </a:lnTo>
                  <a:lnTo>
                    <a:pt x="8238" y="8558"/>
                  </a:lnTo>
                  <a:lnTo>
                    <a:pt x="8230" y="8572"/>
                  </a:lnTo>
                  <a:lnTo>
                    <a:pt x="8221" y="8584"/>
                  </a:lnTo>
                  <a:lnTo>
                    <a:pt x="8211" y="8596"/>
                  </a:lnTo>
                  <a:lnTo>
                    <a:pt x="8201" y="8608"/>
                  </a:lnTo>
                  <a:lnTo>
                    <a:pt x="8190" y="8618"/>
                  </a:lnTo>
                  <a:lnTo>
                    <a:pt x="8178" y="8628"/>
                  </a:lnTo>
                  <a:lnTo>
                    <a:pt x="8166" y="8637"/>
                  </a:lnTo>
                  <a:lnTo>
                    <a:pt x="8152" y="8645"/>
                  </a:lnTo>
                  <a:lnTo>
                    <a:pt x="8138" y="8653"/>
                  </a:lnTo>
                  <a:lnTo>
                    <a:pt x="8124" y="8659"/>
                  </a:lnTo>
                  <a:lnTo>
                    <a:pt x="8110" y="8664"/>
                  </a:lnTo>
                  <a:lnTo>
                    <a:pt x="8095" y="8669"/>
                  </a:lnTo>
                  <a:lnTo>
                    <a:pt x="8081" y="8672"/>
                  </a:lnTo>
                  <a:lnTo>
                    <a:pt x="8066" y="8674"/>
                  </a:lnTo>
                  <a:lnTo>
                    <a:pt x="8050" y="8676"/>
                  </a:lnTo>
                  <a:lnTo>
                    <a:pt x="8034" y="8676"/>
                  </a:lnTo>
                  <a:lnTo>
                    <a:pt x="8018" y="8676"/>
                  </a:lnTo>
                  <a:lnTo>
                    <a:pt x="8003" y="8674"/>
                  </a:lnTo>
                  <a:lnTo>
                    <a:pt x="7988" y="8672"/>
                  </a:lnTo>
                  <a:lnTo>
                    <a:pt x="7973" y="8669"/>
                  </a:lnTo>
                  <a:lnTo>
                    <a:pt x="7959" y="8664"/>
                  </a:lnTo>
                  <a:lnTo>
                    <a:pt x="7945" y="8659"/>
                  </a:lnTo>
                  <a:lnTo>
                    <a:pt x="7931" y="8653"/>
                  </a:lnTo>
                  <a:lnTo>
                    <a:pt x="7917" y="8645"/>
                  </a:lnTo>
                  <a:lnTo>
                    <a:pt x="7904" y="8637"/>
                  </a:lnTo>
                  <a:lnTo>
                    <a:pt x="7891" y="8628"/>
                  </a:lnTo>
                  <a:lnTo>
                    <a:pt x="7879" y="8618"/>
                  </a:lnTo>
                  <a:lnTo>
                    <a:pt x="7868" y="8608"/>
                  </a:lnTo>
                  <a:lnTo>
                    <a:pt x="7857" y="8596"/>
                  </a:lnTo>
                  <a:lnTo>
                    <a:pt x="7848" y="8584"/>
                  </a:lnTo>
                  <a:lnTo>
                    <a:pt x="7839" y="8572"/>
                  </a:lnTo>
                  <a:lnTo>
                    <a:pt x="7830" y="8558"/>
                  </a:lnTo>
                  <a:lnTo>
                    <a:pt x="7823" y="8544"/>
                  </a:lnTo>
                  <a:lnTo>
                    <a:pt x="7816" y="8530"/>
                  </a:lnTo>
                  <a:lnTo>
                    <a:pt x="7811" y="8516"/>
                  </a:lnTo>
                  <a:lnTo>
                    <a:pt x="7807" y="8502"/>
                  </a:lnTo>
                  <a:lnTo>
                    <a:pt x="7803" y="8487"/>
                  </a:lnTo>
                  <a:lnTo>
                    <a:pt x="7801" y="8472"/>
                  </a:lnTo>
                  <a:lnTo>
                    <a:pt x="7800" y="8457"/>
                  </a:lnTo>
                  <a:lnTo>
                    <a:pt x="7799" y="8441"/>
                  </a:lnTo>
                  <a:lnTo>
                    <a:pt x="7799" y="8440"/>
                  </a:lnTo>
                  <a:lnTo>
                    <a:pt x="7799" y="8440"/>
                  </a:lnTo>
                  <a:lnTo>
                    <a:pt x="7799" y="8437"/>
                  </a:lnTo>
                  <a:lnTo>
                    <a:pt x="7800" y="8421"/>
                  </a:lnTo>
                  <a:lnTo>
                    <a:pt x="7801" y="8406"/>
                  </a:lnTo>
                  <a:lnTo>
                    <a:pt x="7803" y="8391"/>
                  </a:lnTo>
                  <a:lnTo>
                    <a:pt x="7807" y="8377"/>
                  </a:lnTo>
                  <a:lnTo>
                    <a:pt x="7811" y="8363"/>
                  </a:lnTo>
                  <a:lnTo>
                    <a:pt x="7816" y="8349"/>
                  </a:lnTo>
                  <a:lnTo>
                    <a:pt x="7823" y="8335"/>
                  </a:lnTo>
                  <a:lnTo>
                    <a:pt x="7830" y="8321"/>
                  </a:lnTo>
                  <a:lnTo>
                    <a:pt x="7838" y="8308"/>
                  </a:lnTo>
                  <a:lnTo>
                    <a:pt x="7847" y="8295"/>
                  </a:lnTo>
                  <a:lnTo>
                    <a:pt x="7857" y="8284"/>
                  </a:lnTo>
                  <a:lnTo>
                    <a:pt x="7867" y="8273"/>
                  </a:lnTo>
                  <a:lnTo>
                    <a:pt x="7878" y="8263"/>
                  </a:lnTo>
                  <a:lnTo>
                    <a:pt x="7889" y="8254"/>
                  </a:lnTo>
                  <a:lnTo>
                    <a:pt x="7902" y="8245"/>
                  </a:lnTo>
                  <a:lnTo>
                    <a:pt x="7915" y="8237"/>
                  </a:lnTo>
                  <a:lnTo>
                    <a:pt x="7929" y="8230"/>
                  </a:lnTo>
                  <a:lnTo>
                    <a:pt x="7943" y="8223"/>
                  </a:lnTo>
                  <a:lnTo>
                    <a:pt x="7957" y="8218"/>
                  </a:lnTo>
                  <a:lnTo>
                    <a:pt x="7971" y="8214"/>
                  </a:lnTo>
                  <a:lnTo>
                    <a:pt x="7985" y="8210"/>
                  </a:lnTo>
                  <a:lnTo>
                    <a:pt x="8000" y="8208"/>
                  </a:lnTo>
                  <a:lnTo>
                    <a:pt x="8015" y="8207"/>
                  </a:lnTo>
                  <a:lnTo>
                    <a:pt x="8031" y="8206"/>
                  </a:lnTo>
                  <a:lnTo>
                    <a:pt x="8033" y="8206"/>
                  </a:lnTo>
                  <a:close/>
                  <a:moveTo>
                    <a:pt x="8033" y="8242"/>
                  </a:moveTo>
                  <a:lnTo>
                    <a:pt x="8033" y="8242"/>
                  </a:lnTo>
                  <a:lnTo>
                    <a:pt x="8023" y="8242"/>
                  </a:lnTo>
                  <a:lnTo>
                    <a:pt x="8010" y="8242"/>
                  </a:lnTo>
                  <a:lnTo>
                    <a:pt x="7997" y="8244"/>
                  </a:lnTo>
                  <a:lnTo>
                    <a:pt x="7984" y="8245"/>
                  </a:lnTo>
                  <a:lnTo>
                    <a:pt x="7972" y="8248"/>
                  </a:lnTo>
                  <a:lnTo>
                    <a:pt x="7960" y="8252"/>
                  </a:lnTo>
                  <a:lnTo>
                    <a:pt x="7948" y="8256"/>
                  </a:lnTo>
                  <a:lnTo>
                    <a:pt x="7936" y="8262"/>
                  </a:lnTo>
                  <a:lnTo>
                    <a:pt x="7924" y="8268"/>
                  </a:lnTo>
                  <a:lnTo>
                    <a:pt x="7913" y="8275"/>
                  </a:lnTo>
                  <a:lnTo>
                    <a:pt x="7902" y="8283"/>
                  </a:lnTo>
                  <a:lnTo>
                    <a:pt x="7892" y="8291"/>
                  </a:lnTo>
                  <a:lnTo>
                    <a:pt x="7883" y="8300"/>
                  </a:lnTo>
                  <a:lnTo>
                    <a:pt x="7874" y="8309"/>
                  </a:lnTo>
                  <a:lnTo>
                    <a:pt x="7866" y="8319"/>
                  </a:lnTo>
                  <a:lnTo>
                    <a:pt x="7858" y="8330"/>
                  </a:lnTo>
                  <a:lnTo>
                    <a:pt x="7851" y="8341"/>
                  </a:lnTo>
                  <a:lnTo>
                    <a:pt x="7845" y="8353"/>
                  </a:lnTo>
                  <a:lnTo>
                    <a:pt x="7839" y="8365"/>
                  </a:lnTo>
                  <a:lnTo>
                    <a:pt x="7834" y="8377"/>
                  </a:lnTo>
                  <a:lnTo>
                    <a:pt x="7831" y="8389"/>
                  </a:lnTo>
                  <a:lnTo>
                    <a:pt x="7828" y="8402"/>
                  </a:lnTo>
                  <a:lnTo>
                    <a:pt x="7826" y="8415"/>
                  </a:lnTo>
                  <a:lnTo>
                    <a:pt x="7825" y="8428"/>
                  </a:lnTo>
                  <a:lnTo>
                    <a:pt x="7824" y="8441"/>
                  </a:lnTo>
                  <a:lnTo>
                    <a:pt x="7825" y="8455"/>
                  </a:lnTo>
                  <a:lnTo>
                    <a:pt x="7826" y="8467"/>
                  </a:lnTo>
                  <a:lnTo>
                    <a:pt x="7828" y="8480"/>
                  </a:lnTo>
                  <a:lnTo>
                    <a:pt x="7831" y="8492"/>
                  </a:lnTo>
                  <a:lnTo>
                    <a:pt x="7834" y="8504"/>
                  </a:lnTo>
                  <a:lnTo>
                    <a:pt x="7839" y="8516"/>
                  </a:lnTo>
                  <a:lnTo>
                    <a:pt x="7845" y="8528"/>
                  </a:lnTo>
                  <a:lnTo>
                    <a:pt x="7851" y="8540"/>
                  </a:lnTo>
                  <a:lnTo>
                    <a:pt x="7858" y="8552"/>
                  </a:lnTo>
                  <a:lnTo>
                    <a:pt x="7866" y="8562"/>
                  </a:lnTo>
                  <a:lnTo>
                    <a:pt x="7874" y="8572"/>
                  </a:lnTo>
                  <a:lnTo>
                    <a:pt x="7883" y="8582"/>
                  </a:lnTo>
                  <a:lnTo>
                    <a:pt x="7892" y="8591"/>
                  </a:lnTo>
                  <a:lnTo>
                    <a:pt x="7902" y="8599"/>
                  </a:lnTo>
                  <a:lnTo>
                    <a:pt x="7913" y="8606"/>
                  </a:lnTo>
                  <a:lnTo>
                    <a:pt x="7924" y="8613"/>
                  </a:lnTo>
                  <a:lnTo>
                    <a:pt x="7936" y="8619"/>
                  </a:lnTo>
                  <a:lnTo>
                    <a:pt x="7948" y="8625"/>
                  </a:lnTo>
                  <a:lnTo>
                    <a:pt x="7960" y="8630"/>
                  </a:lnTo>
                  <a:lnTo>
                    <a:pt x="7972" y="8633"/>
                  </a:lnTo>
                  <a:lnTo>
                    <a:pt x="7984" y="8636"/>
                  </a:lnTo>
                  <a:lnTo>
                    <a:pt x="7997" y="8638"/>
                  </a:lnTo>
                  <a:lnTo>
                    <a:pt x="8010" y="8640"/>
                  </a:lnTo>
                  <a:lnTo>
                    <a:pt x="8023" y="8640"/>
                  </a:lnTo>
                  <a:lnTo>
                    <a:pt x="8037" y="8640"/>
                  </a:lnTo>
                  <a:lnTo>
                    <a:pt x="8050" y="8638"/>
                  </a:lnTo>
                  <a:lnTo>
                    <a:pt x="8063" y="8636"/>
                  </a:lnTo>
                  <a:lnTo>
                    <a:pt x="8075" y="8633"/>
                  </a:lnTo>
                  <a:lnTo>
                    <a:pt x="8087" y="8630"/>
                  </a:lnTo>
                  <a:lnTo>
                    <a:pt x="8099" y="8625"/>
                  </a:lnTo>
                  <a:lnTo>
                    <a:pt x="8111" y="8619"/>
                  </a:lnTo>
                  <a:lnTo>
                    <a:pt x="8123" y="8613"/>
                  </a:lnTo>
                  <a:lnTo>
                    <a:pt x="8135" y="8606"/>
                  </a:lnTo>
                  <a:lnTo>
                    <a:pt x="8145" y="8599"/>
                  </a:lnTo>
                  <a:lnTo>
                    <a:pt x="8155" y="8591"/>
                  </a:lnTo>
                  <a:lnTo>
                    <a:pt x="8164" y="8582"/>
                  </a:lnTo>
                  <a:lnTo>
                    <a:pt x="8173" y="8573"/>
                  </a:lnTo>
                  <a:lnTo>
                    <a:pt x="8181" y="8562"/>
                  </a:lnTo>
                  <a:lnTo>
                    <a:pt x="8189" y="8552"/>
                  </a:lnTo>
                  <a:lnTo>
                    <a:pt x="8196" y="8540"/>
                  </a:lnTo>
                  <a:lnTo>
                    <a:pt x="8202" y="8528"/>
                  </a:lnTo>
                  <a:lnTo>
                    <a:pt x="8208" y="8517"/>
                  </a:lnTo>
                  <a:lnTo>
                    <a:pt x="8212" y="8505"/>
                  </a:lnTo>
                  <a:lnTo>
                    <a:pt x="8216" y="8493"/>
                  </a:lnTo>
                  <a:lnTo>
                    <a:pt x="8219" y="8481"/>
                  </a:lnTo>
                  <a:lnTo>
                    <a:pt x="8221" y="8468"/>
                  </a:lnTo>
                  <a:lnTo>
                    <a:pt x="8222" y="8455"/>
                  </a:lnTo>
                  <a:lnTo>
                    <a:pt x="8222" y="8441"/>
                  </a:lnTo>
                  <a:lnTo>
                    <a:pt x="8222" y="8441"/>
                  </a:lnTo>
                  <a:lnTo>
                    <a:pt x="8222" y="8435"/>
                  </a:lnTo>
                  <a:lnTo>
                    <a:pt x="8222" y="8422"/>
                  </a:lnTo>
                  <a:lnTo>
                    <a:pt x="8221" y="8409"/>
                  </a:lnTo>
                  <a:lnTo>
                    <a:pt x="8219" y="8397"/>
                  </a:lnTo>
                  <a:lnTo>
                    <a:pt x="8216" y="8385"/>
                  </a:lnTo>
                  <a:lnTo>
                    <a:pt x="8212" y="8373"/>
                  </a:lnTo>
                  <a:lnTo>
                    <a:pt x="8208" y="8361"/>
                  </a:lnTo>
                  <a:lnTo>
                    <a:pt x="8202" y="8350"/>
                  </a:lnTo>
                  <a:lnTo>
                    <a:pt x="8196" y="8338"/>
                  </a:lnTo>
                  <a:lnTo>
                    <a:pt x="8189" y="8327"/>
                  </a:lnTo>
                  <a:lnTo>
                    <a:pt x="8182" y="8317"/>
                  </a:lnTo>
                  <a:lnTo>
                    <a:pt x="8174" y="8307"/>
                  </a:lnTo>
                  <a:lnTo>
                    <a:pt x="8166" y="8298"/>
                  </a:lnTo>
                  <a:lnTo>
                    <a:pt x="8157" y="8290"/>
                  </a:lnTo>
                  <a:lnTo>
                    <a:pt x="8147" y="8282"/>
                  </a:lnTo>
                  <a:lnTo>
                    <a:pt x="8137" y="8275"/>
                  </a:lnTo>
                  <a:lnTo>
                    <a:pt x="8126" y="8268"/>
                  </a:lnTo>
                  <a:lnTo>
                    <a:pt x="8115" y="8262"/>
                  </a:lnTo>
                  <a:lnTo>
                    <a:pt x="8104" y="8257"/>
                  </a:lnTo>
                  <a:lnTo>
                    <a:pt x="8092" y="8253"/>
                  </a:lnTo>
                  <a:lnTo>
                    <a:pt x="8081" y="8249"/>
                  </a:lnTo>
                  <a:lnTo>
                    <a:pt x="8070" y="8246"/>
                  </a:lnTo>
                  <a:lnTo>
                    <a:pt x="8058" y="8244"/>
                  </a:lnTo>
                  <a:lnTo>
                    <a:pt x="8046" y="8243"/>
                  </a:lnTo>
                  <a:lnTo>
                    <a:pt x="8033" y="8242"/>
                  </a:lnTo>
                  <a:close/>
                  <a:moveTo>
                    <a:pt x="7989" y="8577"/>
                  </a:moveTo>
                  <a:lnTo>
                    <a:pt x="7948" y="8577"/>
                  </a:lnTo>
                  <a:lnTo>
                    <a:pt x="7948" y="8315"/>
                  </a:lnTo>
                  <a:lnTo>
                    <a:pt x="7948" y="8315"/>
                  </a:lnTo>
                  <a:lnTo>
                    <a:pt x="7967" y="8312"/>
                  </a:lnTo>
                  <a:lnTo>
                    <a:pt x="7985" y="8311"/>
                  </a:lnTo>
                  <a:lnTo>
                    <a:pt x="8003" y="8309"/>
                  </a:lnTo>
                  <a:lnTo>
                    <a:pt x="8022" y="8309"/>
                  </a:lnTo>
                  <a:lnTo>
                    <a:pt x="8022" y="8309"/>
                  </a:lnTo>
                  <a:lnTo>
                    <a:pt x="8032" y="8309"/>
                  </a:lnTo>
                  <a:lnTo>
                    <a:pt x="8041" y="8309"/>
                  </a:lnTo>
                  <a:lnTo>
                    <a:pt x="8050" y="8310"/>
                  </a:lnTo>
                  <a:lnTo>
                    <a:pt x="8059" y="8312"/>
                  </a:lnTo>
                  <a:lnTo>
                    <a:pt x="8068" y="8314"/>
                  </a:lnTo>
                  <a:lnTo>
                    <a:pt x="8076" y="8316"/>
                  </a:lnTo>
                  <a:lnTo>
                    <a:pt x="8085" y="8319"/>
                  </a:lnTo>
                  <a:lnTo>
                    <a:pt x="8093" y="8323"/>
                  </a:lnTo>
                  <a:lnTo>
                    <a:pt x="8101" y="8327"/>
                  </a:lnTo>
                  <a:lnTo>
                    <a:pt x="8101" y="8327"/>
                  </a:lnTo>
                  <a:lnTo>
                    <a:pt x="8102" y="8327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3" y="8328"/>
                  </a:lnTo>
                  <a:lnTo>
                    <a:pt x="8103" y="8328"/>
                  </a:lnTo>
                  <a:lnTo>
                    <a:pt x="8103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9" y="8333"/>
                  </a:lnTo>
                  <a:lnTo>
                    <a:pt x="8111" y="8335"/>
                  </a:lnTo>
                  <a:lnTo>
                    <a:pt x="8113" y="8337"/>
                  </a:lnTo>
                  <a:lnTo>
                    <a:pt x="8115" y="8339"/>
                  </a:lnTo>
                  <a:lnTo>
                    <a:pt x="8117" y="8342"/>
                  </a:lnTo>
                  <a:lnTo>
                    <a:pt x="8118" y="8344"/>
                  </a:lnTo>
                  <a:lnTo>
                    <a:pt x="8120" y="8347"/>
                  </a:lnTo>
                  <a:lnTo>
                    <a:pt x="8122" y="8351"/>
                  </a:lnTo>
                  <a:lnTo>
                    <a:pt x="8124" y="8354"/>
                  </a:lnTo>
                  <a:lnTo>
                    <a:pt x="8125" y="8358"/>
                  </a:lnTo>
                  <a:lnTo>
                    <a:pt x="8126" y="8362"/>
                  </a:lnTo>
                  <a:lnTo>
                    <a:pt x="8127" y="8366"/>
                  </a:lnTo>
                  <a:lnTo>
                    <a:pt x="8128" y="8370"/>
                  </a:lnTo>
                  <a:lnTo>
                    <a:pt x="8128" y="8374"/>
                  </a:lnTo>
                  <a:lnTo>
                    <a:pt x="8128" y="8378"/>
                  </a:lnTo>
                  <a:lnTo>
                    <a:pt x="8128" y="8383"/>
                  </a:lnTo>
                  <a:lnTo>
                    <a:pt x="8128" y="8383"/>
                  </a:lnTo>
                  <a:lnTo>
                    <a:pt x="8128" y="8387"/>
                  </a:lnTo>
                  <a:lnTo>
                    <a:pt x="8127" y="8391"/>
                  </a:lnTo>
                  <a:lnTo>
                    <a:pt x="8126" y="8395"/>
                  </a:lnTo>
                  <a:lnTo>
                    <a:pt x="8125" y="8399"/>
                  </a:lnTo>
                  <a:lnTo>
                    <a:pt x="8124" y="8402"/>
                  </a:lnTo>
                  <a:lnTo>
                    <a:pt x="8123" y="8406"/>
                  </a:lnTo>
                  <a:lnTo>
                    <a:pt x="8121" y="8410"/>
                  </a:lnTo>
                  <a:lnTo>
                    <a:pt x="8119" y="8413"/>
                  </a:lnTo>
                  <a:lnTo>
                    <a:pt x="8117" y="8417"/>
                  </a:lnTo>
                  <a:lnTo>
                    <a:pt x="8114" y="8421"/>
                  </a:lnTo>
                  <a:lnTo>
                    <a:pt x="8111" y="8424"/>
                  </a:lnTo>
                  <a:lnTo>
                    <a:pt x="8108" y="8427"/>
                  </a:lnTo>
                  <a:lnTo>
                    <a:pt x="8105" y="8430"/>
                  </a:lnTo>
                  <a:lnTo>
                    <a:pt x="8102" y="8432"/>
                  </a:lnTo>
                  <a:lnTo>
                    <a:pt x="8099" y="8435"/>
                  </a:lnTo>
                  <a:lnTo>
                    <a:pt x="8095" y="8437"/>
                  </a:lnTo>
                  <a:lnTo>
                    <a:pt x="8093" y="8438"/>
                  </a:lnTo>
                  <a:lnTo>
                    <a:pt x="8091" y="8440"/>
                  </a:lnTo>
                  <a:lnTo>
                    <a:pt x="8088" y="8441"/>
                  </a:lnTo>
                  <a:lnTo>
                    <a:pt x="8086" y="8442"/>
                  </a:lnTo>
                  <a:lnTo>
                    <a:pt x="8084" y="8442"/>
                  </a:lnTo>
                  <a:lnTo>
                    <a:pt x="8082" y="8443"/>
                  </a:lnTo>
                  <a:lnTo>
                    <a:pt x="8079" y="8444"/>
                  </a:lnTo>
                  <a:lnTo>
                    <a:pt x="8077" y="8444"/>
                  </a:lnTo>
                  <a:lnTo>
                    <a:pt x="8077" y="8444"/>
                  </a:lnTo>
                  <a:lnTo>
                    <a:pt x="8081" y="8445"/>
                  </a:lnTo>
                  <a:lnTo>
                    <a:pt x="8085" y="8447"/>
                  </a:lnTo>
                  <a:lnTo>
                    <a:pt x="8089" y="8449"/>
                  </a:lnTo>
                  <a:lnTo>
                    <a:pt x="8092" y="8451"/>
                  </a:lnTo>
                  <a:lnTo>
                    <a:pt x="8096" y="8453"/>
                  </a:lnTo>
                  <a:lnTo>
                    <a:pt x="8099" y="8456"/>
                  </a:lnTo>
                  <a:lnTo>
                    <a:pt x="8102" y="8460"/>
                  </a:lnTo>
                  <a:lnTo>
                    <a:pt x="8105" y="8463"/>
                  </a:lnTo>
                  <a:lnTo>
                    <a:pt x="8108" y="8468"/>
                  </a:lnTo>
                  <a:lnTo>
                    <a:pt x="8110" y="8472"/>
                  </a:lnTo>
                  <a:lnTo>
                    <a:pt x="8112" y="8477"/>
                  </a:lnTo>
                  <a:lnTo>
                    <a:pt x="8114" y="8482"/>
                  </a:lnTo>
                  <a:lnTo>
                    <a:pt x="8116" y="8487"/>
                  </a:lnTo>
                  <a:lnTo>
                    <a:pt x="8118" y="8493"/>
                  </a:lnTo>
                  <a:lnTo>
                    <a:pt x="8120" y="8506"/>
                  </a:lnTo>
                  <a:lnTo>
                    <a:pt x="8120" y="8506"/>
                  </a:lnTo>
                  <a:lnTo>
                    <a:pt x="8121" y="8515"/>
                  </a:lnTo>
                  <a:lnTo>
                    <a:pt x="8122" y="8523"/>
                  </a:lnTo>
                  <a:lnTo>
                    <a:pt x="8124" y="8531"/>
                  </a:lnTo>
                  <a:lnTo>
                    <a:pt x="8126" y="8539"/>
                  </a:lnTo>
                  <a:lnTo>
                    <a:pt x="8128" y="8547"/>
                  </a:lnTo>
                  <a:lnTo>
                    <a:pt x="8131" y="8554"/>
                  </a:lnTo>
                  <a:lnTo>
                    <a:pt x="8137" y="8570"/>
                  </a:lnTo>
                  <a:lnTo>
                    <a:pt x="8093" y="8570"/>
                  </a:lnTo>
                  <a:lnTo>
                    <a:pt x="8093" y="8570"/>
                  </a:lnTo>
                  <a:lnTo>
                    <a:pt x="8090" y="8562"/>
                  </a:lnTo>
                  <a:lnTo>
                    <a:pt x="8086" y="8554"/>
                  </a:lnTo>
                  <a:lnTo>
                    <a:pt x="8084" y="8546"/>
                  </a:lnTo>
                  <a:lnTo>
                    <a:pt x="8081" y="8538"/>
                  </a:lnTo>
                  <a:lnTo>
                    <a:pt x="8079" y="8529"/>
                  </a:lnTo>
                  <a:lnTo>
                    <a:pt x="8077" y="8521"/>
                  </a:lnTo>
                  <a:lnTo>
                    <a:pt x="8076" y="8512"/>
                  </a:lnTo>
                  <a:lnTo>
                    <a:pt x="8075" y="8503"/>
                  </a:lnTo>
                  <a:lnTo>
                    <a:pt x="8075" y="8503"/>
                  </a:lnTo>
                  <a:lnTo>
                    <a:pt x="8075" y="8500"/>
                  </a:lnTo>
                  <a:lnTo>
                    <a:pt x="8075" y="8497"/>
                  </a:lnTo>
                  <a:lnTo>
                    <a:pt x="8074" y="8494"/>
                  </a:lnTo>
                  <a:lnTo>
                    <a:pt x="8074" y="8492"/>
                  </a:lnTo>
                  <a:lnTo>
                    <a:pt x="8073" y="8489"/>
                  </a:lnTo>
                  <a:lnTo>
                    <a:pt x="8072" y="8486"/>
                  </a:lnTo>
                  <a:lnTo>
                    <a:pt x="8071" y="8484"/>
                  </a:lnTo>
                  <a:lnTo>
                    <a:pt x="8069" y="8481"/>
                  </a:lnTo>
                  <a:lnTo>
                    <a:pt x="8067" y="8478"/>
                  </a:lnTo>
                  <a:lnTo>
                    <a:pt x="8065" y="8476"/>
                  </a:lnTo>
                  <a:lnTo>
                    <a:pt x="8064" y="8473"/>
                  </a:lnTo>
                  <a:lnTo>
                    <a:pt x="8061" y="8471"/>
                  </a:lnTo>
                  <a:lnTo>
                    <a:pt x="8059" y="8469"/>
                  </a:lnTo>
                  <a:lnTo>
                    <a:pt x="8057" y="8467"/>
                  </a:lnTo>
                  <a:lnTo>
                    <a:pt x="8054" y="8465"/>
                  </a:lnTo>
                  <a:lnTo>
                    <a:pt x="8051" y="8463"/>
                  </a:lnTo>
                  <a:lnTo>
                    <a:pt x="8048" y="8462"/>
                  </a:lnTo>
                  <a:lnTo>
                    <a:pt x="8045" y="8460"/>
                  </a:lnTo>
                  <a:lnTo>
                    <a:pt x="8042" y="8459"/>
                  </a:lnTo>
                  <a:lnTo>
                    <a:pt x="8039" y="8458"/>
                  </a:lnTo>
                  <a:lnTo>
                    <a:pt x="8036" y="8458"/>
                  </a:lnTo>
                  <a:lnTo>
                    <a:pt x="8033" y="8457"/>
                  </a:lnTo>
                  <a:lnTo>
                    <a:pt x="8029" y="8457"/>
                  </a:lnTo>
                  <a:lnTo>
                    <a:pt x="8026" y="8457"/>
                  </a:lnTo>
                  <a:lnTo>
                    <a:pt x="8019" y="8457"/>
                  </a:lnTo>
                  <a:lnTo>
                    <a:pt x="7989" y="8457"/>
                  </a:lnTo>
                  <a:lnTo>
                    <a:pt x="7989" y="8577"/>
                  </a:lnTo>
                  <a:close/>
                  <a:moveTo>
                    <a:pt x="7989" y="8432"/>
                  </a:moveTo>
                  <a:lnTo>
                    <a:pt x="8019" y="8432"/>
                  </a:lnTo>
                  <a:lnTo>
                    <a:pt x="8032" y="8432"/>
                  </a:lnTo>
                  <a:lnTo>
                    <a:pt x="8038" y="8431"/>
                  </a:lnTo>
                  <a:lnTo>
                    <a:pt x="8044" y="8430"/>
                  </a:lnTo>
                  <a:lnTo>
                    <a:pt x="8049" y="8428"/>
                  </a:lnTo>
                  <a:lnTo>
                    <a:pt x="8054" y="8427"/>
                  </a:lnTo>
                  <a:lnTo>
                    <a:pt x="8059" y="8424"/>
                  </a:lnTo>
                  <a:lnTo>
                    <a:pt x="8063" y="8422"/>
                  </a:lnTo>
                  <a:lnTo>
                    <a:pt x="8067" y="8419"/>
                  </a:lnTo>
                  <a:lnTo>
                    <a:pt x="8071" y="8416"/>
                  </a:lnTo>
                  <a:lnTo>
                    <a:pt x="8074" y="8412"/>
                  </a:lnTo>
                  <a:lnTo>
                    <a:pt x="8076" y="8408"/>
                  </a:lnTo>
                  <a:lnTo>
                    <a:pt x="8078" y="8404"/>
                  </a:lnTo>
                  <a:lnTo>
                    <a:pt x="8080" y="8399"/>
                  </a:lnTo>
                  <a:lnTo>
                    <a:pt x="8081" y="8393"/>
                  </a:lnTo>
                  <a:lnTo>
                    <a:pt x="8081" y="8387"/>
                  </a:lnTo>
                  <a:lnTo>
                    <a:pt x="8081" y="8383"/>
                  </a:lnTo>
                  <a:lnTo>
                    <a:pt x="8080" y="8379"/>
                  </a:lnTo>
                  <a:lnTo>
                    <a:pt x="8079" y="8375"/>
                  </a:lnTo>
                  <a:lnTo>
                    <a:pt x="8078" y="8371"/>
                  </a:lnTo>
                  <a:lnTo>
                    <a:pt x="8076" y="8367"/>
                  </a:lnTo>
                  <a:lnTo>
                    <a:pt x="8073" y="8363"/>
                  </a:lnTo>
                  <a:lnTo>
                    <a:pt x="8070" y="8359"/>
                  </a:lnTo>
                  <a:lnTo>
                    <a:pt x="8067" y="8356"/>
                  </a:lnTo>
                  <a:lnTo>
                    <a:pt x="8063" y="8353"/>
                  </a:lnTo>
                  <a:lnTo>
                    <a:pt x="8059" y="8350"/>
                  </a:lnTo>
                  <a:lnTo>
                    <a:pt x="8053" y="8347"/>
                  </a:lnTo>
                  <a:lnTo>
                    <a:pt x="8048" y="8345"/>
                  </a:lnTo>
                  <a:lnTo>
                    <a:pt x="8042" y="8343"/>
                  </a:lnTo>
                  <a:lnTo>
                    <a:pt x="8035" y="8342"/>
                  </a:lnTo>
                  <a:lnTo>
                    <a:pt x="8027" y="8341"/>
                  </a:lnTo>
                  <a:lnTo>
                    <a:pt x="8019" y="8341"/>
                  </a:lnTo>
                  <a:lnTo>
                    <a:pt x="8019" y="8341"/>
                  </a:lnTo>
                  <a:lnTo>
                    <a:pt x="8004" y="8341"/>
                  </a:lnTo>
                  <a:lnTo>
                    <a:pt x="7989" y="8341"/>
                  </a:lnTo>
                  <a:lnTo>
                    <a:pt x="7989" y="84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noProof="0"/>
            </a:p>
          </p:txBody>
        </p:sp>
      </p:grpSp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4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74266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587985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34038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33" hasCustomPrompt="1"/>
          </p:nvPr>
        </p:nvSpPr>
        <p:spPr>
          <a:xfrm>
            <a:off x="7968836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404001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3384000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465951"/>
            <a:ext cx="45324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465951"/>
            <a:ext cx="4532400" cy="137819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33" hasCustomPrompt="1"/>
          </p:nvPr>
        </p:nvSpPr>
        <p:spPr>
          <a:xfrm>
            <a:off x="6172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Inhaltsplatzhalter 1"/>
          <p:cNvSpPr>
            <a:spLocks noGrp="1"/>
          </p:cNvSpPr>
          <p:nvPr>
            <p:ph sz="half" idx="34" hasCustomPrompt="1"/>
          </p:nvPr>
        </p:nvSpPr>
        <p:spPr>
          <a:xfrm>
            <a:off x="838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6" name="Textplatzhalter 1"/>
          <p:cNvSpPr>
            <a:spLocks noGrp="1"/>
          </p:cNvSpPr>
          <p:nvPr>
            <p:ph type="body" idx="37" hasCustomPrompt="1"/>
          </p:nvPr>
        </p:nvSpPr>
        <p:spPr>
          <a:xfrm>
            <a:off x="61710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18" name="Textplatzhalter 1"/>
          <p:cNvSpPr>
            <a:spLocks noGrp="1"/>
          </p:cNvSpPr>
          <p:nvPr>
            <p:ph type="body" idx="38" hasCustomPrompt="1"/>
          </p:nvPr>
        </p:nvSpPr>
        <p:spPr>
          <a:xfrm>
            <a:off x="61710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20" name="Textplatzhalter 1"/>
          <p:cNvSpPr>
            <a:spLocks noGrp="1"/>
          </p:cNvSpPr>
          <p:nvPr>
            <p:ph type="body" idx="39" hasCustomPrompt="1"/>
          </p:nvPr>
        </p:nvSpPr>
        <p:spPr>
          <a:xfrm>
            <a:off x="8382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21" name="Textplatzhalter 1"/>
          <p:cNvSpPr>
            <a:spLocks noGrp="1"/>
          </p:cNvSpPr>
          <p:nvPr>
            <p:ph type="body" idx="40" hasCustomPrompt="1"/>
          </p:nvPr>
        </p:nvSpPr>
        <p:spPr>
          <a:xfrm>
            <a:off x="8382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095400" y="2015999"/>
            <a:ext cx="0" cy="3809886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flipH="1">
            <a:off x="838200" y="3920942"/>
            <a:ext cx="10514401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5370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704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5370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0704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R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40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</p:spTree>
    <p:extLst>
      <p:ext uri="{BB962C8B-B14F-4D97-AF65-F5344CB8AC3E}">
        <p14:creationId xmlns:p14="http://schemas.microsoft.com/office/powerpoint/2010/main" val="485672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2201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9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8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4" name="Foliennummernplatzhalt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Fußzeilenplatzhalt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96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400798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Textplatzhalter 1"/>
          <p:cNvSpPr>
            <a:spLocks noGrp="1"/>
          </p:cNvSpPr>
          <p:nvPr>
            <p:ph type="body" sz="quarter" idx="34" hasCustomPrompt="1"/>
          </p:nvPr>
        </p:nvSpPr>
        <p:spPr>
          <a:xfrm>
            <a:off x="838200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9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2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/>
              <a:t>This is an example of intro text that is 18pt. This text should be no more than the length of this text*</a:t>
            </a:r>
          </a:p>
        </p:txBody>
      </p:sp>
      <p:sp>
        <p:nvSpPr>
          <p:cNvPr id="9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4" name="Freihandform 13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8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/>
              <a:t>This is an example of intro text that is 18pt. This text should be no more than the length of this text*</a:t>
            </a:r>
          </a:p>
        </p:txBody>
      </p:sp>
      <p:sp>
        <p:nvSpPr>
          <p:cNvPr id="13" name="Eine Ecke des Rechtecks abrunden 12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tx1"/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2" name="Freihandform 1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ine Ecke des Rechtecks abrunden 95"/>
          <p:cNvSpPr/>
          <p:nvPr userDrawn="1"/>
        </p:nvSpPr>
        <p:spPr>
          <a:xfrm flipV="1">
            <a:off x="9174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ine Ecke des Rechtecks abrunden 94"/>
          <p:cNvSpPr/>
          <p:nvPr userDrawn="1"/>
        </p:nvSpPr>
        <p:spPr>
          <a:xfrm flipV="1">
            <a:off x="9174001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ine Ecke des Rechtecks abrunden 93"/>
          <p:cNvSpPr/>
          <p:nvPr userDrawn="1"/>
        </p:nvSpPr>
        <p:spPr>
          <a:xfrm flipV="1">
            <a:off x="6546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ine Ecke des Rechtecks abrunden 92"/>
          <p:cNvSpPr/>
          <p:nvPr userDrawn="1"/>
        </p:nvSpPr>
        <p:spPr>
          <a:xfrm flipV="1">
            <a:off x="3918001" y="557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ine Ecke des Rechtecks abrunden 91"/>
          <p:cNvSpPr/>
          <p:nvPr userDrawn="1"/>
        </p:nvSpPr>
        <p:spPr>
          <a:xfrm flipV="1">
            <a:off x="3918001" y="485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ine Ecke des Rechtecks abrunden 90"/>
          <p:cNvSpPr/>
          <p:nvPr userDrawn="1"/>
        </p:nvSpPr>
        <p:spPr>
          <a:xfrm flipV="1">
            <a:off x="1290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ine Ecke des Rechtecks abrunden 72"/>
          <p:cNvSpPr/>
          <p:nvPr userDrawn="1"/>
        </p:nvSpPr>
        <p:spPr>
          <a:xfrm flipV="1">
            <a:off x="1290000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ine Ecke des Rechtecks abrunden 58"/>
          <p:cNvSpPr/>
          <p:nvPr userDrawn="1"/>
        </p:nvSpPr>
        <p:spPr>
          <a:xfrm flipV="1">
            <a:off x="4872001" y="1800000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ine Ecke des Rechtecks abrunden 56"/>
          <p:cNvSpPr/>
          <p:nvPr userDrawn="1"/>
        </p:nvSpPr>
        <p:spPr>
          <a:xfrm flipV="1">
            <a:off x="6186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ine Ecke des Rechtecks abrunden 54"/>
          <p:cNvSpPr/>
          <p:nvPr userDrawn="1"/>
        </p:nvSpPr>
        <p:spPr>
          <a:xfrm flipV="1">
            <a:off x="3558001" y="413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ine Ecke des Rechtecks abrunden 52"/>
          <p:cNvSpPr/>
          <p:nvPr userDrawn="1"/>
        </p:nvSpPr>
        <p:spPr>
          <a:xfrm flipV="1">
            <a:off x="3558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ine Ecke des Rechtecks abrunden 51"/>
          <p:cNvSpPr/>
          <p:nvPr userDrawn="1"/>
        </p:nvSpPr>
        <p:spPr>
          <a:xfrm flipV="1">
            <a:off x="8814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ine Ecke des Rechtecks abrunden 50"/>
          <p:cNvSpPr/>
          <p:nvPr userDrawn="1"/>
        </p:nvSpPr>
        <p:spPr>
          <a:xfrm flipV="1">
            <a:off x="6186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ine Ecke des Rechtecks abrunden 49"/>
          <p:cNvSpPr/>
          <p:nvPr userDrawn="1"/>
        </p:nvSpPr>
        <p:spPr>
          <a:xfrm flipV="1">
            <a:off x="3558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ine Ecke des Rechtecks abrunden 48"/>
          <p:cNvSpPr/>
          <p:nvPr userDrawn="1"/>
        </p:nvSpPr>
        <p:spPr>
          <a:xfrm flipV="1">
            <a:off x="930000" y="2697303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558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930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8814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186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872000" y="1800000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558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3558000" y="413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3918000" y="485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3918000" y="557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186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6546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9174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9174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1290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1290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grpSp>
        <p:nvGrpSpPr>
          <p:cNvPr id="78" name="Gruppierung 77"/>
          <p:cNvGrpSpPr/>
          <p:nvPr userDrawn="1"/>
        </p:nvGrpSpPr>
        <p:grpSpPr>
          <a:xfrm>
            <a:off x="1110000" y="3236715"/>
            <a:ext cx="180000" cy="1170000"/>
            <a:chOff x="1110000" y="3236715"/>
            <a:chExt cx="180000" cy="1170000"/>
          </a:xfrm>
        </p:grpSpPr>
        <p:cxnSp>
          <p:nvCxnSpPr>
            <p:cNvPr id="4" name="Gerade Verbindung 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 userDrawn="1"/>
        </p:nvCxnSpPr>
        <p:spPr>
          <a:xfrm flipV="1">
            <a:off x="2154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 userDrawn="1"/>
        </p:nvCxnSpPr>
        <p:spPr>
          <a:xfrm flipV="1">
            <a:off x="4782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 userDrawn="1"/>
        </p:nvCxnSpPr>
        <p:spPr>
          <a:xfrm flipV="1">
            <a:off x="7410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 userDrawn="1"/>
        </p:nvCxnSpPr>
        <p:spPr>
          <a:xfrm flipV="1">
            <a:off x="10038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 userDrawn="1"/>
        </p:nvCxnSpPr>
        <p:spPr>
          <a:xfrm flipH="1">
            <a:off x="2154000" y="2516715"/>
            <a:ext cx="7884000" cy="1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 userDrawn="1"/>
        </p:nvCxnSpPr>
        <p:spPr>
          <a:xfrm flipV="1">
            <a:off x="6096000" y="23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 userDrawn="1"/>
        </p:nvCxnSpPr>
        <p:spPr>
          <a:xfrm flipV="1">
            <a:off x="4782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 userDrawn="1"/>
        </p:nvCxnSpPr>
        <p:spPr>
          <a:xfrm flipV="1">
            <a:off x="4782000" y="395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 userDrawn="1"/>
        </p:nvCxnSpPr>
        <p:spPr>
          <a:xfrm flipV="1">
            <a:off x="7410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ung 78"/>
          <p:cNvGrpSpPr/>
          <p:nvPr userDrawn="1"/>
        </p:nvGrpSpPr>
        <p:grpSpPr>
          <a:xfrm>
            <a:off x="3738000" y="4676715"/>
            <a:ext cx="180000" cy="1170000"/>
            <a:chOff x="1110000" y="3236715"/>
            <a:chExt cx="180000" cy="1170000"/>
          </a:xfrm>
        </p:grpSpPr>
        <p:cxnSp>
          <p:nvCxnSpPr>
            <p:cNvPr id="80" name="Gerade Verbindung 79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ung 82"/>
          <p:cNvGrpSpPr/>
          <p:nvPr userDrawn="1"/>
        </p:nvGrpSpPr>
        <p:grpSpPr>
          <a:xfrm>
            <a:off x="8994000" y="3236715"/>
            <a:ext cx="180000" cy="1170000"/>
            <a:chOff x="1110000" y="3236715"/>
            <a:chExt cx="180000" cy="1170000"/>
          </a:xfrm>
        </p:grpSpPr>
        <p:cxnSp>
          <p:nvCxnSpPr>
            <p:cNvPr id="84" name="Gerade Verbindung 8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ung 86"/>
          <p:cNvGrpSpPr/>
          <p:nvPr userDrawn="1"/>
        </p:nvGrpSpPr>
        <p:grpSpPr>
          <a:xfrm>
            <a:off x="6366000" y="3956716"/>
            <a:ext cx="180000" cy="451926"/>
            <a:chOff x="1110000" y="3236716"/>
            <a:chExt cx="180000" cy="451926"/>
          </a:xfrm>
        </p:grpSpPr>
        <p:cxnSp>
          <p:nvCxnSpPr>
            <p:cNvPr id="89" name="Gerade Verbindung 88"/>
            <p:cNvCxnSpPr/>
            <p:nvPr userDrawn="1"/>
          </p:nvCxnSpPr>
          <p:spPr>
            <a:xfrm flipV="1">
              <a:off x="1110000" y="3236716"/>
              <a:ext cx="0" cy="4461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(blue)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6" name="Asterisk"/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5825885"/>
            <a:ext cx="10515600" cy="360000"/>
          </a:xfrm>
        </p:spPr>
        <p:txBody>
          <a:bodyPr anchor="b">
            <a:normAutofit/>
          </a:bodyPr>
          <a:lstStyle>
            <a:lvl1pPr marL="0" indent="0">
              <a:buNone/>
              <a:defRPr sz="1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*This is an example of asterisk text</a:t>
            </a:r>
          </a:p>
        </p:txBody>
      </p:sp>
      <p:sp>
        <p:nvSpPr>
          <p:cNvPr id="10" name="Hide"/>
          <p:cNvSpPr/>
          <p:nvPr userDrawn="1"/>
        </p:nvSpPr>
        <p:spPr>
          <a:xfrm>
            <a:off x="0" y="6221888"/>
            <a:ext cx="2052000" cy="63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8" name="Content"/>
          <p:cNvSpPr>
            <a:spLocks noGrp="1"/>
          </p:cNvSpPr>
          <p:nvPr>
            <p:ph idx="1" hasCustomPrompt="1"/>
          </p:nvPr>
        </p:nvSpPr>
        <p:spPr>
          <a:xfrm>
            <a:off x="838200" y="2016001"/>
            <a:ext cx="10515601" cy="3809887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bg1">
                    <a:alpha val="7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28pt)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6176B271-E52C-4849-B22A-675E43109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2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  <p:extLst>
      <p:ext uri="{BB962C8B-B14F-4D97-AF65-F5344CB8AC3E}">
        <p14:creationId xmlns:p14="http://schemas.microsoft.com/office/powerpoint/2010/main" val="246722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36000" y="6452600"/>
            <a:ext cx="48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>
                    <a:alpha val="7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303200" y="6452600"/>
            <a:ext cx="88328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SUBLINE"/>
          <p:cNvSpPr>
            <a:spLocks noGrp="1"/>
          </p:cNvSpPr>
          <p:nvPr>
            <p:ph type="body" sz="quarter" idx="24" hasCustomPrompt="1"/>
          </p:nvPr>
        </p:nvSpPr>
        <p:spPr>
          <a:xfrm>
            <a:off x="576000" y="970149"/>
            <a:ext cx="110400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76000" y="540000"/>
            <a:ext cx="11040000" cy="432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24pt)</a:t>
            </a:r>
          </a:p>
        </p:txBody>
      </p:sp>
    </p:spTree>
    <p:extLst>
      <p:ext uri="{BB962C8B-B14F-4D97-AF65-F5344CB8AC3E}">
        <p14:creationId xmlns:p14="http://schemas.microsoft.com/office/powerpoint/2010/main" val="22814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67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42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2" y="0"/>
            <a:ext cx="2184400" cy="6858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90" y="1606"/>
            <a:ext cx="10002910" cy="6854786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993800" y="6452600"/>
            <a:ext cx="3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>
                    <a:alpha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4369200" y="6452600"/>
            <a:ext cx="66246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cap="all" baseline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838200" y="1607798"/>
            <a:ext cx="10515600" cy="4569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FEC29A5-5EBE-1F4F-8499-3E296D29CF58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684" r:id="rId3"/>
    <p:sldLayoutId id="2147483735" r:id="rId4"/>
    <p:sldLayoutId id="2147483649" r:id="rId5"/>
    <p:sldLayoutId id="2147483711" r:id="rId6"/>
    <p:sldLayoutId id="2147483685" r:id="rId7"/>
    <p:sldLayoutId id="2147483730" r:id="rId8"/>
    <p:sldLayoutId id="2147483734" r:id="rId9"/>
    <p:sldLayoutId id="2147483743" r:id="rId10"/>
    <p:sldLayoutId id="2147483745" r:id="rId11"/>
    <p:sldLayoutId id="2147483651" r:id="rId12"/>
    <p:sldLayoutId id="2147483737" r:id="rId13"/>
    <p:sldLayoutId id="2147483716" r:id="rId14"/>
    <p:sldLayoutId id="2147483718" r:id="rId15"/>
    <p:sldLayoutId id="2147483715" r:id="rId16"/>
    <p:sldLayoutId id="2147483733" r:id="rId17"/>
    <p:sldLayoutId id="2147483736" r:id="rId18"/>
    <p:sldLayoutId id="2147483701" r:id="rId19"/>
    <p:sldLayoutId id="2147483727" r:id="rId20"/>
    <p:sldLayoutId id="2147483662" r:id="rId21"/>
    <p:sldLayoutId id="2147483650" r:id="rId22"/>
    <p:sldLayoutId id="2147483728" r:id="rId23"/>
    <p:sldLayoutId id="2147483668" r:id="rId24"/>
    <p:sldLayoutId id="2147483652" r:id="rId25"/>
    <p:sldLayoutId id="2147483729" r:id="rId26"/>
    <p:sldLayoutId id="2147483723" r:id="rId27"/>
    <p:sldLayoutId id="2147483726" r:id="rId28"/>
    <p:sldLayoutId id="2147483719" r:id="rId29"/>
    <p:sldLayoutId id="2147483663" r:id="rId30"/>
    <p:sldLayoutId id="2147483720" r:id="rId31"/>
    <p:sldLayoutId id="2147483664" r:id="rId32"/>
    <p:sldLayoutId id="2147483689" r:id="rId33"/>
    <p:sldLayoutId id="2147483692" r:id="rId34"/>
    <p:sldLayoutId id="2147483688" r:id="rId35"/>
    <p:sldLayoutId id="2147483725" r:id="rId36"/>
    <p:sldLayoutId id="2147483697" r:id="rId37"/>
    <p:sldLayoutId id="2147483667" r:id="rId38"/>
    <p:sldLayoutId id="2147483731" r:id="rId39"/>
    <p:sldLayoutId id="2147483732" r:id="rId40"/>
    <p:sldLayoutId id="2147483746" r:id="rId4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cap="none" baseline="0">
          <a:solidFill>
            <a:srgbClr val="0A86C9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charset="0"/>
        <a:buChar char="•"/>
        <a:defRPr sz="18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719982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4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2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6000" y="2292948"/>
            <a:ext cx="5220000" cy="198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ACI ReD Shield</a:t>
            </a:r>
            <a:r>
              <a:rPr lang="en-GB" baseline="30000" dirty="0">
                <a:latin typeface="Arial"/>
                <a:cs typeface="Arial"/>
              </a:rPr>
              <a:t>®</a:t>
            </a:r>
            <a:r>
              <a:rPr lang="en-GB" dirty="0">
                <a:latin typeface="Arial"/>
                <a:cs typeface="Arial"/>
              </a:rPr>
              <a:t> </a:t>
            </a:r>
            <a:br>
              <a:rPr lang="en-GB" dirty="0"/>
            </a:br>
            <a:br>
              <a:rPr lang="en-GB" dirty="0"/>
            </a:br>
            <a:r>
              <a:rPr lang="en-GB" sz="3100" dirty="0"/>
              <a:t>EVA AIR LOYALTY FRAUD</a:t>
            </a:r>
            <a:endParaRPr lang="en-GB" sz="3600" dirty="0">
              <a:latin typeface="Arial"/>
              <a:cs typeface="Aria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6E60AD-B019-4F81-ACE4-C61276C2F1C1}"/>
              </a:ext>
            </a:extLst>
          </p:cNvPr>
          <p:cNvSpPr txBox="1">
            <a:spLocks/>
          </p:cNvSpPr>
          <p:nvPr/>
        </p:nvSpPr>
        <p:spPr>
          <a:xfrm>
            <a:off x="1220528" y="1662459"/>
            <a:ext cx="8463307" cy="2384755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none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700"/>
          </a:p>
        </p:txBody>
      </p:sp>
    </p:spTree>
    <p:extLst>
      <p:ext uri="{BB962C8B-B14F-4D97-AF65-F5344CB8AC3E}">
        <p14:creationId xmlns:p14="http://schemas.microsoft.com/office/powerpoint/2010/main" val="3190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C3C5-B319-48C9-89F1-85734A00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ED628-0862-40AB-9A09-7569596D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33"/>
          </p:nvPr>
        </p:nvSpPr>
        <p:spPr>
          <a:xfrm>
            <a:off x="797052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Growth</a:t>
            </a:r>
            <a:endParaRPr lang="en-US">
              <a:ea typeface="+mn-ea"/>
              <a:cs typeface="+mn-cs"/>
            </a:endParaRPr>
          </a:p>
          <a:p>
            <a:pPr marL="179705" indent="-179705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Optimizes accept rates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79705" indent="-179705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Drives revenue and loyalty</a:t>
            </a:r>
            <a:endParaRPr lang="en-GB"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Enables safe expansion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436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Efficiency</a:t>
            </a:r>
            <a:endParaRPr lang="en-GB" sz="2400" b="1">
              <a:solidFill>
                <a:srgbClr val="0A86C9"/>
              </a:solidFill>
              <a:latin typeface="+mj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Reduces losses </a:t>
            </a:r>
            <a:endParaRPr lang="en-GB" sz="1400" dirty="0">
              <a:latin typeface="+mn-lt"/>
              <a:ea typeface="+mn-ea"/>
              <a:cs typeface="Arial" panose="020B0604020202020204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Enables customers to scale up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Powers continuous detection</a:t>
            </a:r>
            <a:endParaRPr lang="en-GB" sz="1400" dirty="0">
              <a:latin typeface="+mn-lt"/>
              <a:ea typeface="+mn-ea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97D88-E942-41D6-883D-A048D4F2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lvl="0" indent="0" algn="ctr"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Accuracy</a:t>
            </a:r>
            <a:endParaRPr lang="en-GB" sz="2400" b="1">
              <a:solidFill>
                <a:srgbClr val="0A86C9"/>
              </a:solidFill>
              <a:latin typeface="+mj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Pinpoints fraud </a:t>
            </a:r>
            <a:endParaRPr lang="en-GB" sz="1400" dirty="0">
              <a:latin typeface="+mn-lt"/>
              <a:ea typeface="+mn-ea"/>
              <a:cs typeface="Arial" panose="020B0604020202020204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Exposes emerging trends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82880" lvl="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Connects customers to ACI risk analysts</a:t>
            </a:r>
            <a:endParaRPr lang="en-GB" sz="1400" dirty="0">
              <a:latin typeface="+mn-lt"/>
              <a:ea typeface="+mn-ea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73F2BD-5BCA-40B0-8AD2-752D7948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</p:spPr>
        <p:txBody>
          <a:bodyPr>
            <a:normAutofit fontScale="90000"/>
          </a:bodyPr>
          <a:lstStyle/>
          <a:p>
            <a:r>
              <a:rPr lang="en-US"/>
              <a:t>ACI ReD Shield</a:t>
            </a:r>
            <a:r>
              <a:rPr lang="en-US" baseline="30000"/>
              <a:t>®</a:t>
            </a:r>
            <a:r>
              <a:rPr lang="en-US"/>
              <a:t> – Fraud Prevention and Detection – </a:t>
            </a:r>
            <a:r>
              <a:rPr lang="en-US" b="1"/>
              <a:t>By Design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E4B5C2D-63D8-49E0-938F-27D5D911F7EB}"/>
              </a:ext>
            </a:extLst>
          </p:cNvPr>
          <p:cNvSpPr txBox="1">
            <a:spLocks/>
          </p:cNvSpPr>
          <p:nvPr/>
        </p:nvSpPr>
        <p:spPr>
          <a:xfrm>
            <a:off x="4038600" y="1199527"/>
            <a:ext cx="3678804" cy="325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0FE01-DFC6-43C6-97CE-BF23AE0C5B15}"/>
              </a:ext>
            </a:extLst>
          </p:cNvPr>
          <p:cNvSpPr/>
          <p:nvPr/>
        </p:nvSpPr>
        <p:spPr>
          <a:xfrm>
            <a:off x="-343582" y="5342617"/>
            <a:ext cx="12870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2400" b="1" dirty="0">
                <a:solidFill>
                  <a:schemeClr val="accent2"/>
                </a:solidFill>
              </a:rPr>
              <a:t>Follow the guidance, and this fraud tool will out-perform the competition</a:t>
            </a:r>
            <a:endParaRPr lang="en-GB" sz="24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AB3FE6-091B-4285-A1EB-C32C7E98C881}"/>
              </a:ext>
            </a:extLst>
          </p:cNvPr>
          <p:cNvSpPr/>
          <p:nvPr/>
        </p:nvSpPr>
        <p:spPr bwMode="auto">
          <a:xfrm>
            <a:off x="838199" y="3770443"/>
            <a:ext cx="10515600" cy="12506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F5477-3F09-4659-B23E-33AD02D0B6D8}"/>
              </a:ext>
            </a:extLst>
          </p:cNvPr>
          <p:cNvSpPr/>
          <p:nvPr/>
        </p:nvSpPr>
        <p:spPr>
          <a:xfrm>
            <a:off x="1044950" y="4227362"/>
            <a:ext cx="1016983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dirty="0">
                <a:solidFill>
                  <a:schemeClr val="bg1"/>
                </a:solidFill>
              </a:rPr>
              <a:t>ACI will work with every client to ensure the solution works for their business, vertical and geography </a:t>
            </a:r>
            <a:endParaRPr lang="en-GB" sz="16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838800" y="1144981"/>
            <a:ext cx="10515600" cy="360000"/>
          </a:xfrm>
        </p:spPr>
        <p:txBody>
          <a:bodyPr/>
          <a:lstStyle/>
          <a:p>
            <a:r>
              <a:rPr lang="en-GB"/>
              <a:t>Our multiple layers of control speak for themselves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D8FFA-180B-5346-AD90-52051DC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8717"/>
            <a:ext cx="11061879" cy="540000"/>
          </a:xfrm>
        </p:spPr>
        <p:txBody>
          <a:bodyPr>
            <a:normAutofit/>
          </a:bodyPr>
          <a:lstStyle/>
          <a:p>
            <a:r>
              <a:rPr lang="en-GB"/>
              <a:t>Fraud Prevention and Detection, Powered by ACI ReD Shield</a:t>
            </a:r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1DBE83-1322-45B1-B331-88F1AB4FD710}"/>
              </a:ext>
            </a:extLst>
          </p:cNvPr>
          <p:cNvSpPr/>
          <p:nvPr/>
        </p:nvSpPr>
        <p:spPr>
          <a:xfrm>
            <a:off x="495300" y="4790632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F3106A-7AB6-412C-886A-ADCE9F39BD49}"/>
              </a:ext>
            </a:extLst>
          </p:cNvPr>
          <p:cNvSpPr/>
          <p:nvPr/>
        </p:nvSpPr>
        <p:spPr>
          <a:xfrm>
            <a:off x="495300" y="3876802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31AAA9-2468-44D5-BD77-A405910FA792}"/>
              </a:ext>
            </a:extLst>
          </p:cNvPr>
          <p:cNvSpPr/>
          <p:nvPr/>
        </p:nvSpPr>
        <p:spPr>
          <a:xfrm>
            <a:off x="495300" y="2960198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922CB5-DBD4-42F9-9AD1-560E6C0C6B48}"/>
              </a:ext>
            </a:extLst>
          </p:cNvPr>
          <p:cNvSpPr/>
          <p:nvPr/>
        </p:nvSpPr>
        <p:spPr>
          <a:xfrm>
            <a:off x="495300" y="2043593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673BF6-1726-498B-B0E0-04EF5A4E6045}"/>
              </a:ext>
            </a:extLst>
          </p:cNvPr>
          <p:cNvSpPr/>
          <p:nvPr/>
        </p:nvSpPr>
        <p:spPr>
          <a:xfrm>
            <a:off x="6094809" y="2502082"/>
            <a:ext cx="5601891" cy="66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658512-FC51-49B6-A8BA-87ECB7766964}"/>
              </a:ext>
            </a:extLst>
          </p:cNvPr>
          <p:cNvSpPr/>
          <p:nvPr/>
        </p:nvSpPr>
        <p:spPr>
          <a:xfrm>
            <a:off x="6094809" y="3417113"/>
            <a:ext cx="5595842" cy="66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75B194-C8C9-4277-AB0E-81C710E896C4}"/>
              </a:ext>
            </a:extLst>
          </p:cNvPr>
          <p:cNvSpPr/>
          <p:nvPr/>
        </p:nvSpPr>
        <p:spPr>
          <a:xfrm>
            <a:off x="6094809" y="4330943"/>
            <a:ext cx="5601891" cy="66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754D1A-974A-40B5-8000-946B198C6C0E}"/>
              </a:ext>
            </a:extLst>
          </p:cNvPr>
          <p:cNvSpPr/>
          <p:nvPr/>
        </p:nvSpPr>
        <p:spPr>
          <a:xfrm>
            <a:off x="6094809" y="1589313"/>
            <a:ext cx="5601891" cy="660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045D93-AE54-4849-AFB4-0BBB5A73714F}"/>
              </a:ext>
            </a:extLst>
          </p:cNvPr>
          <p:cNvSpPr/>
          <p:nvPr/>
        </p:nvSpPr>
        <p:spPr>
          <a:xfrm>
            <a:off x="7259572" y="1640710"/>
            <a:ext cx="416257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1"/>
                </a:solidFill>
              </a:rPr>
              <a:t>Machine Learning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Pattern recognition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Client specific and sector models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FFD1D2-A699-4304-A712-175A88185A15}"/>
              </a:ext>
            </a:extLst>
          </p:cNvPr>
          <p:cNvSpPr/>
          <p:nvPr/>
        </p:nvSpPr>
        <p:spPr>
          <a:xfrm>
            <a:off x="891390" y="2182663"/>
            <a:ext cx="37761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Profiling</a:t>
            </a:r>
            <a:br>
              <a:rPr lang="en-US" sz="14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Enhanced detection, increased acceptance</a:t>
            </a:r>
            <a:endParaRPr lang="en-US" sz="140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BC627F-5D50-4C2F-AE7F-FA87A6A50B9A}"/>
              </a:ext>
            </a:extLst>
          </p:cNvPr>
          <p:cNvSpPr/>
          <p:nvPr/>
        </p:nvSpPr>
        <p:spPr>
          <a:xfrm>
            <a:off x="7209486" y="3502321"/>
            <a:ext cx="417031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Decisioning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Automated decisioning; real-time and retrospective screening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09475D-4F33-4E08-AAE2-872009D0AD79}"/>
              </a:ext>
            </a:extLst>
          </p:cNvPr>
          <p:cNvSpPr/>
          <p:nvPr/>
        </p:nvSpPr>
        <p:spPr>
          <a:xfrm>
            <a:off x="7256650" y="4381151"/>
            <a:ext cx="41684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Business Analytics and Reporting</a:t>
            </a:r>
            <a:br>
              <a:rPr lang="en-US" sz="11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Near-real-time and historic view for performance </a:t>
            </a:r>
            <a:br>
              <a:rPr lang="en-US" sz="12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management and reporting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A48B64-63B1-464D-881D-DC6356405480}"/>
              </a:ext>
            </a:extLst>
          </p:cNvPr>
          <p:cNvSpPr/>
          <p:nvPr/>
        </p:nvSpPr>
        <p:spPr>
          <a:xfrm>
            <a:off x="6719600" y="2568771"/>
            <a:ext cx="488569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1"/>
                </a:solidFill>
              </a:rPr>
              <a:t>Consortium Data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Shared global fraud intelligence for rapid response 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to related fraud trends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E3BB66-C0DD-45E3-9E46-C5D9F95455B0}"/>
              </a:ext>
            </a:extLst>
          </p:cNvPr>
          <p:cNvSpPr/>
          <p:nvPr/>
        </p:nvSpPr>
        <p:spPr>
          <a:xfrm>
            <a:off x="529896" y="3008422"/>
            <a:ext cx="4831992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Rules</a:t>
            </a:r>
            <a:br>
              <a:rPr lang="en-US" sz="14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150">
                <a:solidFill>
                  <a:schemeClr val="accent6">
                    <a:lumMod val="25000"/>
                  </a:schemeClr>
                </a:solidFill>
              </a:rPr>
              <a:t>Simple accept/deny or sophisticated rulesets, tailored by product, sector, channel and country; real-time rule manager; silent rules for testing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F4054F-88DA-4677-AE2B-F23BD54A36EE}"/>
              </a:ext>
            </a:extLst>
          </p:cNvPr>
          <p:cNvSpPr/>
          <p:nvPr/>
        </p:nvSpPr>
        <p:spPr>
          <a:xfrm>
            <a:off x="695920" y="4043655"/>
            <a:ext cx="40915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Supplementary Services</a:t>
            </a:r>
            <a:br>
              <a:rPr lang="en-US" sz="11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Easy callout to specialist third-party services as required</a:t>
            </a:r>
            <a:endParaRPr lang="en-US" sz="100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8F831-0DBA-474D-A820-10EB81E66CD6}"/>
              </a:ext>
            </a:extLst>
          </p:cNvPr>
          <p:cNvSpPr/>
          <p:nvPr/>
        </p:nvSpPr>
        <p:spPr>
          <a:xfrm>
            <a:off x="495300" y="4856919"/>
            <a:ext cx="422433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Expert Risk Analyst</a:t>
            </a:r>
            <a:br>
              <a:rPr lang="en-US" sz="11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Fraud strategies, risk reviews, real-time support from analysts </a:t>
            </a:r>
            <a:br>
              <a:rPr lang="en-US" sz="120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with sector expertise</a:t>
            </a:r>
            <a:endParaRPr lang="en-US" sz="100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8547B16-1645-4D27-AEB4-1AF2352926B7}"/>
              </a:ext>
            </a:extLst>
          </p:cNvPr>
          <p:cNvGrpSpPr/>
          <p:nvPr/>
        </p:nvGrpSpPr>
        <p:grpSpPr>
          <a:xfrm>
            <a:off x="4719638" y="1589452"/>
            <a:ext cx="2738438" cy="3863837"/>
            <a:chOff x="4719638" y="1473339"/>
            <a:chExt cx="2738438" cy="386383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1B29E6-0CBD-403D-AE79-D7766CA803CA}"/>
                </a:ext>
              </a:extLst>
            </p:cNvPr>
            <p:cNvSpPr/>
            <p:nvPr/>
          </p:nvSpPr>
          <p:spPr>
            <a:xfrm>
              <a:off x="5933056" y="1473339"/>
              <a:ext cx="319843" cy="456915"/>
            </a:xfrm>
            <a:custGeom>
              <a:avLst/>
              <a:gdLst>
                <a:gd name="connsiteX0" fmla="*/ 0 w 472285"/>
                <a:gd name="connsiteY0" fmla="*/ 498079 h 498079"/>
                <a:gd name="connsiteX1" fmla="*/ 236143 w 472285"/>
                <a:gd name="connsiteY1" fmla="*/ 0 h 498079"/>
                <a:gd name="connsiteX2" fmla="*/ 236143 w 472285"/>
                <a:gd name="connsiteY2" fmla="*/ 0 h 498079"/>
                <a:gd name="connsiteX3" fmla="*/ 472285 w 472285"/>
                <a:gd name="connsiteY3" fmla="*/ 498079 h 498079"/>
                <a:gd name="connsiteX4" fmla="*/ 0 w 472285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5" h="498079">
                  <a:moveTo>
                    <a:pt x="0" y="498079"/>
                  </a:moveTo>
                  <a:lnTo>
                    <a:pt x="236143" y="0"/>
                  </a:lnTo>
                  <a:lnTo>
                    <a:pt x="236143" y="0"/>
                  </a:lnTo>
                  <a:lnTo>
                    <a:pt x="472285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301245-621A-40B8-BEC8-CC2F8FC2B45D}"/>
                </a:ext>
              </a:extLst>
            </p:cNvPr>
            <p:cNvSpPr/>
            <p:nvPr/>
          </p:nvSpPr>
          <p:spPr>
            <a:xfrm>
              <a:off x="5773133" y="1930254"/>
              <a:ext cx="639686" cy="456915"/>
            </a:xfrm>
            <a:custGeom>
              <a:avLst/>
              <a:gdLst>
                <a:gd name="connsiteX0" fmla="*/ 0 w 944571"/>
                <a:gd name="connsiteY0" fmla="*/ 498079 h 498079"/>
                <a:gd name="connsiteX1" fmla="*/ 236144 w 944571"/>
                <a:gd name="connsiteY1" fmla="*/ 0 h 498079"/>
                <a:gd name="connsiteX2" fmla="*/ 708427 w 944571"/>
                <a:gd name="connsiteY2" fmla="*/ 0 h 498079"/>
                <a:gd name="connsiteX3" fmla="*/ 944571 w 944571"/>
                <a:gd name="connsiteY3" fmla="*/ 498079 h 498079"/>
                <a:gd name="connsiteX4" fmla="*/ 0 w 944571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71" h="498079">
                  <a:moveTo>
                    <a:pt x="0" y="498079"/>
                  </a:moveTo>
                  <a:lnTo>
                    <a:pt x="236144" y="0"/>
                  </a:lnTo>
                  <a:lnTo>
                    <a:pt x="708427" y="0"/>
                  </a:lnTo>
                  <a:lnTo>
                    <a:pt x="944571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8285DB-DFF1-443E-A6BC-BDCC930DF8BA}"/>
                </a:ext>
              </a:extLst>
            </p:cNvPr>
            <p:cNvSpPr/>
            <p:nvPr/>
          </p:nvSpPr>
          <p:spPr>
            <a:xfrm>
              <a:off x="5613211" y="2387169"/>
              <a:ext cx="959530" cy="456915"/>
            </a:xfrm>
            <a:custGeom>
              <a:avLst/>
              <a:gdLst>
                <a:gd name="connsiteX0" fmla="*/ 0 w 1416857"/>
                <a:gd name="connsiteY0" fmla="*/ 498079 h 498079"/>
                <a:gd name="connsiteX1" fmla="*/ 236144 w 1416857"/>
                <a:gd name="connsiteY1" fmla="*/ 0 h 498079"/>
                <a:gd name="connsiteX2" fmla="*/ 1180713 w 1416857"/>
                <a:gd name="connsiteY2" fmla="*/ 0 h 498079"/>
                <a:gd name="connsiteX3" fmla="*/ 1416857 w 1416857"/>
                <a:gd name="connsiteY3" fmla="*/ 498079 h 498079"/>
                <a:gd name="connsiteX4" fmla="*/ 0 w 1416857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857" h="498079">
                  <a:moveTo>
                    <a:pt x="0" y="498079"/>
                  </a:moveTo>
                  <a:lnTo>
                    <a:pt x="236144" y="0"/>
                  </a:lnTo>
                  <a:lnTo>
                    <a:pt x="1180713" y="0"/>
                  </a:lnTo>
                  <a:lnTo>
                    <a:pt x="1416857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3510" tIns="35560" rIns="28351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3E2466-D439-44C8-AEC8-60A7C8F2AB67}"/>
                </a:ext>
              </a:extLst>
            </p:cNvPr>
            <p:cNvSpPr/>
            <p:nvPr/>
          </p:nvSpPr>
          <p:spPr>
            <a:xfrm>
              <a:off x="5453289" y="2844084"/>
              <a:ext cx="1279373" cy="456915"/>
            </a:xfrm>
            <a:custGeom>
              <a:avLst/>
              <a:gdLst>
                <a:gd name="connsiteX0" fmla="*/ 0 w 1889143"/>
                <a:gd name="connsiteY0" fmla="*/ 498079 h 498079"/>
                <a:gd name="connsiteX1" fmla="*/ 236144 w 1889143"/>
                <a:gd name="connsiteY1" fmla="*/ 0 h 498079"/>
                <a:gd name="connsiteX2" fmla="*/ 1652999 w 1889143"/>
                <a:gd name="connsiteY2" fmla="*/ 0 h 498079"/>
                <a:gd name="connsiteX3" fmla="*/ 1889143 w 1889143"/>
                <a:gd name="connsiteY3" fmla="*/ 498079 h 498079"/>
                <a:gd name="connsiteX4" fmla="*/ 0 w 1889143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143" h="498079">
                  <a:moveTo>
                    <a:pt x="0" y="498079"/>
                  </a:moveTo>
                  <a:lnTo>
                    <a:pt x="236144" y="0"/>
                  </a:lnTo>
                  <a:lnTo>
                    <a:pt x="1652999" y="0"/>
                  </a:lnTo>
                  <a:lnTo>
                    <a:pt x="1889143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91D941-EB2F-4BE8-8AD7-C5D0435F3965}"/>
                </a:ext>
              </a:extLst>
            </p:cNvPr>
            <p:cNvSpPr/>
            <p:nvPr/>
          </p:nvSpPr>
          <p:spPr>
            <a:xfrm>
              <a:off x="5293368" y="3301000"/>
              <a:ext cx="1599216" cy="456915"/>
            </a:xfrm>
            <a:custGeom>
              <a:avLst/>
              <a:gdLst>
                <a:gd name="connsiteX0" fmla="*/ 0 w 2361428"/>
                <a:gd name="connsiteY0" fmla="*/ 498079 h 498079"/>
                <a:gd name="connsiteX1" fmla="*/ 236144 w 2361428"/>
                <a:gd name="connsiteY1" fmla="*/ 0 h 498079"/>
                <a:gd name="connsiteX2" fmla="*/ 2125284 w 2361428"/>
                <a:gd name="connsiteY2" fmla="*/ 0 h 498079"/>
                <a:gd name="connsiteX3" fmla="*/ 2361428 w 2361428"/>
                <a:gd name="connsiteY3" fmla="*/ 498079 h 498079"/>
                <a:gd name="connsiteX4" fmla="*/ 0 w 2361428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428" h="498079">
                  <a:moveTo>
                    <a:pt x="0" y="498079"/>
                  </a:moveTo>
                  <a:lnTo>
                    <a:pt x="236144" y="0"/>
                  </a:lnTo>
                  <a:lnTo>
                    <a:pt x="2125284" y="0"/>
                  </a:lnTo>
                  <a:lnTo>
                    <a:pt x="2361428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20" tIns="39370" rIns="45262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0638E31-76D3-4CC1-B434-09CB19EB0EB5}"/>
                </a:ext>
              </a:extLst>
            </p:cNvPr>
            <p:cNvSpPr/>
            <p:nvPr/>
          </p:nvSpPr>
          <p:spPr>
            <a:xfrm>
              <a:off x="5133446" y="3757915"/>
              <a:ext cx="1919059" cy="456915"/>
            </a:xfrm>
            <a:custGeom>
              <a:avLst/>
              <a:gdLst>
                <a:gd name="connsiteX0" fmla="*/ 0 w 2833714"/>
                <a:gd name="connsiteY0" fmla="*/ 498079 h 498079"/>
                <a:gd name="connsiteX1" fmla="*/ 236144 w 2833714"/>
                <a:gd name="connsiteY1" fmla="*/ 0 h 498079"/>
                <a:gd name="connsiteX2" fmla="*/ 2597570 w 2833714"/>
                <a:gd name="connsiteY2" fmla="*/ 0 h 498079"/>
                <a:gd name="connsiteX3" fmla="*/ 2833714 w 2833714"/>
                <a:gd name="connsiteY3" fmla="*/ 498079 h 498079"/>
                <a:gd name="connsiteX4" fmla="*/ 0 w 2833714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714" h="498079">
                  <a:moveTo>
                    <a:pt x="0" y="498079"/>
                  </a:moveTo>
                  <a:lnTo>
                    <a:pt x="236144" y="0"/>
                  </a:lnTo>
                  <a:lnTo>
                    <a:pt x="2597570" y="0"/>
                  </a:lnTo>
                  <a:lnTo>
                    <a:pt x="2833714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467B69-5F40-4248-90BD-15CE5F84CF23}"/>
                </a:ext>
              </a:extLst>
            </p:cNvPr>
            <p:cNvSpPr/>
            <p:nvPr/>
          </p:nvSpPr>
          <p:spPr>
            <a:xfrm>
              <a:off x="4973524" y="4214830"/>
              <a:ext cx="2238903" cy="456915"/>
            </a:xfrm>
            <a:custGeom>
              <a:avLst/>
              <a:gdLst>
                <a:gd name="connsiteX0" fmla="*/ 0 w 3306000"/>
                <a:gd name="connsiteY0" fmla="*/ 498079 h 498079"/>
                <a:gd name="connsiteX1" fmla="*/ 236144 w 3306000"/>
                <a:gd name="connsiteY1" fmla="*/ 0 h 498079"/>
                <a:gd name="connsiteX2" fmla="*/ 3069856 w 3306000"/>
                <a:gd name="connsiteY2" fmla="*/ 0 h 498079"/>
                <a:gd name="connsiteX3" fmla="*/ 3306000 w 3306000"/>
                <a:gd name="connsiteY3" fmla="*/ 498079 h 498079"/>
                <a:gd name="connsiteX4" fmla="*/ 0 w 3306000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6000" h="498079">
                  <a:moveTo>
                    <a:pt x="0" y="498079"/>
                  </a:moveTo>
                  <a:lnTo>
                    <a:pt x="236144" y="0"/>
                  </a:lnTo>
                  <a:lnTo>
                    <a:pt x="3069856" y="0"/>
                  </a:lnTo>
                  <a:lnTo>
                    <a:pt x="3306000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7920" tIns="39370" rIns="61792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71A6A63F-94DA-4F1D-B457-B7FDBB76C0E7}"/>
                </a:ext>
              </a:extLst>
            </p:cNvPr>
            <p:cNvSpPr/>
            <p:nvPr/>
          </p:nvSpPr>
          <p:spPr>
            <a:xfrm>
              <a:off x="4719638" y="4671744"/>
              <a:ext cx="2738438" cy="665432"/>
            </a:xfrm>
            <a:prstGeom prst="trapezoid">
              <a:avLst>
                <a:gd name="adj" fmla="val 349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98" name="Rounded Rectangle 14">
            <a:extLst>
              <a:ext uri="{FF2B5EF4-FFF2-40B4-BE49-F238E27FC236}">
                <a16:creationId xmlns:a16="http://schemas.microsoft.com/office/drawing/2014/main" id="{C704AD75-D7A8-4C94-8441-321665DAA828}"/>
              </a:ext>
            </a:extLst>
          </p:cNvPr>
          <p:cNvSpPr/>
          <p:nvPr/>
        </p:nvSpPr>
        <p:spPr bwMode="auto">
          <a:xfrm>
            <a:off x="501273" y="5437601"/>
            <a:ext cx="11195427" cy="49077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>
                <a:solidFill>
                  <a:srgbClr val="FFFFFF"/>
                </a:solidFill>
                <a:latin typeface="+mj-lt"/>
                <a:cs typeface="Arial" charset="0"/>
              </a:rPr>
              <a:t>Minimal technical setup, rapid go-live, managed by users through ACI’s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18534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Power of the Multi-Layered Approach – All Aspects Monitored and Measured for KPI Performance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65C8-8799-4179-8146-6A339B5F607A}"/>
              </a:ext>
            </a:extLst>
          </p:cNvPr>
          <p:cNvSpPr/>
          <p:nvPr/>
        </p:nvSpPr>
        <p:spPr>
          <a:xfrm>
            <a:off x="977901" y="4570563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C208D-9F84-4211-86EC-7E56F4D55786}"/>
              </a:ext>
            </a:extLst>
          </p:cNvPr>
          <p:cNvSpPr/>
          <p:nvPr/>
        </p:nvSpPr>
        <p:spPr>
          <a:xfrm>
            <a:off x="1881065" y="4870510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Combination of approaches/tools provides best results to minimize false positives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increase conversion.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191159-1B7E-4ECD-BF25-9D70BE2D0D9C}"/>
              </a:ext>
            </a:extLst>
          </p:cNvPr>
          <p:cNvGraphicFramePr/>
          <p:nvPr/>
        </p:nvGraphicFramePr>
        <p:xfrm>
          <a:off x="6357082" y="778933"/>
          <a:ext cx="5867400" cy="607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13A6C3B-0FCF-49C0-9CC6-4DD576C81245}"/>
              </a:ext>
            </a:extLst>
          </p:cNvPr>
          <p:cNvSpPr/>
          <p:nvPr/>
        </p:nvSpPr>
        <p:spPr>
          <a:xfrm>
            <a:off x="977901" y="1588366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943C5-2278-4C7D-8C16-8569EDEB4A2A}"/>
              </a:ext>
            </a:extLst>
          </p:cNvPr>
          <p:cNvSpPr/>
          <p:nvPr/>
        </p:nvSpPr>
        <p:spPr>
          <a:xfrm>
            <a:off x="1881065" y="1888313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Consortium data utilizes profiling capabilities applied across global transactional data and known fraud intelligence.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6C38D-B134-44CA-B60B-6B5181F8053E}"/>
              </a:ext>
            </a:extLst>
          </p:cNvPr>
          <p:cNvSpPr/>
          <p:nvPr/>
        </p:nvSpPr>
        <p:spPr>
          <a:xfrm>
            <a:off x="977901" y="3079465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BEA33-EDCC-4B35-9B7C-918906B33064}"/>
              </a:ext>
            </a:extLst>
          </p:cNvPr>
          <p:cNvSpPr/>
          <p:nvPr/>
        </p:nvSpPr>
        <p:spPr>
          <a:xfrm>
            <a:off x="1881065" y="3379412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Consortium data should be one feature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features used within a successful fraud strategy.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8DACA8-854F-4BC8-8B3B-3150640F76CF}"/>
              </a:ext>
            </a:extLst>
          </p:cNvPr>
          <p:cNvGrpSpPr/>
          <p:nvPr/>
        </p:nvGrpSpPr>
        <p:grpSpPr>
          <a:xfrm>
            <a:off x="501272" y="1720332"/>
            <a:ext cx="956188" cy="973342"/>
            <a:chOff x="501272" y="1720332"/>
            <a:chExt cx="956188" cy="97334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5CFDE0-2BA0-4F5C-BE5C-31021B2766B3}"/>
                </a:ext>
              </a:extLst>
            </p:cNvPr>
            <p:cNvSpPr/>
            <p:nvPr/>
          </p:nvSpPr>
          <p:spPr>
            <a:xfrm>
              <a:off x="501272" y="1720332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139BCA75-3426-4F4E-9840-C0B16EDB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79" y="1956495"/>
              <a:ext cx="457174" cy="501016"/>
            </a:xfrm>
            <a:custGeom>
              <a:avLst/>
              <a:gdLst>
                <a:gd name="T0" fmla="*/ 1442 w 1443"/>
                <a:gd name="T1" fmla="*/ 1334 h 1443"/>
                <a:gd name="T2" fmla="*/ 1442 w 1443"/>
                <a:gd name="T3" fmla="*/ 1442 h 1443"/>
                <a:gd name="T4" fmla="*/ 0 w 1443"/>
                <a:gd name="T5" fmla="*/ 1442 h 1443"/>
                <a:gd name="T6" fmla="*/ 0 w 1443"/>
                <a:gd name="T7" fmla="*/ 0 h 1443"/>
                <a:gd name="T8" fmla="*/ 108 w 1443"/>
                <a:gd name="T9" fmla="*/ 0 h 1443"/>
                <a:gd name="T10" fmla="*/ 108 w 1443"/>
                <a:gd name="T11" fmla="*/ 1334 h 1443"/>
                <a:gd name="T12" fmla="*/ 1442 w 1443"/>
                <a:gd name="T13" fmla="*/ 1334 h 1443"/>
                <a:gd name="T14" fmla="*/ 711 w 1443"/>
                <a:gd name="T15" fmla="*/ 1205 h 1443"/>
                <a:gd name="T16" fmla="*/ 711 w 1443"/>
                <a:gd name="T17" fmla="*/ 860 h 1443"/>
                <a:gd name="T18" fmla="*/ 539 w 1443"/>
                <a:gd name="T19" fmla="*/ 860 h 1443"/>
                <a:gd name="T20" fmla="*/ 539 w 1443"/>
                <a:gd name="T21" fmla="*/ 1205 h 1443"/>
                <a:gd name="T22" fmla="*/ 711 w 1443"/>
                <a:gd name="T23" fmla="*/ 1205 h 1443"/>
                <a:gd name="T24" fmla="*/ 409 w 1443"/>
                <a:gd name="T25" fmla="*/ 1033 h 1443"/>
                <a:gd name="T26" fmla="*/ 237 w 1443"/>
                <a:gd name="T27" fmla="*/ 1033 h 1443"/>
                <a:gd name="T28" fmla="*/ 237 w 1443"/>
                <a:gd name="T29" fmla="*/ 1205 h 1443"/>
                <a:gd name="T30" fmla="*/ 409 w 1443"/>
                <a:gd name="T31" fmla="*/ 1205 h 1443"/>
                <a:gd name="T32" fmla="*/ 409 w 1443"/>
                <a:gd name="T33" fmla="*/ 1033 h 1443"/>
                <a:gd name="T34" fmla="*/ 1011 w 1443"/>
                <a:gd name="T35" fmla="*/ 603 h 1443"/>
                <a:gd name="T36" fmla="*/ 839 w 1443"/>
                <a:gd name="T37" fmla="*/ 603 h 1443"/>
                <a:gd name="T38" fmla="*/ 839 w 1443"/>
                <a:gd name="T39" fmla="*/ 1205 h 1443"/>
                <a:gd name="T40" fmla="*/ 1011 w 1443"/>
                <a:gd name="T41" fmla="*/ 1205 h 1443"/>
                <a:gd name="T42" fmla="*/ 1011 w 1443"/>
                <a:gd name="T43" fmla="*/ 603 h 1443"/>
                <a:gd name="T44" fmla="*/ 1313 w 1443"/>
                <a:gd name="T45" fmla="*/ 258 h 1443"/>
                <a:gd name="T46" fmla="*/ 1141 w 1443"/>
                <a:gd name="T47" fmla="*/ 258 h 1443"/>
                <a:gd name="T48" fmla="*/ 1141 w 1443"/>
                <a:gd name="T49" fmla="*/ 1205 h 1443"/>
                <a:gd name="T50" fmla="*/ 1313 w 1443"/>
                <a:gd name="T51" fmla="*/ 1205 h 1443"/>
                <a:gd name="T52" fmla="*/ 1313 w 1443"/>
                <a:gd name="T53" fmla="*/ 258 h 1443"/>
                <a:gd name="T54" fmla="*/ 421 w 1443"/>
                <a:gd name="T55" fmla="*/ 583 h 1443"/>
                <a:gd name="T56" fmla="*/ 726 w 1443"/>
                <a:gd name="T57" fmla="*/ 278 h 1443"/>
                <a:gd name="T58" fmla="*/ 839 w 1443"/>
                <a:gd name="T59" fmla="*/ 393 h 1443"/>
                <a:gd name="T60" fmla="*/ 839 w 1443"/>
                <a:gd name="T61" fmla="*/ 86 h 1443"/>
                <a:gd name="T62" fmla="*/ 533 w 1443"/>
                <a:gd name="T63" fmla="*/ 86 h 1443"/>
                <a:gd name="T64" fmla="*/ 650 w 1443"/>
                <a:gd name="T65" fmla="*/ 202 h 1443"/>
                <a:gd name="T66" fmla="*/ 345 w 1443"/>
                <a:gd name="T67" fmla="*/ 507 h 1443"/>
                <a:gd name="T68" fmla="*/ 421 w 1443"/>
                <a:gd name="T69" fmla="*/ 58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3" h="1443">
                  <a:moveTo>
                    <a:pt x="1442" y="1334"/>
                  </a:moveTo>
                  <a:cubicBezTo>
                    <a:pt x="1442" y="1370"/>
                    <a:pt x="1442" y="1406"/>
                    <a:pt x="1442" y="1442"/>
                  </a:cubicBezTo>
                  <a:cubicBezTo>
                    <a:pt x="961" y="1442"/>
                    <a:pt x="481" y="1442"/>
                    <a:pt x="0" y="1442"/>
                  </a:cubicBezTo>
                  <a:cubicBezTo>
                    <a:pt x="0" y="961"/>
                    <a:pt x="0" y="481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ubicBezTo>
                    <a:pt x="108" y="445"/>
                    <a:pt x="108" y="889"/>
                    <a:pt x="108" y="1334"/>
                  </a:cubicBezTo>
                  <a:cubicBezTo>
                    <a:pt x="553" y="1334"/>
                    <a:pt x="997" y="1334"/>
                    <a:pt x="1442" y="1334"/>
                  </a:cubicBezTo>
                  <a:close/>
                  <a:moveTo>
                    <a:pt x="711" y="1205"/>
                  </a:moveTo>
                  <a:cubicBezTo>
                    <a:pt x="711" y="1090"/>
                    <a:pt x="711" y="975"/>
                    <a:pt x="711" y="860"/>
                  </a:cubicBezTo>
                  <a:cubicBezTo>
                    <a:pt x="653" y="860"/>
                    <a:pt x="596" y="860"/>
                    <a:pt x="539" y="860"/>
                  </a:cubicBezTo>
                  <a:cubicBezTo>
                    <a:pt x="539" y="975"/>
                    <a:pt x="539" y="1090"/>
                    <a:pt x="539" y="1205"/>
                  </a:cubicBezTo>
                  <a:cubicBezTo>
                    <a:pt x="596" y="1205"/>
                    <a:pt x="653" y="1205"/>
                    <a:pt x="711" y="1205"/>
                  </a:cubicBezTo>
                  <a:close/>
                  <a:moveTo>
                    <a:pt x="409" y="1033"/>
                  </a:moveTo>
                  <a:cubicBezTo>
                    <a:pt x="351" y="1033"/>
                    <a:pt x="294" y="1033"/>
                    <a:pt x="237" y="1033"/>
                  </a:cubicBezTo>
                  <a:cubicBezTo>
                    <a:pt x="237" y="1091"/>
                    <a:pt x="237" y="1148"/>
                    <a:pt x="237" y="1205"/>
                  </a:cubicBezTo>
                  <a:cubicBezTo>
                    <a:pt x="294" y="1205"/>
                    <a:pt x="351" y="1205"/>
                    <a:pt x="409" y="1205"/>
                  </a:cubicBezTo>
                  <a:cubicBezTo>
                    <a:pt x="409" y="1148"/>
                    <a:pt x="409" y="1091"/>
                    <a:pt x="409" y="1033"/>
                  </a:cubicBezTo>
                  <a:close/>
                  <a:moveTo>
                    <a:pt x="1011" y="603"/>
                  </a:moveTo>
                  <a:cubicBezTo>
                    <a:pt x="954" y="603"/>
                    <a:pt x="897" y="603"/>
                    <a:pt x="839" y="603"/>
                  </a:cubicBezTo>
                  <a:cubicBezTo>
                    <a:pt x="839" y="803"/>
                    <a:pt x="839" y="1004"/>
                    <a:pt x="839" y="1205"/>
                  </a:cubicBezTo>
                  <a:cubicBezTo>
                    <a:pt x="897" y="1205"/>
                    <a:pt x="954" y="1205"/>
                    <a:pt x="1011" y="1205"/>
                  </a:cubicBezTo>
                  <a:cubicBezTo>
                    <a:pt x="1011" y="1004"/>
                    <a:pt x="1011" y="803"/>
                    <a:pt x="1011" y="603"/>
                  </a:cubicBezTo>
                  <a:close/>
                  <a:moveTo>
                    <a:pt x="1313" y="258"/>
                  </a:moveTo>
                  <a:cubicBezTo>
                    <a:pt x="1256" y="258"/>
                    <a:pt x="1199" y="258"/>
                    <a:pt x="1141" y="258"/>
                  </a:cubicBezTo>
                  <a:cubicBezTo>
                    <a:pt x="1141" y="574"/>
                    <a:pt x="1141" y="889"/>
                    <a:pt x="1141" y="1205"/>
                  </a:cubicBezTo>
                  <a:cubicBezTo>
                    <a:pt x="1199" y="1205"/>
                    <a:pt x="1256" y="1205"/>
                    <a:pt x="1313" y="1205"/>
                  </a:cubicBezTo>
                  <a:cubicBezTo>
                    <a:pt x="1313" y="889"/>
                    <a:pt x="1313" y="574"/>
                    <a:pt x="1313" y="258"/>
                  </a:cubicBezTo>
                  <a:close/>
                  <a:moveTo>
                    <a:pt x="421" y="583"/>
                  </a:moveTo>
                  <a:cubicBezTo>
                    <a:pt x="522" y="481"/>
                    <a:pt x="624" y="379"/>
                    <a:pt x="726" y="278"/>
                  </a:cubicBezTo>
                  <a:cubicBezTo>
                    <a:pt x="763" y="316"/>
                    <a:pt x="801" y="354"/>
                    <a:pt x="839" y="393"/>
                  </a:cubicBezTo>
                  <a:cubicBezTo>
                    <a:pt x="839" y="290"/>
                    <a:pt x="839" y="188"/>
                    <a:pt x="839" y="86"/>
                  </a:cubicBezTo>
                  <a:cubicBezTo>
                    <a:pt x="737" y="86"/>
                    <a:pt x="635" y="86"/>
                    <a:pt x="533" y="86"/>
                  </a:cubicBezTo>
                  <a:cubicBezTo>
                    <a:pt x="572" y="124"/>
                    <a:pt x="611" y="163"/>
                    <a:pt x="650" y="202"/>
                  </a:cubicBezTo>
                  <a:cubicBezTo>
                    <a:pt x="548" y="303"/>
                    <a:pt x="446" y="405"/>
                    <a:pt x="345" y="507"/>
                  </a:cubicBezTo>
                  <a:cubicBezTo>
                    <a:pt x="370" y="532"/>
                    <a:pt x="395" y="557"/>
                    <a:pt x="421" y="583"/>
                  </a:cubicBezTo>
                  <a:close/>
                </a:path>
              </a:pathLst>
            </a:custGeom>
            <a:solidFill>
              <a:srgbClr val="0A86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D146ACF-8DBC-49E4-8B6E-FD126410532B}"/>
              </a:ext>
            </a:extLst>
          </p:cNvPr>
          <p:cNvGrpSpPr/>
          <p:nvPr/>
        </p:nvGrpSpPr>
        <p:grpSpPr>
          <a:xfrm>
            <a:off x="501272" y="3215906"/>
            <a:ext cx="956188" cy="973342"/>
            <a:chOff x="501272" y="3215906"/>
            <a:chExt cx="956188" cy="97334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1605BF-D4AC-41DF-A605-6A12A43D9ABB}"/>
                </a:ext>
              </a:extLst>
            </p:cNvPr>
            <p:cNvSpPr/>
            <p:nvPr/>
          </p:nvSpPr>
          <p:spPr>
            <a:xfrm>
              <a:off x="501272" y="3215906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2EC63ABB-A8D4-45ED-A247-311347F9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76" y="3443410"/>
              <a:ext cx="521580" cy="518334"/>
            </a:xfrm>
            <a:custGeom>
              <a:avLst/>
              <a:gdLst>
                <a:gd name="T0" fmla="*/ 1326 w 1486"/>
                <a:gd name="T1" fmla="*/ 583 h 1443"/>
                <a:gd name="T2" fmla="*/ 1047 w 1486"/>
                <a:gd name="T3" fmla="*/ 850 h 1443"/>
                <a:gd name="T4" fmla="*/ 1047 w 1486"/>
                <a:gd name="T5" fmla="*/ 850 h 1443"/>
                <a:gd name="T6" fmla="*/ 1055 w 1486"/>
                <a:gd name="T7" fmla="*/ 903 h 1443"/>
                <a:gd name="T8" fmla="*/ 1034 w 1486"/>
                <a:gd name="T9" fmla="*/ 983 h 1443"/>
                <a:gd name="T10" fmla="*/ 975 w 1486"/>
                <a:gd name="T11" fmla="*/ 1042 h 1443"/>
                <a:gd name="T12" fmla="*/ 894 w 1486"/>
                <a:gd name="T13" fmla="*/ 1064 h 1443"/>
                <a:gd name="T14" fmla="*/ 814 w 1486"/>
                <a:gd name="T15" fmla="*/ 1042 h 1443"/>
                <a:gd name="T16" fmla="*/ 755 w 1486"/>
                <a:gd name="T17" fmla="*/ 983 h 1443"/>
                <a:gd name="T18" fmla="*/ 734 w 1486"/>
                <a:gd name="T19" fmla="*/ 903 h 1443"/>
                <a:gd name="T20" fmla="*/ 738 w 1486"/>
                <a:gd name="T21" fmla="*/ 870 h 1443"/>
                <a:gd name="T22" fmla="*/ 442 w 1486"/>
                <a:gd name="T23" fmla="*/ 673 h 1443"/>
                <a:gd name="T24" fmla="*/ 442 w 1486"/>
                <a:gd name="T25" fmla="*/ 673 h 1443"/>
                <a:gd name="T26" fmla="*/ 421 w 1486"/>
                <a:gd name="T27" fmla="*/ 688 h 1443"/>
                <a:gd name="T28" fmla="*/ 346 w 1486"/>
                <a:gd name="T29" fmla="*/ 707 h 1443"/>
                <a:gd name="T30" fmla="*/ 274 w 1486"/>
                <a:gd name="T31" fmla="*/ 689 h 1443"/>
                <a:gd name="T32" fmla="*/ 108 w 1486"/>
                <a:gd name="T33" fmla="*/ 855 h 1443"/>
                <a:gd name="T34" fmla="*/ 108 w 1486"/>
                <a:gd name="T35" fmla="*/ 1334 h 1443"/>
                <a:gd name="T36" fmla="*/ 1442 w 1486"/>
                <a:gd name="T37" fmla="*/ 1334 h 1443"/>
                <a:gd name="T38" fmla="*/ 1442 w 1486"/>
                <a:gd name="T39" fmla="*/ 1442 h 1443"/>
                <a:gd name="T40" fmla="*/ 0 w 1486"/>
                <a:gd name="T41" fmla="*/ 1442 h 1443"/>
                <a:gd name="T42" fmla="*/ 0 w 1486"/>
                <a:gd name="T43" fmla="*/ 0 h 1443"/>
                <a:gd name="T44" fmla="*/ 108 w 1486"/>
                <a:gd name="T45" fmla="*/ 0 h 1443"/>
                <a:gd name="T46" fmla="*/ 108 w 1486"/>
                <a:gd name="T47" fmla="*/ 697 h 1443"/>
                <a:gd name="T48" fmla="*/ 200 w 1486"/>
                <a:gd name="T49" fmla="*/ 603 h 1443"/>
                <a:gd name="T50" fmla="*/ 200 w 1486"/>
                <a:gd name="T51" fmla="*/ 603 h 1443"/>
                <a:gd name="T52" fmla="*/ 191 w 1486"/>
                <a:gd name="T53" fmla="*/ 552 h 1443"/>
                <a:gd name="T54" fmla="*/ 191 w 1486"/>
                <a:gd name="T55" fmla="*/ 552 h 1443"/>
                <a:gd name="T56" fmla="*/ 191 w 1486"/>
                <a:gd name="T57" fmla="*/ 549 h 1443"/>
                <a:gd name="T58" fmla="*/ 212 w 1486"/>
                <a:gd name="T59" fmla="*/ 472 h 1443"/>
                <a:gd name="T60" fmla="*/ 268 w 1486"/>
                <a:gd name="T61" fmla="*/ 415 h 1443"/>
                <a:gd name="T62" fmla="*/ 345 w 1486"/>
                <a:gd name="T63" fmla="*/ 395 h 1443"/>
                <a:gd name="T64" fmla="*/ 422 w 1486"/>
                <a:gd name="T65" fmla="*/ 415 h 1443"/>
                <a:gd name="T66" fmla="*/ 479 w 1486"/>
                <a:gd name="T67" fmla="*/ 472 h 1443"/>
                <a:gd name="T68" fmla="*/ 499 w 1486"/>
                <a:gd name="T69" fmla="*/ 549 h 1443"/>
                <a:gd name="T70" fmla="*/ 497 w 1486"/>
                <a:gd name="T71" fmla="*/ 574 h 1443"/>
                <a:gd name="T72" fmla="*/ 796 w 1486"/>
                <a:gd name="T73" fmla="*/ 774 h 1443"/>
                <a:gd name="T74" fmla="*/ 796 w 1486"/>
                <a:gd name="T75" fmla="*/ 774 h 1443"/>
                <a:gd name="T76" fmla="*/ 815 w 1486"/>
                <a:gd name="T77" fmla="*/ 761 h 1443"/>
                <a:gd name="T78" fmla="*/ 894 w 1486"/>
                <a:gd name="T79" fmla="*/ 740 h 1443"/>
                <a:gd name="T80" fmla="*/ 973 w 1486"/>
                <a:gd name="T81" fmla="*/ 761 h 1443"/>
                <a:gd name="T82" fmla="*/ 975 w 1486"/>
                <a:gd name="T83" fmla="*/ 763 h 1443"/>
                <a:gd name="T84" fmla="*/ 1247 w 1486"/>
                <a:gd name="T85" fmla="*/ 505 h 1443"/>
                <a:gd name="T86" fmla="*/ 1087 w 1486"/>
                <a:gd name="T87" fmla="*/ 344 h 1443"/>
                <a:gd name="T88" fmla="*/ 1485 w 1486"/>
                <a:gd name="T89" fmla="*/ 344 h 1443"/>
                <a:gd name="T90" fmla="*/ 1485 w 1486"/>
                <a:gd name="T91" fmla="*/ 741 h 1443"/>
                <a:gd name="T92" fmla="*/ 1326 w 1486"/>
                <a:gd name="T93" fmla="*/ 58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6" h="1443">
                  <a:moveTo>
                    <a:pt x="1326" y="583"/>
                  </a:moveTo>
                  <a:cubicBezTo>
                    <a:pt x="1233" y="672"/>
                    <a:pt x="1140" y="761"/>
                    <a:pt x="1047" y="850"/>
                  </a:cubicBezTo>
                  <a:lnTo>
                    <a:pt x="1047" y="850"/>
                  </a:lnTo>
                  <a:cubicBezTo>
                    <a:pt x="1053" y="868"/>
                    <a:pt x="1055" y="884"/>
                    <a:pt x="1055" y="903"/>
                  </a:cubicBezTo>
                  <a:cubicBezTo>
                    <a:pt x="1055" y="932"/>
                    <a:pt x="1049" y="957"/>
                    <a:pt x="1034" y="983"/>
                  </a:cubicBezTo>
                  <a:cubicBezTo>
                    <a:pt x="1019" y="1009"/>
                    <a:pt x="1001" y="1027"/>
                    <a:pt x="975" y="1042"/>
                  </a:cubicBezTo>
                  <a:cubicBezTo>
                    <a:pt x="949" y="1057"/>
                    <a:pt x="924" y="1064"/>
                    <a:pt x="894" y="1064"/>
                  </a:cubicBezTo>
                  <a:cubicBezTo>
                    <a:pt x="865" y="1064"/>
                    <a:pt x="840" y="1057"/>
                    <a:pt x="814" y="1042"/>
                  </a:cubicBezTo>
                  <a:cubicBezTo>
                    <a:pt x="789" y="1027"/>
                    <a:pt x="770" y="1009"/>
                    <a:pt x="755" y="983"/>
                  </a:cubicBezTo>
                  <a:cubicBezTo>
                    <a:pt x="741" y="957"/>
                    <a:pt x="734" y="932"/>
                    <a:pt x="734" y="903"/>
                  </a:cubicBezTo>
                  <a:cubicBezTo>
                    <a:pt x="734" y="891"/>
                    <a:pt x="735" y="881"/>
                    <a:pt x="738" y="870"/>
                  </a:cubicBezTo>
                  <a:cubicBezTo>
                    <a:pt x="639" y="804"/>
                    <a:pt x="540" y="738"/>
                    <a:pt x="442" y="673"/>
                  </a:cubicBezTo>
                  <a:lnTo>
                    <a:pt x="442" y="673"/>
                  </a:lnTo>
                  <a:cubicBezTo>
                    <a:pt x="435" y="679"/>
                    <a:pt x="429" y="683"/>
                    <a:pt x="421" y="688"/>
                  </a:cubicBezTo>
                  <a:cubicBezTo>
                    <a:pt x="397" y="701"/>
                    <a:pt x="374" y="707"/>
                    <a:pt x="346" y="707"/>
                  </a:cubicBezTo>
                  <a:cubicBezTo>
                    <a:pt x="320" y="707"/>
                    <a:pt x="297" y="701"/>
                    <a:pt x="274" y="689"/>
                  </a:cubicBezTo>
                  <a:cubicBezTo>
                    <a:pt x="218" y="744"/>
                    <a:pt x="163" y="800"/>
                    <a:pt x="108" y="855"/>
                  </a:cubicBezTo>
                  <a:cubicBezTo>
                    <a:pt x="108" y="1015"/>
                    <a:pt x="108" y="1175"/>
                    <a:pt x="108" y="1334"/>
                  </a:cubicBezTo>
                  <a:cubicBezTo>
                    <a:pt x="553" y="1334"/>
                    <a:pt x="997" y="1334"/>
                    <a:pt x="1442" y="1334"/>
                  </a:cubicBezTo>
                  <a:cubicBezTo>
                    <a:pt x="1442" y="1370"/>
                    <a:pt x="1442" y="1406"/>
                    <a:pt x="1442" y="1442"/>
                  </a:cubicBezTo>
                  <a:cubicBezTo>
                    <a:pt x="961" y="1442"/>
                    <a:pt x="481" y="1442"/>
                    <a:pt x="0" y="1442"/>
                  </a:cubicBezTo>
                  <a:cubicBezTo>
                    <a:pt x="0" y="961"/>
                    <a:pt x="0" y="481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ubicBezTo>
                    <a:pt x="108" y="232"/>
                    <a:pt x="108" y="465"/>
                    <a:pt x="108" y="697"/>
                  </a:cubicBezTo>
                  <a:cubicBezTo>
                    <a:pt x="138" y="666"/>
                    <a:pt x="169" y="634"/>
                    <a:pt x="200" y="603"/>
                  </a:cubicBezTo>
                  <a:lnTo>
                    <a:pt x="200" y="603"/>
                  </a:lnTo>
                  <a:cubicBezTo>
                    <a:pt x="194" y="586"/>
                    <a:pt x="191" y="570"/>
                    <a:pt x="191" y="552"/>
                  </a:cubicBezTo>
                  <a:lnTo>
                    <a:pt x="191" y="552"/>
                  </a:lnTo>
                  <a:cubicBezTo>
                    <a:pt x="191" y="551"/>
                    <a:pt x="191" y="550"/>
                    <a:pt x="191" y="549"/>
                  </a:cubicBezTo>
                  <a:cubicBezTo>
                    <a:pt x="191" y="520"/>
                    <a:pt x="197" y="496"/>
                    <a:pt x="212" y="472"/>
                  </a:cubicBezTo>
                  <a:cubicBezTo>
                    <a:pt x="226" y="447"/>
                    <a:pt x="243" y="429"/>
                    <a:pt x="268" y="415"/>
                  </a:cubicBezTo>
                  <a:cubicBezTo>
                    <a:pt x="293" y="400"/>
                    <a:pt x="316" y="395"/>
                    <a:pt x="345" y="395"/>
                  </a:cubicBezTo>
                  <a:cubicBezTo>
                    <a:pt x="373" y="395"/>
                    <a:pt x="397" y="400"/>
                    <a:pt x="422" y="415"/>
                  </a:cubicBezTo>
                  <a:cubicBezTo>
                    <a:pt x="446" y="429"/>
                    <a:pt x="465" y="447"/>
                    <a:pt x="479" y="472"/>
                  </a:cubicBezTo>
                  <a:cubicBezTo>
                    <a:pt x="493" y="496"/>
                    <a:pt x="499" y="520"/>
                    <a:pt x="499" y="549"/>
                  </a:cubicBezTo>
                  <a:cubicBezTo>
                    <a:pt x="499" y="558"/>
                    <a:pt x="499" y="566"/>
                    <a:pt x="497" y="574"/>
                  </a:cubicBezTo>
                  <a:cubicBezTo>
                    <a:pt x="597" y="641"/>
                    <a:pt x="697" y="707"/>
                    <a:pt x="796" y="774"/>
                  </a:cubicBezTo>
                  <a:lnTo>
                    <a:pt x="796" y="774"/>
                  </a:lnTo>
                  <a:cubicBezTo>
                    <a:pt x="802" y="769"/>
                    <a:pt x="808" y="765"/>
                    <a:pt x="815" y="761"/>
                  </a:cubicBezTo>
                  <a:cubicBezTo>
                    <a:pt x="840" y="747"/>
                    <a:pt x="865" y="740"/>
                    <a:pt x="894" y="740"/>
                  </a:cubicBezTo>
                  <a:cubicBezTo>
                    <a:pt x="923" y="740"/>
                    <a:pt x="948" y="747"/>
                    <a:pt x="973" y="761"/>
                  </a:cubicBezTo>
                  <a:cubicBezTo>
                    <a:pt x="974" y="762"/>
                    <a:pt x="974" y="762"/>
                    <a:pt x="975" y="763"/>
                  </a:cubicBezTo>
                  <a:cubicBezTo>
                    <a:pt x="1066" y="677"/>
                    <a:pt x="1157" y="591"/>
                    <a:pt x="1247" y="505"/>
                  </a:cubicBezTo>
                  <a:cubicBezTo>
                    <a:pt x="1194" y="451"/>
                    <a:pt x="1141" y="397"/>
                    <a:pt x="1087" y="344"/>
                  </a:cubicBezTo>
                  <a:cubicBezTo>
                    <a:pt x="1220" y="344"/>
                    <a:pt x="1353" y="344"/>
                    <a:pt x="1485" y="344"/>
                  </a:cubicBezTo>
                  <a:cubicBezTo>
                    <a:pt x="1485" y="476"/>
                    <a:pt x="1485" y="609"/>
                    <a:pt x="1485" y="741"/>
                  </a:cubicBezTo>
                  <a:cubicBezTo>
                    <a:pt x="1432" y="689"/>
                    <a:pt x="1379" y="636"/>
                    <a:pt x="1326" y="58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1979D4-D1E2-4D21-8BC2-655376E9C3FE}"/>
              </a:ext>
            </a:extLst>
          </p:cNvPr>
          <p:cNvGrpSpPr/>
          <p:nvPr/>
        </p:nvGrpSpPr>
        <p:grpSpPr>
          <a:xfrm>
            <a:off x="501272" y="4707004"/>
            <a:ext cx="956188" cy="973342"/>
            <a:chOff x="501272" y="4707004"/>
            <a:chExt cx="956188" cy="97334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6AD64E-1E64-4C48-BAD7-66146F5AD068}"/>
                </a:ext>
              </a:extLst>
            </p:cNvPr>
            <p:cNvSpPr/>
            <p:nvPr/>
          </p:nvSpPr>
          <p:spPr>
            <a:xfrm>
              <a:off x="501272" y="4707004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Graphic 62">
              <a:extLst>
                <a:ext uri="{FF2B5EF4-FFF2-40B4-BE49-F238E27FC236}">
                  <a16:creationId xmlns:a16="http://schemas.microsoft.com/office/drawing/2014/main" id="{22E8386F-6EFA-40E7-9170-1E023E24AA36}"/>
                </a:ext>
              </a:extLst>
            </p:cNvPr>
            <p:cNvSpPr/>
            <p:nvPr/>
          </p:nvSpPr>
          <p:spPr>
            <a:xfrm>
              <a:off x="718576" y="4932885"/>
              <a:ext cx="521580" cy="521580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A9D200-6493-4CC3-B4AE-ACBC6796ADC3}"/>
              </a:ext>
            </a:extLst>
          </p:cNvPr>
          <p:cNvGrpSpPr/>
          <p:nvPr/>
        </p:nvGrpSpPr>
        <p:grpSpPr>
          <a:xfrm>
            <a:off x="6164580" y="1549504"/>
            <a:ext cx="5817159" cy="4424728"/>
            <a:chOff x="6164580" y="1549504"/>
            <a:chExt cx="5817159" cy="44247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C1A46-73B9-4FD7-9947-ED47AC4FB26B}"/>
                </a:ext>
              </a:extLst>
            </p:cNvPr>
            <p:cNvSpPr/>
            <p:nvPr/>
          </p:nvSpPr>
          <p:spPr>
            <a:xfrm>
              <a:off x="10554775" y="200101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85E8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17%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Velocity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EC9A45-DF21-4A57-837E-F2E96F9D7C4B}"/>
                </a:ext>
              </a:extLst>
            </p:cNvPr>
            <p:cNvSpPr/>
            <p:nvPr/>
          </p:nvSpPr>
          <p:spPr>
            <a:xfrm>
              <a:off x="11278675" y="379933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6C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18%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67A901-D589-49D8-81DB-6ECE16048495}"/>
                </a:ext>
              </a:extLst>
            </p:cNvPr>
            <p:cNvSpPr/>
            <p:nvPr/>
          </p:nvSpPr>
          <p:spPr>
            <a:xfrm>
              <a:off x="10326175" y="549097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89CD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14%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Pattern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8359B8-D8AA-4C38-B514-69114A406591}"/>
                </a:ext>
              </a:extLst>
            </p:cNvPr>
            <p:cNvSpPr/>
            <p:nvPr/>
          </p:nvSpPr>
          <p:spPr>
            <a:xfrm>
              <a:off x="7498080" y="5643372"/>
              <a:ext cx="129087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8EB6E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10%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8EB6E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Purchase Behavior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7F3E61-E9A1-4834-8425-160999BFD137}"/>
                </a:ext>
              </a:extLst>
            </p:cNvPr>
            <p:cNvSpPr/>
            <p:nvPr/>
          </p:nvSpPr>
          <p:spPr>
            <a:xfrm>
              <a:off x="6675120" y="493471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4D6E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11%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Consortium Data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6429AC-F2B7-4460-AF4C-F1361B0B6FA4}"/>
                </a:ext>
              </a:extLst>
            </p:cNvPr>
            <p:cNvSpPr/>
            <p:nvPr/>
          </p:nvSpPr>
          <p:spPr>
            <a:xfrm>
              <a:off x="6164580" y="370789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DB6026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10%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Device ID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14F5DD-C0C2-4416-B7B6-6B3EEDF8BE35}"/>
                </a:ext>
              </a:extLst>
            </p:cNvPr>
            <p:cNvSpPr/>
            <p:nvPr/>
          </p:nvSpPr>
          <p:spPr>
            <a:xfrm>
              <a:off x="6484620" y="268681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5855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6%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A86C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 Geolocation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C80E4F-D18E-4EF0-B493-B735921DCD9F}"/>
                </a:ext>
              </a:extLst>
            </p:cNvPr>
            <p:cNvSpPr/>
            <p:nvPr/>
          </p:nvSpPr>
          <p:spPr>
            <a:xfrm>
              <a:off x="6195060" y="2115312"/>
              <a:ext cx="1778559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CA98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Address Verification Service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A42762-351E-4539-A294-080B061EA001}"/>
                </a:ext>
              </a:extLst>
            </p:cNvPr>
            <p:cNvSpPr/>
            <p:nvPr/>
          </p:nvSpPr>
          <p:spPr>
            <a:xfrm>
              <a:off x="7437120" y="166573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8595B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Business Rules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F70DE9-F723-4964-9EBF-2D117476FCA7}"/>
                </a:ext>
              </a:extLst>
            </p:cNvPr>
            <p:cNvSpPr/>
            <p:nvPr/>
          </p:nvSpPr>
          <p:spPr>
            <a:xfrm>
              <a:off x="9006840" y="1549504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4%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Email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4D06D75-4335-4ADE-9E70-9DEF64F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3DCE2-E36A-4DAF-8138-826A1A02854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5E8ADAD8-01C8-46D7-A399-E09F347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3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results!</a:t>
            </a:r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 ReD Shield</a:t>
            </a:r>
            <a:r>
              <a:rPr lang="en-US" baseline="30000" dirty="0"/>
              <a:t>®</a:t>
            </a:r>
            <a:r>
              <a:rPr lang="en-US" dirty="0"/>
              <a:t> Case Studies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680F805-D877-4FA1-9D68-7320770BF8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645561"/>
            <a:ext cx="12191999" cy="1794288"/>
          </a:xfrm>
          <a:prstGeom prst="rect">
            <a:avLst/>
          </a:prstGeom>
        </p:spPr>
      </p:pic>
      <p:sp>
        <p:nvSpPr>
          <p:cNvPr id="55" name="Content Placeholder 13">
            <a:extLst>
              <a:ext uri="{FF2B5EF4-FFF2-40B4-BE49-F238E27FC236}">
                <a16:creationId xmlns:a16="http://schemas.microsoft.com/office/drawing/2014/main" id="{EF04212E-9312-4B37-849C-2E110A6CC185}"/>
              </a:ext>
            </a:extLst>
          </p:cNvPr>
          <p:cNvSpPr txBox="1">
            <a:spLocks/>
          </p:cNvSpPr>
          <p:nvPr/>
        </p:nvSpPr>
        <p:spPr>
          <a:xfrm>
            <a:off x="838800" y="4198639"/>
            <a:ext cx="3270624" cy="37084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</a:rPr>
              <a:t>Crew Clothing</a:t>
            </a:r>
          </a:p>
        </p:txBody>
      </p:sp>
      <p:sp>
        <p:nvSpPr>
          <p:cNvPr id="56" name="Content Placeholder 13">
            <a:extLst>
              <a:ext uri="{FF2B5EF4-FFF2-40B4-BE49-F238E27FC236}">
                <a16:creationId xmlns:a16="http://schemas.microsoft.com/office/drawing/2014/main" id="{51C7A086-4D33-4015-8EB5-151878AEA226}"/>
              </a:ext>
            </a:extLst>
          </p:cNvPr>
          <p:cNvSpPr txBox="1">
            <a:spLocks/>
          </p:cNvSpPr>
          <p:nvPr/>
        </p:nvSpPr>
        <p:spPr>
          <a:xfrm>
            <a:off x="4460988" y="4198639"/>
            <a:ext cx="3270624" cy="37084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</a:rPr>
              <a:t>Aegean Airlines</a:t>
            </a:r>
          </a:p>
        </p:txBody>
      </p:sp>
      <p:sp>
        <p:nvSpPr>
          <p:cNvPr id="57" name="Content Placeholder 13">
            <a:extLst>
              <a:ext uri="{FF2B5EF4-FFF2-40B4-BE49-F238E27FC236}">
                <a16:creationId xmlns:a16="http://schemas.microsoft.com/office/drawing/2014/main" id="{31AB80DB-7EF8-40EF-827E-786604BFEA64}"/>
              </a:ext>
            </a:extLst>
          </p:cNvPr>
          <p:cNvSpPr txBox="1">
            <a:spLocks/>
          </p:cNvSpPr>
          <p:nvPr/>
        </p:nvSpPr>
        <p:spPr>
          <a:xfrm>
            <a:off x="8083176" y="4198639"/>
            <a:ext cx="3270624" cy="37084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US" sz="2000" b="1" dirty="0">
                <a:solidFill>
                  <a:schemeClr val="accent1"/>
                </a:solidFill>
              </a:rPr>
              <a:t>Voyages-SNCF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C0C23A6-F72D-4838-8CC5-1BE62C22F12E}"/>
              </a:ext>
            </a:extLst>
          </p:cNvPr>
          <p:cNvGrpSpPr/>
          <p:nvPr/>
        </p:nvGrpSpPr>
        <p:grpSpPr>
          <a:xfrm>
            <a:off x="1823642" y="2778530"/>
            <a:ext cx="1300940" cy="1300940"/>
            <a:chOff x="1823642" y="2888259"/>
            <a:chExt cx="1300940" cy="130094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2D436BB-2312-4A80-8F3C-35D47424386E}"/>
                </a:ext>
              </a:extLst>
            </p:cNvPr>
            <p:cNvSpPr/>
            <p:nvPr/>
          </p:nvSpPr>
          <p:spPr>
            <a:xfrm>
              <a:off x="1823642" y="2888259"/>
              <a:ext cx="1300940" cy="1300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40C1F92-A1FA-4CB2-9DBB-74D9C891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89990" y="3154607"/>
              <a:ext cx="768245" cy="768245"/>
            </a:xfrm>
            <a:prstGeom prst="rect">
              <a:avLst/>
            </a:prstGeom>
          </p:spPr>
        </p:pic>
      </p:grpSp>
      <p:sp>
        <p:nvSpPr>
          <p:cNvPr id="63" name="Content Placeholder 13">
            <a:extLst>
              <a:ext uri="{FF2B5EF4-FFF2-40B4-BE49-F238E27FC236}">
                <a16:creationId xmlns:a16="http://schemas.microsoft.com/office/drawing/2014/main" id="{A87B1F5C-C1C4-493B-9FA7-DA66C5C5D327}"/>
              </a:ext>
            </a:extLst>
          </p:cNvPr>
          <p:cNvSpPr txBox="1">
            <a:spLocks/>
          </p:cNvSpPr>
          <p:nvPr/>
        </p:nvSpPr>
        <p:spPr>
          <a:xfrm>
            <a:off x="838800" y="4708925"/>
            <a:ext cx="3270624" cy="5232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GB" dirty="0"/>
              <a:t>Reduced deny rate by</a:t>
            </a:r>
            <a:br>
              <a:rPr lang="en-GB" dirty="0"/>
            </a:br>
            <a:r>
              <a:rPr lang="en-GB" sz="1800" b="1" dirty="0"/>
              <a:t>12% to 3%</a:t>
            </a:r>
          </a:p>
        </p:txBody>
      </p:sp>
      <p:sp>
        <p:nvSpPr>
          <p:cNvPr id="64" name="Content Placeholder 13">
            <a:extLst>
              <a:ext uri="{FF2B5EF4-FFF2-40B4-BE49-F238E27FC236}">
                <a16:creationId xmlns:a16="http://schemas.microsoft.com/office/drawing/2014/main" id="{D4493ACD-46A5-471B-8B2F-730AC03FC68A}"/>
              </a:ext>
            </a:extLst>
          </p:cNvPr>
          <p:cNvSpPr txBox="1">
            <a:spLocks/>
          </p:cNvSpPr>
          <p:nvPr/>
        </p:nvSpPr>
        <p:spPr>
          <a:xfrm>
            <a:off x="838800" y="5371590"/>
            <a:ext cx="3270624" cy="5232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GB" dirty="0"/>
              <a:t>Reduced fraud rate from</a:t>
            </a:r>
            <a:br>
              <a:rPr lang="en-GB" dirty="0"/>
            </a:br>
            <a:r>
              <a:rPr lang="en-GB" sz="1800" b="1" dirty="0"/>
              <a:t>1% to 0.5%</a:t>
            </a:r>
          </a:p>
        </p:txBody>
      </p:sp>
      <p:sp>
        <p:nvSpPr>
          <p:cNvPr id="67" name="Content Placeholder 13">
            <a:extLst>
              <a:ext uri="{FF2B5EF4-FFF2-40B4-BE49-F238E27FC236}">
                <a16:creationId xmlns:a16="http://schemas.microsoft.com/office/drawing/2014/main" id="{6260B994-EEAD-4003-BBAD-56DFA0EEC8A7}"/>
              </a:ext>
            </a:extLst>
          </p:cNvPr>
          <p:cNvSpPr txBox="1">
            <a:spLocks/>
          </p:cNvSpPr>
          <p:nvPr/>
        </p:nvSpPr>
        <p:spPr>
          <a:xfrm>
            <a:off x="4460988" y="4708925"/>
            <a:ext cx="3270624" cy="98488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GB" dirty="0"/>
              <a:t>Over the first </a:t>
            </a:r>
            <a:r>
              <a:rPr lang="en-GB" b="1" dirty="0"/>
              <a:t>12 months </a:t>
            </a:r>
            <a:r>
              <a:rPr lang="en-GB" dirty="0"/>
              <a:t>of</a:t>
            </a:r>
            <a:br>
              <a:rPr lang="en-GB" dirty="0"/>
            </a:br>
            <a:r>
              <a:rPr lang="en-GB" dirty="0"/>
              <a:t>the contract, ACI helped stop </a:t>
            </a:r>
            <a:r>
              <a:rPr lang="en-GB" b="1" dirty="0"/>
              <a:t>97%</a:t>
            </a:r>
            <a:br>
              <a:rPr lang="en-GB" b="1" dirty="0"/>
            </a:br>
            <a:r>
              <a:rPr lang="en-GB" dirty="0"/>
              <a:t>of confirmed fraud, saving over </a:t>
            </a:r>
            <a:r>
              <a:rPr lang="en-GB" b="1" dirty="0"/>
              <a:t>€3,000,000</a:t>
            </a:r>
          </a:p>
        </p:txBody>
      </p:sp>
      <p:sp>
        <p:nvSpPr>
          <p:cNvPr id="68" name="Content Placeholder 13">
            <a:extLst>
              <a:ext uri="{FF2B5EF4-FFF2-40B4-BE49-F238E27FC236}">
                <a16:creationId xmlns:a16="http://schemas.microsoft.com/office/drawing/2014/main" id="{7E516344-643E-4B3E-B944-FFEB0D46A58E}"/>
              </a:ext>
            </a:extLst>
          </p:cNvPr>
          <p:cNvSpPr txBox="1">
            <a:spLocks/>
          </p:cNvSpPr>
          <p:nvPr/>
        </p:nvSpPr>
        <p:spPr>
          <a:xfrm>
            <a:off x="8082576" y="4708925"/>
            <a:ext cx="3270624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Char char="•"/>
              <a:defRPr sz="18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u="none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ts val="1000"/>
              </a:spcBef>
              <a:buNone/>
            </a:pPr>
            <a:r>
              <a:rPr lang="en-GB" dirty="0"/>
              <a:t>Over the last </a:t>
            </a:r>
            <a:r>
              <a:rPr lang="en-GB" b="1" dirty="0"/>
              <a:t>3 years </a:t>
            </a:r>
            <a:r>
              <a:rPr lang="en-GB" dirty="0"/>
              <a:t>reduced</a:t>
            </a:r>
            <a:br>
              <a:rPr lang="en-GB" dirty="0"/>
            </a:br>
            <a:r>
              <a:rPr lang="en-GB" dirty="0"/>
              <a:t>fraud rate on both domestic and cross-border transactions by </a:t>
            </a:r>
            <a:r>
              <a:rPr lang="en-GB" b="1" dirty="0"/>
              <a:t>66%,</a:t>
            </a:r>
            <a:r>
              <a:rPr lang="en-GB" dirty="0"/>
              <a:t> delivering a smoother customer experience and protecting</a:t>
            </a:r>
            <a:br>
              <a:rPr lang="en-GB" dirty="0"/>
            </a:br>
            <a:r>
              <a:rPr lang="en-GB" dirty="0"/>
              <a:t>brand reputation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693966-993C-40D2-9150-7804D5513102}"/>
              </a:ext>
            </a:extLst>
          </p:cNvPr>
          <p:cNvGrpSpPr/>
          <p:nvPr/>
        </p:nvGrpSpPr>
        <p:grpSpPr>
          <a:xfrm>
            <a:off x="5445528" y="2778530"/>
            <a:ext cx="1300940" cy="1300940"/>
            <a:chOff x="5445528" y="2888259"/>
            <a:chExt cx="1300940" cy="130094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DD4607-5639-417E-A883-2341F87BEAE4}"/>
                </a:ext>
              </a:extLst>
            </p:cNvPr>
            <p:cNvSpPr/>
            <p:nvPr/>
          </p:nvSpPr>
          <p:spPr>
            <a:xfrm>
              <a:off x="5445528" y="2888259"/>
              <a:ext cx="1300940" cy="1300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1BD87711-2EBA-4235-A875-C85BBAD20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94624" y="3353917"/>
              <a:ext cx="1202748" cy="369625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33BC38-21B5-4C2C-9160-D46CC2CB16D9}"/>
              </a:ext>
            </a:extLst>
          </p:cNvPr>
          <p:cNvGrpSpPr/>
          <p:nvPr/>
        </p:nvGrpSpPr>
        <p:grpSpPr>
          <a:xfrm>
            <a:off x="9068018" y="2778530"/>
            <a:ext cx="1300940" cy="1300940"/>
            <a:chOff x="9068018" y="2888259"/>
            <a:chExt cx="1300940" cy="130094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F9161ED-1288-4341-9914-6AC4E64C7040}"/>
                </a:ext>
              </a:extLst>
            </p:cNvPr>
            <p:cNvSpPr/>
            <p:nvPr/>
          </p:nvSpPr>
          <p:spPr>
            <a:xfrm>
              <a:off x="9068018" y="2888259"/>
              <a:ext cx="1300940" cy="1300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6B320BB-B48E-4DCA-B1D8-59695658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1990" y="3260798"/>
              <a:ext cx="992997" cy="555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5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 performance use case – Travel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</p:spPr>
        <p:txBody>
          <a:bodyPr>
            <a:normAutofit/>
          </a:bodyPr>
          <a:lstStyle/>
          <a:p>
            <a:r>
              <a:rPr lang="en-US" dirty="0"/>
              <a:t>Consortium Approach to Travel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A40F0F-F2E4-4268-B71C-CF087E4A54A0}"/>
              </a:ext>
            </a:extLst>
          </p:cNvPr>
          <p:cNvSpPr/>
          <p:nvPr/>
        </p:nvSpPr>
        <p:spPr>
          <a:xfrm>
            <a:off x="1832752" y="1878589"/>
            <a:ext cx="2115008" cy="353943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ABOUT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284D6F-8A94-4CD9-9D98-46913109A262}"/>
              </a:ext>
            </a:extLst>
          </p:cNvPr>
          <p:cNvGrpSpPr/>
          <p:nvPr/>
        </p:nvGrpSpPr>
        <p:grpSpPr>
          <a:xfrm>
            <a:off x="838800" y="1679420"/>
            <a:ext cx="752281" cy="752281"/>
            <a:chOff x="838800" y="1800000"/>
            <a:chExt cx="905100" cy="9051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A4BC759-20F4-42A7-A277-2AA3DAB3A667}"/>
                </a:ext>
              </a:extLst>
            </p:cNvPr>
            <p:cNvSpPr/>
            <p:nvPr/>
          </p:nvSpPr>
          <p:spPr>
            <a:xfrm>
              <a:off x="838800" y="1800000"/>
              <a:ext cx="905100" cy="9051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8" name="Freeform 77">
              <a:extLst>
                <a:ext uri="{FF2B5EF4-FFF2-40B4-BE49-F238E27FC236}">
                  <a16:creationId xmlns:a16="http://schemas.microsoft.com/office/drawing/2014/main" id="{431EEF31-9388-4396-BEAB-6259350630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3605" y="2014805"/>
              <a:ext cx="475490" cy="475487"/>
            </a:xfrm>
            <a:custGeom>
              <a:avLst/>
              <a:gdLst>
                <a:gd name="T0" fmla="*/ 1518 w 1519"/>
                <a:gd name="T1" fmla="*/ 1365 h 1519"/>
                <a:gd name="T2" fmla="*/ 1365 w 1519"/>
                <a:gd name="T3" fmla="*/ 1518 h 1519"/>
                <a:gd name="T4" fmla="*/ 1061 w 1519"/>
                <a:gd name="T5" fmla="*/ 1213 h 1519"/>
                <a:gd name="T6" fmla="*/ 1099 w 1519"/>
                <a:gd name="T7" fmla="*/ 1175 h 1519"/>
                <a:gd name="T8" fmla="*/ 990 w 1519"/>
                <a:gd name="T9" fmla="*/ 1067 h 1519"/>
                <a:gd name="T10" fmla="*/ 1067 w 1519"/>
                <a:gd name="T11" fmla="*/ 990 h 1519"/>
                <a:gd name="T12" fmla="*/ 1175 w 1519"/>
                <a:gd name="T13" fmla="*/ 1097 h 1519"/>
                <a:gd name="T14" fmla="*/ 1213 w 1519"/>
                <a:gd name="T15" fmla="*/ 1059 h 1519"/>
                <a:gd name="T16" fmla="*/ 1518 w 1519"/>
                <a:gd name="T17" fmla="*/ 1365 h 1519"/>
                <a:gd name="T18" fmla="*/ 1044 w 1519"/>
                <a:gd name="T19" fmla="*/ 839 h 1519"/>
                <a:gd name="T20" fmla="*/ 839 w 1519"/>
                <a:gd name="T21" fmla="*/ 1044 h 1519"/>
                <a:gd name="T22" fmla="*/ 560 w 1519"/>
                <a:gd name="T23" fmla="*/ 1119 h 1519"/>
                <a:gd name="T24" fmla="*/ 280 w 1519"/>
                <a:gd name="T25" fmla="*/ 1044 h 1519"/>
                <a:gd name="T26" fmla="*/ 75 w 1519"/>
                <a:gd name="T27" fmla="*/ 839 h 1519"/>
                <a:gd name="T28" fmla="*/ 0 w 1519"/>
                <a:gd name="T29" fmla="*/ 560 h 1519"/>
                <a:gd name="T30" fmla="*/ 75 w 1519"/>
                <a:gd name="T31" fmla="*/ 280 h 1519"/>
                <a:gd name="T32" fmla="*/ 280 w 1519"/>
                <a:gd name="T33" fmla="*/ 75 h 1519"/>
                <a:gd name="T34" fmla="*/ 560 w 1519"/>
                <a:gd name="T35" fmla="*/ 0 h 1519"/>
                <a:gd name="T36" fmla="*/ 839 w 1519"/>
                <a:gd name="T37" fmla="*/ 75 h 1519"/>
                <a:gd name="T38" fmla="*/ 1044 w 1519"/>
                <a:gd name="T39" fmla="*/ 280 h 1519"/>
                <a:gd name="T40" fmla="*/ 1119 w 1519"/>
                <a:gd name="T41" fmla="*/ 560 h 1519"/>
                <a:gd name="T42" fmla="*/ 1044 w 1519"/>
                <a:gd name="T43" fmla="*/ 839 h 1519"/>
                <a:gd name="T44" fmla="*/ 1011 w 1519"/>
                <a:gd name="T45" fmla="*/ 560 h 1519"/>
                <a:gd name="T46" fmla="*/ 950 w 1519"/>
                <a:gd name="T47" fmla="*/ 334 h 1519"/>
                <a:gd name="T48" fmla="*/ 785 w 1519"/>
                <a:gd name="T49" fmla="*/ 168 h 1519"/>
                <a:gd name="T50" fmla="*/ 560 w 1519"/>
                <a:gd name="T51" fmla="*/ 107 h 1519"/>
                <a:gd name="T52" fmla="*/ 334 w 1519"/>
                <a:gd name="T53" fmla="*/ 168 h 1519"/>
                <a:gd name="T54" fmla="*/ 168 w 1519"/>
                <a:gd name="T55" fmla="*/ 334 h 1519"/>
                <a:gd name="T56" fmla="*/ 107 w 1519"/>
                <a:gd name="T57" fmla="*/ 560 h 1519"/>
                <a:gd name="T58" fmla="*/ 168 w 1519"/>
                <a:gd name="T59" fmla="*/ 785 h 1519"/>
                <a:gd name="T60" fmla="*/ 334 w 1519"/>
                <a:gd name="T61" fmla="*/ 950 h 1519"/>
                <a:gd name="T62" fmla="*/ 560 w 1519"/>
                <a:gd name="T63" fmla="*/ 1011 h 1519"/>
                <a:gd name="T64" fmla="*/ 785 w 1519"/>
                <a:gd name="T65" fmla="*/ 950 h 1519"/>
                <a:gd name="T66" fmla="*/ 950 w 1519"/>
                <a:gd name="T67" fmla="*/ 785 h 1519"/>
                <a:gd name="T68" fmla="*/ 1011 w 1519"/>
                <a:gd name="T69" fmla="*/ 560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9" h="1519">
                  <a:moveTo>
                    <a:pt x="1518" y="1365"/>
                  </a:moveTo>
                  <a:cubicBezTo>
                    <a:pt x="1467" y="1416"/>
                    <a:pt x="1416" y="1467"/>
                    <a:pt x="1365" y="1518"/>
                  </a:cubicBezTo>
                  <a:cubicBezTo>
                    <a:pt x="1264" y="1417"/>
                    <a:pt x="1163" y="1315"/>
                    <a:pt x="1061" y="1213"/>
                  </a:cubicBezTo>
                  <a:cubicBezTo>
                    <a:pt x="1074" y="1201"/>
                    <a:pt x="1087" y="1188"/>
                    <a:pt x="1099" y="1175"/>
                  </a:cubicBezTo>
                  <a:cubicBezTo>
                    <a:pt x="1063" y="1139"/>
                    <a:pt x="1027" y="1103"/>
                    <a:pt x="990" y="1067"/>
                  </a:cubicBezTo>
                  <a:cubicBezTo>
                    <a:pt x="1019" y="1042"/>
                    <a:pt x="1042" y="1019"/>
                    <a:pt x="1067" y="990"/>
                  </a:cubicBezTo>
                  <a:cubicBezTo>
                    <a:pt x="1103" y="1026"/>
                    <a:pt x="1139" y="1062"/>
                    <a:pt x="1175" y="1097"/>
                  </a:cubicBezTo>
                  <a:cubicBezTo>
                    <a:pt x="1188" y="1085"/>
                    <a:pt x="1201" y="1072"/>
                    <a:pt x="1213" y="1059"/>
                  </a:cubicBezTo>
                  <a:cubicBezTo>
                    <a:pt x="1315" y="1161"/>
                    <a:pt x="1417" y="1263"/>
                    <a:pt x="1518" y="1365"/>
                  </a:cubicBezTo>
                  <a:close/>
                  <a:moveTo>
                    <a:pt x="1044" y="839"/>
                  </a:moveTo>
                  <a:cubicBezTo>
                    <a:pt x="993" y="929"/>
                    <a:pt x="929" y="993"/>
                    <a:pt x="839" y="1044"/>
                  </a:cubicBezTo>
                  <a:cubicBezTo>
                    <a:pt x="750" y="1096"/>
                    <a:pt x="663" y="1119"/>
                    <a:pt x="560" y="1119"/>
                  </a:cubicBezTo>
                  <a:cubicBezTo>
                    <a:pt x="457" y="1119"/>
                    <a:pt x="369" y="1096"/>
                    <a:pt x="280" y="1044"/>
                  </a:cubicBezTo>
                  <a:cubicBezTo>
                    <a:pt x="190" y="993"/>
                    <a:pt x="126" y="929"/>
                    <a:pt x="75" y="839"/>
                  </a:cubicBezTo>
                  <a:cubicBezTo>
                    <a:pt x="23" y="750"/>
                    <a:pt x="0" y="663"/>
                    <a:pt x="0" y="560"/>
                  </a:cubicBezTo>
                  <a:cubicBezTo>
                    <a:pt x="0" y="457"/>
                    <a:pt x="23" y="369"/>
                    <a:pt x="75" y="280"/>
                  </a:cubicBezTo>
                  <a:cubicBezTo>
                    <a:pt x="126" y="190"/>
                    <a:pt x="190" y="126"/>
                    <a:pt x="280" y="75"/>
                  </a:cubicBezTo>
                  <a:cubicBezTo>
                    <a:pt x="369" y="23"/>
                    <a:pt x="457" y="0"/>
                    <a:pt x="560" y="0"/>
                  </a:cubicBezTo>
                  <a:cubicBezTo>
                    <a:pt x="663" y="0"/>
                    <a:pt x="750" y="23"/>
                    <a:pt x="839" y="75"/>
                  </a:cubicBezTo>
                  <a:cubicBezTo>
                    <a:pt x="929" y="126"/>
                    <a:pt x="993" y="190"/>
                    <a:pt x="1044" y="280"/>
                  </a:cubicBezTo>
                  <a:cubicBezTo>
                    <a:pt x="1096" y="369"/>
                    <a:pt x="1119" y="457"/>
                    <a:pt x="1119" y="560"/>
                  </a:cubicBezTo>
                  <a:cubicBezTo>
                    <a:pt x="1119" y="663"/>
                    <a:pt x="1096" y="750"/>
                    <a:pt x="1044" y="839"/>
                  </a:cubicBezTo>
                  <a:close/>
                  <a:moveTo>
                    <a:pt x="1011" y="560"/>
                  </a:moveTo>
                  <a:cubicBezTo>
                    <a:pt x="1011" y="477"/>
                    <a:pt x="992" y="406"/>
                    <a:pt x="950" y="334"/>
                  </a:cubicBezTo>
                  <a:cubicBezTo>
                    <a:pt x="909" y="262"/>
                    <a:pt x="857" y="210"/>
                    <a:pt x="785" y="168"/>
                  </a:cubicBezTo>
                  <a:cubicBezTo>
                    <a:pt x="713" y="126"/>
                    <a:pt x="643" y="107"/>
                    <a:pt x="560" y="107"/>
                  </a:cubicBezTo>
                  <a:cubicBezTo>
                    <a:pt x="477" y="107"/>
                    <a:pt x="406" y="126"/>
                    <a:pt x="334" y="168"/>
                  </a:cubicBezTo>
                  <a:cubicBezTo>
                    <a:pt x="262" y="210"/>
                    <a:pt x="210" y="262"/>
                    <a:pt x="168" y="334"/>
                  </a:cubicBezTo>
                  <a:cubicBezTo>
                    <a:pt x="126" y="406"/>
                    <a:pt x="107" y="477"/>
                    <a:pt x="107" y="560"/>
                  </a:cubicBezTo>
                  <a:cubicBezTo>
                    <a:pt x="107" y="643"/>
                    <a:pt x="126" y="713"/>
                    <a:pt x="168" y="785"/>
                  </a:cubicBezTo>
                  <a:cubicBezTo>
                    <a:pt x="210" y="857"/>
                    <a:pt x="262" y="909"/>
                    <a:pt x="334" y="950"/>
                  </a:cubicBezTo>
                  <a:cubicBezTo>
                    <a:pt x="406" y="992"/>
                    <a:pt x="477" y="1011"/>
                    <a:pt x="560" y="1011"/>
                  </a:cubicBezTo>
                  <a:cubicBezTo>
                    <a:pt x="643" y="1011"/>
                    <a:pt x="713" y="992"/>
                    <a:pt x="785" y="950"/>
                  </a:cubicBezTo>
                  <a:cubicBezTo>
                    <a:pt x="857" y="909"/>
                    <a:pt x="909" y="857"/>
                    <a:pt x="950" y="785"/>
                  </a:cubicBezTo>
                  <a:cubicBezTo>
                    <a:pt x="992" y="713"/>
                    <a:pt x="1011" y="643"/>
                    <a:pt x="1011" y="5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316DDF-91F2-494B-8EED-53618C9EEC9A}"/>
              </a:ext>
            </a:extLst>
          </p:cNvPr>
          <p:cNvGrpSpPr/>
          <p:nvPr/>
        </p:nvGrpSpPr>
        <p:grpSpPr>
          <a:xfrm>
            <a:off x="8244840" y="1679420"/>
            <a:ext cx="3109560" cy="752281"/>
            <a:chOff x="8028268" y="1679420"/>
            <a:chExt cx="3109560" cy="75228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714C61-84A3-4C0E-8A42-9DF0E9C47F1A}"/>
                </a:ext>
              </a:extLst>
            </p:cNvPr>
            <p:cNvSpPr/>
            <p:nvPr/>
          </p:nvSpPr>
          <p:spPr>
            <a:xfrm>
              <a:off x="9023420" y="1878589"/>
              <a:ext cx="2114408" cy="353943"/>
            </a:xfrm>
            <a:prstGeom prst="rect">
              <a:avLst/>
            </a:prstGeom>
          </p:spPr>
          <p:txBody>
            <a:bodyPr wrap="square" lIns="0" tIns="0" rIns="0" anchor="ctr">
              <a:spAutoFit/>
            </a:bodyPr>
            <a:lstStyle/>
            <a:p>
              <a:r>
                <a:rPr lang="en-GB" sz="2000" b="1" dirty="0">
                  <a:solidFill>
                    <a:schemeClr val="accent1"/>
                  </a:solidFill>
                </a:rPr>
                <a:t>SOLUTION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AE1EEB-47D0-472B-9C85-96F3E98563C2}"/>
                </a:ext>
              </a:extLst>
            </p:cNvPr>
            <p:cNvGrpSpPr/>
            <p:nvPr/>
          </p:nvGrpSpPr>
          <p:grpSpPr>
            <a:xfrm>
              <a:off x="8028268" y="1679420"/>
              <a:ext cx="752281" cy="752281"/>
              <a:chOff x="8028268" y="1800000"/>
              <a:chExt cx="905100" cy="90510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BF8D85A-5BD3-4E94-8739-A96875E34D2E}"/>
                  </a:ext>
                </a:extLst>
              </p:cNvPr>
              <p:cNvSpPr/>
              <p:nvPr/>
            </p:nvSpPr>
            <p:spPr>
              <a:xfrm>
                <a:off x="8028268" y="1800000"/>
                <a:ext cx="905100" cy="90510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 w="25400">
                <a:solidFill>
                  <a:schemeClr val="bg1"/>
                </a:solidFill>
              </a:ln>
              <a:effectLst>
                <a:outerShdw blurRad="3175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3" dirty="0"/>
              </a:p>
            </p:txBody>
          </p:sp>
          <p:grpSp>
            <p:nvGrpSpPr>
              <p:cNvPr id="62" name="Group 25">
                <a:extLst>
                  <a:ext uri="{FF2B5EF4-FFF2-40B4-BE49-F238E27FC236}">
                    <a16:creationId xmlns:a16="http://schemas.microsoft.com/office/drawing/2014/main" id="{FB317EE9-D1C3-4CC1-98AE-7427690B0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35122" y="2022604"/>
                <a:ext cx="491392" cy="459893"/>
                <a:chOff x="1845" y="271"/>
                <a:chExt cx="390" cy="365"/>
              </a:xfrm>
              <a:solidFill>
                <a:schemeClr val="accent1"/>
              </a:solidFill>
            </p:grpSpPr>
            <p:sp>
              <p:nvSpPr>
                <p:cNvPr id="63" name="Freeform 26">
                  <a:extLst>
                    <a:ext uri="{FF2B5EF4-FFF2-40B4-BE49-F238E27FC236}">
                      <a16:creationId xmlns:a16="http://schemas.microsoft.com/office/drawing/2014/main" id="{C9CD258E-9573-4D62-BE51-D74B90177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5" y="271"/>
                  <a:ext cx="391" cy="365"/>
                </a:xfrm>
                <a:custGeom>
                  <a:avLst/>
                  <a:gdLst>
                    <a:gd name="T0" fmla="*/ 973 w 1727"/>
                    <a:gd name="T1" fmla="*/ 725 h 1616"/>
                    <a:gd name="T2" fmla="*/ 659 w 1727"/>
                    <a:gd name="T3" fmla="*/ 672 h 1616"/>
                    <a:gd name="T4" fmla="*/ 486 w 1727"/>
                    <a:gd name="T5" fmla="*/ 523 h 1616"/>
                    <a:gd name="T6" fmla="*/ 205 w 1727"/>
                    <a:gd name="T7" fmla="*/ 642 h 1616"/>
                    <a:gd name="T8" fmla="*/ 152 w 1727"/>
                    <a:gd name="T9" fmla="*/ 956 h 1616"/>
                    <a:gd name="T10" fmla="*/ 3 w 1727"/>
                    <a:gd name="T11" fmla="*/ 1129 h 1616"/>
                    <a:gd name="T12" fmla="*/ 123 w 1727"/>
                    <a:gd name="T13" fmla="*/ 1408 h 1616"/>
                    <a:gd name="T14" fmla="*/ 438 w 1727"/>
                    <a:gd name="T15" fmla="*/ 1462 h 1616"/>
                    <a:gd name="T16" fmla="*/ 612 w 1727"/>
                    <a:gd name="T17" fmla="*/ 1611 h 1616"/>
                    <a:gd name="T18" fmla="*/ 892 w 1727"/>
                    <a:gd name="T19" fmla="*/ 1494 h 1616"/>
                    <a:gd name="T20" fmla="*/ 942 w 1727"/>
                    <a:gd name="T21" fmla="*/ 1178 h 1616"/>
                    <a:gd name="T22" fmla="*/ 1091 w 1727"/>
                    <a:gd name="T23" fmla="*/ 1005 h 1616"/>
                    <a:gd name="T24" fmla="*/ 339 w 1727"/>
                    <a:gd name="T25" fmla="*/ 1187 h 1616"/>
                    <a:gd name="T26" fmla="*/ 428 w 1727"/>
                    <a:gd name="T27" fmla="*/ 856 h 1616"/>
                    <a:gd name="T28" fmla="*/ 759 w 1727"/>
                    <a:gd name="T29" fmla="*/ 945 h 1616"/>
                    <a:gd name="T30" fmla="*/ 670 w 1727"/>
                    <a:gd name="T31" fmla="*/ 1276 h 1616"/>
                    <a:gd name="T32" fmla="*/ 1726 w 1727"/>
                    <a:gd name="T33" fmla="*/ 682 h 1616"/>
                    <a:gd name="T34" fmla="*/ 1627 w 1727"/>
                    <a:gd name="T35" fmla="*/ 571 h 1616"/>
                    <a:gd name="T36" fmla="*/ 1596 w 1727"/>
                    <a:gd name="T37" fmla="*/ 371 h 1616"/>
                    <a:gd name="T38" fmla="*/ 1417 w 1727"/>
                    <a:gd name="T39" fmla="*/ 296 h 1616"/>
                    <a:gd name="T40" fmla="*/ 1340 w 1727"/>
                    <a:gd name="T41" fmla="*/ 297 h 1616"/>
                    <a:gd name="T42" fmla="*/ 1160 w 1727"/>
                    <a:gd name="T43" fmla="*/ 371 h 1616"/>
                    <a:gd name="T44" fmla="*/ 1127 w 1727"/>
                    <a:gd name="T45" fmla="*/ 571 h 1616"/>
                    <a:gd name="T46" fmla="*/ 1031 w 1727"/>
                    <a:gd name="T47" fmla="*/ 682 h 1616"/>
                    <a:gd name="T48" fmla="*/ 1106 w 1727"/>
                    <a:gd name="T49" fmla="*/ 860 h 1616"/>
                    <a:gd name="T50" fmla="*/ 1306 w 1727"/>
                    <a:gd name="T51" fmla="*/ 893 h 1616"/>
                    <a:gd name="T52" fmla="*/ 1415 w 1727"/>
                    <a:gd name="T53" fmla="*/ 989 h 1616"/>
                    <a:gd name="T54" fmla="*/ 1594 w 1727"/>
                    <a:gd name="T55" fmla="*/ 914 h 1616"/>
                    <a:gd name="T56" fmla="*/ 1628 w 1727"/>
                    <a:gd name="T57" fmla="*/ 716 h 1616"/>
                    <a:gd name="T58" fmla="*/ 1242 w 1727"/>
                    <a:gd name="T59" fmla="*/ 721 h 1616"/>
                    <a:gd name="T60" fmla="*/ 1299 w 1727"/>
                    <a:gd name="T61" fmla="*/ 509 h 1616"/>
                    <a:gd name="T62" fmla="*/ 1511 w 1727"/>
                    <a:gd name="T63" fmla="*/ 566 h 1616"/>
                    <a:gd name="T64" fmla="*/ 1454 w 1727"/>
                    <a:gd name="T65" fmla="*/ 777 h 1616"/>
                    <a:gd name="T66" fmla="*/ 645 w 1727"/>
                    <a:gd name="T67" fmla="*/ 337 h 1616"/>
                    <a:gd name="T68" fmla="*/ 672 w 1727"/>
                    <a:gd name="T69" fmla="*/ 496 h 1616"/>
                    <a:gd name="T70" fmla="*/ 815 w 1727"/>
                    <a:gd name="T71" fmla="*/ 556 h 1616"/>
                    <a:gd name="T72" fmla="*/ 902 w 1727"/>
                    <a:gd name="T73" fmla="*/ 479 h 1616"/>
                    <a:gd name="T74" fmla="*/ 1062 w 1727"/>
                    <a:gd name="T75" fmla="*/ 453 h 1616"/>
                    <a:gd name="T76" fmla="*/ 1122 w 1727"/>
                    <a:gd name="T77" fmla="*/ 310 h 1616"/>
                    <a:gd name="T78" fmla="*/ 1122 w 1727"/>
                    <a:gd name="T79" fmla="*/ 246 h 1616"/>
                    <a:gd name="T80" fmla="*/ 1063 w 1727"/>
                    <a:gd name="T81" fmla="*/ 103 h 1616"/>
                    <a:gd name="T82" fmla="*/ 904 w 1727"/>
                    <a:gd name="T83" fmla="*/ 76 h 1616"/>
                    <a:gd name="T84" fmla="*/ 847 w 1727"/>
                    <a:gd name="T85" fmla="*/ 0 h 1616"/>
                    <a:gd name="T86" fmla="*/ 789 w 1727"/>
                    <a:gd name="T87" fmla="*/ 76 h 1616"/>
                    <a:gd name="T88" fmla="*/ 630 w 1727"/>
                    <a:gd name="T89" fmla="*/ 103 h 1616"/>
                    <a:gd name="T90" fmla="*/ 569 w 1727"/>
                    <a:gd name="T91" fmla="*/ 246 h 1616"/>
                    <a:gd name="T92" fmla="*/ 645 w 1727"/>
                    <a:gd name="T93" fmla="*/ 337 h 1616"/>
                    <a:gd name="T94" fmla="*/ 953 w 1727"/>
                    <a:gd name="T95" fmla="*/ 217 h 1616"/>
                    <a:gd name="T96" fmla="*/ 908 w 1727"/>
                    <a:gd name="T97" fmla="*/ 387 h 1616"/>
                    <a:gd name="T98" fmla="*/ 739 w 1727"/>
                    <a:gd name="T99" fmla="*/ 341 h 1616"/>
                    <a:gd name="T100" fmla="*/ 739 w 1727"/>
                    <a:gd name="T101" fmla="*/ 217 h 16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27" h="1616">
                      <a:moveTo>
                        <a:pt x="940" y="953"/>
                      </a:moveTo>
                      <a:cubicBezTo>
                        <a:pt x="932" y="922"/>
                        <a:pt x="921" y="896"/>
                        <a:pt x="905" y="867"/>
                      </a:cubicBezTo>
                      <a:cubicBezTo>
                        <a:pt x="928" y="820"/>
                        <a:pt x="951" y="772"/>
                        <a:pt x="973" y="725"/>
                      </a:cubicBezTo>
                      <a:cubicBezTo>
                        <a:pt x="946" y="692"/>
                        <a:pt x="921" y="666"/>
                        <a:pt x="887" y="639"/>
                      </a:cubicBezTo>
                      <a:cubicBezTo>
                        <a:pt x="840" y="661"/>
                        <a:pt x="792" y="684"/>
                        <a:pt x="745" y="707"/>
                      </a:cubicBezTo>
                      <a:cubicBezTo>
                        <a:pt x="717" y="691"/>
                        <a:pt x="691" y="680"/>
                        <a:pt x="659" y="672"/>
                      </a:cubicBezTo>
                      <a:cubicBezTo>
                        <a:pt x="641" y="622"/>
                        <a:pt x="624" y="572"/>
                        <a:pt x="607" y="523"/>
                      </a:cubicBezTo>
                      <a:cubicBezTo>
                        <a:pt x="585" y="520"/>
                        <a:pt x="567" y="519"/>
                        <a:pt x="546" y="519"/>
                      </a:cubicBezTo>
                      <a:cubicBezTo>
                        <a:pt x="525" y="519"/>
                        <a:pt x="507" y="520"/>
                        <a:pt x="486" y="523"/>
                      </a:cubicBezTo>
                      <a:cubicBezTo>
                        <a:pt x="468" y="573"/>
                        <a:pt x="451" y="623"/>
                        <a:pt x="434" y="674"/>
                      </a:cubicBezTo>
                      <a:cubicBezTo>
                        <a:pt x="403" y="683"/>
                        <a:pt x="377" y="694"/>
                        <a:pt x="348" y="710"/>
                      </a:cubicBezTo>
                      <a:cubicBezTo>
                        <a:pt x="300" y="687"/>
                        <a:pt x="252" y="664"/>
                        <a:pt x="205" y="642"/>
                      </a:cubicBezTo>
                      <a:cubicBezTo>
                        <a:pt x="172" y="669"/>
                        <a:pt x="146" y="694"/>
                        <a:pt x="119" y="728"/>
                      </a:cubicBezTo>
                      <a:cubicBezTo>
                        <a:pt x="141" y="775"/>
                        <a:pt x="164" y="823"/>
                        <a:pt x="187" y="870"/>
                      </a:cubicBezTo>
                      <a:cubicBezTo>
                        <a:pt x="171" y="898"/>
                        <a:pt x="161" y="924"/>
                        <a:pt x="152" y="956"/>
                      </a:cubicBezTo>
                      <a:cubicBezTo>
                        <a:pt x="102" y="974"/>
                        <a:pt x="52" y="992"/>
                        <a:pt x="3" y="1009"/>
                      </a:cubicBezTo>
                      <a:cubicBezTo>
                        <a:pt x="3" y="1029"/>
                        <a:pt x="0" y="1049"/>
                        <a:pt x="0" y="1069"/>
                      </a:cubicBezTo>
                      <a:cubicBezTo>
                        <a:pt x="0" y="1089"/>
                        <a:pt x="0" y="1109"/>
                        <a:pt x="3" y="1129"/>
                      </a:cubicBezTo>
                      <a:cubicBezTo>
                        <a:pt x="52" y="1147"/>
                        <a:pt x="102" y="1165"/>
                        <a:pt x="152" y="1182"/>
                      </a:cubicBezTo>
                      <a:cubicBezTo>
                        <a:pt x="161" y="1213"/>
                        <a:pt x="171" y="1239"/>
                        <a:pt x="187" y="1268"/>
                      </a:cubicBezTo>
                      <a:cubicBezTo>
                        <a:pt x="165" y="1315"/>
                        <a:pt x="144" y="1362"/>
                        <a:pt x="123" y="1408"/>
                      </a:cubicBezTo>
                      <a:cubicBezTo>
                        <a:pt x="150" y="1442"/>
                        <a:pt x="176" y="1468"/>
                        <a:pt x="209" y="1494"/>
                      </a:cubicBezTo>
                      <a:cubicBezTo>
                        <a:pt x="256" y="1472"/>
                        <a:pt x="304" y="1450"/>
                        <a:pt x="352" y="1427"/>
                      </a:cubicBezTo>
                      <a:cubicBezTo>
                        <a:pt x="381" y="1443"/>
                        <a:pt x="407" y="1453"/>
                        <a:pt x="438" y="1462"/>
                      </a:cubicBezTo>
                      <a:cubicBezTo>
                        <a:pt x="455" y="1512"/>
                        <a:pt x="473" y="1562"/>
                        <a:pt x="491" y="1611"/>
                      </a:cubicBezTo>
                      <a:cubicBezTo>
                        <a:pt x="511" y="1611"/>
                        <a:pt x="531" y="1615"/>
                        <a:pt x="551" y="1615"/>
                      </a:cubicBezTo>
                      <a:cubicBezTo>
                        <a:pt x="571" y="1615"/>
                        <a:pt x="592" y="1615"/>
                        <a:pt x="612" y="1611"/>
                      </a:cubicBezTo>
                      <a:cubicBezTo>
                        <a:pt x="629" y="1562"/>
                        <a:pt x="646" y="1512"/>
                        <a:pt x="664" y="1462"/>
                      </a:cubicBezTo>
                      <a:cubicBezTo>
                        <a:pt x="696" y="1453"/>
                        <a:pt x="722" y="1443"/>
                        <a:pt x="750" y="1427"/>
                      </a:cubicBezTo>
                      <a:cubicBezTo>
                        <a:pt x="797" y="1450"/>
                        <a:pt x="845" y="1472"/>
                        <a:pt x="892" y="1494"/>
                      </a:cubicBezTo>
                      <a:cubicBezTo>
                        <a:pt x="926" y="1467"/>
                        <a:pt x="952" y="1442"/>
                        <a:pt x="979" y="1408"/>
                      </a:cubicBezTo>
                      <a:cubicBezTo>
                        <a:pt x="955" y="1360"/>
                        <a:pt x="931" y="1312"/>
                        <a:pt x="907" y="1264"/>
                      </a:cubicBezTo>
                      <a:cubicBezTo>
                        <a:pt x="923" y="1235"/>
                        <a:pt x="934" y="1210"/>
                        <a:pt x="942" y="1178"/>
                      </a:cubicBezTo>
                      <a:cubicBezTo>
                        <a:pt x="992" y="1161"/>
                        <a:pt x="1042" y="1143"/>
                        <a:pt x="1092" y="1125"/>
                      </a:cubicBezTo>
                      <a:cubicBezTo>
                        <a:pt x="1092" y="1105"/>
                        <a:pt x="1095" y="1085"/>
                        <a:pt x="1095" y="1065"/>
                      </a:cubicBezTo>
                      <a:cubicBezTo>
                        <a:pt x="1095" y="1044"/>
                        <a:pt x="1094" y="1026"/>
                        <a:pt x="1091" y="1005"/>
                      </a:cubicBezTo>
                      <a:cubicBezTo>
                        <a:pt x="1041" y="988"/>
                        <a:pt x="991" y="971"/>
                        <a:pt x="940" y="953"/>
                      </a:cubicBezTo>
                      <a:close/>
                      <a:moveTo>
                        <a:pt x="428" y="1276"/>
                      </a:moveTo>
                      <a:cubicBezTo>
                        <a:pt x="389" y="1254"/>
                        <a:pt x="361" y="1226"/>
                        <a:pt x="339" y="1187"/>
                      </a:cubicBezTo>
                      <a:cubicBezTo>
                        <a:pt x="316" y="1149"/>
                        <a:pt x="306" y="1111"/>
                        <a:pt x="306" y="1066"/>
                      </a:cubicBezTo>
                      <a:cubicBezTo>
                        <a:pt x="306" y="1021"/>
                        <a:pt x="316" y="984"/>
                        <a:pt x="339" y="945"/>
                      </a:cubicBezTo>
                      <a:cubicBezTo>
                        <a:pt x="361" y="907"/>
                        <a:pt x="389" y="878"/>
                        <a:pt x="428" y="856"/>
                      </a:cubicBezTo>
                      <a:cubicBezTo>
                        <a:pt x="466" y="834"/>
                        <a:pt x="504" y="824"/>
                        <a:pt x="549" y="824"/>
                      </a:cubicBezTo>
                      <a:cubicBezTo>
                        <a:pt x="593" y="824"/>
                        <a:pt x="631" y="834"/>
                        <a:pt x="670" y="856"/>
                      </a:cubicBezTo>
                      <a:cubicBezTo>
                        <a:pt x="709" y="878"/>
                        <a:pt x="737" y="907"/>
                        <a:pt x="759" y="945"/>
                      </a:cubicBezTo>
                      <a:cubicBezTo>
                        <a:pt x="781" y="984"/>
                        <a:pt x="791" y="1021"/>
                        <a:pt x="791" y="1066"/>
                      </a:cubicBezTo>
                      <a:cubicBezTo>
                        <a:pt x="791" y="1111"/>
                        <a:pt x="781" y="1149"/>
                        <a:pt x="759" y="1187"/>
                      </a:cubicBezTo>
                      <a:cubicBezTo>
                        <a:pt x="737" y="1226"/>
                        <a:pt x="709" y="1254"/>
                        <a:pt x="670" y="1276"/>
                      </a:cubicBezTo>
                      <a:cubicBezTo>
                        <a:pt x="631" y="1298"/>
                        <a:pt x="593" y="1309"/>
                        <a:pt x="549" y="1309"/>
                      </a:cubicBezTo>
                      <a:cubicBezTo>
                        <a:pt x="504" y="1309"/>
                        <a:pt x="466" y="1298"/>
                        <a:pt x="428" y="1276"/>
                      </a:cubicBezTo>
                      <a:close/>
                      <a:moveTo>
                        <a:pt x="1726" y="682"/>
                      </a:moveTo>
                      <a:cubicBezTo>
                        <a:pt x="1726" y="669"/>
                        <a:pt x="1726" y="656"/>
                        <a:pt x="1726" y="643"/>
                      </a:cubicBezTo>
                      <a:cubicBezTo>
                        <a:pt x="1725" y="629"/>
                        <a:pt x="1725" y="618"/>
                        <a:pt x="1723" y="604"/>
                      </a:cubicBezTo>
                      <a:cubicBezTo>
                        <a:pt x="1691" y="593"/>
                        <a:pt x="1659" y="582"/>
                        <a:pt x="1627" y="571"/>
                      </a:cubicBezTo>
                      <a:cubicBezTo>
                        <a:pt x="1622" y="551"/>
                        <a:pt x="1615" y="535"/>
                        <a:pt x="1605" y="517"/>
                      </a:cubicBezTo>
                      <a:cubicBezTo>
                        <a:pt x="1620" y="486"/>
                        <a:pt x="1634" y="455"/>
                        <a:pt x="1648" y="425"/>
                      </a:cubicBezTo>
                      <a:cubicBezTo>
                        <a:pt x="1632" y="404"/>
                        <a:pt x="1617" y="388"/>
                        <a:pt x="1596" y="371"/>
                      </a:cubicBezTo>
                      <a:cubicBezTo>
                        <a:pt x="1566" y="385"/>
                        <a:pt x="1536" y="399"/>
                        <a:pt x="1505" y="414"/>
                      </a:cubicBezTo>
                      <a:cubicBezTo>
                        <a:pt x="1487" y="404"/>
                        <a:pt x="1471" y="397"/>
                        <a:pt x="1451" y="392"/>
                      </a:cubicBezTo>
                      <a:cubicBezTo>
                        <a:pt x="1440" y="360"/>
                        <a:pt x="1429" y="328"/>
                        <a:pt x="1417" y="296"/>
                      </a:cubicBezTo>
                      <a:cubicBezTo>
                        <a:pt x="1404" y="295"/>
                        <a:pt x="1392" y="294"/>
                        <a:pt x="1379" y="294"/>
                      </a:cubicBezTo>
                      <a:cubicBezTo>
                        <a:pt x="1379" y="294"/>
                        <a:pt x="1379" y="294"/>
                        <a:pt x="1378" y="294"/>
                      </a:cubicBezTo>
                      <a:cubicBezTo>
                        <a:pt x="1365" y="294"/>
                        <a:pt x="1353" y="295"/>
                        <a:pt x="1340" y="297"/>
                      </a:cubicBezTo>
                      <a:cubicBezTo>
                        <a:pt x="1329" y="328"/>
                        <a:pt x="1318" y="360"/>
                        <a:pt x="1306" y="392"/>
                      </a:cubicBezTo>
                      <a:cubicBezTo>
                        <a:pt x="1286" y="398"/>
                        <a:pt x="1270" y="404"/>
                        <a:pt x="1252" y="414"/>
                      </a:cubicBezTo>
                      <a:cubicBezTo>
                        <a:pt x="1222" y="399"/>
                        <a:pt x="1191" y="385"/>
                        <a:pt x="1160" y="371"/>
                      </a:cubicBezTo>
                      <a:cubicBezTo>
                        <a:pt x="1139" y="388"/>
                        <a:pt x="1123" y="404"/>
                        <a:pt x="1106" y="425"/>
                      </a:cubicBezTo>
                      <a:cubicBezTo>
                        <a:pt x="1121" y="455"/>
                        <a:pt x="1135" y="486"/>
                        <a:pt x="1149" y="517"/>
                      </a:cubicBezTo>
                      <a:cubicBezTo>
                        <a:pt x="1139" y="535"/>
                        <a:pt x="1133" y="551"/>
                        <a:pt x="1127" y="571"/>
                      </a:cubicBezTo>
                      <a:cubicBezTo>
                        <a:pt x="1095" y="582"/>
                        <a:pt x="1063" y="593"/>
                        <a:pt x="1031" y="604"/>
                      </a:cubicBezTo>
                      <a:cubicBezTo>
                        <a:pt x="1031" y="617"/>
                        <a:pt x="1031" y="630"/>
                        <a:pt x="1031" y="643"/>
                      </a:cubicBezTo>
                      <a:cubicBezTo>
                        <a:pt x="1031" y="656"/>
                        <a:pt x="1031" y="669"/>
                        <a:pt x="1031" y="682"/>
                      </a:cubicBezTo>
                      <a:cubicBezTo>
                        <a:pt x="1063" y="693"/>
                        <a:pt x="1095" y="704"/>
                        <a:pt x="1127" y="716"/>
                      </a:cubicBezTo>
                      <a:cubicBezTo>
                        <a:pt x="1133" y="735"/>
                        <a:pt x="1139" y="752"/>
                        <a:pt x="1149" y="770"/>
                      </a:cubicBezTo>
                      <a:cubicBezTo>
                        <a:pt x="1135" y="800"/>
                        <a:pt x="1121" y="830"/>
                        <a:pt x="1106" y="860"/>
                      </a:cubicBezTo>
                      <a:cubicBezTo>
                        <a:pt x="1123" y="881"/>
                        <a:pt x="1139" y="897"/>
                        <a:pt x="1160" y="914"/>
                      </a:cubicBezTo>
                      <a:cubicBezTo>
                        <a:pt x="1191" y="900"/>
                        <a:pt x="1222" y="886"/>
                        <a:pt x="1252" y="871"/>
                      </a:cubicBezTo>
                      <a:cubicBezTo>
                        <a:pt x="1270" y="881"/>
                        <a:pt x="1286" y="888"/>
                        <a:pt x="1306" y="893"/>
                      </a:cubicBezTo>
                      <a:cubicBezTo>
                        <a:pt x="1317" y="925"/>
                        <a:pt x="1328" y="957"/>
                        <a:pt x="1338" y="989"/>
                      </a:cubicBezTo>
                      <a:cubicBezTo>
                        <a:pt x="1351" y="989"/>
                        <a:pt x="1364" y="989"/>
                        <a:pt x="1376" y="989"/>
                      </a:cubicBezTo>
                      <a:cubicBezTo>
                        <a:pt x="1389" y="989"/>
                        <a:pt x="1402" y="989"/>
                        <a:pt x="1415" y="989"/>
                      </a:cubicBezTo>
                      <a:cubicBezTo>
                        <a:pt x="1427" y="957"/>
                        <a:pt x="1438" y="925"/>
                        <a:pt x="1449" y="893"/>
                      </a:cubicBezTo>
                      <a:cubicBezTo>
                        <a:pt x="1468" y="888"/>
                        <a:pt x="1485" y="881"/>
                        <a:pt x="1503" y="871"/>
                      </a:cubicBezTo>
                      <a:cubicBezTo>
                        <a:pt x="1534" y="886"/>
                        <a:pt x="1564" y="900"/>
                        <a:pt x="1594" y="914"/>
                      </a:cubicBezTo>
                      <a:cubicBezTo>
                        <a:pt x="1615" y="897"/>
                        <a:pt x="1631" y="881"/>
                        <a:pt x="1648" y="860"/>
                      </a:cubicBezTo>
                      <a:cubicBezTo>
                        <a:pt x="1634" y="830"/>
                        <a:pt x="1620" y="800"/>
                        <a:pt x="1605" y="770"/>
                      </a:cubicBezTo>
                      <a:cubicBezTo>
                        <a:pt x="1615" y="752"/>
                        <a:pt x="1622" y="735"/>
                        <a:pt x="1628" y="716"/>
                      </a:cubicBezTo>
                      <a:cubicBezTo>
                        <a:pt x="1661" y="704"/>
                        <a:pt x="1694" y="693"/>
                        <a:pt x="1726" y="682"/>
                      </a:cubicBezTo>
                      <a:close/>
                      <a:moveTo>
                        <a:pt x="1299" y="777"/>
                      </a:moveTo>
                      <a:cubicBezTo>
                        <a:pt x="1274" y="762"/>
                        <a:pt x="1257" y="745"/>
                        <a:pt x="1242" y="721"/>
                      </a:cubicBezTo>
                      <a:cubicBezTo>
                        <a:pt x="1228" y="696"/>
                        <a:pt x="1222" y="671"/>
                        <a:pt x="1222" y="643"/>
                      </a:cubicBezTo>
                      <a:cubicBezTo>
                        <a:pt x="1222" y="614"/>
                        <a:pt x="1228" y="590"/>
                        <a:pt x="1242" y="566"/>
                      </a:cubicBezTo>
                      <a:cubicBezTo>
                        <a:pt x="1257" y="541"/>
                        <a:pt x="1274" y="523"/>
                        <a:pt x="1299" y="509"/>
                      </a:cubicBezTo>
                      <a:cubicBezTo>
                        <a:pt x="1324" y="495"/>
                        <a:pt x="1349" y="488"/>
                        <a:pt x="1377" y="488"/>
                      </a:cubicBezTo>
                      <a:cubicBezTo>
                        <a:pt x="1406" y="488"/>
                        <a:pt x="1429" y="495"/>
                        <a:pt x="1454" y="509"/>
                      </a:cubicBezTo>
                      <a:cubicBezTo>
                        <a:pt x="1479" y="523"/>
                        <a:pt x="1497" y="541"/>
                        <a:pt x="1511" y="566"/>
                      </a:cubicBezTo>
                      <a:cubicBezTo>
                        <a:pt x="1525" y="590"/>
                        <a:pt x="1532" y="614"/>
                        <a:pt x="1532" y="643"/>
                      </a:cubicBezTo>
                      <a:cubicBezTo>
                        <a:pt x="1532" y="671"/>
                        <a:pt x="1525" y="696"/>
                        <a:pt x="1511" y="721"/>
                      </a:cubicBezTo>
                      <a:cubicBezTo>
                        <a:pt x="1497" y="745"/>
                        <a:pt x="1479" y="762"/>
                        <a:pt x="1454" y="777"/>
                      </a:cubicBezTo>
                      <a:cubicBezTo>
                        <a:pt x="1429" y="791"/>
                        <a:pt x="1406" y="798"/>
                        <a:pt x="1377" y="798"/>
                      </a:cubicBezTo>
                      <a:cubicBezTo>
                        <a:pt x="1349" y="798"/>
                        <a:pt x="1324" y="791"/>
                        <a:pt x="1299" y="777"/>
                      </a:cubicBezTo>
                      <a:close/>
                      <a:moveTo>
                        <a:pt x="645" y="337"/>
                      </a:moveTo>
                      <a:cubicBezTo>
                        <a:pt x="650" y="353"/>
                        <a:pt x="655" y="366"/>
                        <a:pt x="663" y="380"/>
                      </a:cubicBezTo>
                      <a:cubicBezTo>
                        <a:pt x="651" y="404"/>
                        <a:pt x="640" y="428"/>
                        <a:pt x="629" y="453"/>
                      </a:cubicBezTo>
                      <a:cubicBezTo>
                        <a:pt x="642" y="470"/>
                        <a:pt x="655" y="483"/>
                        <a:pt x="672" y="496"/>
                      </a:cubicBezTo>
                      <a:cubicBezTo>
                        <a:pt x="696" y="484"/>
                        <a:pt x="720" y="473"/>
                        <a:pt x="744" y="462"/>
                      </a:cubicBezTo>
                      <a:cubicBezTo>
                        <a:pt x="759" y="470"/>
                        <a:pt x="772" y="475"/>
                        <a:pt x="787" y="479"/>
                      </a:cubicBezTo>
                      <a:cubicBezTo>
                        <a:pt x="796" y="504"/>
                        <a:pt x="805" y="530"/>
                        <a:pt x="815" y="556"/>
                      </a:cubicBezTo>
                      <a:cubicBezTo>
                        <a:pt x="825" y="556"/>
                        <a:pt x="835" y="556"/>
                        <a:pt x="845" y="556"/>
                      </a:cubicBezTo>
                      <a:cubicBezTo>
                        <a:pt x="855" y="556"/>
                        <a:pt x="865" y="556"/>
                        <a:pt x="875" y="556"/>
                      </a:cubicBezTo>
                      <a:cubicBezTo>
                        <a:pt x="884" y="530"/>
                        <a:pt x="893" y="504"/>
                        <a:pt x="902" y="479"/>
                      </a:cubicBezTo>
                      <a:cubicBezTo>
                        <a:pt x="918" y="475"/>
                        <a:pt x="931" y="470"/>
                        <a:pt x="945" y="461"/>
                      </a:cubicBezTo>
                      <a:cubicBezTo>
                        <a:pt x="970" y="472"/>
                        <a:pt x="995" y="484"/>
                        <a:pt x="1019" y="496"/>
                      </a:cubicBezTo>
                      <a:cubicBezTo>
                        <a:pt x="1035" y="483"/>
                        <a:pt x="1048" y="470"/>
                        <a:pt x="1062" y="453"/>
                      </a:cubicBezTo>
                      <a:cubicBezTo>
                        <a:pt x="1051" y="428"/>
                        <a:pt x="1039" y="404"/>
                        <a:pt x="1027" y="380"/>
                      </a:cubicBezTo>
                      <a:cubicBezTo>
                        <a:pt x="1035" y="366"/>
                        <a:pt x="1041" y="353"/>
                        <a:pt x="1045" y="337"/>
                      </a:cubicBezTo>
                      <a:cubicBezTo>
                        <a:pt x="1071" y="328"/>
                        <a:pt x="1097" y="319"/>
                        <a:pt x="1122" y="310"/>
                      </a:cubicBezTo>
                      <a:cubicBezTo>
                        <a:pt x="1122" y="299"/>
                        <a:pt x="1122" y="289"/>
                        <a:pt x="1122" y="279"/>
                      </a:cubicBezTo>
                      <a:cubicBezTo>
                        <a:pt x="1123" y="273"/>
                        <a:pt x="1123" y="268"/>
                        <a:pt x="1123" y="263"/>
                      </a:cubicBezTo>
                      <a:cubicBezTo>
                        <a:pt x="1123" y="257"/>
                        <a:pt x="1123" y="252"/>
                        <a:pt x="1122" y="246"/>
                      </a:cubicBezTo>
                      <a:cubicBezTo>
                        <a:pt x="1097" y="237"/>
                        <a:pt x="1072" y="228"/>
                        <a:pt x="1046" y="219"/>
                      </a:cubicBezTo>
                      <a:cubicBezTo>
                        <a:pt x="1042" y="203"/>
                        <a:pt x="1036" y="190"/>
                        <a:pt x="1029" y="176"/>
                      </a:cubicBezTo>
                      <a:cubicBezTo>
                        <a:pt x="1041" y="151"/>
                        <a:pt x="1052" y="127"/>
                        <a:pt x="1063" y="103"/>
                      </a:cubicBezTo>
                      <a:cubicBezTo>
                        <a:pt x="1050" y="86"/>
                        <a:pt x="1037" y="73"/>
                        <a:pt x="1020" y="59"/>
                      </a:cubicBezTo>
                      <a:cubicBezTo>
                        <a:pt x="996" y="70"/>
                        <a:pt x="972" y="82"/>
                        <a:pt x="947" y="94"/>
                      </a:cubicBezTo>
                      <a:cubicBezTo>
                        <a:pt x="933" y="86"/>
                        <a:pt x="920" y="81"/>
                        <a:pt x="904" y="76"/>
                      </a:cubicBezTo>
                      <a:cubicBezTo>
                        <a:pt x="895" y="50"/>
                        <a:pt x="886" y="25"/>
                        <a:pt x="877" y="0"/>
                      </a:cubicBezTo>
                      <a:cubicBezTo>
                        <a:pt x="871" y="0"/>
                        <a:pt x="867" y="0"/>
                        <a:pt x="862" y="0"/>
                      </a:cubicBezTo>
                      <a:cubicBezTo>
                        <a:pt x="856" y="0"/>
                        <a:pt x="852" y="0"/>
                        <a:pt x="847" y="0"/>
                      </a:cubicBezTo>
                      <a:cubicBezTo>
                        <a:pt x="842" y="0"/>
                        <a:pt x="837" y="0"/>
                        <a:pt x="832" y="0"/>
                      </a:cubicBezTo>
                      <a:cubicBezTo>
                        <a:pt x="826" y="0"/>
                        <a:pt x="822" y="0"/>
                        <a:pt x="816" y="0"/>
                      </a:cubicBezTo>
                      <a:cubicBezTo>
                        <a:pt x="807" y="25"/>
                        <a:pt x="798" y="50"/>
                        <a:pt x="789" y="76"/>
                      </a:cubicBezTo>
                      <a:cubicBezTo>
                        <a:pt x="773" y="81"/>
                        <a:pt x="761" y="86"/>
                        <a:pt x="746" y="94"/>
                      </a:cubicBezTo>
                      <a:cubicBezTo>
                        <a:pt x="721" y="82"/>
                        <a:pt x="697" y="70"/>
                        <a:pt x="673" y="59"/>
                      </a:cubicBezTo>
                      <a:cubicBezTo>
                        <a:pt x="657" y="73"/>
                        <a:pt x="644" y="86"/>
                        <a:pt x="630" y="103"/>
                      </a:cubicBezTo>
                      <a:cubicBezTo>
                        <a:pt x="641" y="127"/>
                        <a:pt x="653" y="151"/>
                        <a:pt x="665" y="175"/>
                      </a:cubicBezTo>
                      <a:cubicBezTo>
                        <a:pt x="657" y="190"/>
                        <a:pt x="652" y="203"/>
                        <a:pt x="647" y="218"/>
                      </a:cubicBezTo>
                      <a:cubicBezTo>
                        <a:pt x="621" y="227"/>
                        <a:pt x="595" y="236"/>
                        <a:pt x="569" y="246"/>
                      </a:cubicBezTo>
                      <a:cubicBezTo>
                        <a:pt x="569" y="256"/>
                        <a:pt x="569" y="266"/>
                        <a:pt x="569" y="277"/>
                      </a:cubicBezTo>
                      <a:cubicBezTo>
                        <a:pt x="569" y="287"/>
                        <a:pt x="569" y="297"/>
                        <a:pt x="569" y="308"/>
                      </a:cubicBezTo>
                      <a:cubicBezTo>
                        <a:pt x="594" y="317"/>
                        <a:pt x="619" y="327"/>
                        <a:pt x="645" y="337"/>
                      </a:cubicBezTo>
                      <a:close/>
                      <a:moveTo>
                        <a:pt x="846" y="155"/>
                      </a:moveTo>
                      <a:cubicBezTo>
                        <a:pt x="868" y="155"/>
                        <a:pt x="889" y="160"/>
                        <a:pt x="908" y="172"/>
                      </a:cubicBezTo>
                      <a:cubicBezTo>
                        <a:pt x="928" y="183"/>
                        <a:pt x="942" y="197"/>
                        <a:pt x="953" y="217"/>
                      </a:cubicBezTo>
                      <a:cubicBezTo>
                        <a:pt x="965" y="237"/>
                        <a:pt x="970" y="256"/>
                        <a:pt x="970" y="279"/>
                      </a:cubicBezTo>
                      <a:cubicBezTo>
                        <a:pt x="970" y="302"/>
                        <a:pt x="965" y="321"/>
                        <a:pt x="953" y="341"/>
                      </a:cubicBezTo>
                      <a:cubicBezTo>
                        <a:pt x="942" y="361"/>
                        <a:pt x="928" y="375"/>
                        <a:pt x="908" y="387"/>
                      </a:cubicBezTo>
                      <a:cubicBezTo>
                        <a:pt x="889" y="398"/>
                        <a:pt x="868" y="403"/>
                        <a:pt x="846" y="403"/>
                      </a:cubicBezTo>
                      <a:cubicBezTo>
                        <a:pt x="824" y="403"/>
                        <a:pt x="803" y="398"/>
                        <a:pt x="784" y="387"/>
                      </a:cubicBezTo>
                      <a:cubicBezTo>
                        <a:pt x="764" y="375"/>
                        <a:pt x="750" y="361"/>
                        <a:pt x="739" y="341"/>
                      </a:cubicBezTo>
                      <a:cubicBezTo>
                        <a:pt x="728" y="321"/>
                        <a:pt x="722" y="302"/>
                        <a:pt x="722" y="279"/>
                      </a:cubicBezTo>
                      <a:lnTo>
                        <a:pt x="722" y="279"/>
                      </a:lnTo>
                      <a:cubicBezTo>
                        <a:pt x="722" y="256"/>
                        <a:pt x="728" y="236"/>
                        <a:pt x="739" y="217"/>
                      </a:cubicBezTo>
                      <a:cubicBezTo>
                        <a:pt x="750" y="197"/>
                        <a:pt x="764" y="182"/>
                        <a:pt x="784" y="171"/>
                      </a:cubicBezTo>
                      <a:cubicBezTo>
                        <a:pt x="803" y="159"/>
                        <a:pt x="824" y="155"/>
                        <a:pt x="846" y="1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523A62A-8AA5-40D0-85DA-0B0859C4952E}"/>
              </a:ext>
            </a:extLst>
          </p:cNvPr>
          <p:cNvSpPr/>
          <p:nvPr/>
        </p:nvSpPr>
        <p:spPr>
          <a:xfrm>
            <a:off x="838800" y="2596896"/>
            <a:ext cx="3108960" cy="18004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Leverage collective fraud data across multiple travel clients from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the airline, train, hotel and online travel agents (OTA) verticals</a:t>
            </a:r>
          </a:p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Evaluating approximately 25 million accounts, more than 50 million transactions and over 120,000 fraudulent transactions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0A848F-1CE4-440D-A417-1CABF48B536A}"/>
              </a:ext>
            </a:extLst>
          </p:cNvPr>
          <p:cNvSpPr/>
          <p:nvPr/>
        </p:nvSpPr>
        <p:spPr>
          <a:xfrm>
            <a:off x="8244840" y="2596896"/>
            <a:ext cx="3108960" cy="11541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Sector model designed to identify high-value transaction types</a:t>
            </a:r>
          </a:p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Pooling of travel data facilitates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a stronger detection system across this sector </a:t>
            </a:r>
          </a:p>
        </p:txBody>
      </p:sp>
      <p:sp>
        <p:nvSpPr>
          <p:cNvPr id="68" name="Slide Number Placeholder 1">
            <a:extLst>
              <a:ext uri="{FF2B5EF4-FFF2-40B4-BE49-F238E27FC236}">
                <a16:creationId xmlns:a16="http://schemas.microsoft.com/office/drawing/2014/main" id="{4ECD1EA2-CDA3-45C5-BB90-C3331C2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9" name="Footer Placeholder 2">
            <a:extLst>
              <a:ext uri="{FF2B5EF4-FFF2-40B4-BE49-F238E27FC236}">
                <a16:creationId xmlns:a16="http://schemas.microsoft.com/office/drawing/2014/main" id="{70EED35F-0D7C-46C2-9C26-8D212BDF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A55A4-7470-4277-B3D7-BE7FFF5E5CE3}"/>
              </a:ext>
            </a:extLst>
          </p:cNvPr>
          <p:cNvGrpSpPr/>
          <p:nvPr/>
        </p:nvGrpSpPr>
        <p:grpSpPr>
          <a:xfrm>
            <a:off x="4541820" y="1679420"/>
            <a:ext cx="3108960" cy="752281"/>
            <a:chOff x="4369200" y="1679420"/>
            <a:chExt cx="3108960" cy="7522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73EFE5E-2D9A-49C5-83ED-8F73287CE8A9}"/>
                </a:ext>
              </a:extLst>
            </p:cNvPr>
            <p:cNvSpPr/>
            <p:nvPr/>
          </p:nvSpPr>
          <p:spPr>
            <a:xfrm>
              <a:off x="5364353" y="1878589"/>
              <a:ext cx="2113807" cy="353943"/>
            </a:xfrm>
            <a:prstGeom prst="rect">
              <a:avLst/>
            </a:prstGeom>
          </p:spPr>
          <p:txBody>
            <a:bodyPr wrap="square" lIns="0" tIns="0" rIns="0" anchor="ctr">
              <a:spAutoFit/>
            </a:bodyPr>
            <a:lstStyle/>
            <a:p>
              <a:r>
                <a:rPr lang="en-GB" sz="2000" b="1" dirty="0">
                  <a:solidFill>
                    <a:schemeClr val="accent1"/>
                  </a:solidFill>
                </a:rPr>
                <a:t>CHALLENGE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EF7F4A3-3E24-408B-8CDA-2280E2006D6D}"/>
                </a:ext>
              </a:extLst>
            </p:cNvPr>
            <p:cNvGrpSpPr/>
            <p:nvPr/>
          </p:nvGrpSpPr>
          <p:grpSpPr>
            <a:xfrm>
              <a:off x="4369200" y="1679420"/>
              <a:ext cx="752281" cy="752281"/>
              <a:chOff x="4432934" y="1800000"/>
              <a:chExt cx="905100" cy="90510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F58095E-CDD3-44C0-BCA6-36052EB02A8E}"/>
                  </a:ext>
                </a:extLst>
              </p:cNvPr>
              <p:cNvSpPr/>
              <p:nvPr/>
            </p:nvSpPr>
            <p:spPr>
              <a:xfrm>
                <a:off x="4432934" y="1800000"/>
                <a:ext cx="905100" cy="905100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 w="25400">
                <a:solidFill>
                  <a:schemeClr val="bg1"/>
                </a:solidFill>
              </a:ln>
              <a:effectLst>
                <a:outerShdw blurRad="317500" dist="127000" dir="5400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13" dirty="0"/>
              </a:p>
            </p:txBody>
          </p:sp>
          <p:grpSp>
            <p:nvGrpSpPr>
              <p:cNvPr id="84" name="Group 5">
                <a:extLst>
                  <a:ext uri="{FF2B5EF4-FFF2-40B4-BE49-F238E27FC236}">
                    <a16:creationId xmlns:a16="http://schemas.microsoft.com/office/drawing/2014/main" id="{240DF11F-25A5-4CF9-A4F8-AD1073956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919" y="2015027"/>
                <a:ext cx="371131" cy="475047"/>
                <a:chOff x="1185" y="1544"/>
                <a:chExt cx="350" cy="448"/>
              </a:xfrm>
              <a:solidFill>
                <a:schemeClr val="accent1"/>
              </a:solidFill>
            </p:grpSpPr>
            <p:sp>
              <p:nvSpPr>
                <p:cNvPr id="85" name="Freeform 6">
                  <a:extLst>
                    <a:ext uri="{FF2B5EF4-FFF2-40B4-BE49-F238E27FC236}">
                      <a16:creationId xmlns:a16="http://schemas.microsoft.com/office/drawing/2014/main" id="{9E7F5918-EE2B-4C31-8665-E7B8E4BE6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5" y="1544"/>
                  <a:ext cx="350" cy="448"/>
                </a:xfrm>
                <a:custGeom>
                  <a:avLst/>
                  <a:gdLst>
                    <a:gd name="T0" fmla="*/ 896 w 1550"/>
                    <a:gd name="T1" fmla="*/ 257 h 1982"/>
                    <a:gd name="T2" fmla="*/ 552 w 1550"/>
                    <a:gd name="T3" fmla="*/ 1140 h 1982"/>
                    <a:gd name="T4" fmla="*/ 394 w 1550"/>
                    <a:gd name="T5" fmla="*/ 774 h 1982"/>
                    <a:gd name="T6" fmla="*/ 0 w 1550"/>
                    <a:gd name="T7" fmla="*/ 1981 h 1982"/>
                    <a:gd name="T8" fmla="*/ 433 w 1550"/>
                    <a:gd name="T9" fmla="*/ 1448 h 1982"/>
                    <a:gd name="T10" fmla="*/ 591 w 1550"/>
                    <a:gd name="T11" fmla="*/ 1816 h 1982"/>
                    <a:gd name="T12" fmla="*/ 935 w 1550"/>
                    <a:gd name="T13" fmla="*/ 932 h 1982"/>
                    <a:gd name="T14" fmla="*/ 1093 w 1550"/>
                    <a:gd name="T15" fmla="*/ 1298 h 1982"/>
                    <a:gd name="T16" fmla="*/ 1549 w 1550"/>
                    <a:gd name="T17" fmla="*/ 0 h 1982"/>
                    <a:gd name="T18" fmla="*/ 1054 w 1550"/>
                    <a:gd name="T19" fmla="*/ 624 h 1982"/>
                    <a:gd name="T20" fmla="*/ 896 w 1550"/>
                    <a:gd name="T21" fmla="*/ 257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50" h="1982">
                      <a:moveTo>
                        <a:pt x="896" y="257"/>
                      </a:moveTo>
                      <a:lnTo>
                        <a:pt x="552" y="1140"/>
                      </a:lnTo>
                      <a:lnTo>
                        <a:pt x="394" y="774"/>
                      </a:lnTo>
                      <a:lnTo>
                        <a:pt x="0" y="1981"/>
                      </a:lnTo>
                      <a:lnTo>
                        <a:pt x="433" y="1448"/>
                      </a:lnTo>
                      <a:lnTo>
                        <a:pt x="591" y="1816"/>
                      </a:lnTo>
                      <a:lnTo>
                        <a:pt x="935" y="932"/>
                      </a:lnTo>
                      <a:lnTo>
                        <a:pt x="1093" y="1298"/>
                      </a:lnTo>
                      <a:lnTo>
                        <a:pt x="1549" y="0"/>
                      </a:lnTo>
                      <a:lnTo>
                        <a:pt x="1054" y="624"/>
                      </a:lnTo>
                      <a:lnTo>
                        <a:pt x="896" y="257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9528151-A383-4196-A55D-D1AA600B907A}"/>
              </a:ext>
            </a:extLst>
          </p:cNvPr>
          <p:cNvSpPr/>
          <p:nvPr/>
        </p:nvSpPr>
        <p:spPr>
          <a:xfrm>
            <a:off x="4541820" y="2596896"/>
            <a:ext cx="3108960" cy="15850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Travel purchases tend to have higher average transaction values (e.g., plane tickets, train tickets, hotel stays, travel/vacation packages, etc.) with lower frequency</a:t>
            </a:r>
          </a:p>
          <a:p>
            <a:pPr marL="182880" indent="-18288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Average fraud loss is $500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per transaction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52DD006-C830-4735-A30E-FC8A6613C8FD}"/>
              </a:ext>
            </a:extLst>
          </p:cNvPr>
          <p:cNvSpPr/>
          <p:nvPr/>
        </p:nvSpPr>
        <p:spPr>
          <a:xfrm>
            <a:off x="1453800" y="4754880"/>
            <a:ext cx="9900600" cy="14238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7FD4062-2914-4000-BE62-909836150162}"/>
              </a:ext>
            </a:extLst>
          </p:cNvPr>
          <p:cNvSpPr/>
          <p:nvPr/>
        </p:nvSpPr>
        <p:spPr>
          <a:xfrm>
            <a:off x="2294599" y="5259077"/>
            <a:ext cx="1446821" cy="415498"/>
          </a:xfrm>
          <a:prstGeom prst="rect">
            <a:avLst/>
          </a:prstGeom>
        </p:spPr>
        <p:txBody>
          <a:bodyPr wrap="square" lIns="0" tIns="0" rIns="0" anchor="ctr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RESULTS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EE77DEE-9B9F-45F8-8D63-AA2BFAECB2EA}"/>
              </a:ext>
            </a:extLst>
          </p:cNvPr>
          <p:cNvSpPr/>
          <p:nvPr/>
        </p:nvSpPr>
        <p:spPr>
          <a:xfrm>
            <a:off x="4367916" y="4897441"/>
            <a:ext cx="6585948" cy="113877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182880" indent="-182880"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Travel sector model false positive rate is </a:t>
            </a:r>
            <a:r>
              <a:rPr lang="en-GB" sz="1600" b="1" dirty="0">
                <a:solidFill>
                  <a:schemeClr val="accent6">
                    <a:lumMod val="25000"/>
                  </a:schemeClr>
                </a:solidFill>
              </a:rPr>
              <a:t>12:1</a:t>
            </a:r>
          </a:p>
          <a:p>
            <a:pPr marL="182880" indent="-182880"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Model detected </a:t>
            </a:r>
            <a:r>
              <a:rPr lang="en-GB" sz="1600" b="1" dirty="0">
                <a:solidFill>
                  <a:schemeClr val="accent6">
                    <a:lumMod val="25000"/>
                  </a:schemeClr>
                </a:solidFill>
              </a:rPr>
              <a:t>more than 45% </a:t>
            </a: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of fraudulent transactions</a:t>
            </a:r>
          </a:p>
          <a:p>
            <a:pPr marL="182880" indent="-182880"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Fraud amount alerted </a:t>
            </a:r>
            <a:r>
              <a:rPr lang="en-GB" sz="1600" b="1" dirty="0">
                <a:solidFill>
                  <a:schemeClr val="accent6">
                    <a:lumMod val="25000"/>
                  </a:schemeClr>
                </a:solidFill>
              </a:rPr>
              <a:t>60% </a:t>
            </a: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total fraud loss </a:t>
            </a:r>
          </a:p>
          <a:p>
            <a:pPr marL="182880" indent="-182880">
              <a:spcBef>
                <a:spcPts val="4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More than </a:t>
            </a:r>
            <a:r>
              <a:rPr lang="en-GB" sz="1600" b="1" dirty="0">
                <a:solidFill>
                  <a:schemeClr val="accent6">
                    <a:lumMod val="25000"/>
                  </a:schemeClr>
                </a:solidFill>
              </a:rPr>
              <a:t>US$35M </a:t>
            </a:r>
            <a:r>
              <a:rPr lang="en-GB" sz="1600" dirty="0">
                <a:solidFill>
                  <a:schemeClr val="accent6">
                    <a:lumMod val="25000"/>
                  </a:schemeClr>
                </a:solidFill>
              </a:rPr>
              <a:t>fraud losses detected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EB0527F-D891-4EA2-BB19-341312F08512}"/>
              </a:ext>
            </a:extLst>
          </p:cNvPr>
          <p:cNvGrpSpPr/>
          <p:nvPr/>
        </p:nvGrpSpPr>
        <p:grpSpPr>
          <a:xfrm>
            <a:off x="838800" y="4905673"/>
            <a:ext cx="1122307" cy="1122307"/>
            <a:chOff x="1238736" y="4709762"/>
            <a:chExt cx="1102787" cy="110278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688F414-2EEA-43AA-9012-0D7AB9BB8CFB}"/>
                </a:ext>
              </a:extLst>
            </p:cNvPr>
            <p:cNvSpPr/>
            <p:nvPr/>
          </p:nvSpPr>
          <p:spPr>
            <a:xfrm>
              <a:off x="1238736" y="4709762"/>
              <a:ext cx="1102787" cy="110278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93" name="Freeform 2">
              <a:extLst>
                <a:ext uri="{FF2B5EF4-FFF2-40B4-BE49-F238E27FC236}">
                  <a16:creationId xmlns:a16="http://schemas.microsoft.com/office/drawing/2014/main" id="{1A3D38AD-F2A3-4D1B-9969-3B0D03F95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348" y="4994550"/>
              <a:ext cx="549563" cy="533208"/>
            </a:xfrm>
            <a:custGeom>
              <a:avLst/>
              <a:gdLst>
                <a:gd name="T0" fmla="*/ 1326 w 1486"/>
                <a:gd name="T1" fmla="*/ 583 h 1443"/>
                <a:gd name="T2" fmla="*/ 1047 w 1486"/>
                <a:gd name="T3" fmla="*/ 850 h 1443"/>
                <a:gd name="T4" fmla="*/ 1047 w 1486"/>
                <a:gd name="T5" fmla="*/ 850 h 1443"/>
                <a:gd name="T6" fmla="*/ 1055 w 1486"/>
                <a:gd name="T7" fmla="*/ 903 h 1443"/>
                <a:gd name="T8" fmla="*/ 1034 w 1486"/>
                <a:gd name="T9" fmla="*/ 983 h 1443"/>
                <a:gd name="T10" fmla="*/ 975 w 1486"/>
                <a:gd name="T11" fmla="*/ 1042 h 1443"/>
                <a:gd name="T12" fmla="*/ 894 w 1486"/>
                <a:gd name="T13" fmla="*/ 1064 h 1443"/>
                <a:gd name="T14" fmla="*/ 814 w 1486"/>
                <a:gd name="T15" fmla="*/ 1042 h 1443"/>
                <a:gd name="T16" fmla="*/ 755 w 1486"/>
                <a:gd name="T17" fmla="*/ 983 h 1443"/>
                <a:gd name="T18" fmla="*/ 734 w 1486"/>
                <a:gd name="T19" fmla="*/ 903 h 1443"/>
                <a:gd name="T20" fmla="*/ 738 w 1486"/>
                <a:gd name="T21" fmla="*/ 870 h 1443"/>
                <a:gd name="T22" fmla="*/ 442 w 1486"/>
                <a:gd name="T23" fmla="*/ 673 h 1443"/>
                <a:gd name="T24" fmla="*/ 442 w 1486"/>
                <a:gd name="T25" fmla="*/ 673 h 1443"/>
                <a:gd name="T26" fmla="*/ 421 w 1486"/>
                <a:gd name="T27" fmla="*/ 688 h 1443"/>
                <a:gd name="T28" fmla="*/ 346 w 1486"/>
                <a:gd name="T29" fmla="*/ 707 h 1443"/>
                <a:gd name="T30" fmla="*/ 274 w 1486"/>
                <a:gd name="T31" fmla="*/ 689 h 1443"/>
                <a:gd name="T32" fmla="*/ 108 w 1486"/>
                <a:gd name="T33" fmla="*/ 855 h 1443"/>
                <a:gd name="T34" fmla="*/ 108 w 1486"/>
                <a:gd name="T35" fmla="*/ 1334 h 1443"/>
                <a:gd name="T36" fmla="*/ 1442 w 1486"/>
                <a:gd name="T37" fmla="*/ 1334 h 1443"/>
                <a:gd name="T38" fmla="*/ 1442 w 1486"/>
                <a:gd name="T39" fmla="*/ 1442 h 1443"/>
                <a:gd name="T40" fmla="*/ 0 w 1486"/>
                <a:gd name="T41" fmla="*/ 1442 h 1443"/>
                <a:gd name="T42" fmla="*/ 0 w 1486"/>
                <a:gd name="T43" fmla="*/ 0 h 1443"/>
                <a:gd name="T44" fmla="*/ 108 w 1486"/>
                <a:gd name="T45" fmla="*/ 0 h 1443"/>
                <a:gd name="T46" fmla="*/ 108 w 1486"/>
                <a:gd name="T47" fmla="*/ 697 h 1443"/>
                <a:gd name="T48" fmla="*/ 200 w 1486"/>
                <a:gd name="T49" fmla="*/ 603 h 1443"/>
                <a:gd name="T50" fmla="*/ 200 w 1486"/>
                <a:gd name="T51" fmla="*/ 603 h 1443"/>
                <a:gd name="T52" fmla="*/ 191 w 1486"/>
                <a:gd name="T53" fmla="*/ 552 h 1443"/>
                <a:gd name="T54" fmla="*/ 191 w 1486"/>
                <a:gd name="T55" fmla="*/ 552 h 1443"/>
                <a:gd name="T56" fmla="*/ 191 w 1486"/>
                <a:gd name="T57" fmla="*/ 549 h 1443"/>
                <a:gd name="T58" fmla="*/ 212 w 1486"/>
                <a:gd name="T59" fmla="*/ 472 h 1443"/>
                <a:gd name="T60" fmla="*/ 268 w 1486"/>
                <a:gd name="T61" fmla="*/ 415 h 1443"/>
                <a:gd name="T62" fmla="*/ 345 w 1486"/>
                <a:gd name="T63" fmla="*/ 395 h 1443"/>
                <a:gd name="T64" fmla="*/ 422 w 1486"/>
                <a:gd name="T65" fmla="*/ 415 h 1443"/>
                <a:gd name="T66" fmla="*/ 479 w 1486"/>
                <a:gd name="T67" fmla="*/ 472 h 1443"/>
                <a:gd name="T68" fmla="*/ 499 w 1486"/>
                <a:gd name="T69" fmla="*/ 549 h 1443"/>
                <a:gd name="T70" fmla="*/ 497 w 1486"/>
                <a:gd name="T71" fmla="*/ 574 h 1443"/>
                <a:gd name="T72" fmla="*/ 796 w 1486"/>
                <a:gd name="T73" fmla="*/ 774 h 1443"/>
                <a:gd name="T74" fmla="*/ 796 w 1486"/>
                <a:gd name="T75" fmla="*/ 774 h 1443"/>
                <a:gd name="T76" fmla="*/ 815 w 1486"/>
                <a:gd name="T77" fmla="*/ 761 h 1443"/>
                <a:gd name="T78" fmla="*/ 894 w 1486"/>
                <a:gd name="T79" fmla="*/ 740 h 1443"/>
                <a:gd name="T80" fmla="*/ 973 w 1486"/>
                <a:gd name="T81" fmla="*/ 761 h 1443"/>
                <a:gd name="T82" fmla="*/ 975 w 1486"/>
                <a:gd name="T83" fmla="*/ 763 h 1443"/>
                <a:gd name="T84" fmla="*/ 1247 w 1486"/>
                <a:gd name="T85" fmla="*/ 505 h 1443"/>
                <a:gd name="T86" fmla="*/ 1087 w 1486"/>
                <a:gd name="T87" fmla="*/ 344 h 1443"/>
                <a:gd name="T88" fmla="*/ 1485 w 1486"/>
                <a:gd name="T89" fmla="*/ 344 h 1443"/>
                <a:gd name="T90" fmla="*/ 1485 w 1486"/>
                <a:gd name="T91" fmla="*/ 741 h 1443"/>
                <a:gd name="T92" fmla="*/ 1326 w 1486"/>
                <a:gd name="T93" fmla="*/ 58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6" h="1443">
                  <a:moveTo>
                    <a:pt x="1326" y="583"/>
                  </a:moveTo>
                  <a:cubicBezTo>
                    <a:pt x="1233" y="672"/>
                    <a:pt x="1140" y="761"/>
                    <a:pt x="1047" y="850"/>
                  </a:cubicBezTo>
                  <a:lnTo>
                    <a:pt x="1047" y="850"/>
                  </a:lnTo>
                  <a:cubicBezTo>
                    <a:pt x="1053" y="868"/>
                    <a:pt x="1055" y="884"/>
                    <a:pt x="1055" y="903"/>
                  </a:cubicBezTo>
                  <a:cubicBezTo>
                    <a:pt x="1055" y="932"/>
                    <a:pt x="1049" y="957"/>
                    <a:pt x="1034" y="983"/>
                  </a:cubicBezTo>
                  <a:cubicBezTo>
                    <a:pt x="1019" y="1009"/>
                    <a:pt x="1001" y="1027"/>
                    <a:pt x="975" y="1042"/>
                  </a:cubicBezTo>
                  <a:cubicBezTo>
                    <a:pt x="949" y="1057"/>
                    <a:pt x="924" y="1064"/>
                    <a:pt x="894" y="1064"/>
                  </a:cubicBezTo>
                  <a:cubicBezTo>
                    <a:pt x="865" y="1064"/>
                    <a:pt x="840" y="1057"/>
                    <a:pt x="814" y="1042"/>
                  </a:cubicBezTo>
                  <a:cubicBezTo>
                    <a:pt x="789" y="1027"/>
                    <a:pt x="770" y="1009"/>
                    <a:pt x="755" y="983"/>
                  </a:cubicBezTo>
                  <a:cubicBezTo>
                    <a:pt x="741" y="957"/>
                    <a:pt x="734" y="932"/>
                    <a:pt x="734" y="903"/>
                  </a:cubicBezTo>
                  <a:cubicBezTo>
                    <a:pt x="734" y="891"/>
                    <a:pt x="735" y="881"/>
                    <a:pt x="738" y="870"/>
                  </a:cubicBezTo>
                  <a:cubicBezTo>
                    <a:pt x="639" y="804"/>
                    <a:pt x="540" y="738"/>
                    <a:pt x="442" y="673"/>
                  </a:cubicBezTo>
                  <a:lnTo>
                    <a:pt x="442" y="673"/>
                  </a:lnTo>
                  <a:cubicBezTo>
                    <a:pt x="435" y="679"/>
                    <a:pt x="429" y="683"/>
                    <a:pt x="421" y="688"/>
                  </a:cubicBezTo>
                  <a:cubicBezTo>
                    <a:pt x="397" y="701"/>
                    <a:pt x="374" y="707"/>
                    <a:pt x="346" y="707"/>
                  </a:cubicBezTo>
                  <a:cubicBezTo>
                    <a:pt x="320" y="707"/>
                    <a:pt x="297" y="701"/>
                    <a:pt x="274" y="689"/>
                  </a:cubicBezTo>
                  <a:cubicBezTo>
                    <a:pt x="218" y="744"/>
                    <a:pt x="163" y="800"/>
                    <a:pt x="108" y="855"/>
                  </a:cubicBezTo>
                  <a:cubicBezTo>
                    <a:pt x="108" y="1015"/>
                    <a:pt x="108" y="1175"/>
                    <a:pt x="108" y="1334"/>
                  </a:cubicBezTo>
                  <a:cubicBezTo>
                    <a:pt x="553" y="1334"/>
                    <a:pt x="997" y="1334"/>
                    <a:pt x="1442" y="1334"/>
                  </a:cubicBezTo>
                  <a:cubicBezTo>
                    <a:pt x="1442" y="1370"/>
                    <a:pt x="1442" y="1406"/>
                    <a:pt x="1442" y="1442"/>
                  </a:cubicBezTo>
                  <a:cubicBezTo>
                    <a:pt x="961" y="1442"/>
                    <a:pt x="481" y="1442"/>
                    <a:pt x="0" y="1442"/>
                  </a:cubicBezTo>
                  <a:cubicBezTo>
                    <a:pt x="0" y="961"/>
                    <a:pt x="0" y="481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ubicBezTo>
                    <a:pt x="108" y="232"/>
                    <a:pt x="108" y="465"/>
                    <a:pt x="108" y="697"/>
                  </a:cubicBezTo>
                  <a:cubicBezTo>
                    <a:pt x="138" y="666"/>
                    <a:pt x="169" y="634"/>
                    <a:pt x="200" y="603"/>
                  </a:cubicBezTo>
                  <a:lnTo>
                    <a:pt x="200" y="603"/>
                  </a:lnTo>
                  <a:cubicBezTo>
                    <a:pt x="194" y="586"/>
                    <a:pt x="191" y="570"/>
                    <a:pt x="191" y="552"/>
                  </a:cubicBezTo>
                  <a:lnTo>
                    <a:pt x="191" y="552"/>
                  </a:lnTo>
                  <a:cubicBezTo>
                    <a:pt x="191" y="551"/>
                    <a:pt x="191" y="550"/>
                    <a:pt x="191" y="549"/>
                  </a:cubicBezTo>
                  <a:cubicBezTo>
                    <a:pt x="191" y="520"/>
                    <a:pt x="197" y="496"/>
                    <a:pt x="212" y="472"/>
                  </a:cubicBezTo>
                  <a:cubicBezTo>
                    <a:pt x="226" y="447"/>
                    <a:pt x="243" y="429"/>
                    <a:pt x="268" y="415"/>
                  </a:cubicBezTo>
                  <a:cubicBezTo>
                    <a:pt x="293" y="400"/>
                    <a:pt x="316" y="395"/>
                    <a:pt x="345" y="395"/>
                  </a:cubicBezTo>
                  <a:cubicBezTo>
                    <a:pt x="373" y="395"/>
                    <a:pt x="397" y="400"/>
                    <a:pt x="422" y="415"/>
                  </a:cubicBezTo>
                  <a:cubicBezTo>
                    <a:pt x="446" y="429"/>
                    <a:pt x="465" y="447"/>
                    <a:pt x="479" y="472"/>
                  </a:cubicBezTo>
                  <a:cubicBezTo>
                    <a:pt x="493" y="496"/>
                    <a:pt x="499" y="520"/>
                    <a:pt x="499" y="549"/>
                  </a:cubicBezTo>
                  <a:cubicBezTo>
                    <a:pt x="499" y="558"/>
                    <a:pt x="499" y="566"/>
                    <a:pt x="497" y="574"/>
                  </a:cubicBezTo>
                  <a:cubicBezTo>
                    <a:pt x="597" y="641"/>
                    <a:pt x="697" y="707"/>
                    <a:pt x="796" y="774"/>
                  </a:cubicBezTo>
                  <a:lnTo>
                    <a:pt x="796" y="774"/>
                  </a:lnTo>
                  <a:cubicBezTo>
                    <a:pt x="802" y="769"/>
                    <a:pt x="808" y="765"/>
                    <a:pt x="815" y="761"/>
                  </a:cubicBezTo>
                  <a:cubicBezTo>
                    <a:pt x="840" y="747"/>
                    <a:pt x="865" y="740"/>
                    <a:pt x="894" y="740"/>
                  </a:cubicBezTo>
                  <a:cubicBezTo>
                    <a:pt x="923" y="740"/>
                    <a:pt x="948" y="747"/>
                    <a:pt x="973" y="761"/>
                  </a:cubicBezTo>
                  <a:cubicBezTo>
                    <a:pt x="974" y="762"/>
                    <a:pt x="974" y="762"/>
                    <a:pt x="975" y="763"/>
                  </a:cubicBezTo>
                  <a:cubicBezTo>
                    <a:pt x="1066" y="677"/>
                    <a:pt x="1157" y="591"/>
                    <a:pt x="1247" y="505"/>
                  </a:cubicBezTo>
                  <a:cubicBezTo>
                    <a:pt x="1194" y="451"/>
                    <a:pt x="1141" y="397"/>
                    <a:pt x="1087" y="344"/>
                  </a:cubicBezTo>
                  <a:cubicBezTo>
                    <a:pt x="1220" y="344"/>
                    <a:pt x="1353" y="344"/>
                    <a:pt x="1485" y="344"/>
                  </a:cubicBezTo>
                  <a:cubicBezTo>
                    <a:pt x="1485" y="476"/>
                    <a:pt x="1485" y="609"/>
                    <a:pt x="1485" y="741"/>
                  </a:cubicBezTo>
                  <a:cubicBezTo>
                    <a:pt x="1432" y="689"/>
                    <a:pt x="1379" y="636"/>
                    <a:pt x="1326" y="5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C76B8E-2021-4E46-A40B-8B3F7214FF2B}"/>
              </a:ext>
            </a:extLst>
          </p:cNvPr>
          <p:cNvCxnSpPr>
            <a:cxnSpLocks/>
          </p:cNvCxnSpPr>
          <p:nvPr/>
        </p:nvCxnSpPr>
        <p:spPr>
          <a:xfrm>
            <a:off x="4054668" y="4918186"/>
            <a:ext cx="0" cy="10972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A0725D-9F40-4D78-B530-C853B7385AF0}"/>
              </a:ext>
            </a:extLst>
          </p:cNvPr>
          <p:cNvCxnSpPr>
            <a:cxnSpLocks/>
          </p:cNvCxnSpPr>
          <p:nvPr/>
        </p:nvCxnSpPr>
        <p:spPr>
          <a:xfrm flipV="1">
            <a:off x="4244190" y="2596896"/>
            <a:ext cx="1200" cy="2011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AB6F61-89C5-4F6E-8449-EED8D98BD5E8}"/>
              </a:ext>
            </a:extLst>
          </p:cNvPr>
          <p:cNvCxnSpPr>
            <a:cxnSpLocks/>
          </p:cNvCxnSpPr>
          <p:nvPr/>
        </p:nvCxnSpPr>
        <p:spPr>
          <a:xfrm flipV="1">
            <a:off x="7947210" y="2596896"/>
            <a:ext cx="1200" cy="20116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E39E4-6E9A-4573-9CA2-B31228A8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812CC-1B26-46D2-9800-D980D0E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D4E198-6156-4A91-91ED-38F2BE2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– Selling to Travel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04CD4-5E9C-453A-B2F9-DDC51014DBE2}"/>
              </a:ext>
            </a:extLst>
          </p:cNvPr>
          <p:cNvSpPr/>
          <p:nvPr/>
        </p:nvSpPr>
        <p:spPr>
          <a:xfrm>
            <a:off x="838800" y="1422694"/>
            <a:ext cx="10515000" cy="418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Travel and Transit Strategy Optimization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4742F-E67F-4E9B-84DE-D5F6CC04E2F5}"/>
              </a:ext>
            </a:extLst>
          </p:cNvPr>
          <p:cNvSpPr/>
          <p:nvPr/>
        </p:nvSpPr>
        <p:spPr>
          <a:xfrm>
            <a:off x="8029468" y="2867486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Consortium data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Leverage global good and bad data points for black/whitelisting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F6B752-581E-4408-A61B-EBEBC37E7522}"/>
              </a:ext>
            </a:extLst>
          </p:cNvPr>
          <p:cNvCxnSpPr>
            <a:cxnSpLocks/>
          </p:cNvCxnSpPr>
          <p:nvPr/>
        </p:nvCxnSpPr>
        <p:spPr>
          <a:xfrm flipV="1">
            <a:off x="4298333" y="1971126"/>
            <a:ext cx="0" cy="43428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F7436-7B8A-427F-97DF-0A746A5ED5DA}"/>
              </a:ext>
            </a:extLst>
          </p:cNvPr>
          <p:cNvCxnSpPr>
            <a:cxnSpLocks/>
          </p:cNvCxnSpPr>
          <p:nvPr/>
        </p:nvCxnSpPr>
        <p:spPr>
          <a:xfrm flipV="1">
            <a:off x="7893667" y="1971126"/>
            <a:ext cx="0" cy="43428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FC973-6839-40D0-8E9A-AD3E14C1B3BA}"/>
              </a:ext>
            </a:extLst>
          </p:cNvPr>
          <p:cNvSpPr/>
          <p:nvPr/>
        </p:nvSpPr>
        <p:spPr>
          <a:xfrm>
            <a:off x="4434134" y="5098221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List management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Ensure custom lists are implemented </a:t>
            </a:r>
            <a:br>
              <a:rPr lang="en-US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on all data points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7EF6E-8788-4BFF-8B7F-0D90768CEDE3}"/>
              </a:ext>
            </a:extLst>
          </p:cNvPr>
          <p:cNvSpPr/>
          <p:nvPr/>
        </p:nvSpPr>
        <p:spPr>
          <a:xfrm>
            <a:off x="8029468" y="5098221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Machine learning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Utilize intelligence and profiling from 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ML model technology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1DEBD-E3FB-4023-8E2E-0AB328FA48DA}"/>
              </a:ext>
            </a:extLst>
          </p:cNvPr>
          <p:cNvSpPr/>
          <p:nvPr/>
        </p:nvSpPr>
        <p:spPr>
          <a:xfrm>
            <a:off x="4434134" y="2867486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Profiling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Know good customer behavior and 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safeguard VIP customers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F8486-F8BA-424C-AB05-63D633122E80}"/>
              </a:ext>
            </a:extLst>
          </p:cNvPr>
          <p:cNvSpPr/>
          <p:nvPr/>
        </p:nvSpPr>
        <p:spPr>
          <a:xfrm>
            <a:off x="838800" y="4213686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Reporting in ACI ReD</a:t>
            </a:r>
            <a:r>
              <a:rPr lang="en-GB" sz="1600" b="1" i="1" dirty="0">
                <a:solidFill>
                  <a:schemeClr val="accent1"/>
                </a:solidFill>
              </a:rPr>
              <a:t>i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Near-real-time access to all KPIs that drive risk and inefficiencies in process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FDB925-6216-4892-A810-F509186F68B5}"/>
              </a:ext>
            </a:extLst>
          </p:cNvPr>
          <p:cNvGrpSpPr/>
          <p:nvPr/>
        </p:nvGrpSpPr>
        <p:grpSpPr>
          <a:xfrm>
            <a:off x="9319364" y="1971126"/>
            <a:ext cx="743940" cy="743940"/>
            <a:chOff x="9319364" y="1971126"/>
            <a:chExt cx="743940" cy="743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77FFE7-C2CD-4054-9112-696ADE37BE11}"/>
                </a:ext>
              </a:extLst>
            </p:cNvPr>
            <p:cNvSpPr/>
            <p:nvPr/>
          </p:nvSpPr>
          <p:spPr>
            <a:xfrm>
              <a:off x="9319364" y="19711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2135701-858A-4247-A444-090F8BB7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0142" y="2139030"/>
              <a:ext cx="402384" cy="408133"/>
            </a:xfrm>
            <a:custGeom>
              <a:avLst/>
              <a:gdLst>
                <a:gd name="T0" fmla="*/ 517 w 1550"/>
                <a:gd name="T1" fmla="*/ 1054 h 1572"/>
                <a:gd name="T2" fmla="*/ 0 w 1550"/>
                <a:gd name="T3" fmla="*/ 1162 h 1572"/>
                <a:gd name="T4" fmla="*/ 946 w 1550"/>
                <a:gd name="T5" fmla="*/ 0 h 1572"/>
                <a:gd name="T6" fmla="*/ 839 w 1550"/>
                <a:gd name="T7" fmla="*/ 301 h 1572"/>
                <a:gd name="T8" fmla="*/ 107 w 1550"/>
                <a:gd name="T9" fmla="*/ 107 h 1572"/>
                <a:gd name="T10" fmla="*/ 1549 w 1550"/>
                <a:gd name="T11" fmla="*/ 387 h 1572"/>
                <a:gd name="T12" fmla="*/ 603 w 1550"/>
                <a:gd name="T13" fmla="*/ 1571 h 1572"/>
                <a:gd name="T14" fmla="*/ 1549 w 1550"/>
                <a:gd name="T15" fmla="*/ 387 h 1572"/>
                <a:gd name="T16" fmla="*/ 860 w 1550"/>
                <a:gd name="T17" fmla="*/ 1248 h 1572"/>
                <a:gd name="T18" fmla="*/ 851 w 1550"/>
                <a:gd name="T19" fmla="*/ 1216 h 1572"/>
                <a:gd name="T20" fmla="*/ 796 w 1550"/>
                <a:gd name="T21" fmla="*/ 1183 h 1572"/>
                <a:gd name="T22" fmla="*/ 741 w 1550"/>
                <a:gd name="T23" fmla="*/ 1216 h 1572"/>
                <a:gd name="T24" fmla="*/ 741 w 1550"/>
                <a:gd name="T25" fmla="*/ 1280 h 1572"/>
                <a:gd name="T26" fmla="*/ 796 w 1550"/>
                <a:gd name="T27" fmla="*/ 1312 h 1572"/>
                <a:gd name="T28" fmla="*/ 828 w 1550"/>
                <a:gd name="T29" fmla="*/ 1304 h 1572"/>
                <a:gd name="T30" fmla="*/ 860 w 1550"/>
                <a:gd name="T31" fmla="*/ 1248 h 1572"/>
                <a:gd name="T32" fmla="*/ 860 w 1550"/>
                <a:gd name="T33" fmla="*/ 979 h 1572"/>
                <a:gd name="T34" fmla="*/ 851 w 1550"/>
                <a:gd name="T35" fmla="*/ 946 h 1572"/>
                <a:gd name="T36" fmla="*/ 796 w 1550"/>
                <a:gd name="T37" fmla="*/ 914 h 1572"/>
                <a:gd name="T38" fmla="*/ 741 w 1550"/>
                <a:gd name="T39" fmla="*/ 946 h 1572"/>
                <a:gd name="T40" fmla="*/ 741 w 1550"/>
                <a:gd name="T41" fmla="*/ 1011 h 1572"/>
                <a:gd name="T42" fmla="*/ 796 w 1550"/>
                <a:gd name="T43" fmla="*/ 1043 h 1572"/>
                <a:gd name="T44" fmla="*/ 828 w 1550"/>
                <a:gd name="T45" fmla="*/ 1035 h 1572"/>
                <a:gd name="T46" fmla="*/ 860 w 1550"/>
                <a:gd name="T47" fmla="*/ 979 h 1572"/>
                <a:gd name="T48" fmla="*/ 860 w 1550"/>
                <a:gd name="T49" fmla="*/ 710 h 1572"/>
                <a:gd name="T50" fmla="*/ 851 w 1550"/>
                <a:gd name="T51" fmla="*/ 678 h 1572"/>
                <a:gd name="T52" fmla="*/ 796 w 1550"/>
                <a:gd name="T53" fmla="*/ 646 h 1572"/>
                <a:gd name="T54" fmla="*/ 741 w 1550"/>
                <a:gd name="T55" fmla="*/ 678 h 1572"/>
                <a:gd name="T56" fmla="*/ 741 w 1550"/>
                <a:gd name="T57" fmla="*/ 743 h 1572"/>
                <a:gd name="T58" fmla="*/ 796 w 1550"/>
                <a:gd name="T59" fmla="*/ 775 h 1572"/>
                <a:gd name="T60" fmla="*/ 828 w 1550"/>
                <a:gd name="T61" fmla="*/ 766 h 1572"/>
                <a:gd name="T62" fmla="*/ 860 w 1550"/>
                <a:gd name="T63" fmla="*/ 710 h 1572"/>
                <a:gd name="T64" fmla="*/ 989 w 1550"/>
                <a:gd name="T65" fmla="*/ 1205 h 1572"/>
                <a:gd name="T66" fmla="*/ 1420 w 1550"/>
                <a:gd name="T67" fmla="*/ 1291 h 1572"/>
                <a:gd name="T68" fmla="*/ 1420 w 1550"/>
                <a:gd name="T69" fmla="*/ 936 h 1572"/>
                <a:gd name="T70" fmla="*/ 989 w 1550"/>
                <a:gd name="T71" fmla="*/ 1022 h 1572"/>
                <a:gd name="T72" fmla="*/ 1420 w 1550"/>
                <a:gd name="T73" fmla="*/ 936 h 1572"/>
                <a:gd name="T74" fmla="*/ 989 w 1550"/>
                <a:gd name="T75" fmla="*/ 667 h 1572"/>
                <a:gd name="T76" fmla="*/ 1420 w 1550"/>
                <a:gd name="T77" fmla="*/ 753 h 1572"/>
                <a:gd name="T78" fmla="*/ 323 w 1550"/>
                <a:gd name="T79" fmla="*/ 247 h 1572"/>
                <a:gd name="T80" fmla="*/ 290 w 1550"/>
                <a:gd name="T81" fmla="*/ 256 h 1572"/>
                <a:gd name="T82" fmla="*/ 258 w 1550"/>
                <a:gd name="T83" fmla="*/ 312 h 1572"/>
                <a:gd name="T84" fmla="*/ 290 w 1550"/>
                <a:gd name="T85" fmla="*/ 368 h 1572"/>
                <a:gd name="T86" fmla="*/ 355 w 1550"/>
                <a:gd name="T87" fmla="*/ 368 h 1572"/>
                <a:gd name="T88" fmla="*/ 387 w 1550"/>
                <a:gd name="T89" fmla="*/ 312 h 1572"/>
                <a:gd name="T90" fmla="*/ 387 w 1550"/>
                <a:gd name="T91" fmla="*/ 312 h 1572"/>
                <a:gd name="T92" fmla="*/ 355 w 1550"/>
                <a:gd name="T93" fmla="*/ 256 h 1572"/>
                <a:gd name="T94" fmla="*/ 323 w 1550"/>
                <a:gd name="T95" fmla="*/ 517 h 1572"/>
                <a:gd name="T96" fmla="*/ 290 w 1550"/>
                <a:gd name="T97" fmla="*/ 525 h 1572"/>
                <a:gd name="T98" fmla="*/ 258 w 1550"/>
                <a:gd name="T99" fmla="*/ 581 h 1572"/>
                <a:gd name="T100" fmla="*/ 290 w 1550"/>
                <a:gd name="T101" fmla="*/ 637 h 1572"/>
                <a:gd name="T102" fmla="*/ 355 w 1550"/>
                <a:gd name="T103" fmla="*/ 637 h 1572"/>
                <a:gd name="T104" fmla="*/ 387 w 1550"/>
                <a:gd name="T105" fmla="*/ 581 h 1572"/>
                <a:gd name="T106" fmla="*/ 387 w 1550"/>
                <a:gd name="T107" fmla="*/ 581 h 1572"/>
                <a:gd name="T108" fmla="*/ 355 w 1550"/>
                <a:gd name="T109" fmla="*/ 525 h 1572"/>
                <a:gd name="T110" fmla="*/ 323 w 1550"/>
                <a:gd name="T111" fmla="*/ 785 h 1572"/>
                <a:gd name="T112" fmla="*/ 290 w 1550"/>
                <a:gd name="T113" fmla="*/ 793 h 1572"/>
                <a:gd name="T114" fmla="*/ 258 w 1550"/>
                <a:gd name="T115" fmla="*/ 849 h 1572"/>
                <a:gd name="T116" fmla="*/ 290 w 1550"/>
                <a:gd name="T117" fmla="*/ 905 h 1572"/>
                <a:gd name="T118" fmla="*/ 355 w 1550"/>
                <a:gd name="T119" fmla="*/ 905 h 1572"/>
                <a:gd name="T120" fmla="*/ 387 w 1550"/>
                <a:gd name="T121" fmla="*/ 849 h 1572"/>
                <a:gd name="T122" fmla="*/ 387 w 1550"/>
                <a:gd name="T123" fmla="*/ 849 h 1572"/>
                <a:gd name="T124" fmla="*/ 355 w 1550"/>
                <a:gd name="T125" fmla="*/ 793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50" h="1572">
                  <a:moveTo>
                    <a:pt x="107" y="1054"/>
                  </a:moveTo>
                  <a:cubicBezTo>
                    <a:pt x="243" y="1054"/>
                    <a:pt x="380" y="1054"/>
                    <a:pt x="517" y="1054"/>
                  </a:cubicBezTo>
                  <a:cubicBezTo>
                    <a:pt x="517" y="1090"/>
                    <a:pt x="517" y="1126"/>
                    <a:pt x="517" y="1162"/>
                  </a:cubicBezTo>
                  <a:cubicBezTo>
                    <a:pt x="344" y="1162"/>
                    <a:pt x="172" y="1162"/>
                    <a:pt x="0" y="1162"/>
                  </a:cubicBezTo>
                  <a:cubicBezTo>
                    <a:pt x="0" y="775"/>
                    <a:pt x="0" y="387"/>
                    <a:pt x="0" y="0"/>
                  </a:cubicBezTo>
                  <a:cubicBezTo>
                    <a:pt x="315" y="0"/>
                    <a:pt x="631" y="0"/>
                    <a:pt x="946" y="0"/>
                  </a:cubicBezTo>
                  <a:cubicBezTo>
                    <a:pt x="946" y="100"/>
                    <a:pt x="946" y="200"/>
                    <a:pt x="946" y="301"/>
                  </a:cubicBezTo>
                  <a:cubicBezTo>
                    <a:pt x="911" y="301"/>
                    <a:pt x="875" y="301"/>
                    <a:pt x="839" y="301"/>
                  </a:cubicBezTo>
                  <a:cubicBezTo>
                    <a:pt x="839" y="236"/>
                    <a:pt x="839" y="171"/>
                    <a:pt x="839" y="107"/>
                  </a:cubicBezTo>
                  <a:cubicBezTo>
                    <a:pt x="595" y="107"/>
                    <a:pt x="351" y="107"/>
                    <a:pt x="107" y="107"/>
                  </a:cubicBezTo>
                  <a:cubicBezTo>
                    <a:pt x="107" y="423"/>
                    <a:pt x="107" y="739"/>
                    <a:pt x="107" y="1054"/>
                  </a:cubicBezTo>
                  <a:close/>
                  <a:moveTo>
                    <a:pt x="1549" y="387"/>
                  </a:moveTo>
                  <a:cubicBezTo>
                    <a:pt x="1549" y="781"/>
                    <a:pt x="1549" y="1176"/>
                    <a:pt x="1549" y="1571"/>
                  </a:cubicBezTo>
                  <a:cubicBezTo>
                    <a:pt x="1234" y="1571"/>
                    <a:pt x="918" y="1571"/>
                    <a:pt x="603" y="1571"/>
                  </a:cubicBezTo>
                  <a:cubicBezTo>
                    <a:pt x="603" y="1176"/>
                    <a:pt x="603" y="781"/>
                    <a:pt x="603" y="387"/>
                  </a:cubicBezTo>
                  <a:cubicBezTo>
                    <a:pt x="918" y="387"/>
                    <a:pt x="1234" y="387"/>
                    <a:pt x="1549" y="387"/>
                  </a:cubicBezTo>
                  <a:close/>
                  <a:moveTo>
                    <a:pt x="860" y="1248"/>
                  </a:moveTo>
                  <a:lnTo>
                    <a:pt x="860" y="1248"/>
                  </a:lnTo>
                  <a:lnTo>
                    <a:pt x="860" y="1248"/>
                  </a:lnTo>
                  <a:cubicBezTo>
                    <a:pt x="860" y="1236"/>
                    <a:pt x="857" y="1227"/>
                    <a:pt x="851" y="1216"/>
                  </a:cubicBezTo>
                  <a:cubicBezTo>
                    <a:pt x="846" y="1206"/>
                    <a:pt x="838" y="1198"/>
                    <a:pt x="828" y="1192"/>
                  </a:cubicBezTo>
                  <a:cubicBezTo>
                    <a:pt x="818" y="1186"/>
                    <a:pt x="808" y="1183"/>
                    <a:pt x="796" y="1183"/>
                  </a:cubicBezTo>
                  <a:cubicBezTo>
                    <a:pt x="785" y="1183"/>
                    <a:pt x="774" y="1186"/>
                    <a:pt x="764" y="1192"/>
                  </a:cubicBezTo>
                  <a:cubicBezTo>
                    <a:pt x="753" y="1198"/>
                    <a:pt x="747" y="1206"/>
                    <a:pt x="741" y="1216"/>
                  </a:cubicBezTo>
                  <a:cubicBezTo>
                    <a:pt x="735" y="1227"/>
                    <a:pt x="732" y="1236"/>
                    <a:pt x="732" y="1248"/>
                  </a:cubicBezTo>
                  <a:cubicBezTo>
                    <a:pt x="732" y="1260"/>
                    <a:pt x="735" y="1270"/>
                    <a:pt x="741" y="1280"/>
                  </a:cubicBezTo>
                  <a:cubicBezTo>
                    <a:pt x="747" y="1290"/>
                    <a:pt x="753" y="1298"/>
                    <a:pt x="764" y="1304"/>
                  </a:cubicBezTo>
                  <a:cubicBezTo>
                    <a:pt x="774" y="1310"/>
                    <a:pt x="784" y="1312"/>
                    <a:pt x="796" y="1312"/>
                  </a:cubicBezTo>
                  <a:lnTo>
                    <a:pt x="796" y="1312"/>
                  </a:lnTo>
                  <a:cubicBezTo>
                    <a:pt x="807" y="1312"/>
                    <a:pt x="818" y="1310"/>
                    <a:pt x="828" y="1304"/>
                  </a:cubicBezTo>
                  <a:cubicBezTo>
                    <a:pt x="838" y="1298"/>
                    <a:pt x="846" y="1290"/>
                    <a:pt x="851" y="1280"/>
                  </a:cubicBezTo>
                  <a:cubicBezTo>
                    <a:pt x="857" y="1270"/>
                    <a:pt x="860" y="1260"/>
                    <a:pt x="860" y="1248"/>
                  </a:cubicBezTo>
                  <a:close/>
                  <a:moveTo>
                    <a:pt x="860" y="979"/>
                  </a:moveTo>
                  <a:lnTo>
                    <a:pt x="860" y="979"/>
                  </a:lnTo>
                  <a:lnTo>
                    <a:pt x="860" y="979"/>
                  </a:lnTo>
                  <a:cubicBezTo>
                    <a:pt x="860" y="967"/>
                    <a:pt x="857" y="957"/>
                    <a:pt x="851" y="946"/>
                  </a:cubicBezTo>
                  <a:cubicBezTo>
                    <a:pt x="846" y="936"/>
                    <a:pt x="838" y="929"/>
                    <a:pt x="828" y="923"/>
                  </a:cubicBezTo>
                  <a:cubicBezTo>
                    <a:pt x="818" y="917"/>
                    <a:pt x="808" y="914"/>
                    <a:pt x="796" y="914"/>
                  </a:cubicBezTo>
                  <a:cubicBezTo>
                    <a:pt x="785" y="914"/>
                    <a:pt x="774" y="917"/>
                    <a:pt x="764" y="923"/>
                  </a:cubicBezTo>
                  <a:cubicBezTo>
                    <a:pt x="753" y="929"/>
                    <a:pt x="747" y="936"/>
                    <a:pt x="741" y="946"/>
                  </a:cubicBezTo>
                  <a:cubicBezTo>
                    <a:pt x="735" y="957"/>
                    <a:pt x="732" y="967"/>
                    <a:pt x="732" y="979"/>
                  </a:cubicBezTo>
                  <a:cubicBezTo>
                    <a:pt x="732" y="991"/>
                    <a:pt x="735" y="1001"/>
                    <a:pt x="741" y="1011"/>
                  </a:cubicBezTo>
                  <a:cubicBezTo>
                    <a:pt x="747" y="1021"/>
                    <a:pt x="753" y="1029"/>
                    <a:pt x="764" y="1035"/>
                  </a:cubicBezTo>
                  <a:cubicBezTo>
                    <a:pt x="774" y="1041"/>
                    <a:pt x="784" y="1043"/>
                    <a:pt x="796" y="1043"/>
                  </a:cubicBezTo>
                  <a:lnTo>
                    <a:pt x="796" y="1043"/>
                  </a:lnTo>
                  <a:cubicBezTo>
                    <a:pt x="807" y="1043"/>
                    <a:pt x="818" y="1041"/>
                    <a:pt x="828" y="1035"/>
                  </a:cubicBezTo>
                  <a:cubicBezTo>
                    <a:pt x="838" y="1029"/>
                    <a:pt x="846" y="1021"/>
                    <a:pt x="851" y="1011"/>
                  </a:cubicBezTo>
                  <a:cubicBezTo>
                    <a:pt x="857" y="1001"/>
                    <a:pt x="860" y="991"/>
                    <a:pt x="860" y="979"/>
                  </a:cubicBezTo>
                  <a:close/>
                  <a:moveTo>
                    <a:pt x="860" y="710"/>
                  </a:moveTo>
                  <a:lnTo>
                    <a:pt x="860" y="710"/>
                  </a:lnTo>
                  <a:lnTo>
                    <a:pt x="860" y="710"/>
                  </a:lnTo>
                  <a:cubicBezTo>
                    <a:pt x="860" y="698"/>
                    <a:pt x="857" y="688"/>
                    <a:pt x="851" y="678"/>
                  </a:cubicBezTo>
                  <a:cubicBezTo>
                    <a:pt x="846" y="668"/>
                    <a:pt x="838" y="660"/>
                    <a:pt x="828" y="654"/>
                  </a:cubicBezTo>
                  <a:cubicBezTo>
                    <a:pt x="818" y="648"/>
                    <a:pt x="808" y="646"/>
                    <a:pt x="796" y="646"/>
                  </a:cubicBezTo>
                  <a:cubicBezTo>
                    <a:pt x="785" y="646"/>
                    <a:pt x="774" y="648"/>
                    <a:pt x="764" y="654"/>
                  </a:cubicBezTo>
                  <a:cubicBezTo>
                    <a:pt x="753" y="660"/>
                    <a:pt x="747" y="668"/>
                    <a:pt x="741" y="678"/>
                  </a:cubicBezTo>
                  <a:cubicBezTo>
                    <a:pt x="735" y="688"/>
                    <a:pt x="732" y="698"/>
                    <a:pt x="732" y="710"/>
                  </a:cubicBezTo>
                  <a:cubicBezTo>
                    <a:pt x="732" y="722"/>
                    <a:pt x="735" y="732"/>
                    <a:pt x="741" y="743"/>
                  </a:cubicBezTo>
                  <a:cubicBezTo>
                    <a:pt x="747" y="753"/>
                    <a:pt x="753" y="760"/>
                    <a:pt x="764" y="766"/>
                  </a:cubicBezTo>
                  <a:cubicBezTo>
                    <a:pt x="774" y="772"/>
                    <a:pt x="784" y="775"/>
                    <a:pt x="796" y="775"/>
                  </a:cubicBezTo>
                  <a:lnTo>
                    <a:pt x="796" y="775"/>
                  </a:lnTo>
                  <a:cubicBezTo>
                    <a:pt x="807" y="775"/>
                    <a:pt x="818" y="772"/>
                    <a:pt x="828" y="766"/>
                  </a:cubicBezTo>
                  <a:cubicBezTo>
                    <a:pt x="838" y="760"/>
                    <a:pt x="846" y="753"/>
                    <a:pt x="851" y="743"/>
                  </a:cubicBezTo>
                  <a:cubicBezTo>
                    <a:pt x="857" y="732"/>
                    <a:pt x="860" y="722"/>
                    <a:pt x="860" y="710"/>
                  </a:cubicBezTo>
                  <a:close/>
                  <a:moveTo>
                    <a:pt x="1420" y="1205"/>
                  </a:moveTo>
                  <a:cubicBezTo>
                    <a:pt x="1277" y="1205"/>
                    <a:pt x="1133" y="1205"/>
                    <a:pt x="989" y="1205"/>
                  </a:cubicBezTo>
                  <a:cubicBezTo>
                    <a:pt x="989" y="1234"/>
                    <a:pt x="989" y="1263"/>
                    <a:pt x="989" y="1291"/>
                  </a:cubicBezTo>
                  <a:cubicBezTo>
                    <a:pt x="1133" y="1291"/>
                    <a:pt x="1277" y="1291"/>
                    <a:pt x="1420" y="1291"/>
                  </a:cubicBezTo>
                  <a:cubicBezTo>
                    <a:pt x="1420" y="1263"/>
                    <a:pt x="1420" y="1234"/>
                    <a:pt x="1420" y="1205"/>
                  </a:cubicBezTo>
                  <a:close/>
                  <a:moveTo>
                    <a:pt x="1420" y="936"/>
                  </a:moveTo>
                  <a:cubicBezTo>
                    <a:pt x="1277" y="936"/>
                    <a:pt x="1133" y="936"/>
                    <a:pt x="989" y="936"/>
                  </a:cubicBezTo>
                  <a:cubicBezTo>
                    <a:pt x="989" y="965"/>
                    <a:pt x="989" y="994"/>
                    <a:pt x="989" y="1022"/>
                  </a:cubicBezTo>
                  <a:cubicBezTo>
                    <a:pt x="1133" y="1022"/>
                    <a:pt x="1277" y="1022"/>
                    <a:pt x="1420" y="1022"/>
                  </a:cubicBezTo>
                  <a:cubicBezTo>
                    <a:pt x="1420" y="994"/>
                    <a:pt x="1420" y="965"/>
                    <a:pt x="1420" y="936"/>
                  </a:cubicBezTo>
                  <a:close/>
                  <a:moveTo>
                    <a:pt x="1420" y="667"/>
                  </a:moveTo>
                  <a:cubicBezTo>
                    <a:pt x="1277" y="667"/>
                    <a:pt x="1133" y="667"/>
                    <a:pt x="989" y="667"/>
                  </a:cubicBezTo>
                  <a:cubicBezTo>
                    <a:pt x="989" y="695"/>
                    <a:pt x="989" y="724"/>
                    <a:pt x="989" y="753"/>
                  </a:cubicBezTo>
                  <a:cubicBezTo>
                    <a:pt x="1133" y="753"/>
                    <a:pt x="1277" y="753"/>
                    <a:pt x="1420" y="753"/>
                  </a:cubicBezTo>
                  <a:cubicBezTo>
                    <a:pt x="1420" y="724"/>
                    <a:pt x="1420" y="695"/>
                    <a:pt x="1420" y="667"/>
                  </a:cubicBezTo>
                  <a:close/>
                  <a:moveTo>
                    <a:pt x="323" y="247"/>
                  </a:moveTo>
                  <a:lnTo>
                    <a:pt x="323" y="247"/>
                  </a:lnTo>
                  <a:cubicBezTo>
                    <a:pt x="311" y="247"/>
                    <a:pt x="300" y="250"/>
                    <a:pt x="290" y="256"/>
                  </a:cubicBezTo>
                  <a:cubicBezTo>
                    <a:pt x="279" y="262"/>
                    <a:pt x="273" y="269"/>
                    <a:pt x="267" y="280"/>
                  </a:cubicBezTo>
                  <a:cubicBezTo>
                    <a:pt x="261" y="290"/>
                    <a:pt x="258" y="300"/>
                    <a:pt x="258" y="312"/>
                  </a:cubicBezTo>
                  <a:cubicBezTo>
                    <a:pt x="258" y="324"/>
                    <a:pt x="261" y="333"/>
                    <a:pt x="267" y="344"/>
                  </a:cubicBezTo>
                  <a:cubicBezTo>
                    <a:pt x="273" y="354"/>
                    <a:pt x="279" y="362"/>
                    <a:pt x="290" y="368"/>
                  </a:cubicBezTo>
                  <a:cubicBezTo>
                    <a:pt x="300" y="374"/>
                    <a:pt x="311" y="377"/>
                    <a:pt x="323" y="377"/>
                  </a:cubicBezTo>
                  <a:cubicBezTo>
                    <a:pt x="335" y="377"/>
                    <a:pt x="345" y="374"/>
                    <a:pt x="355" y="368"/>
                  </a:cubicBezTo>
                  <a:cubicBezTo>
                    <a:pt x="365" y="362"/>
                    <a:pt x="373" y="354"/>
                    <a:pt x="379" y="344"/>
                  </a:cubicBezTo>
                  <a:cubicBezTo>
                    <a:pt x="385" y="333"/>
                    <a:pt x="387" y="324"/>
                    <a:pt x="387" y="312"/>
                  </a:cubicBezTo>
                  <a:lnTo>
                    <a:pt x="387" y="312"/>
                  </a:lnTo>
                  <a:lnTo>
                    <a:pt x="387" y="312"/>
                  </a:lnTo>
                  <a:cubicBezTo>
                    <a:pt x="387" y="300"/>
                    <a:pt x="385" y="290"/>
                    <a:pt x="379" y="280"/>
                  </a:cubicBezTo>
                  <a:cubicBezTo>
                    <a:pt x="373" y="269"/>
                    <a:pt x="365" y="262"/>
                    <a:pt x="355" y="256"/>
                  </a:cubicBezTo>
                  <a:cubicBezTo>
                    <a:pt x="345" y="250"/>
                    <a:pt x="335" y="247"/>
                    <a:pt x="323" y="247"/>
                  </a:cubicBezTo>
                  <a:close/>
                  <a:moveTo>
                    <a:pt x="323" y="517"/>
                  </a:moveTo>
                  <a:lnTo>
                    <a:pt x="323" y="517"/>
                  </a:lnTo>
                  <a:cubicBezTo>
                    <a:pt x="311" y="517"/>
                    <a:pt x="300" y="519"/>
                    <a:pt x="290" y="525"/>
                  </a:cubicBezTo>
                  <a:cubicBezTo>
                    <a:pt x="279" y="531"/>
                    <a:pt x="273" y="539"/>
                    <a:pt x="267" y="549"/>
                  </a:cubicBezTo>
                  <a:cubicBezTo>
                    <a:pt x="261" y="559"/>
                    <a:pt x="258" y="569"/>
                    <a:pt x="258" y="581"/>
                  </a:cubicBezTo>
                  <a:cubicBezTo>
                    <a:pt x="258" y="593"/>
                    <a:pt x="261" y="602"/>
                    <a:pt x="267" y="613"/>
                  </a:cubicBezTo>
                  <a:cubicBezTo>
                    <a:pt x="273" y="623"/>
                    <a:pt x="279" y="631"/>
                    <a:pt x="290" y="637"/>
                  </a:cubicBezTo>
                  <a:cubicBezTo>
                    <a:pt x="300" y="643"/>
                    <a:pt x="311" y="646"/>
                    <a:pt x="323" y="646"/>
                  </a:cubicBezTo>
                  <a:cubicBezTo>
                    <a:pt x="335" y="646"/>
                    <a:pt x="345" y="643"/>
                    <a:pt x="355" y="637"/>
                  </a:cubicBezTo>
                  <a:cubicBezTo>
                    <a:pt x="365" y="631"/>
                    <a:pt x="373" y="623"/>
                    <a:pt x="379" y="613"/>
                  </a:cubicBezTo>
                  <a:cubicBezTo>
                    <a:pt x="385" y="602"/>
                    <a:pt x="387" y="593"/>
                    <a:pt x="387" y="581"/>
                  </a:cubicBezTo>
                  <a:lnTo>
                    <a:pt x="387" y="581"/>
                  </a:lnTo>
                  <a:lnTo>
                    <a:pt x="387" y="581"/>
                  </a:lnTo>
                  <a:cubicBezTo>
                    <a:pt x="387" y="569"/>
                    <a:pt x="385" y="559"/>
                    <a:pt x="379" y="549"/>
                  </a:cubicBezTo>
                  <a:cubicBezTo>
                    <a:pt x="373" y="539"/>
                    <a:pt x="365" y="531"/>
                    <a:pt x="355" y="525"/>
                  </a:cubicBezTo>
                  <a:cubicBezTo>
                    <a:pt x="345" y="519"/>
                    <a:pt x="335" y="517"/>
                    <a:pt x="323" y="517"/>
                  </a:cubicBezTo>
                  <a:close/>
                  <a:moveTo>
                    <a:pt x="323" y="785"/>
                  </a:moveTo>
                  <a:lnTo>
                    <a:pt x="323" y="785"/>
                  </a:lnTo>
                  <a:cubicBezTo>
                    <a:pt x="311" y="785"/>
                    <a:pt x="300" y="787"/>
                    <a:pt x="290" y="793"/>
                  </a:cubicBezTo>
                  <a:cubicBezTo>
                    <a:pt x="279" y="799"/>
                    <a:pt x="273" y="807"/>
                    <a:pt x="267" y="817"/>
                  </a:cubicBezTo>
                  <a:cubicBezTo>
                    <a:pt x="261" y="827"/>
                    <a:pt x="258" y="837"/>
                    <a:pt x="258" y="849"/>
                  </a:cubicBezTo>
                  <a:cubicBezTo>
                    <a:pt x="258" y="861"/>
                    <a:pt x="261" y="872"/>
                    <a:pt x="267" y="882"/>
                  </a:cubicBezTo>
                  <a:cubicBezTo>
                    <a:pt x="273" y="893"/>
                    <a:pt x="279" y="899"/>
                    <a:pt x="290" y="905"/>
                  </a:cubicBezTo>
                  <a:cubicBezTo>
                    <a:pt x="300" y="911"/>
                    <a:pt x="311" y="914"/>
                    <a:pt x="323" y="914"/>
                  </a:cubicBezTo>
                  <a:cubicBezTo>
                    <a:pt x="335" y="914"/>
                    <a:pt x="345" y="911"/>
                    <a:pt x="355" y="905"/>
                  </a:cubicBezTo>
                  <a:cubicBezTo>
                    <a:pt x="365" y="899"/>
                    <a:pt x="373" y="893"/>
                    <a:pt x="379" y="882"/>
                  </a:cubicBezTo>
                  <a:cubicBezTo>
                    <a:pt x="385" y="872"/>
                    <a:pt x="387" y="861"/>
                    <a:pt x="387" y="849"/>
                  </a:cubicBezTo>
                  <a:lnTo>
                    <a:pt x="387" y="849"/>
                  </a:lnTo>
                  <a:lnTo>
                    <a:pt x="387" y="849"/>
                  </a:lnTo>
                  <a:cubicBezTo>
                    <a:pt x="387" y="837"/>
                    <a:pt x="385" y="827"/>
                    <a:pt x="379" y="817"/>
                  </a:cubicBezTo>
                  <a:cubicBezTo>
                    <a:pt x="373" y="807"/>
                    <a:pt x="365" y="799"/>
                    <a:pt x="355" y="793"/>
                  </a:cubicBezTo>
                  <a:cubicBezTo>
                    <a:pt x="345" y="787"/>
                    <a:pt x="335" y="785"/>
                    <a:pt x="323" y="7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123541-BF56-4861-9EEB-08321885769E}"/>
              </a:ext>
            </a:extLst>
          </p:cNvPr>
          <p:cNvGrpSpPr/>
          <p:nvPr/>
        </p:nvGrpSpPr>
        <p:grpSpPr>
          <a:xfrm>
            <a:off x="5724030" y="4201861"/>
            <a:ext cx="743940" cy="743940"/>
            <a:chOff x="5724030" y="4201861"/>
            <a:chExt cx="743940" cy="7439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022A54-FF10-4C66-99CE-AA0CF31F6193}"/>
                </a:ext>
              </a:extLst>
            </p:cNvPr>
            <p:cNvSpPr/>
            <p:nvPr/>
          </p:nvSpPr>
          <p:spPr>
            <a:xfrm>
              <a:off x="5724030" y="4201861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FD160C-533F-4B1D-9AD4-66CBB60AE5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4936" y="4345231"/>
              <a:ext cx="382129" cy="457200"/>
            </a:xfrm>
            <a:custGeom>
              <a:avLst/>
              <a:gdLst>
                <a:gd name="connsiteX0" fmla="*/ 230704 w 429470"/>
                <a:gd name="connsiteY0" fmla="*/ 411312 h 513842"/>
                <a:gd name="connsiteX1" fmla="*/ 358284 w 429470"/>
                <a:gd name="connsiteY1" fmla="*/ 411312 h 513842"/>
                <a:gd name="connsiteX2" fmla="*/ 358284 w 429470"/>
                <a:gd name="connsiteY2" fmla="*/ 436072 h 513842"/>
                <a:gd name="connsiteX3" fmla="*/ 294197 w 429470"/>
                <a:gd name="connsiteY3" fmla="*/ 436072 h 513842"/>
                <a:gd name="connsiteX4" fmla="*/ 230704 w 429470"/>
                <a:gd name="connsiteY4" fmla="*/ 436072 h 513842"/>
                <a:gd name="connsiteX5" fmla="*/ 230704 w 429470"/>
                <a:gd name="connsiteY5" fmla="*/ 411312 h 513842"/>
                <a:gd name="connsiteX6" fmla="*/ 179290 w 429470"/>
                <a:gd name="connsiteY6" fmla="*/ 411312 h 513842"/>
                <a:gd name="connsiteX7" fmla="*/ 204054 w 429470"/>
                <a:gd name="connsiteY7" fmla="*/ 411312 h 513842"/>
                <a:gd name="connsiteX8" fmla="*/ 204054 w 429470"/>
                <a:gd name="connsiteY8" fmla="*/ 436072 h 513842"/>
                <a:gd name="connsiteX9" fmla="*/ 191814 w 429470"/>
                <a:gd name="connsiteY9" fmla="*/ 436072 h 513842"/>
                <a:gd name="connsiteX10" fmla="*/ 179290 w 429470"/>
                <a:gd name="connsiteY10" fmla="*/ 436072 h 513842"/>
                <a:gd name="connsiteX11" fmla="*/ 179290 w 429470"/>
                <a:gd name="connsiteY11" fmla="*/ 411312 h 513842"/>
                <a:gd name="connsiteX12" fmla="*/ 230704 w 429470"/>
                <a:gd name="connsiteY12" fmla="*/ 359898 h 513842"/>
                <a:gd name="connsiteX13" fmla="*/ 358284 w 429470"/>
                <a:gd name="connsiteY13" fmla="*/ 359898 h 513842"/>
                <a:gd name="connsiteX14" fmla="*/ 358284 w 429470"/>
                <a:gd name="connsiteY14" fmla="*/ 384662 h 513842"/>
                <a:gd name="connsiteX15" fmla="*/ 294197 w 429470"/>
                <a:gd name="connsiteY15" fmla="*/ 384662 h 513842"/>
                <a:gd name="connsiteX16" fmla="*/ 230704 w 429470"/>
                <a:gd name="connsiteY16" fmla="*/ 384662 h 513842"/>
                <a:gd name="connsiteX17" fmla="*/ 230704 w 429470"/>
                <a:gd name="connsiteY17" fmla="*/ 359898 h 513842"/>
                <a:gd name="connsiteX18" fmla="*/ 179290 w 429470"/>
                <a:gd name="connsiteY18" fmla="*/ 359898 h 513842"/>
                <a:gd name="connsiteX19" fmla="*/ 204054 w 429470"/>
                <a:gd name="connsiteY19" fmla="*/ 359898 h 513842"/>
                <a:gd name="connsiteX20" fmla="*/ 204054 w 429470"/>
                <a:gd name="connsiteY20" fmla="*/ 384662 h 513842"/>
                <a:gd name="connsiteX21" fmla="*/ 191814 w 429470"/>
                <a:gd name="connsiteY21" fmla="*/ 384662 h 513842"/>
                <a:gd name="connsiteX22" fmla="*/ 179290 w 429470"/>
                <a:gd name="connsiteY22" fmla="*/ 384662 h 513842"/>
                <a:gd name="connsiteX23" fmla="*/ 179290 w 429470"/>
                <a:gd name="connsiteY23" fmla="*/ 359898 h 513842"/>
                <a:gd name="connsiteX24" fmla="*/ 230704 w 429470"/>
                <a:gd name="connsiteY24" fmla="*/ 308484 h 513842"/>
                <a:gd name="connsiteX25" fmla="*/ 358284 w 429470"/>
                <a:gd name="connsiteY25" fmla="*/ 308484 h 513842"/>
                <a:gd name="connsiteX26" fmla="*/ 358284 w 429470"/>
                <a:gd name="connsiteY26" fmla="*/ 333244 h 513842"/>
                <a:gd name="connsiteX27" fmla="*/ 294197 w 429470"/>
                <a:gd name="connsiteY27" fmla="*/ 333244 h 513842"/>
                <a:gd name="connsiteX28" fmla="*/ 230704 w 429470"/>
                <a:gd name="connsiteY28" fmla="*/ 333244 h 513842"/>
                <a:gd name="connsiteX29" fmla="*/ 230704 w 429470"/>
                <a:gd name="connsiteY29" fmla="*/ 308484 h 513842"/>
                <a:gd name="connsiteX30" fmla="*/ 179290 w 429470"/>
                <a:gd name="connsiteY30" fmla="*/ 308484 h 513842"/>
                <a:gd name="connsiteX31" fmla="*/ 204054 w 429470"/>
                <a:gd name="connsiteY31" fmla="*/ 308484 h 513842"/>
                <a:gd name="connsiteX32" fmla="*/ 204054 w 429470"/>
                <a:gd name="connsiteY32" fmla="*/ 333244 h 513842"/>
                <a:gd name="connsiteX33" fmla="*/ 191814 w 429470"/>
                <a:gd name="connsiteY33" fmla="*/ 333244 h 513842"/>
                <a:gd name="connsiteX34" fmla="*/ 179290 w 429470"/>
                <a:gd name="connsiteY34" fmla="*/ 333244 h 513842"/>
                <a:gd name="connsiteX35" fmla="*/ 179290 w 429470"/>
                <a:gd name="connsiteY35" fmla="*/ 308484 h 513842"/>
                <a:gd name="connsiteX36" fmla="*/ 266743 w 429470"/>
                <a:gd name="connsiteY36" fmla="*/ 109214 h 513842"/>
                <a:gd name="connsiteX37" fmla="*/ 269425 w 429470"/>
                <a:gd name="connsiteY37" fmla="*/ 135473 h 513842"/>
                <a:gd name="connsiteX38" fmla="*/ 251543 w 429470"/>
                <a:gd name="connsiteY38" fmla="*/ 202911 h 513842"/>
                <a:gd name="connsiteX39" fmla="*/ 202367 w 429470"/>
                <a:gd name="connsiteY39" fmla="*/ 252147 h 513842"/>
                <a:gd name="connsiteX40" fmla="*/ 140971 w 429470"/>
                <a:gd name="connsiteY40" fmla="*/ 270051 h 513842"/>
                <a:gd name="connsiteX41" fmla="*/ 140971 w 429470"/>
                <a:gd name="connsiteY41" fmla="*/ 481913 h 513842"/>
                <a:gd name="connsiteX42" fmla="*/ 397580 w 429470"/>
                <a:gd name="connsiteY42" fmla="*/ 481913 h 513842"/>
                <a:gd name="connsiteX43" fmla="*/ 397580 w 429470"/>
                <a:gd name="connsiteY43" fmla="*/ 202613 h 513842"/>
                <a:gd name="connsiteX44" fmla="*/ 304295 w 429470"/>
                <a:gd name="connsiteY44" fmla="*/ 202613 h 513842"/>
                <a:gd name="connsiteX45" fmla="*/ 304295 w 429470"/>
                <a:gd name="connsiteY45" fmla="*/ 109214 h 513842"/>
                <a:gd name="connsiteX46" fmla="*/ 266743 w 429470"/>
                <a:gd name="connsiteY46" fmla="*/ 109214 h 513842"/>
                <a:gd name="connsiteX47" fmla="*/ 181343 w 429470"/>
                <a:gd name="connsiteY47" fmla="*/ 76462 h 513842"/>
                <a:gd name="connsiteX48" fmla="*/ 204043 w 429470"/>
                <a:gd name="connsiteY48" fmla="*/ 98815 h 513842"/>
                <a:gd name="connsiteX49" fmla="*/ 114126 w 429470"/>
                <a:gd name="connsiteY49" fmla="*/ 188224 h 513842"/>
                <a:gd name="connsiteX50" fmla="*/ 109704 w 429470"/>
                <a:gd name="connsiteY50" fmla="*/ 183812 h 513842"/>
                <a:gd name="connsiteX51" fmla="*/ 64597 w 429470"/>
                <a:gd name="connsiteY51" fmla="*/ 139108 h 513842"/>
                <a:gd name="connsiteX52" fmla="*/ 87298 w 429470"/>
                <a:gd name="connsiteY52" fmla="*/ 116755 h 513842"/>
                <a:gd name="connsiteX53" fmla="*/ 114126 w 429470"/>
                <a:gd name="connsiteY53" fmla="*/ 143519 h 513842"/>
                <a:gd name="connsiteX54" fmla="*/ 181343 w 429470"/>
                <a:gd name="connsiteY54" fmla="*/ 76462 h 513842"/>
                <a:gd name="connsiteX55" fmla="*/ 134713 w 429470"/>
                <a:gd name="connsiteY55" fmla="*/ 25662 h 513842"/>
                <a:gd name="connsiteX56" fmla="*/ 80172 w 429470"/>
                <a:gd name="connsiteY56" fmla="*/ 40284 h 513842"/>
                <a:gd name="connsiteX57" fmla="*/ 40235 w 429470"/>
                <a:gd name="connsiteY57" fmla="*/ 80269 h 513842"/>
                <a:gd name="connsiteX58" fmla="*/ 25631 w 429470"/>
                <a:gd name="connsiteY58" fmla="*/ 135175 h 513842"/>
                <a:gd name="connsiteX59" fmla="*/ 40235 w 429470"/>
                <a:gd name="connsiteY59" fmla="*/ 189483 h 513842"/>
                <a:gd name="connsiteX60" fmla="*/ 80172 w 429470"/>
                <a:gd name="connsiteY60" fmla="*/ 229767 h 513842"/>
                <a:gd name="connsiteX61" fmla="*/ 134713 w 429470"/>
                <a:gd name="connsiteY61" fmla="*/ 244388 h 513842"/>
                <a:gd name="connsiteX62" fmla="*/ 189253 w 429470"/>
                <a:gd name="connsiteY62" fmla="*/ 229767 h 513842"/>
                <a:gd name="connsiteX63" fmla="*/ 229190 w 429470"/>
                <a:gd name="connsiteY63" fmla="*/ 189781 h 513842"/>
                <a:gd name="connsiteX64" fmla="*/ 243794 w 429470"/>
                <a:gd name="connsiteY64" fmla="*/ 135175 h 513842"/>
                <a:gd name="connsiteX65" fmla="*/ 229190 w 429470"/>
                <a:gd name="connsiteY65" fmla="*/ 80269 h 513842"/>
                <a:gd name="connsiteX66" fmla="*/ 189253 w 429470"/>
                <a:gd name="connsiteY66" fmla="*/ 40284 h 513842"/>
                <a:gd name="connsiteX67" fmla="*/ 134713 w 429470"/>
                <a:gd name="connsiteY67" fmla="*/ 25662 h 513842"/>
                <a:gd name="connsiteX68" fmla="*/ 134713 w 429470"/>
                <a:gd name="connsiteY68" fmla="*/ 0 h 513842"/>
                <a:gd name="connsiteX69" fmla="*/ 202069 w 429470"/>
                <a:gd name="connsiteY69" fmla="*/ 18202 h 513842"/>
                <a:gd name="connsiteX70" fmla="*/ 251543 w 429470"/>
                <a:gd name="connsiteY70" fmla="*/ 67438 h 513842"/>
                <a:gd name="connsiteX71" fmla="*/ 256609 w 429470"/>
                <a:gd name="connsiteY71" fmla="*/ 77285 h 513842"/>
                <a:gd name="connsiteX72" fmla="*/ 320389 w 429470"/>
                <a:gd name="connsiteY72" fmla="*/ 77285 h 513842"/>
                <a:gd name="connsiteX73" fmla="*/ 429470 w 429470"/>
                <a:gd name="connsiteY73" fmla="*/ 186499 h 513842"/>
                <a:gd name="connsiteX74" fmla="*/ 429470 w 429470"/>
                <a:gd name="connsiteY74" fmla="*/ 513842 h 513842"/>
                <a:gd name="connsiteX75" fmla="*/ 109081 w 429470"/>
                <a:gd name="connsiteY75" fmla="*/ 513842 h 513842"/>
                <a:gd name="connsiteX76" fmla="*/ 109081 w 429470"/>
                <a:gd name="connsiteY76" fmla="*/ 267365 h 513842"/>
                <a:gd name="connsiteX77" fmla="*/ 67356 w 429470"/>
                <a:gd name="connsiteY77" fmla="*/ 251848 h 513842"/>
                <a:gd name="connsiteX78" fmla="*/ 17882 w 429470"/>
                <a:gd name="connsiteY78" fmla="*/ 202314 h 513842"/>
                <a:gd name="connsiteX79" fmla="*/ 0 w 429470"/>
                <a:gd name="connsiteY79" fmla="*/ 134876 h 513842"/>
                <a:gd name="connsiteX80" fmla="*/ 17882 w 429470"/>
                <a:gd name="connsiteY80" fmla="*/ 67438 h 513842"/>
                <a:gd name="connsiteX81" fmla="*/ 67356 w 429470"/>
                <a:gd name="connsiteY81" fmla="*/ 18202 h 513842"/>
                <a:gd name="connsiteX82" fmla="*/ 134713 w 429470"/>
                <a:gd name="connsiteY82" fmla="*/ 0 h 51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29470" h="513842">
                  <a:moveTo>
                    <a:pt x="230704" y="411312"/>
                  </a:moveTo>
                  <a:cubicBezTo>
                    <a:pt x="273132" y="411312"/>
                    <a:pt x="315856" y="411312"/>
                    <a:pt x="358284" y="411312"/>
                  </a:cubicBezTo>
                  <a:cubicBezTo>
                    <a:pt x="358284" y="419662"/>
                    <a:pt x="358284" y="428011"/>
                    <a:pt x="358284" y="436072"/>
                  </a:cubicBezTo>
                  <a:cubicBezTo>
                    <a:pt x="336921" y="436072"/>
                    <a:pt x="315559" y="436072"/>
                    <a:pt x="294197" y="436072"/>
                  </a:cubicBezTo>
                  <a:cubicBezTo>
                    <a:pt x="273132" y="436072"/>
                    <a:pt x="251770" y="436072"/>
                    <a:pt x="230704" y="436072"/>
                  </a:cubicBezTo>
                  <a:cubicBezTo>
                    <a:pt x="230704" y="428011"/>
                    <a:pt x="230704" y="419662"/>
                    <a:pt x="230704" y="411312"/>
                  </a:cubicBezTo>
                  <a:close/>
                  <a:moveTo>
                    <a:pt x="179290" y="411312"/>
                  </a:moveTo>
                  <a:cubicBezTo>
                    <a:pt x="187545" y="411312"/>
                    <a:pt x="195799" y="411312"/>
                    <a:pt x="204054" y="411312"/>
                  </a:cubicBezTo>
                  <a:cubicBezTo>
                    <a:pt x="204054" y="419662"/>
                    <a:pt x="204054" y="428011"/>
                    <a:pt x="204054" y="436072"/>
                  </a:cubicBezTo>
                  <a:cubicBezTo>
                    <a:pt x="199784" y="436072"/>
                    <a:pt x="195799" y="436072"/>
                    <a:pt x="191814" y="436072"/>
                  </a:cubicBezTo>
                  <a:cubicBezTo>
                    <a:pt x="187545" y="436072"/>
                    <a:pt x="183275" y="436072"/>
                    <a:pt x="179290" y="436072"/>
                  </a:cubicBezTo>
                  <a:cubicBezTo>
                    <a:pt x="179290" y="428011"/>
                    <a:pt x="179290" y="419662"/>
                    <a:pt x="179290" y="411312"/>
                  </a:cubicBezTo>
                  <a:close/>
                  <a:moveTo>
                    <a:pt x="230704" y="359898"/>
                  </a:moveTo>
                  <a:cubicBezTo>
                    <a:pt x="273132" y="359898"/>
                    <a:pt x="315856" y="359898"/>
                    <a:pt x="358284" y="359898"/>
                  </a:cubicBezTo>
                  <a:cubicBezTo>
                    <a:pt x="358284" y="368153"/>
                    <a:pt x="358284" y="376407"/>
                    <a:pt x="358284" y="384662"/>
                  </a:cubicBezTo>
                  <a:cubicBezTo>
                    <a:pt x="336921" y="384662"/>
                    <a:pt x="315559" y="384662"/>
                    <a:pt x="294197" y="384662"/>
                  </a:cubicBezTo>
                  <a:cubicBezTo>
                    <a:pt x="273132" y="384662"/>
                    <a:pt x="251770" y="384662"/>
                    <a:pt x="230704" y="384662"/>
                  </a:cubicBezTo>
                  <a:cubicBezTo>
                    <a:pt x="230704" y="376407"/>
                    <a:pt x="230704" y="368153"/>
                    <a:pt x="230704" y="359898"/>
                  </a:cubicBezTo>
                  <a:close/>
                  <a:moveTo>
                    <a:pt x="179290" y="359898"/>
                  </a:moveTo>
                  <a:cubicBezTo>
                    <a:pt x="187545" y="359898"/>
                    <a:pt x="195799" y="359898"/>
                    <a:pt x="204054" y="359898"/>
                  </a:cubicBezTo>
                  <a:cubicBezTo>
                    <a:pt x="204054" y="368153"/>
                    <a:pt x="204054" y="376407"/>
                    <a:pt x="204054" y="384662"/>
                  </a:cubicBezTo>
                  <a:cubicBezTo>
                    <a:pt x="199784" y="384662"/>
                    <a:pt x="195799" y="384662"/>
                    <a:pt x="191814" y="384662"/>
                  </a:cubicBezTo>
                  <a:cubicBezTo>
                    <a:pt x="187545" y="384662"/>
                    <a:pt x="183275" y="384662"/>
                    <a:pt x="179290" y="384662"/>
                  </a:cubicBezTo>
                  <a:cubicBezTo>
                    <a:pt x="179290" y="376407"/>
                    <a:pt x="179290" y="368153"/>
                    <a:pt x="179290" y="359898"/>
                  </a:cubicBezTo>
                  <a:close/>
                  <a:moveTo>
                    <a:pt x="230704" y="308484"/>
                  </a:moveTo>
                  <a:cubicBezTo>
                    <a:pt x="273132" y="308484"/>
                    <a:pt x="315856" y="308484"/>
                    <a:pt x="358284" y="308484"/>
                  </a:cubicBezTo>
                  <a:cubicBezTo>
                    <a:pt x="358284" y="316834"/>
                    <a:pt x="358284" y="325183"/>
                    <a:pt x="358284" y="333244"/>
                  </a:cubicBezTo>
                  <a:cubicBezTo>
                    <a:pt x="336921" y="333244"/>
                    <a:pt x="315559" y="333244"/>
                    <a:pt x="294197" y="333244"/>
                  </a:cubicBezTo>
                  <a:cubicBezTo>
                    <a:pt x="273132" y="333244"/>
                    <a:pt x="251770" y="333244"/>
                    <a:pt x="230704" y="333244"/>
                  </a:cubicBezTo>
                  <a:cubicBezTo>
                    <a:pt x="230704" y="325183"/>
                    <a:pt x="230704" y="316834"/>
                    <a:pt x="230704" y="308484"/>
                  </a:cubicBezTo>
                  <a:close/>
                  <a:moveTo>
                    <a:pt x="179290" y="308484"/>
                  </a:moveTo>
                  <a:cubicBezTo>
                    <a:pt x="187545" y="308484"/>
                    <a:pt x="195799" y="308484"/>
                    <a:pt x="204054" y="308484"/>
                  </a:cubicBezTo>
                  <a:cubicBezTo>
                    <a:pt x="204054" y="316834"/>
                    <a:pt x="204054" y="325183"/>
                    <a:pt x="204054" y="333244"/>
                  </a:cubicBezTo>
                  <a:cubicBezTo>
                    <a:pt x="199784" y="333244"/>
                    <a:pt x="195799" y="333244"/>
                    <a:pt x="191814" y="333244"/>
                  </a:cubicBezTo>
                  <a:cubicBezTo>
                    <a:pt x="187545" y="333244"/>
                    <a:pt x="183275" y="333244"/>
                    <a:pt x="179290" y="333244"/>
                  </a:cubicBezTo>
                  <a:cubicBezTo>
                    <a:pt x="179290" y="325183"/>
                    <a:pt x="179290" y="316834"/>
                    <a:pt x="179290" y="308484"/>
                  </a:cubicBezTo>
                  <a:close/>
                  <a:moveTo>
                    <a:pt x="266743" y="109214"/>
                  </a:moveTo>
                  <a:cubicBezTo>
                    <a:pt x="268531" y="118464"/>
                    <a:pt x="269425" y="126223"/>
                    <a:pt x="269425" y="135473"/>
                  </a:cubicBezTo>
                  <a:cubicBezTo>
                    <a:pt x="269425" y="160240"/>
                    <a:pt x="263762" y="181426"/>
                    <a:pt x="251543" y="202911"/>
                  </a:cubicBezTo>
                  <a:cubicBezTo>
                    <a:pt x="239025" y="224396"/>
                    <a:pt x="223527" y="239614"/>
                    <a:pt x="202367" y="252147"/>
                  </a:cubicBezTo>
                  <a:cubicBezTo>
                    <a:pt x="182696" y="263486"/>
                    <a:pt x="163622" y="268857"/>
                    <a:pt x="140971" y="270051"/>
                  </a:cubicBezTo>
                  <a:cubicBezTo>
                    <a:pt x="140971" y="340473"/>
                    <a:pt x="140971" y="411193"/>
                    <a:pt x="140971" y="481913"/>
                  </a:cubicBezTo>
                  <a:cubicBezTo>
                    <a:pt x="226508" y="481913"/>
                    <a:pt x="312044" y="481913"/>
                    <a:pt x="397580" y="481913"/>
                  </a:cubicBezTo>
                  <a:cubicBezTo>
                    <a:pt x="397580" y="388813"/>
                    <a:pt x="397580" y="295713"/>
                    <a:pt x="397580" y="202613"/>
                  </a:cubicBezTo>
                  <a:cubicBezTo>
                    <a:pt x="366585" y="202613"/>
                    <a:pt x="335589" y="202613"/>
                    <a:pt x="304295" y="202613"/>
                  </a:cubicBezTo>
                  <a:cubicBezTo>
                    <a:pt x="304295" y="171281"/>
                    <a:pt x="304295" y="140247"/>
                    <a:pt x="304295" y="109214"/>
                  </a:cubicBezTo>
                  <a:cubicBezTo>
                    <a:pt x="291778" y="109214"/>
                    <a:pt x="279260" y="109214"/>
                    <a:pt x="266743" y="109214"/>
                  </a:cubicBezTo>
                  <a:close/>
                  <a:moveTo>
                    <a:pt x="181343" y="76462"/>
                  </a:moveTo>
                  <a:cubicBezTo>
                    <a:pt x="188713" y="83815"/>
                    <a:pt x="196378" y="91168"/>
                    <a:pt x="204043" y="98815"/>
                  </a:cubicBezTo>
                  <a:cubicBezTo>
                    <a:pt x="173973" y="128520"/>
                    <a:pt x="143902" y="158225"/>
                    <a:pt x="114126" y="188224"/>
                  </a:cubicBezTo>
                  <a:cubicBezTo>
                    <a:pt x="112652" y="186754"/>
                    <a:pt x="111178" y="185283"/>
                    <a:pt x="109704" y="183812"/>
                  </a:cubicBezTo>
                  <a:cubicBezTo>
                    <a:pt x="94668" y="168813"/>
                    <a:pt x="79633" y="153813"/>
                    <a:pt x="64597" y="139108"/>
                  </a:cubicBezTo>
                  <a:cubicBezTo>
                    <a:pt x="71968" y="131461"/>
                    <a:pt x="79633" y="124108"/>
                    <a:pt x="87298" y="116755"/>
                  </a:cubicBezTo>
                  <a:cubicBezTo>
                    <a:pt x="96142" y="125579"/>
                    <a:pt x="104987" y="134402"/>
                    <a:pt x="114126" y="143519"/>
                  </a:cubicBezTo>
                  <a:cubicBezTo>
                    <a:pt x="136531" y="121167"/>
                    <a:pt x="158937" y="98815"/>
                    <a:pt x="181343" y="76462"/>
                  </a:cubicBezTo>
                  <a:close/>
                  <a:moveTo>
                    <a:pt x="134713" y="25662"/>
                  </a:moveTo>
                  <a:cubicBezTo>
                    <a:pt x="114446" y="25662"/>
                    <a:pt x="97458" y="30138"/>
                    <a:pt x="80172" y="40284"/>
                  </a:cubicBezTo>
                  <a:cubicBezTo>
                    <a:pt x="62588" y="50131"/>
                    <a:pt x="50070" y="62664"/>
                    <a:pt x="40235" y="80269"/>
                  </a:cubicBezTo>
                  <a:cubicBezTo>
                    <a:pt x="30102" y="97576"/>
                    <a:pt x="25631" y="114884"/>
                    <a:pt x="25631" y="135175"/>
                  </a:cubicBezTo>
                  <a:cubicBezTo>
                    <a:pt x="25631" y="155167"/>
                    <a:pt x="30102" y="171878"/>
                    <a:pt x="40235" y="189483"/>
                  </a:cubicBezTo>
                  <a:cubicBezTo>
                    <a:pt x="50070" y="206790"/>
                    <a:pt x="62588" y="219621"/>
                    <a:pt x="80172" y="229767"/>
                  </a:cubicBezTo>
                  <a:cubicBezTo>
                    <a:pt x="97458" y="239614"/>
                    <a:pt x="114446" y="244388"/>
                    <a:pt x="134713" y="244388"/>
                  </a:cubicBezTo>
                  <a:cubicBezTo>
                    <a:pt x="154681" y="244388"/>
                    <a:pt x="171669" y="239614"/>
                    <a:pt x="189253" y="229767"/>
                  </a:cubicBezTo>
                  <a:cubicBezTo>
                    <a:pt x="206539" y="219621"/>
                    <a:pt x="219057" y="207089"/>
                    <a:pt x="229190" y="189781"/>
                  </a:cubicBezTo>
                  <a:cubicBezTo>
                    <a:pt x="239025" y="172176"/>
                    <a:pt x="243794" y="155167"/>
                    <a:pt x="243794" y="135175"/>
                  </a:cubicBezTo>
                  <a:cubicBezTo>
                    <a:pt x="243794" y="114884"/>
                    <a:pt x="239025" y="97576"/>
                    <a:pt x="229190" y="80269"/>
                  </a:cubicBezTo>
                  <a:cubicBezTo>
                    <a:pt x="219057" y="62664"/>
                    <a:pt x="206539" y="50131"/>
                    <a:pt x="189253" y="40284"/>
                  </a:cubicBezTo>
                  <a:cubicBezTo>
                    <a:pt x="171669" y="30138"/>
                    <a:pt x="154681" y="25662"/>
                    <a:pt x="134713" y="25662"/>
                  </a:cubicBezTo>
                  <a:close/>
                  <a:moveTo>
                    <a:pt x="134713" y="0"/>
                  </a:moveTo>
                  <a:cubicBezTo>
                    <a:pt x="159450" y="0"/>
                    <a:pt x="180610" y="5670"/>
                    <a:pt x="202069" y="18202"/>
                  </a:cubicBezTo>
                  <a:cubicBezTo>
                    <a:pt x="223527" y="30437"/>
                    <a:pt x="239025" y="45953"/>
                    <a:pt x="251543" y="67438"/>
                  </a:cubicBezTo>
                  <a:cubicBezTo>
                    <a:pt x="253331" y="70721"/>
                    <a:pt x="254821" y="73705"/>
                    <a:pt x="256609" y="77285"/>
                  </a:cubicBezTo>
                  <a:cubicBezTo>
                    <a:pt x="277770" y="77285"/>
                    <a:pt x="299228" y="77285"/>
                    <a:pt x="320389" y="77285"/>
                  </a:cubicBezTo>
                  <a:cubicBezTo>
                    <a:pt x="356749" y="113690"/>
                    <a:pt x="393110" y="150095"/>
                    <a:pt x="429470" y="186499"/>
                  </a:cubicBezTo>
                  <a:cubicBezTo>
                    <a:pt x="429470" y="295713"/>
                    <a:pt x="429470" y="404628"/>
                    <a:pt x="429470" y="513842"/>
                  </a:cubicBezTo>
                  <a:cubicBezTo>
                    <a:pt x="322773" y="513842"/>
                    <a:pt x="215778" y="513842"/>
                    <a:pt x="109081" y="513842"/>
                  </a:cubicBezTo>
                  <a:cubicBezTo>
                    <a:pt x="109081" y="431782"/>
                    <a:pt x="109081" y="349424"/>
                    <a:pt x="109081" y="267365"/>
                  </a:cubicBezTo>
                  <a:cubicBezTo>
                    <a:pt x="93584" y="264381"/>
                    <a:pt x="81066" y="259607"/>
                    <a:pt x="67356" y="251848"/>
                  </a:cubicBezTo>
                  <a:cubicBezTo>
                    <a:pt x="45898" y="239316"/>
                    <a:pt x="30102" y="223799"/>
                    <a:pt x="17882" y="202314"/>
                  </a:cubicBezTo>
                  <a:cubicBezTo>
                    <a:pt x="5365" y="180531"/>
                    <a:pt x="0" y="159643"/>
                    <a:pt x="0" y="134876"/>
                  </a:cubicBezTo>
                  <a:cubicBezTo>
                    <a:pt x="0" y="109811"/>
                    <a:pt x="5365" y="88923"/>
                    <a:pt x="17882" y="67438"/>
                  </a:cubicBezTo>
                  <a:cubicBezTo>
                    <a:pt x="30102" y="45953"/>
                    <a:pt x="45898" y="30437"/>
                    <a:pt x="67356" y="18202"/>
                  </a:cubicBezTo>
                  <a:cubicBezTo>
                    <a:pt x="88815" y="5670"/>
                    <a:pt x="109976" y="0"/>
                    <a:pt x="13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9FCE15-0BC6-4091-ACAF-7B2C7DE9B326}"/>
              </a:ext>
            </a:extLst>
          </p:cNvPr>
          <p:cNvGrpSpPr/>
          <p:nvPr/>
        </p:nvGrpSpPr>
        <p:grpSpPr>
          <a:xfrm>
            <a:off x="5724030" y="1971126"/>
            <a:ext cx="743940" cy="743940"/>
            <a:chOff x="5724030" y="1971126"/>
            <a:chExt cx="743940" cy="7439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3CF3B7-BA8D-4362-B373-C44C930650E2}"/>
                </a:ext>
              </a:extLst>
            </p:cNvPr>
            <p:cNvSpPr/>
            <p:nvPr/>
          </p:nvSpPr>
          <p:spPr>
            <a:xfrm>
              <a:off x="5724030" y="19711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331F3FA-9FED-4A22-8C3D-10E204F675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12850" y="2128212"/>
              <a:ext cx="417576" cy="429768"/>
            </a:xfrm>
            <a:custGeom>
              <a:avLst/>
              <a:gdLst>
                <a:gd name="T0" fmla="*/ 1111 w 1212"/>
                <a:gd name="T1" fmla="*/ 1247 h 1248"/>
                <a:gd name="T2" fmla="*/ 977 w 1212"/>
                <a:gd name="T3" fmla="*/ 1063 h 1248"/>
                <a:gd name="T4" fmla="*/ 958 w 1212"/>
                <a:gd name="T5" fmla="*/ 942 h 1248"/>
                <a:gd name="T6" fmla="*/ 1053 w 1212"/>
                <a:gd name="T7" fmla="*/ 988 h 1248"/>
                <a:gd name="T8" fmla="*/ 724 w 1212"/>
                <a:gd name="T9" fmla="*/ 385 h 1248"/>
                <a:gd name="T10" fmla="*/ 344 w 1212"/>
                <a:gd name="T11" fmla="*/ 441 h 1248"/>
                <a:gd name="T12" fmla="*/ 724 w 1212"/>
                <a:gd name="T13" fmla="*/ 385 h 1248"/>
                <a:gd name="T14" fmla="*/ 774 w 1212"/>
                <a:gd name="T15" fmla="*/ 1141 h 1248"/>
                <a:gd name="T16" fmla="*/ 0 w 1212"/>
                <a:gd name="T17" fmla="*/ 113 h 1248"/>
                <a:gd name="T18" fmla="*/ 182 w 1212"/>
                <a:gd name="T19" fmla="*/ 0 h 1248"/>
                <a:gd name="T20" fmla="*/ 887 w 1212"/>
                <a:gd name="T21" fmla="*/ 240 h 1248"/>
                <a:gd name="T22" fmla="*/ 950 w 1212"/>
                <a:gd name="T23" fmla="*/ 621 h 1248"/>
                <a:gd name="T24" fmla="*/ 950 w 1212"/>
                <a:gd name="T25" fmla="*/ 888 h 1248"/>
                <a:gd name="T26" fmla="*/ 774 w 1212"/>
                <a:gd name="T27" fmla="*/ 1016 h 1248"/>
                <a:gd name="T28" fmla="*/ 612 w 1212"/>
                <a:gd name="T29" fmla="*/ 572 h 1248"/>
                <a:gd name="T30" fmla="*/ 507 w 1212"/>
                <a:gd name="T31" fmla="*/ 754 h 1248"/>
                <a:gd name="T32" fmla="*/ 612 w 1212"/>
                <a:gd name="T33" fmla="*/ 937 h 1248"/>
                <a:gd name="T34" fmla="*/ 824 w 1212"/>
                <a:gd name="T35" fmla="*/ 937 h 1248"/>
                <a:gd name="T36" fmla="*/ 929 w 1212"/>
                <a:gd name="T37" fmla="*/ 754 h 1248"/>
                <a:gd name="T38" fmla="*/ 824 w 1212"/>
                <a:gd name="T39" fmla="*/ 572 h 1248"/>
                <a:gd name="T40" fmla="*/ 254 w 1212"/>
                <a:gd name="T41" fmla="*/ 888 h 1248"/>
                <a:gd name="T42" fmla="*/ 485 w 1212"/>
                <a:gd name="T43" fmla="*/ 883 h 1248"/>
                <a:gd name="T44" fmla="*/ 344 w 1212"/>
                <a:gd name="T45" fmla="*/ 779 h 1248"/>
                <a:gd name="T46" fmla="*/ 453 w 1212"/>
                <a:gd name="T47" fmla="*/ 722 h 1248"/>
                <a:gd name="T48" fmla="*/ 344 w 1212"/>
                <a:gd name="T49" fmla="*/ 666 h 1248"/>
                <a:gd name="T50" fmla="*/ 493 w 1212"/>
                <a:gd name="T51" fmla="*/ 610 h 1248"/>
                <a:gd name="T52" fmla="*/ 345 w 1212"/>
                <a:gd name="T53" fmla="*/ 554 h 1248"/>
                <a:gd name="T54" fmla="*/ 644 w 1212"/>
                <a:gd name="T55" fmla="*/ 498 h 1248"/>
                <a:gd name="T56" fmla="*/ 816 w 1212"/>
                <a:gd name="T57" fmla="*/ 506 h 1248"/>
                <a:gd name="T58" fmla="*/ 611 w 1212"/>
                <a:gd name="T59" fmla="*/ 276 h 1248"/>
                <a:gd name="T60" fmla="*/ 254 w 1212"/>
                <a:gd name="T61" fmla="*/ 71 h 1248"/>
                <a:gd name="T62" fmla="*/ 704 w 1212"/>
                <a:gd name="T63" fmla="*/ 1071 h 1248"/>
                <a:gd name="T64" fmla="*/ 584 w 1212"/>
                <a:gd name="T65" fmla="*/ 986 h 1248"/>
                <a:gd name="T66" fmla="*/ 182 w 1212"/>
                <a:gd name="T67" fmla="*/ 959 h 1248"/>
                <a:gd name="T68" fmla="*/ 70 w 1212"/>
                <a:gd name="T69" fmla="*/ 183 h 1248"/>
                <a:gd name="T70" fmla="*/ 704 w 1212"/>
                <a:gd name="T71" fmla="*/ 1071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2" h="1248">
                  <a:moveTo>
                    <a:pt x="1211" y="1147"/>
                  </a:moveTo>
                  <a:cubicBezTo>
                    <a:pt x="1178" y="1181"/>
                    <a:pt x="1145" y="1214"/>
                    <a:pt x="1111" y="1247"/>
                  </a:cubicBezTo>
                  <a:cubicBezTo>
                    <a:pt x="1058" y="1194"/>
                    <a:pt x="1005" y="1141"/>
                    <a:pt x="952" y="1088"/>
                  </a:cubicBezTo>
                  <a:cubicBezTo>
                    <a:pt x="961" y="1080"/>
                    <a:pt x="969" y="1072"/>
                    <a:pt x="977" y="1063"/>
                  </a:cubicBezTo>
                  <a:cubicBezTo>
                    <a:pt x="954" y="1040"/>
                    <a:pt x="930" y="1016"/>
                    <a:pt x="906" y="992"/>
                  </a:cubicBezTo>
                  <a:cubicBezTo>
                    <a:pt x="926" y="976"/>
                    <a:pt x="941" y="961"/>
                    <a:pt x="958" y="942"/>
                  </a:cubicBezTo>
                  <a:cubicBezTo>
                    <a:pt x="982" y="966"/>
                    <a:pt x="1005" y="990"/>
                    <a:pt x="1028" y="1013"/>
                  </a:cubicBezTo>
                  <a:cubicBezTo>
                    <a:pt x="1037" y="1005"/>
                    <a:pt x="1045" y="997"/>
                    <a:pt x="1053" y="988"/>
                  </a:cubicBezTo>
                  <a:cubicBezTo>
                    <a:pt x="1106" y="1041"/>
                    <a:pt x="1158" y="1094"/>
                    <a:pt x="1211" y="1147"/>
                  </a:cubicBezTo>
                  <a:close/>
                  <a:moveTo>
                    <a:pt x="724" y="385"/>
                  </a:moveTo>
                  <a:cubicBezTo>
                    <a:pt x="597" y="385"/>
                    <a:pt x="471" y="385"/>
                    <a:pt x="344" y="385"/>
                  </a:cubicBezTo>
                  <a:cubicBezTo>
                    <a:pt x="344" y="403"/>
                    <a:pt x="344" y="422"/>
                    <a:pt x="344" y="441"/>
                  </a:cubicBezTo>
                  <a:cubicBezTo>
                    <a:pt x="471" y="441"/>
                    <a:pt x="597" y="441"/>
                    <a:pt x="724" y="441"/>
                  </a:cubicBezTo>
                  <a:cubicBezTo>
                    <a:pt x="724" y="422"/>
                    <a:pt x="724" y="403"/>
                    <a:pt x="724" y="385"/>
                  </a:cubicBezTo>
                  <a:close/>
                  <a:moveTo>
                    <a:pt x="774" y="1016"/>
                  </a:moveTo>
                  <a:cubicBezTo>
                    <a:pt x="774" y="1058"/>
                    <a:pt x="774" y="1100"/>
                    <a:pt x="774" y="1141"/>
                  </a:cubicBezTo>
                  <a:cubicBezTo>
                    <a:pt x="516" y="1141"/>
                    <a:pt x="258" y="1141"/>
                    <a:pt x="0" y="1141"/>
                  </a:cubicBezTo>
                  <a:cubicBezTo>
                    <a:pt x="0" y="798"/>
                    <a:pt x="0" y="456"/>
                    <a:pt x="0" y="113"/>
                  </a:cubicBezTo>
                  <a:cubicBezTo>
                    <a:pt x="60" y="113"/>
                    <a:pt x="121" y="113"/>
                    <a:pt x="182" y="113"/>
                  </a:cubicBezTo>
                  <a:cubicBezTo>
                    <a:pt x="182" y="75"/>
                    <a:pt x="182" y="37"/>
                    <a:pt x="182" y="0"/>
                  </a:cubicBezTo>
                  <a:cubicBezTo>
                    <a:pt x="337" y="0"/>
                    <a:pt x="492" y="0"/>
                    <a:pt x="647" y="0"/>
                  </a:cubicBezTo>
                  <a:cubicBezTo>
                    <a:pt x="727" y="80"/>
                    <a:pt x="807" y="160"/>
                    <a:pt x="887" y="240"/>
                  </a:cubicBezTo>
                  <a:cubicBezTo>
                    <a:pt x="887" y="342"/>
                    <a:pt x="887" y="444"/>
                    <a:pt x="887" y="547"/>
                  </a:cubicBezTo>
                  <a:cubicBezTo>
                    <a:pt x="914" y="568"/>
                    <a:pt x="933" y="591"/>
                    <a:pt x="950" y="621"/>
                  </a:cubicBezTo>
                  <a:cubicBezTo>
                    <a:pt x="975" y="663"/>
                    <a:pt x="986" y="705"/>
                    <a:pt x="986" y="754"/>
                  </a:cubicBezTo>
                  <a:cubicBezTo>
                    <a:pt x="986" y="804"/>
                    <a:pt x="975" y="846"/>
                    <a:pt x="950" y="888"/>
                  </a:cubicBezTo>
                  <a:cubicBezTo>
                    <a:pt x="926" y="931"/>
                    <a:pt x="895" y="961"/>
                    <a:pt x="852" y="986"/>
                  </a:cubicBezTo>
                  <a:cubicBezTo>
                    <a:pt x="827" y="1001"/>
                    <a:pt x="803" y="1010"/>
                    <a:pt x="774" y="1016"/>
                  </a:cubicBezTo>
                  <a:close/>
                  <a:moveTo>
                    <a:pt x="718" y="543"/>
                  </a:moveTo>
                  <a:cubicBezTo>
                    <a:pt x="679" y="543"/>
                    <a:pt x="646" y="552"/>
                    <a:pt x="612" y="572"/>
                  </a:cubicBezTo>
                  <a:cubicBezTo>
                    <a:pt x="578" y="591"/>
                    <a:pt x="554" y="615"/>
                    <a:pt x="536" y="648"/>
                  </a:cubicBezTo>
                  <a:cubicBezTo>
                    <a:pt x="516" y="682"/>
                    <a:pt x="507" y="715"/>
                    <a:pt x="507" y="754"/>
                  </a:cubicBezTo>
                  <a:cubicBezTo>
                    <a:pt x="507" y="793"/>
                    <a:pt x="516" y="826"/>
                    <a:pt x="536" y="860"/>
                  </a:cubicBezTo>
                  <a:cubicBezTo>
                    <a:pt x="554" y="893"/>
                    <a:pt x="578" y="918"/>
                    <a:pt x="612" y="937"/>
                  </a:cubicBezTo>
                  <a:cubicBezTo>
                    <a:pt x="646" y="957"/>
                    <a:pt x="679" y="965"/>
                    <a:pt x="718" y="965"/>
                  </a:cubicBezTo>
                  <a:cubicBezTo>
                    <a:pt x="757" y="965"/>
                    <a:pt x="791" y="957"/>
                    <a:pt x="824" y="937"/>
                  </a:cubicBezTo>
                  <a:cubicBezTo>
                    <a:pt x="858" y="918"/>
                    <a:pt x="882" y="894"/>
                    <a:pt x="901" y="860"/>
                  </a:cubicBezTo>
                  <a:cubicBezTo>
                    <a:pt x="921" y="827"/>
                    <a:pt x="929" y="793"/>
                    <a:pt x="929" y="754"/>
                  </a:cubicBezTo>
                  <a:cubicBezTo>
                    <a:pt x="929" y="715"/>
                    <a:pt x="921" y="682"/>
                    <a:pt x="901" y="648"/>
                  </a:cubicBezTo>
                  <a:cubicBezTo>
                    <a:pt x="882" y="615"/>
                    <a:pt x="858" y="591"/>
                    <a:pt x="824" y="572"/>
                  </a:cubicBezTo>
                  <a:cubicBezTo>
                    <a:pt x="791" y="552"/>
                    <a:pt x="757" y="543"/>
                    <a:pt x="718" y="543"/>
                  </a:cubicBezTo>
                  <a:close/>
                  <a:moveTo>
                    <a:pt x="254" y="888"/>
                  </a:moveTo>
                  <a:cubicBezTo>
                    <a:pt x="332" y="888"/>
                    <a:pt x="410" y="888"/>
                    <a:pt x="488" y="888"/>
                  </a:cubicBezTo>
                  <a:cubicBezTo>
                    <a:pt x="487" y="886"/>
                    <a:pt x="486" y="885"/>
                    <a:pt x="485" y="883"/>
                  </a:cubicBezTo>
                  <a:cubicBezTo>
                    <a:pt x="465" y="849"/>
                    <a:pt x="455" y="817"/>
                    <a:pt x="451" y="779"/>
                  </a:cubicBezTo>
                  <a:cubicBezTo>
                    <a:pt x="415" y="779"/>
                    <a:pt x="379" y="779"/>
                    <a:pt x="344" y="779"/>
                  </a:cubicBezTo>
                  <a:cubicBezTo>
                    <a:pt x="344" y="760"/>
                    <a:pt x="344" y="741"/>
                    <a:pt x="344" y="722"/>
                  </a:cubicBezTo>
                  <a:cubicBezTo>
                    <a:pt x="380" y="722"/>
                    <a:pt x="416" y="722"/>
                    <a:pt x="453" y="722"/>
                  </a:cubicBezTo>
                  <a:cubicBezTo>
                    <a:pt x="455" y="702"/>
                    <a:pt x="459" y="685"/>
                    <a:pt x="466" y="666"/>
                  </a:cubicBezTo>
                  <a:cubicBezTo>
                    <a:pt x="425" y="666"/>
                    <a:pt x="384" y="666"/>
                    <a:pt x="344" y="666"/>
                  </a:cubicBezTo>
                  <a:cubicBezTo>
                    <a:pt x="344" y="647"/>
                    <a:pt x="344" y="628"/>
                    <a:pt x="344" y="610"/>
                  </a:cubicBezTo>
                  <a:cubicBezTo>
                    <a:pt x="393" y="610"/>
                    <a:pt x="443" y="610"/>
                    <a:pt x="493" y="610"/>
                  </a:cubicBezTo>
                  <a:cubicBezTo>
                    <a:pt x="508" y="588"/>
                    <a:pt x="522" y="571"/>
                    <a:pt x="541" y="554"/>
                  </a:cubicBezTo>
                  <a:cubicBezTo>
                    <a:pt x="476" y="554"/>
                    <a:pt x="410" y="554"/>
                    <a:pt x="345" y="554"/>
                  </a:cubicBezTo>
                  <a:cubicBezTo>
                    <a:pt x="345" y="535"/>
                    <a:pt x="345" y="516"/>
                    <a:pt x="345" y="498"/>
                  </a:cubicBezTo>
                  <a:cubicBezTo>
                    <a:pt x="445" y="498"/>
                    <a:pt x="544" y="498"/>
                    <a:pt x="644" y="498"/>
                  </a:cubicBezTo>
                  <a:cubicBezTo>
                    <a:pt x="669" y="490"/>
                    <a:pt x="692" y="487"/>
                    <a:pt x="718" y="487"/>
                  </a:cubicBezTo>
                  <a:cubicBezTo>
                    <a:pt x="753" y="487"/>
                    <a:pt x="783" y="493"/>
                    <a:pt x="816" y="506"/>
                  </a:cubicBezTo>
                  <a:cubicBezTo>
                    <a:pt x="816" y="429"/>
                    <a:pt x="816" y="352"/>
                    <a:pt x="816" y="276"/>
                  </a:cubicBezTo>
                  <a:cubicBezTo>
                    <a:pt x="748" y="276"/>
                    <a:pt x="680" y="276"/>
                    <a:pt x="611" y="276"/>
                  </a:cubicBezTo>
                  <a:cubicBezTo>
                    <a:pt x="611" y="207"/>
                    <a:pt x="611" y="139"/>
                    <a:pt x="611" y="71"/>
                  </a:cubicBezTo>
                  <a:cubicBezTo>
                    <a:pt x="492" y="71"/>
                    <a:pt x="373" y="71"/>
                    <a:pt x="254" y="71"/>
                  </a:cubicBezTo>
                  <a:cubicBezTo>
                    <a:pt x="254" y="343"/>
                    <a:pt x="254" y="616"/>
                    <a:pt x="254" y="888"/>
                  </a:cubicBezTo>
                  <a:close/>
                  <a:moveTo>
                    <a:pt x="704" y="1071"/>
                  </a:moveTo>
                  <a:cubicBezTo>
                    <a:pt x="704" y="1055"/>
                    <a:pt x="704" y="1038"/>
                    <a:pt x="704" y="1021"/>
                  </a:cubicBezTo>
                  <a:cubicBezTo>
                    <a:pt x="659" y="1019"/>
                    <a:pt x="622" y="1008"/>
                    <a:pt x="584" y="986"/>
                  </a:cubicBezTo>
                  <a:cubicBezTo>
                    <a:pt x="569" y="977"/>
                    <a:pt x="558" y="969"/>
                    <a:pt x="545" y="959"/>
                  </a:cubicBezTo>
                  <a:cubicBezTo>
                    <a:pt x="424" y="959"/>
                    <a:pt x="303" y="959"/>
                    <a:pt x="182" y="959"/>
                  </a:cubicBezTo>
                  <a:cubicBezTo>
                    <a:pt x="182" y="700"/>
                    <a:pt x="182" y="442"/>
                    <a:pt x="182" y="183"/>
                  </a:cubicBezTo>
                  <a:cubicBezTo>
                    <a:pt x="144" y="183"/>
                    <a:pt x="107" y="183"/>
                    <a:pt x="70" y="183"/>
                  </a:cubicBezTo>
                  <a:cubicBezTo>
                    <a:pt x="70" y="479"/>
                    <a:pt x="70" y="775"/>
                    <a:pt x="70" y="1071"/>
                  </a:cubicBezTo>
                  <a:cubicBezTo>
                    <a:pt x="281" y="1071"/>
                    <a:pt x="493" y="1071"/>
                    <a:pt x="704" y="1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8EFC86-8ED1-4718-BC60-6202C93E4355}"/>
              </a:ext>
            </a:extLst>
          </p:cNvPr>
          <p:cNvGrpSpPr/>
          <p:nvPr/>
        </p:nvGrpSpPr>
        <p:grpSpPr>
          <a:xfrm>
            <a:off x="9319364" y="4201861"/>
            <a:ext cx="743940" cy="743940"/>
            <a:chOff x="9319364" y="4201861"/>
            <a:chExt cx="743940" cy="7439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ACD05D-FB20-4493-80CE-072306209EC2}"/>
                </a:ext>
              </a:extLst>
            </p:cNvPr>
            <p:cNvSpPr/>
            <p:nvPr/>
          </p:nvSpPr>
          <p:spPr>
            <a:xfrm>
              <a:off x="9319364" y="4201861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34637D72-2B11-4842-9684-299A0EAE71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6290" y="4368091"/>
              <a:ext cx="390088" cy="411480"/>
            </a:xfrm>
            <a:custGeom>
              <a:avLst/>
              <a:gdLst>
                <a:gd name="T0" fmla="*/ 520 w 1371"/>
                <a:gd name="T1" fmla="*/ 1363 h 1446"/>
                <a:gd name="T2" fmla="*/ 438 w 1371"/>
                <a:gd name="T3" fmla="*/ 1445 h 1446"/>
                <a:gd name="T4" fmla="*/ 356 w 1371"/>
                <a:gd name="T5" fmla="*/ 1363 h 1446"/>
                <a:gd name="T6" fmla="*/ 433 w 1371"/>
                <a:gd name="T7" fmla="*/ 1281 h 1446"/>
                <a:gd name="T8" fmla="*/ 268 w 1371"/>
                <a:gd name="T9" fmla="*/ 1163 h 1446"/>
                <a:gd name="T10" fmla="*/ 305 w 1371"/>
                <a:gd name="T11" fmla="*/ 1321 h 1446"/>
                <a:gd name="T12" fmla="*/ 275 w 1371"/>
                <a:gd name="T13" fmla="*/ 1433 h 1446"/>
                <a:gd name="T14" fmla="*/ 164 w 1371"/>
                <a:gd name="T15" fmla="*/ 1403 h 1446"/>
                <a:gd name="T16" fmla="*/ 193 w 1371"/>
                <a:gd name="T17" fmla="*/ 1291 h 1446"/>
                <a:gd name="T18" fmla="*/ 203 w 1371"/>
                <a:gd name="T19" fmla="*/ 1142 h 1446"/>
                <a:gd name="T20" fmla="*/ 65 w 1371"/>
                <a:gd name="T21" fmla="*/ 817 h 1446"/>
                <a:gd name="T22" fmla="*/ 48 w 1371"/>
                <a:gd name="T23" fmla="*/ 605 h 1446"/>
                <a:gd name="T24" fmla="*/ 0 w 1371"/>
                <a:gd name="T25" fmla="*/ 531 h 1446"/>
                <a:gd name="T26" fmla="*/ 82 w 1371"/>
                <a:gd name="T27" fmla="*/ 449 h 1446"/>
                <a:gd name="T28" fmla="*/ 164 w 1371"/>
                <a:gd name="T29" fmla="*/ 531 h 1446"/>
                <a:gd name="T30" fmla="*/ 116 w 1371"/>
                <a:gd name="T31" fmla="*/ 605 h 1446"/>
                <a:gd name="T32" fmla="*/ 489 w 1371"/>
                <a:gd name="T33" fmla="*/ 496 h 1446"/>
                <a:gd name="T34" fmla="*/ 166 w 1371"/>
                <a:gd name="T35" fmla="*/ 154 h 1446"/>
                <a:gd name="T36" fmla="*/ 136 w 1371"/>
                <a:gd name="T37" fmla="*/ 43 h 1446"/>
                <a:gd name="T38" fmla="*/ 248 w 1371"/>
                <a:gd name="T39" fmla="*/ 13 h 1446"/>
                <a:gd name="T40" fmla="*/ 279 w 1371"/>
                <a:gd name="T41" fmla="*/ 120 h 1446"/>
                <a:gd name="T42" fmla="*/ 734 w 1371"/>
                <a:gd name="T43" fmla="*/ 713 h 1446"/>
                <a:gd name="T44" fmla="*/ 938 w 1371"/>
                <a:gd name="T45" fmla="*/ 725 h 1446"/>
                <a:gd name="T46" fmla="*/ 933 w 1371"/>
                <a:gd name="T47" fmla="*/ 692 h 1446"/>
                <a:gd name="T48" fmla="*/ 482 w 1371"/>
                <a:gd name="T49" fmla="*/ 41 h 1446"/>
                <a:gd name="T50" fmla="*/ 370 w 1371"/>
                <a:gd name="T51" fmla="*/ 11 h 1446"/>
                <a:gd name="T52" fmla="*/ 340 w 1371"/>
                <a:gd name="T53" fmla="*/ 123 h 1446"/>
                <a:gd name="T54" fmla="*/ 429 w 1371"/>
                <a:gd name="T55" fmla="*/ 161 h 1446"/>
                <a:gd name="T56" fmla="*/ 601 w 1371"/>
                <a:gd name="T57" fmla="*/ 1292 h 1446"/>
                <a:gd name="T58" fmla="*/ 571 w 1371"/>
                <a:gd name="T59" fmla="*/ 1404 h 1446"/>
                <a:gd name="T60" fmla="*/ 683 w 1371"/>
                <a:gd name="T61" fmla="*/ 1434 h 1446"/>
                <a:gd name="T62" fmla="*/ 711 w 1371"/>
                <a:gd name="T63" fmla="*/ 1322 h 1446"/>
                <a:gd name="T64" fmla="*/ 1247 w 1371"/>
                <a:gd name="T65" fmla="*/ 1024 h 1446"/>
                <a:gd name="T66" fmla="*/ 1004 w 1371"/>
                <a:gd name="T67" fmla="*/ 1061 h 1446"/>
                <a:gd name="T68" fmla="*/ 1139 w 1371"/>
                <a:gd name="T69" fmla="*/ 695 h 1446"/>
                <a:gd name="T70" fmla="*/ 1072 w 1371"/>
                <a:gd name="T71" fmla="*/ 228 h 1446"/>
                <a:gd name="T72" fmla="*/ 1247 w 1371"/>
                <a:gd name="T73" fmla="*/ 265 h 1446"/>
                <a:gd name="T74" fmla="*/ 1359 w 1371"/>
                <a:gd name="T75" fmla="*/ 235 h 1446"/>
                <a:gd name="T76" fmla="*/ 1329 w 1371"/>
                <a:gd name="T77" fmla="*/ 123 h 1446"/>
                <a:gd name="T78" fmla="*/ 1217 w 1371"/>
                <a:gd name="T79" fmla="*/ 153 h 1446"/>
                <a:gd name="T80" fmla="*/ 1031 w 1371"/>
                <a:gd name="T81" fmla="*/ 165 h 1446"/>
                <a:gd name="T82" fmla="*/ 915 w 1371"/>
                <a:gd name="T83" fmla="*/ 409 h 1446"/>
                <a:gd name="T84" fmla="*/ 684 w 1371"/>
                <a:gd name="T85" fmla="*/ 41 h 1446"/>
                <a:gd name="T86" fmla="*/ 573 w 1371"/>
                <a:gd name="T87" fmla="*/ 11 h 1446"/>
                <a:gd name="T88" fmla="*/ 543 w 1371"/>
                <a:gd name="T89" fmla="*/ 122 h 1446"/>
                <a:gd name="T90" fmla="*/ 631 w 1371"/>
                <a:gd name="T91" fmla="*/ 158 h 1446"/>
                <a:gd name="T92" fmla="*/ 803 w 1371"/>
                <a:gd name="T93" fmla="*/ 1292 h 1446"/>
                <a:gd name="T94" fmla="*/ 773 w 1371"/>
                <a:gd name="T95" fmla="*/ 1404 h 1446"/>
                <a:gd name="T96" fmla="*/ 885 w 1371"/>
                <a:gd name="T97" fmla="*/ 1434 h 1446"/>
                <a:gd name="T98" fmla="*/ 915 w 1371"/>
                <a:gd name="T99" fmla="*/ 1322 h 1446"/>
                <a:gd name="T100" fmla="*/ 1214 w 1371"/>
                <a:gd name="T101" fmla="*/ 1130 h 1446"/>
                <a:gd name="T102" fmla="*/ 1287 w 1371"/>
                <a:gd name="T103" fmla="*/ 1176 h 1446"/>
                <a:gd name="T104" fmla="*/ 1369 w 1371"/>
                <a:gd name="T105" fmla="*/ 1094 h 1446"/>
                <a:gd name="T106" fmla="*/ 1287 w 1371"/>
                <a:gd name="T107" fmla="*/ 101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1" h="1446">
                  <a:moveTo>
                    <a:pt x="497" y="1306"/>
                  </a:moveTo>
                  <a:cubicBezTo>
                    <a:pt x="502" y="1311"/>
                    <a:pt x="505" y="1316"/>
                    <a:pt x="509" y="1322"/>
                  </a:cubicBezTo>
                  <a:cubicBezTo>
                    <a:pt x="516" y="1335"/>
                    <a:pt x="520" y="1348"/>
                    <a:pt x="520" y="1363"/>
                  </a:cubicBezTo>
                  <a:cubicBezTo>
                    <a:pt x="520" y="1378"/>
                    <a:pt x="516" y="1391"/>
                    <a:pt x="509" y="1404"/>
                  </a:cubicBezTo>
                  <a:cubicBezTo>
                    <a:pt x="501" y="1417"/>
                    <a:pt x="492" y="1427"/>
                    <a:pt x="479" y="1434"/>
                  </a:cubicBezTo>
                  <a:cubicBezTo>
                    <a:pt x="466" y="1442"/>
                    <a:pt x="453" y="1445"/>
                    <a:pt x="438" y="1445"/>
                  </a:cubicBezTo>
                  <a:cubicBezTo>
                    <a:pt x="423" y="1445"/>
                    <a:pt x="410" y="1442"/>
                    <a:pt x="397" y="1434"/>
                  </a:cubicBezTo>
                  <a:cubicBezTo>
                    <a:pt x="384" y="1427"/>
                    <a:pt x="374" y="1417"/>
                    <a:pt x="367" y="1404"/>
                  </a:cubicBezTo>
                  <a:cubicBezTo>
                    <a:pt x="359" y="1391"/>
                    <a:pt x="356" y="1378"/>
                    <a:pt x="356" y="1363"/>
                  </a:cubicBezTo>
                  <a:cubicBezTo>
                    <a:pt x="356" y="1348"/>
                    <a:pt x="359" y="1335"/>
                    <a:pt x="367" y="1322"/>
                  </a:cubicBezTo>
                  <a:cubicBezTo>
                    <a:pt x="374" y="1309"/>
                    <a:pt x="384" y="1299"/>
                    <a:pt x="397" y="1292"/>
                  </a:cubicBezTo>
                  <a:cubicBezTo>
                    <a:pt x="409" y="1285"/>
                    <a:pt x="420" y="1282"/>
                    <a:pt x="433" y="1281"/>
                  </a:cubicBezTo>
                  <a:cubicBezTo>
                    <a:pt x="509" y="1094"/>
                    <a:pt x="586" y="906"/>
                    <a:pt x="663" y="719"/>
                  </a:cubicBezTo>
                  <a:cubicBezTo>
                    <a:pt x="620" y="665"/>
                    <a:pt x="577" y="611"/>
                    <a:pt x="534" y="557"/>
                  </a:cubicBezTo>
                  <a:cubicBezTo>
                    <a:pt x="445" y="759"/>
                    <a:pt x="356" y="961"/>
                    <a:pt x="268" y="1163"/>
                  </a:cubicBezTo>
                  <a:cubicBezTo>
                    <a:pt x="268" y="1205"/>
                    <a:pt x="268" y="1247"/>
                    <a:pt x="268" y="1288"/>
                  </a:cubicBezTo>
                  <a:cubicBezTo>
                    <a:pt x="271" y="1289"/>
                    <a:pt x="273" y="1290"/>
                    <a:pt x="275" y="1291"/>
                  </a:cubicBezTo>
                  <a:cubicBezTo>
                    <a:pt x="288" y="1299"/>
                    <a:pt x="297" y="1308"/>
                    <a:pt x="305" y="1321"/>
                  </a:cubicBezTo>
                  <a:cubicBezTo>
                    <a:pt x="312" y="1334"/>
                    <a:pt x="316" y="1347"/>
                    <a:pt x="316" y="1362"/>
                  </a:cubicBezTo>
                  <a:cubicBezTo>
                    <a:pt x="316" y="1377"/>
                    <a:pt x="312" y="1390"/>
                    <a:pt x="305" y="1403"/>
                  </a:cubicBezTo>
                  <a:cubicBezTo>
                    <a:pt x="297" y="1416"/>
                    <a:pt x="288" y="1426"/>
                    <a:pt x="275" y="1433"/>
                  </a:cubicBezTo>
                  <a:cubicBezTo>
                    <a:pt x="262" y="1441"/>
                    <a:pt x="249" y="1444"/>
                    <a:pt x="234" y="1444"/>
                  </a:cubicBezTo>
                  <a:cubicBezTo>
                    <a:pt x="219" y="1444"/>
                    <a:pt x="206" y="1441"/>
                    <a:pt x="193" y="1433"/>
                  </a:cubicBezTo>
                  <a:cubicBezTo>
                    <a:pt x="179" y="1426"/>
                    <a:pt x="171" y="1416"/>
                    <a:pt x="164" y="1403"/>
                  </a:cubicBezTo>
                  <a:cubicBezTo>
                    <a:pt x="156" y="1390"/>
                    <a:pt x="153" y="1377"/>
                    <a:pt x="153" y="1362"/>
                  </a:cubicBezTo>
                  <a:cubicBezTo>
                    <a:pt x="153" y="1347"/>
                    <a:pt x="156" y="1334"/>
                    <a:pt x="164" y="1321"/>
                  </a:cubicBezTo>
                  <a:cubicBezTo>
                    <a:pt x="171" y="1308"/>
                    <a:pt x="180" y="1299"/>
                    <a:pt x="193" y="1291"/>
                  </a:cubicBezTo>
                  <a:cubicBezTo>
                    <a:pt x="196" y="1290"/>
                    <a:pt x="198" y="1289"/>
                    <a:pt x="200" y="1288"/>
                  </a:cubicBezTo>
                  <a:cubicBezTo>
                    <a:pt x="200" y="1244"/>
                    <a:pt x="200" y="1200"/>
                    <a:pt x="200" y="1156"/>
                  </a:cubicBezTo>
                  <a:cubicBezTo>
                    <a:pt x="200" y="1151"/>
                    <a:pt x="201" y="1146"/>
                    <a:pt x="203" y="1142"/>
                  </a:cubicBezTo>
                  <a:cubicBezTo>
                    <a:pt x="250" y="1036"/>
                    <a:pt x="297" y="929"/>
                    <a:pt x="345" y="822"/>
                  </a:cubicBezTo>
                  <a:cubicBezTo>
                    <a:pt x="257" y="822"/>
                    <a:pt x="169" y="822"/>
                    <a:pt x="82" y="822"/>
                  </a:cubicBezTo>
                  <a:cubicBezTo>
                    <a:pt x="76" y="822"/>
                    <a:pt x="70" y="820"/>
                    <a:pt x="65" y="817"/>
                  </a:cubicBezTo>
                  <a:cubicBezTo>
                    <a:pt x="59" y="814"/>
                    <a:pt x="55" y="811"/>
                    <a:pt x="52" y="805"/>
                  </a:cubicBezTo>
                  <a:cubicBezTo>
                    <a:pt x="48" y="800"/>
                    <a:pt x="48" y="794"/>
                    <a:pt x="48" y="788"/>
                  </a:cubicBezTo>
                  <a:cubicBezTo>
                    <a:pt x="48" y="727"/>
                    <a:pt x="48" y="666"/>
                    <a:pt x="48" y="605"/>
                  </a:cubicBezTo>
                  <a:cubicBezTo>
                    <a:pt x="45" y="604"/>
                    <a:pt x="43" y="603"/>
                    <a:pt x="41" y="602"/>
                  </a:cubicBezTo>
                  <a:cubicBezTo>
                    <a:pt x="28" y="594"/>
                    <a:pt x="18" y="585"/>
                    <a:pt x="11" y="572"/>
                  </a:cubicBezTo>
                  <a:cubicBezTo>
                    <a:pt x="3" y="559"/>
                    <a:pt x="0" y="546"/>
                    <a:pt x="0" y="531"/>
                  </a:cubicBezTo>
                  <a:cubicBezTo>
                    <a:pt x="0" y="516"/>
                    <a:pt x="3" y="503"/>
                    <a:pt x="11" y="490"/>
                  </a:cubicBezTo>
                  <a:cubicBezTo>
                    <a:pt x="18" y="477"/>
                    <a:pt x="28" y="467"/>
                    <a:pt x="41" y="460"/>
                  </a:cubicBezTo>
                  <a:cubicBezTo>
                    <a:pt x="54" y="452"/>
                    <a:pt x="67" y="449"/>
                    <a:pt x="82" y="449"/>
                  </a:cubicBezTo>
                  <a:cubicBezTo>
                    <a:pt x="97" y="449"/>
                    <a:pt x="110" y="452"/>
                    <a:pt x="123" y="460"/>
                  </a:cubicBezTo>
                  <a:cubicBezTo>
                    <a:pt x="136" y="467"/>
                    <a:pt x="145" y="477"/>
                    <a:pt x="153" y="490"/>
                  </a:cubicBezTo>
                  <a:cubicBezTo>
                    <a:pt x="160" y="503"/>
                    <a:pt x="164" y="516"/>
                    <a:pt x="164" y="531"/>
                  </a:cubicBezTo>
                  <a:cubicBezTo>
                    <a:pt x="164" y="546"/>
                    <a:pt x="160" y="559"/>
                    <a:pt x="153" y="572"/>
                  </a:cubicBezTo>
                  <a:cubicBezTo>
                    <a:pt x="145" y="585"/>
                    <a:pt x="136" y="594"/>
                    <a:pt x="123" y="602"/>
                  </a:cubicBezTo>
                  <a:cubicBezTo>
                    <a:pt x="120" y="603"/>
                    <a:pt x="118" y="604"/>
                    <a:pt x="116" y="605"/>
                  </a:cubicBezTo>
                  <a:cubicBezTo>
                    <a:pt x="116" y="654"/>
                    <a:pt x="116" y="704"/>
                    <a:pt x="116" y="753"/>
                  </a:cubicBezTo>
                  <a:cubicBezTo>
                    <a:pt x="202" y="753"/>
                    <a:pt x="288" y="753"/>
                    <a:pt x="374" y="753"/>
                  </a:cubicBezTo>
                  <a:cubicBezTo>
                    <a:pt x="412" y="668"/>
                    <a:pt x="450" y="582"/>
                    <a:pt x="489" y="496"/>
                  </a:cubicBezTo>
                  <a:cubicBezTo>
                    <a:pt x="401" y="384"/>
                    <a:pt x="313" y="273"/>
                    <a:pt x="225" y="162"/>
                  </a:cubicBezTo>
                  <a:cubicBezTo>
                    <a:pt x="219" y="164"/>
                    <a:pt x="213" y="165"/>
                    <a:pt x="207" y="165"/>
                  </a:cubicBezTo>
                  <a:cubicBezTo>
                    <a:pt x="192" y="165"/>
                    <a:pt x="179" y="161"/>
                    <a:pt x="166" y="154"/>
                  </a:cubicBezTo>
                  <a:cubicBezTo>
                    <a:pt x="153" y="146"/>
                    <a:pt x="143" y="138"/>
                    <a:pt x="136" y="125"/>
                  </a:cubicBezTo>
                  <a:cubicBezTo>
                    <a:pt x="128" y="111"/>
                    <a:pt x="125" y="99"/>
                    <a:pt x="125" y="84"/>
                  </a:cubicBezTo>
                  <a:cubicBezTo>
                    <a:pt x="125" y="69"/>
                    <a:pt x="128" y="56"/>
                    <a:pt x="136" y="43"/>
                  </a:cubicBezTo>
                  <a:cubicBezTo>
                    <a:pt x="143" y="30"/>
                    <a:pt x="153" y="20"/>
                    <a:pt x="166" y="13"/>
                  </a:cubicBezTo>
                  <a:cubicBezTo>
                    <a:pt x="179" y="5"/>
                    <a:pt x="192" y="2"/>
                    <a:pt x="207" y="2"/>
                  </a:cubicBezTo>
                  <a:cubicBezTo>
                    <a:pt x="222" y="2"/>
                    <a:pt x="235" y="5"/>
                    <a:pt x="248" y="13"/>
                  </a:cubicBezTo>
                  <a:cubicBezTo>
                    <a:pt x="261" y="20"/>
                    <a:pt x="270" y="30"/>
                    <a:pt x="278" y="43"/>
                  </a:cubicBezTo>
                  <a:cubicBezTo>
                    <a:pt x="285" y="56"/>
                    <a:pt x="289" y="69"/>
                    <a:pt x="289" y="84"/>
                  </a:cubicBezTo>
                  <a:cubicBezTo>
                    <a:pt x="288" y="97"/>
                    <a:pt x="286" y="108"/>
                    <a:pt x="279" y="120"/>
                  </a:cubicBezTo>
                  <a:cubicBezTo>
                    <a:pt x="428" y="310"/>
                    <a:pt x="578" y="501"/>
                    <a:pt x="727" y="692"/>
                  </a:cubicBezTo>
                  <a:cubicBezTo>
                    <a:pt x="728" y="694"/>
                    <a:pt x="729" y="695"/>
                    <a:pt x="730" y="696"/>
                  </a:cubicBezTo>
                  <a:cubicBezTo>
                    <a:pt x="733" y="702"/>
                    <a:pt x="734" y="707"/>
                    <a:pt x="734" y="713"/>
                  </a:cubicBezTo>
                  <a:cubicBezTo>
                    <a:pt x="734" y="718"/>
                    <a:pt x="734" y="722"/>
                    <a:pt x="732" y="725"/>
                  </a:cubicBezTo>
                  <a:cubicBezTo>
                    <a:pt x="654" y="919"/>
                    <a:pt x="575" y="1113"/>
                    <a:pt x="497" y="1306"/>
                  </a:cubicBezTo>
                  <a:close/>
                  <a:moveTo>
                    <a:pt x="938" y="725"/>
                  </a:moveTo>
                  <a:cubicBezTo>
                    <a:pt x="940" y="722"/>
                    <a:pt x="940" y="718"/>
                    <a:pt x="940" y="713"/>
                  </a:cubicBezTo>
                  <a:cubicBezTo>
                    <a:pt x="940" y="707"/>
                    <a:pt x="939" y="702"/>
                    <a:pt x="936" y="696"/>
                  </a:cubicBezTo>
                  <a:cubicBezTo>
                    <a:pt x="935" y="695"/>
                    <a:pt x="934" y="694"/>
                    <a:pt x="933" y="692"/>
                  </a:cubicBezTo>
                  <a:cubicBezTo>
                    <a:pt x="783" y="501"/>
                    <a:pt x="633" y="310"/>
                    <a:pt x="483" y="119"/>
                  </a:cubicBezTo>
                  <a:cubicBezTo>
                    <a:pt x="489" y="107"/>
                    <a:pt x="493" y="96"/>
                    <a:pt x="493" y="82"/>
                  </a:cubicBezTo>
                  <a:cubicBezTo>
                    <a:pt x="493" y="67"/>
                    <a:pt x="489" y="54"/>
                    <a:pt x="482" y="41"/>
                  </a:cubicBezTo>
                  <a:cubicBezTo>
                    <a:pt x="474" y="28"/>
                    <a:pt x="465" y="18"/>
                    <a:pt x="452" y="11"/>
                  </a:cubicBezTo>
                  <a:cubicBezTo>
                    <a:pt x="439" y="3"/>
                    <a:pt x="426" y="0"/>
                    <a:pt x="411" y="0"/>
                  </a:cubicBezTo>
                  <a:cubicBezTo>
                    <a:pt x="396" y="0"/>
                    <a:pt x="383" y="3"/>
                    <a:pt x="370" y="11"/>
                  </a:cubicBezTo>
                  <a:cubicBezTo>
                    <a:pt x="357" y="18"/>
                    <a:pt x="348" y="28"/>
                    <a:pt x="340" y="41"/>
                  </a:cubicBezTo>
                  <a:cubicBezTo>
                    <a:pt x="333" y="54"/>
                    <a:pt x="329" y="67"/>
                    <a:pt x="329" y="82"/>
                  </a:cubicBezTo>
                  <a:cubicBezTo>
                    <a:pt x="329" y="97"/>
                    <a:pt x="332" y="110"/>
                    <a:pt x="340" y="123"/>
                  </a:cubicBezTo>
                  <a:cubicBezTo>
                    <a:pt x="347" y="136"/>
                    <a:pt x="357" y="145"/>
                    <a:pt x="370" y="153"/>
                  </a:cubicBezTo>
                  <a:cubicBezTo>
                    <a:pt x="383" y="160"/>
                    <a:pt x="396" y="164"/>
                    <a:pt x="411" y="164"/>
                  </a:cubicBezTo>
                  <a:cubicBezTo>
                    <a:pt x="418" y="164"/>
                    <a:pt x="423" y="163"/>
                    <a:pt x="429" y="161"/>
                  </a:cubicBezTo>
                  <a:cubicBezTo>
                    <a:pt x="575" y="347"/>
                    <a:pt x="721" y="534"/>
                    <a:pt x="867" y="721"/>
                  </a:cubicBezTo>
                  <a:cubicBezTo>
                    <a:pt x="791" y="907"/>
                    <a:pt x="714" y="1094"/>
                    <a:pt x="638" y="1281"/>
                  </a:cubicBezTo>
                  <a:cubicBezTo>
                    <a:pt x="624" y="1282"/>
                    <a:pt x="613" y="1285"/>
                    <a:pt x="601" y="1292"/>
                  </a:cubicBezTo>
                  <a:cubicBezTo>
                    <a:pt x="588" y="1299"/>
                    <a:pt x="578" y="1309"/>
                    <a:pt x="571" y="1322"/>
                  </a:cubicBezTo>
                  <a:cubicBezTo>
                    <a:pt x="563" y="1335"/>
                    <a:pt x="560" y="1348"/>
                    <a:pt x="560" y="1363"/>
                  </a:cubicBezTo>
                  <a:cubicBezTo>
                    <a:pt x="560" y="1378"/>
                    <a:pt x="563" y="1391"/>
                    <a:pt x="571" y="1404"/>
                  </a:cubicBezTo>
                  <a:cubicBezTo>
                    <a:pt x="578" y="1417"/>
                    <a:pt x="588" y="1427"/>
                    <a:pt x="601" y="1434"/>
                  </a:cubicBezTo>
                  <a:cubicBezTo>
                    <a:pt x="614" y="1442"/>
                    <a:pt x="627" y="1445"/>
                    <a:pt x="642" y="1445"/>
                  </a:cubicBezTo>
                  <a:cubicBezTo>
                    <a:pt x="657" y="1445"/>
                    <a:pt x="669" y="1442"/>
                    <a:pt x="683" y="1434"/>
                  </a:cubicBezTo>
                  <a:cubicBezTo>
                    <a:pt x="696" y="1427"/>
                    <a:pt x="704" y="1417"/>
                    <a:pt x="711" y="1404"/>
                  </a:cubicBezTo>
                  <a:cubicBezTo>
                    <a:pt x="719" y="1391"/>
                    <a:pt x="722" y="1378"/>
                    <a:pt x="722" y="1363"/>
                  </a:cubicBezTo>
                  <a:cubicBezTo>
                    <a:pt x="722" y="1348"/>
                    <a:pt x="719" y="1335"/>
                    <a:pt x="711" y="1322"/>
                  </a:cubicBezTo>
                  <a:cubicBezTo>
                    <a:pt x="708" y="1316"/>
                    <a:pt x="705" y="1311"/>
                    <a:pt x="700" y="1306"/>
                  </a:cubicBezTo>
                  <a:cubicBezTo>
                    <a:pt x="780" y="1113"/>
                    <a:pt x="859" y="919"/>
                    <a:pt x="938" y="725"/>
                  </a:cubicBezTo>
                  <a:close/>
                  <a:moveTo>
                    <a:pt x="1247" y="1024"/>
                  </a:moveTo>
                  <a:cubicBezTo>
                    <a:pt x="1234" y="1031"/>
                    <a:pt x="1225" y="1041"/>
                    <a:pt x="1217" y="1054"/>
                  </a:cubicBezTo>
                  <a:cubicBezTo>
                    <a:pt x="1216" y="1056"/>
                    <a:pt x="1215" y="1058"/>
                    <a:pt x="1213" y="1061"/>
                  </a:cubicBezTo>
                  <a:cubicBezTo>
                    <a:pt x="1144" y="1061"/>
                    <a:pt x="1074" y="1061"/>
                    <a:pt x="1004" y="1061"/>
                  </a:cubicBezTo>
                  <a:cubicBezTo>
                    <a:pt x="1050" y="949"/>
                    <a:pt x="1096" y="837"/>
                    <a:pt x="1141" y="724"/>
                  </a:cubicBezTo>
                  <a:cubicBezTo>
                    <a:pt x="1143" y="721"/>
                    <a:pt x="1144" y="717"/>
                    <a:pt x="1144" y="713"/>
                  </a:cubicBezTo>
                  <a:cubicBezTo>
                    <a:pt x="1144" y="706"/>
                    <a:pt x="1142" y="701"/>
                    <a:pt x="1139" y="695"/>
                  </a:cubicBezTo>
                  <a:cubicBezTo>
                    <a:pt x="1138" y="694"/>
                    <a:pt x="1137" y="693"/>
                    <a:pt x="1136" y="691"/>
                  </a:cubicBezTo>
                  <a:cubicBezTo>
                    <a:pt x="1079" y="617"/>
                    <a:pt x="1022" y="543"/>
                    <a:pt x="964" y="470"/>
                  </a:cubicBezTo>
                  <a:cubicBezTo>
                    <a:pt x="1000" y="389"/>
                    <a:pt x="1036" y="308"/>
                    <a:pt x="1072" y="228"/>
                  </a:cubicBezTo>
                  <a:cubicBezTo>
                    <a:pt x="1120" y="228"/>
                    <a:pt x="1167" y="228"/>
                    <a:pt x="1214" y="228"/>
                  </a:cubicBezTo>
                  <a:cubicBezTo>
                    <a:pt x="1215" y="231"/>
                    <a:pt x="1216" y="233"/>
                    <a:pt x="1217" y="235"/>
                  </a:cubicBezTo>
                  <a:cubicBezTo>
                    <a:pt x="1225" y="248"/>
                    <a:pt x="1234" y="257"/>
                    <a:pt x="1247" y="265"/>
                  </a:cubicBezTo>
                  <a:cubicBezTo>
                    <a:pt x="1260" y="272"/>
                    <a:pt x="1273" y="276"/>
                    <a:pt x="1288" y="276"/>
                  </a:cubicBezTo>
                  <a:cubicBezTo>
                    <a:pt x="1303" y="276"/>
                    <a:pt x="1316" y="272"/>
                    <a:pt x="1329" y="265"/>
                  </a:cubicBezTo>
                  <a:cubicBezTo>
                    <a:pt x="1342" y="257"/>
                    <a:pt x="1352" y="248"/>
                    <a:pt x="1359" y="235"/>
                  </a:cubicBezTo>
                  <a:cubicBezTo>
                    <a:pt x="1367" y="222"/>
                    <a:pt x="1370" y="209"/>
                    <a:pt x="1370" y="194"/>
                  </a:cubicBezTo>
                  <a:cubicBezTo>
                    <a:pt x="1370" y="179"/>
                    <a:pt x="1367" y="166"/>
                    <a:pt x="1359" y="153"/>
                  </a:cubicBezTo>
                  <a:cubicBezTo>
                    <a:pt x="1352" y="140"/>
                    <a:pt x="1342" y="130"/>
                    <a:pt x="1329" y="123"/>
                  </a:cubicBezTo>
                  <a:cubicBezTo>
                    <a:pt x="1316" y="115"/>
                    <a:pt x="1303" y="112"/>
                    <a:pt x="1288" y="112"/>
                  </a:cubicBezTo>
                  <a:cubicBezTo>
                    <a:pt x="1273" y="112"/>
                    <a:pt x="1260" y="115"/>
                    <a:pt x="1247" y="123"/>
                  </a:cubicBezTo>
                  <a:cubicBezTo>
                    <a:pt x="1234" y="130"/>
                    <a:pt x="1225" y="140"/>
                    <a:pt x="1217" y="153"/>
                  </a:cubicBezTo>
                  <a:cubicBezTo>
                    <a:pt x="1216" y="156"/>
                    <a:pt x="1215" y="158"/>
                    <a:pt x="1214" y="160"/>
                  </a:cubicBezTo>
                  <a:cubicBezTo>
                    <a:pt x="1159" y="160"/>
                    <a:pt x="1104" y="160"/>
                    <a:pt x="1048" y="160"/>
                  </a:cubicBezTo>
                  <a:cubicBezTo>
                    <a:pt x="1041" y="160"/>
                    <a:pt x="1036" y="162"/>
                    <a:pt x="1031" y="165"/>
                  </a:cubicBezTo>
                  <a:cubicBezTo>
                    <a:pt x="1025" y="168"/>
                    <a:pt x="1021" y="172"/>
                    <a:pt x="1018" y="177"/>
                  </a:cubicBezTo>
                  <a:cubicBezTo>
                    <a:pt x="1018" y="178"/>
                    <a:pt x="1017" y="179"/>
                    <a:pt x="1017" y="181"/>
                  </a:cubicBezTo>
                  <a:cubicBezTo>
                    <a:pt x="983" y="257"/>
                    <a:pt x="949" y="333"/>
                    <a:pt x="915" y="409"/>
                  </a:cubicBezTo>
                  <a:cubicBezTo>
                    <a:pt x="838" y="312"/>
                    <a:pt x="761" y="215"/>
                    <a:pt x="685" y="119"/>
                  </a:cubicBezTo>
                  <a:cubicBezTo>
                    <a:pt x="690" y="107"/>
                    <a:pt x="693" y="95"/>
                    <a:pt x="693" y="81"/>
                  </a:cubicBezTo>
                  <a:cubicBezTo>
                    <a:pt x="693" y="66"/>
                    <a:pt x="690" y="53"/>
                    <a:pt x="684" y="41"/>
                  </a:cubicBezTo>
                  <a:cubicBezTo>
                    <a:pt x="676" y="28"/>
                    <a:pt x="667" y="18"/>
                    <a:pt x="654" y="11"/>
                  </a:cubicBezTo>
                  <a:cubicBezTo>
                    <a:pt x="641" y="3"/>
                    <a:pt x="627" y="0"/>
                    <a:pt x="613" y="0"/>
                  </a:cubicBezTo>
                  <a:cubicBezTo>
                    <a:pt x="598" y="0"/>
                    <a:pt x="586" y="3"/>
                    <a:pt x="573" y="11"/>
                  </a:cubicBezTo>
                  <a:cubicBezTo>
                    <a:pt x="560" y="18"/>
                    <a:pt x="551" y="28"/>
                    <a:pt x="543" y="41"/>
                  </a:cubicBezTo>
                  <a:cubicBezTo>
                    <a:pt x="536" y="53"/>
                    <a:pt x="532" y="66"/>
                    <a:pt x="532" y="81"/>
                  </a:cubicBezTo>
                  <a:cubicBezTo>
                    <a:pt x="532" y="96"/>
                    <a:pt x="535" y="109"/>
                    <a:pt x="543" y="122"/>
                  </a:cubicBezTo>
                  <a:cubicBezTo>
                    <a:pt x="550" y="134"/>
                    <a:pt x="560" y="144"/>
                    <a:pt x="573" y="151"/>
                  </a:cubicBezTo>
                  <a:cubicBezTo>
                    <a:pt x="586" y="158"/>
                    <a:pt x="598" y="162"/>
                    <a:pt x="613" y="162"/>
                  </a:cubicBezTo>
                  <a:cubicBezTo>
                    <a:pt x="619" y="161"/>
                    <a:pt x="625" y="160"/>
                    <a:pt x="631" y="158"/>
                  </a:cubicBezTo>
                  <a:cubicBezTo>
                    <a:pt x="778" y="344"/>
                    <a:pt x="925" y="531"/>
                    <a:pt x="1072" y="718"/>
                  </a:cubicBezTo>
                  <a:cubicBezTo>
                    <a:pt x="995" y="905"/>
                    <a:pt x="918" y="1093"/>
                    <a:pt x="840" y="1281"/>
                  </a:cubicBezTo>
                  <a:cubicBezTo>
                    <a:pt x="827" y="1282"/>
                    <a:pt x="815" y="1285"/>
                    <a:pt x="803" y="1292"/>
                  </a:cubicBezTo>
                  <a:cubicBezTo>
                    <a:pt x="790" y="1299"/>
                    <a:pt x="781" y="1309"/>
                    <a:pt x="773" y="1322"/>
                  </a:cubicBezTo>
                  <a:cubicBezTo>
                    <a:pt x="765" y="1335"/>
                    <a:pt x="762" y="1348"/>
                    <a:pt x="762" y="1363"/>
                  </a:cubicBezTo>
                  <a:cubicBezTo>
                    <a:pt x="762" y="1378"/>
                    <a:pt x="765" y="1391"/>
                    <a:pt x="773" y="1404"/>
                  </a:cubicBezTo>
                  <a:cubicBezTo>
                    <a:pt x="781" y="1417"/>
                    <a:pt x="790" y="1427"/>
                    <a:pt x="803" y="1434"/>
                  </a:cubicBezTo>
                  <a:cubicBezTo>
                    <a:pt x="816" y="1442"/>
                    <a:pt x="829" y="1445"/>
                    <a:pt x="844" y="1445"/>
                  </a:cubicBezTo>
                  <a:cubicBezTo>
                    <a:pt x="859" y="1445"/>
                    <a:pt x="872" y="1442"/>
                    <a:pt x="885" y="1434"/>
                  </a:cubicBezTo>
                  <a:cubicBezTo>
                    <a:pt x="898" y="1427"/>
                    <a:pt x="908" y="1417"/>
                    <a:pt x="915" y="1404"/>
                  </a:cubicBezTo>
                  <a:cubicBezTo>
                    <a:pt x="923" y="1391"/>
                    <a:pt x="926" y="1378"/>
                    <a:pt x="926" y="1363"/>
                  </a:cubicBezTo>
                  <a:cubicBezTo>
                    <a:pt x="926" y="1348"/>
                    <a:pt x="922" y="1335"/>
                    <a:pt x="915" y="1322"/>
                  </a:cubicBezTo>
                  <a:cubicBezTo>
                    <a:pt x="911" y="1316"/>
                    <a:pt x="908" y="1311"/>
                    <a:pt x="903" y="1306"/>
                  </a:cubicBezTo>
                  <a:cubicBezTo>
                    <a:pt x="928" y="1248"/>
                    <a:pt x="952" y="1189"/>
                    <a:pt x="976" y="1130"/>
                  </a:cubicBezTo>
                  <a:cubicBezTo>
                    <a:pt x="1056" y="1130"/>
                    <a:pt x="1135" y="1130"/>
                    <a:pt x="1214" y="1130"/>
                  </a:cubicBezTo>
                  <a:cubicBezTo>
                    <a:pt x="1215" y="1132"/>
                    <a:pt x="1216" y="1133"/>
                    <a:pt x="1217" y="1135"/>
                  </a:cubicBezTo>
                  <a:cubicBezTo>
                    <a:pt x="1224" y="1148"/>
                    <a:pt x="1234" y="1158"/>
                    <a:pt x="1246" y="1165"/>
                  </a:cubicBezTo>
                  <a:cubicBezTo>
                    <a:pt x="1259" y="1173"/>
                    <a:pt x="1272" y="1176"/>
                    <a:pt x="1287" y="1176"/>
                  </a:cubicBezTo>
                  <a:cubicBezTo>
                    <a:pt x="1302" y="1176"/>
                    <a:pt x="1315" y="1173"/>
                    <a:pt x="1328" y="1165"/>
                  </a:cubicBezTo>
                  <a:cubicBezTo>
                    <a:pt x="1341" y="1158"/>
                    <a:pt x="1351" y="1148"/>
                    <a:pt x="1358" y="1135"/>
                  </a:cubicBezTo>
                  <a:cubicBezTo>
                    <a:pt x="1366" y="1122"/>
                    <a:pt x="1369" y="1109"/>
                    <a:pt x="1369" y="1094"/>
                  </a:cubicBezTo>
                  <a:cubicBezTo>
                    <a:pt x="1369" y="1079"/>
                    <a:pt x="1366" y="1067"/>
                    <a:pt x="1358" y="1054"/>
                  </a:cubicBezTo>
                  <a:cubicBezTo>
                    <a:pt x="1351" y="1041"/>
                    <a:pt x="1341" y="1032"/>
                    <a:pt x="1328" y="1024"/>
                  </a:cubicBezTo>
                  <a:cubicBezTo>
                    <a:pt x="1315" y="1017"/>
                    <a:pt x="1302" y="1013"/>
                    <a:pt x="1287" y="1013"/>
                  </a:cubicBezTo>
                  <a:lnTo>
                    <a:pt x="1287" y="1013"/>
                  </a:lnTo>
                  <a:cubicBezTo>
                    <a:pt x="1272" y="1013"/>
                    <a:pt x="1260" y="1017"/>
                    <a:pt x="1247" y="1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6CFBB8-D54E-47F5-8D75-D4E895CC87CB}"/>
              </a:ext>
            </a:extLst>
          </p:cNvPr>
          <p:cNvGrpSpPr/>
          <p:nvPr/>
        </p:nvGrpSpPr>
        <p:grpSpPr>
          <a:xfrm>
            <a:off x="2128696" y="3317326"/>
            <a:ext cx="743940" cy="743940"/>
            <a:chOff x="2128696" y="3317326"/>
            <a:chExt cx="743940" cy="7439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BDF4E7-35B7-4AD5-9AFE-7AB0BD78A6F8}"/>
                </a:ext>
              </a:extLst>
            </p:cNvPr>
            <p:cNvSpPr/>
            <p:nvPr/>
          </p:nvSpPr>
          <p:spPr>
            <a:xfrm>
              <a:off x="2128696" y="33173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C82856FC-B2EC-4EDA-9995-DC198137D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2651" y="3460696"/>
              <a:ext cx="456030" cy="457200"/>
            </a:xfrm>
            <a:custGeom>
              <a:avLst/>
              <a:gdLst>
                <a:gd name="T0" fmla="*/ 1152 w 1725"/>
                <a:gd name="T1" fmla="*/ 1262 h 1727"/>
                <a:gd name="T2" fmla="*/ 1260 w 1725"/>
                <a:gd name="T3" fmla="*/ 1252 h 1727"/>
                <a:gd name="T4" fmla="*/ 1335 w 1725"/>
                <a:gd name="T5" fmla="*/ 1209 h 1727"/>
                <a:gd name="T6" fmla="*/ 1410 w 1725"/>
                <a:gd name="T7" fmla="*/ 1252 h 1727"/>
                <a:gd name="T8" fmla="*/ 1410 w 1725"/>
                <a:gd name="T9" fmla="*/ 1338 h 1727"/>
                <a:gd name="T10" fmla="*/ 1335 w 1725"/>
                <a:gd name="T11" fmla="*/ 1381 h 1727"/>
                <a:gd name="T12" fmla="*/ 1260 w 1725"/>
                <a:gd name="T13" fmla="*/ 1338 h 1727"/>
                <a:gd name="T14" fmla="*/ 1087 w 1725"/>
                <a:gd name="T15" fmla="*/ 1327 h 1727"/>
                <a:gd name="T16" fmla="*/ 936 w 1725"/>
                <a:gd name="T17" fmla="*/ 1079 h 1727"/>
                <a:gd name="T18" fmla="*/ 947 w 1725"/>
                <a:gd name="T19" fmla="*/ 1565 h 1727"/>
                <a:gd name="T20" fmla="*/ 990 w 1725"/>
                <a:gd name="T21" fmla="*/ 1639 h 1727"/>
                <a:gd name="T22" fmla="*/ 947 w 1725"/>
                <a:gd name="T23" fmla="*/ 1714 h 1727"/>
                <a:gd name="T24" fmla="*/ 862 w 1725"/>
                <a:gd name="T25" fmla="*/ 1714 h 1727"/>
                <a:gd name="T26" fmla="*/ 819 w 1725"/>
                <a:gd name="T27" fmla="*/ 1639 h 1727"/>
                <a:gd name="T28" fmla="*/ 862 w 1725"/>
                <a:gd name="T29" fmla="*/ 1565 h 1727"/>
                <a:gd name="T30" fmla="*/ 872 w 1725"/>
                <a:gd name="T31" fmla="*/ 1079 h 1727"/>
                <a:gd name="T32" fmla="*/ 722 w 1725"/>
                <a:gd name="T33" fmla="*/ 1327 h 1727"/>
                <a:gd name="T34" fmla="*/ 463 w 1725"/>
                <a:gd name="T35" fmla="*/ 1338 h 1727"/>
                <a:gd name="T36" fmla="*/ 388 w 1725"/>
                <a:gd name="T37" fmla="*/ 1381 h 1727"/>
                <a:gd name="T38" fmla="*/ 313 w 1725"/>
                <a:gd name="T39" fmla="*/ 1338 h 1727"/>
                <a:gd name="T40" fmla="*/ 313 w 1725"/>
                <a:gd name="T41" fmla="*/ 1252 h 1727"/>
                <a:gd name="T42" fmla="*/ 388 w 1725"/>
                <a:gd name="T43" fmla="*/ 1209 h 1727"/>
                <a:gd name="T44" fmla="*/ 463 w 1725"/>
                <a:gd name="T45" fmla="*/ 1252 h 1727"/>
                <a:gd name="T46" fmla="*/ 657 w 1725"/>
                <a:gd name="T47" fmla="*/ 1262 h 1727"/>
                <a:gd name="T48" fmla="*/ 345 w 1725"/>
                <a:gd name="T49" fmla="*/ 1079 h 1727"/>
                <a:gd name="T50" fmla="*/ 162 w 1725"/>
                <a:gd name="T51" fmla="*/ 1036 h 1727"/>
                <a:gd name="T52" fmla="*/ 0 w 1725"/>
                <a:gd name="T53" fmla="*/ 757 h 1727"/>
                <a:gd name="T54" fmla="*/ 162 w 1725"/>
                <a:gd name="T55" fmla="*/ 477 h 1727"/>
                <a:gd name="T56" fmla="*/ 345 w 1725"/>
                <a:gd name="T57" fmla="*/ 434 h 1727"/>
                <a:gd name="T58" fmla="*/ 580 w 1725"/>
                <a:gd name="T59" fmla="*/ 64 h 1727"/>
                <a:gd name="T60" fmla="*/ 1053 w 1725"/>
                <a:gd name="T61" fmla="*/ 64 h 1727"/>
                <a:gd name="T62" fmla="*/ 1262 w 1725"/>
                <a:gd name="T63" fmla="*/ 312 h 1727"/>
                <a:gd name="T64" fmla="*/ 1530 w 1725"/>
                <a:gd name="T65" fmla="*/ 357 h 1727"/>
                <a:gd name="T66" fmla="*/ 1724 w 1725"/>
                <a:gd name="T67" fmla="*/ 693 h 1727"/>
                <a:gd name="T68" fmla="*/ 1530 w 1725"/>
                <a:gd name="T69" fmla="*/ 1027 h 1727"/>
                <a:gd name="T70" fmla="*/ 1335 w 1725"/>
                <a:gd name="T71" fmla="*/ 107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5" h="1727">
                  <a:moveTo>
                    <a:pt x="1152" y="1079"/>
                  </a:moveTo>
                  <a:cubicBezTo>
                    <a:pt x="1152" y="1140"/>
                    <a:pt x="1152" y="1201"/>
                    <a:pt x="1152" y="1262"/>
                  </a:cubicBezTo>
                  <a:cubicBezTo>
                    <a:pt x="1187" y="1262"/>
                    <a:pt x="1221" y="1262"/>
                    <a:pt x="1255" y="1262"/>
                  </a:cubicBezTo>
                  <a:cubicBezTo>
                    <a:pt x="1257" y="1258"/>
                    <a:pt x="1258" y="1255"/>
                    <a:pt x="1260" y="1252"/>
                  </a:cubicBezTo>
                  <a:cubicBezTo>
                    <a:pt x="1268" y="1238"/>
                    <a:pt x="1278" y="1228"/>
                    <a:pt x="1292" y="1220"/>
                  </a:cubicBezTo>
                  <a:cubicBezTo>
                    <a:pt x="1306" y="1212"/>
                    <a:pt x="1319" y="1209"/>
                    <a:pt x="1335" y="1209"/>
                  </a:cubicBezTo>
                  <a:cubicBezTo>
                    <a:pt x="1351" y="1209"/>
                    <a:pt x="1364" y="1212"/>
                    <a:pt x="1378" y="1220"/>
                  </a:cubicBezTo>
                  <a:cubicBezTo>
                    <a:pt x="1392" y="1228"/>
                    <a:pt x="1402" y="1239"/>
                    <a:pt x="1410" y="1252"/>
                  </a:cubicBezTo>
                  <a:cubicBezTo>
                    <a:pt x="1418" y="1266"/>
                    <a:pt x="1421" y="1279"/>
                    <a:pt x="1421" y="1295"/>
                  </a:cubicBezTo>
                  <a:cubicBezTo>
                    <a:pt x="1421" y="1311"/>
                    <a:pt x="1418" y="1324"/>
                    <a:pt x="1410" y="1338"/>
                  </a:cubicBezTo>
                  <a:cubicBezTo>
                    <a:pt x="1402" y="1352"/>
                    <a:pt x="1392" y="1361"/>
                    <a:pt x="1378" y="1369"/>
                  </a:cubicBezTo>
                  <a:cubicBezTo>
                    <a:pt x="1364" y="1377"/>
                    <a:pt x="1351" y="1381"/>
                    <a:pt x="1335" y="1381"/>
                  </a:cubicBezTo>
                  <a:cubicBezTo>
                    <a:pt x="1319" y="1381"/>
                    <a:pt x="1306" y="1377"/>
                    <a:pt x="1292" y="1369"/>
                  </a:cubicBezTo>
                  <a:cubicBezTo>
                    <a:pt x="1278" y="1361"/>
                    <a:pt x="1268" y="1352"/>
                    <a:pt x="1260" y="1338"/>
                  </a:cubicBezTo>
                  <a:cubicBezTo>
                    <a:pt x="1258" y="1334"/>
                    <a:pt x="1257" y="1331"/>
                    <a:pt x="1255" y="1327"/>
                  </a:cubicBezTo>
                  <a:cubicBezTo>
                    <a:pt x="1199" y="1327"/>
                    <a:pt x="1143" y="1327"/>
                    <a:pt x="1087" y="1327"/>
                  </a:cubicBezTo>
                  <a:cubicBezTo>
                    <a:pt x="1087" y="1245"/>
                    <a:pt x="1087" y="1162"/>
                    <a:pt x="1087" y="1079"/>
                  </a:cubicBezTo>
                  <a:cubicBezTo>
                    <a:pt x="1037" y="1079"/>
                    <a:pt x="987" y="1079"/>
                    <a:pt x="936" y="1079"/>
                  </a:cubicBezTo>
                  <a:cubicBezTo>
                    <a:pt x="936" y="1240"/>
                    <a:pt x="936" y="1400"/>
                    <a:pt x="936" y="1560"/>
                  </a:cubicBezTo>
                  <a:cubicBezTo>
                    <a:pt x="940" y="1561"/>
                    <a:pt x="944" y="1563"/>
                    <a:pt x="947" y="1565"/>
                  </a:cubicBezTo>
                  <a:cubicBezTo>
                    <a:pt x="961" y="1573"/>
                    <a:pt x="971" y="1583"/>
                    <a:pt x="979" y="1596"/>
                  </a:cubicBezTo>
                  <a:cubicBezTo>
                    <a:pt x="987" y="1610"/>
                    <a:pt x="990" y="1624"/>
                    <a:pt x="990" y="1639"/>
                  </a:cubicBezTo>
                  <a:cubicBezTo>
                    <a:pt x="990" y="1655"/>
                    <a:pt x="987" y="1670"/>
                    <a:pt x="979" y="1683"/>
                  </a:cubicBezTo>
                  <a:cubicBezTo>
                    <a:pt x="971" y="1697"/>
                    <a:pt x="961" y="1706"/>
                    <a:pt x="947" y="1714"/>
                  </a:cubicBezTo>
                  <a:cubicBezTo>
                    <a:pt x="933" y="1722"/>
                    <a:pt x="920" y="1726"/>
                    <a:pt x="904" y="1726"/>
                  </a:cubicBezTo>
                  <a:cubicBezTo>
                    <a:pt x="888" y="1726"/>
                    <a:pt x="875" y="1722"/>
                    <a:pt x="862" y="1714"/>
                  </a:cubicBezTo>
                  <a:cubicBezTo>
                    <a:pt x="848" y="1706"/>
                    <a:pt x="837" y="1697"/>
                    <a:pt x="830" y="1683"/>
                  </a:cubicBezTo>
                  <a:cubicBezTo>
                    <a:pt x="822" y="1670"/>
                    <a:pt x="819" y="1655"/>
                    <a:pt x="819" y="1639"/>
                  </a:cubicBezTo>
                  <a:cubicBezTo>
                    <a:pt x="819" y="1624"/>
                    <a:pt x="822" y="1610"/>
                    <a:pt x="830" y="1596"/>
                  </a:cubicBezTo>
                  <a:cubicBezTo>
                    <a:pt x="837" y="1583"/>
                    <a:pt x="848" y="1573"/>
                    <a:pt x="862" y="1565"/>
                  </a:cubicBezTo>
                  <a:cubicBezTo>
                    <a:pt x="865" y="1563"/>
                    <a:pt x="868" y="1561"/>
                    <a:pt x="872" y="1560"/>
                  </a:cubicBezTo>
                  <a:cubicBezTo>
                    <a:pt x="872" y="1400"/>
                    <a:pt x="872" y="1240"/>
                    <a:pt x="872" y="1079"/>
                  </a:cubicBezTo>
                  <a:cubicBezTo>
                    <a:pt x="822" y="1079"/>
                    <a:pt x="772" y="1079"/>
                    <a:pt x="722" y="1079"/>
                  </a:cubicBezTo>
                  <a:cubicBezTo>
                    <a:pt x="722" y="1162"/>
                    <a:pt x="722" y="1245"/>
                    <a:pt x="722" y="1327"/>
                  </a:cubicBezTo>
                  <a:cubicBezTo>
                    <a:pt x="637" y="1327"/>
                    <a:pt x="552" y="1327"/>
                    <a:pt x="468" y="1327"/>
                  </a:cubicBezTo>
                  <a:cubicBezTo>
                    <a:pt x="466" y="1331"/>
                    <a:pt x="465" y="1334"/>
                    <a:pt x="463" y="1338"/>
                  </a:cubicBezTo>
                  <a:cubicBezTo>
                    <a:pt x="455" y="1352"/>
                    <a:pt x="445" y="1361"/>
                    <a:pt x="431" y="1369"/>
                  </a:cubicBezTo>
                  <a:cubicBezTo>
                    <a:pt x="417" y="1377"/>
                    <a:pt x="404" y="1381"/>
                    <a:pt x="388" y="1381"/>
                  </a:cubicBezTo>
                  <a:cubicBezTo>
                    <a:pt x="372" y="1381"/>
                    <a:pt x="359" y="1377"/>
                    <a:pt x="345" y="1369"/>
                  </a:cubicBezTo>
                  <a:cubicBezTo>
                    <a:pt x="331" y="1361"/>
                    <a:pt x="321" y="1352"/>
                    <a:pt x="313" y="1338"/>
                  </a:cubicBezTo>
                  <a:cubicBezTo>
                    <a:pt x="305" y="1324"/>
                    <a:pt x="302" y="1311"/>
                    <a:pt x="302" y="1295"/>
                  </a:cubicBezTo>
                  <a:cubicBezTo>
                    <a:pt x="302" y="1279"/>
                    <a:pt x="305" y="1266"/>
                    <a:pt x="313" y="1252"/>
                  </a:cubicBezTo>
                  <a:cubicBezTo>
                    <a:pt x="321" y="1239"/>
                    <a:pt x="331" y="1228"/>
                    <a:pt x="345" y="1220"/>
                  </a:cubicBezTo>
                  <a:cubicBezTo>
                    <a:pt x="359" y="1212"/>
                    <a:pt x="372" y="1209"/>
                    <a:pt x="388" y="1209"/>
                  </a:cubicBezTo>
                  <a:cubicBezTo>
                    <a:pt x="404" y="1209"/>
                    <a:pt x="417" y="1212"/>
                    <a:pt x="431" y="1220"/>
                  </a:cubicBezTo>
                  <a:cubicBezTo>
                    <a:pt x="445" y="1228"/>
                    <a:pt x="454" y="1238"/>
                    <a:pt x="463" y="1252"/>
                  </a:cubicBezTo>
                  <a:cubicBezTo>
                    <a:pt x="464" y="1255"/>
                    <a:pt x="466" y="1258"/>
                    <a:pt x="468" y="1262"/>
                  </a:cubicBezTo>
                  <a:cubicBezTo>
                    <a:pt x="531" y="1262"/>
                    <a:pt x="594" y="1262"/>
                    <a:pt x="657" y="1262"/>
                  </a:cubicBezTo>
                  <a:cubicBezTo>
                    <a:pt x="657" y="1201"/>
                    <a:pt x="657" y="1140"/>
                    <a:pt x="657" y="1079"/>
                  </a:cubicBezTo>
                  <a:cubicBezTo>
                    <a:pt x="553" y="1079"/>
                    <a:pt x="449" y="1079"/>
                    <a:pt x="345" y="1079"/>
                  </a:cubicBezTo>
                  <a:cubicBezTo>
                    <a:pt x="338" y="1079"/>
                    <a:pt x="331" y="1079"/>
                    <a:pt x="324" y="1079"/>
                  </a:cubicBezTo>
                  <a:cubicBezTo>
                    <a:pt x="264" y="1079"/>
                    <a:pt x="214" y="1066"/>
                    <a:pt x="162" y="1036"/>
                  </a:cubicBezTo>
                  <a:cubicBezTo>
                    <a:pt x="110" y="1006"/>
                    <a:pt x="73" y="970"/>
                    <a:pt x="44" y="918"/>
                  </a:cubicBezTo>
                  <a:cubicBezTo>
                    <a:pt x="14" y="867"/>
                    <a:pt x="0" y="816"/>
                    <a:pt x="0" y="757"/>
                  </a:cubicBezTo>
                  <a:cubicBezTo>
                    <a:pt x="0" y="697"/>
                    <a:pt x="14" y="647"/>
                    <a:pt x="44" y="596"/>
                  </a:cubicBezTo>
                  <a:cubicBezTo>
                    <a:pt x="73" y="544"/>
                    <a:pt x="110" y="506"/>
                    <a:pt x="162" y="477"/>
                  </a:cubicBezTo>
                  <a:cubicBezTo>
                    <a:pt x="214" y="447"/>
                    <a:pt x="264" y="434"/>
                    <a:pt x="324" y="434"/>
                  </a:cubicBezTo>
                  <a:cubicBezTo>
                    <a:pt x="331" y="434"/>
                    <a:pt x="338" y="434"/>
                    <a:pt x="345" y="434"/>
                  </a:cubicBezTo>
                  <a:cubicBezTo>
                    <a:pt x="351" y="361"/>
                    <a:pt x="370" y="300"/>
                    <a:pt x="407" y="237"/>
                  </a:cubicBezTo>
                  <a:cubicBezTo>
                    <a:pt x="450" y="162"/>
                    <a:pt x="504" y="107"/>
                    <a:pt x="580" y="64"/>
                  </a:cubicBezTo>
                  <a:cubicBezTo>
                    <a:pt x="655" y="20"/>
                    <a:pt x="730" y="0"/>
                    <a:pt x="817" y="0"/>
                  </a:cubicBezTo>
                  <a:cubicBezTo>
                    <a:pt x="903" y="0"/>
                    <a:pt x="978" y="20"/>
                    <a:pt x="1053" y="64"/>
                  </a:cubicBezTo>
                  <a:cubicBezTo>
                    <a:pt x="1129" y="107"/>
                    <a:pt x="1183" y="162"/>
                    <a:pt x="1227" y="237"/>
                  </a:cubicBezTo>
                  <a:cubicBezTo>
                    <a:pt x="1241" y="262"/>
                    <a:pt x="1252" y="285"/>
                    <a:pt x="1262" y="312"/>
                  </a:cubicBezTo>
                  <a:cubicBezTo>
                    <a:pt x="1288" y="307"/>
                    <a:pt x="1310" y="305"/>
                    <a:pt x="1337" y="305"/>
                  </a:cubicBezTo>
                  <a:cubicBezTo>
                    <a:pt x="1408" y="305"/>
                    <a:pt x="1469" y="321"/>
                    <a:pt x="1530" y="357"/>
                  </a:cubicBezTo>
                  <a:cubicBezTo>
                    <a:pt x="1592" y="393"/>
                    <a:pt x="1637" y="437"/>
                    <a:pt x="1672" y="499"/>
                  </a:cubicBezTo>
                  <a:cubicBezTo>
                    <a:pt x="1708" y="561"/>
                    <a:pt x="1724" y="621"/>
                    <a:pt x="1724" y="693"/>
                  </a:cubicBezTo>
                  <a:cubicBezTo>
                    <a:pt x="1724" y="764"/>
                    <a:pt x="1708" y="824"/>
                    <a:pt x="1672" y="886"/>
                  </a:cubicBezTo>
                  <a:cubicBezTo>
                    <a:pt x="1637" y="947"/>
                    <a:pt x="1592" y="992"/>
                    <a:pt x="1530" y="1027"/>
                  </a:cubicBezTo>
                  <a:cubicBezTo>
                    <a:pt x="1469" y="1063"/>
                    <a:pt x="1408" y="1079"/>
                    <a:pt x="1337" y="1079"/>
                  </a:cubicBezTo>
                  <a:cubicBezTo>
                    <a:pt x="1336" y="1079"/>
                    <a:pt x="1336" y="1079"/>
                    <a:pt x="1335" y="1079"/>
                  </a:cubicBezTo>
                  <a:cubicBezTo>
                    <a:pt x="1274" y="1079"/>
                    <a:pt x="1213" y="1079"/>
                    <a:pt x="1152" y="10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52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E39E4-6E9A-4573-9CA2-B31228A8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812CC-1B26-46D2-9800-D980D0EC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Confidential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D4E198-6156-4A91-91ED-38F2BE2A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Loyalty Fraud risk tools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104CD4-5E9C-453A-B2F9-DDC51014DBE2}"/>
              </a:ext>
            </a:extLst>
          </p:cNvPr>
          <p:cNvSpPr/>
          <p:nvPr/>
        </p:nvSpPr>
        <p:spPr>
          <a:xfrm>
            <a:off x="838800" y="1422694"/>
            <a:ext cx="10515000" cy="418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How to control use of LOYALTY within the fraud strategy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4742F-E67F-4E9B-84DE-D5F6CC04E2F5}"/>
              </a:ext>
            </a:extLst>
          </p:cNvPr>
          <p:cNvSpPr/>
          <p:nvPr/>
        </p:nvSpPr>
        <p:spPr>
          <a:xfrm>
            <a:off x="8029468" y="2867486"/>
            <a:ext cx="3323732" cy="969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Silent Rules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Track loyalty through SILENT RULES and gain immediate insights into consumer loyalty </a:t>
            </a:r>
            <a:r>
              <a:rPr lang="en-US" sz="1400" dirty="0" err="1">
                <a:solidFill>
                  <a:schemeClr val="accent6">
                    <a:lumMod val="25000"/>
                  </a:schemeClr>
                </a:solidFill>
              </a:rPr>
              <a:t>behaviour</a:t>
            </a:r>
            <a:endParaRPr lang="en-US" sz="1400" dirty="0">
              <a:solidFill>
                <a:schemeClr val="accent6">
                  <a:lumMod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F6B752-581E-4408-A61B-EBEBC37E7522}"/>
              </a:ext>
            </a:extLst>
          </p:cNvPr>
          <p:cNvCxnSpPr>
            <a:cxnSpLocks/>
          </p:cNvCxnSpPr>
          <p:nvPr/>
        </p:nvCxnSpPr>
        <p:spPr>
          <a:xfrm flipV="1">
            <a:off x="4298333" y="1971126"/>
            <a:ext cx="0" cy="43428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1F7436-7B8A-427F-97DF-0A746A5ED5DA}"/>
              </a:ext>
            </a:extLst>
          </p:cNvPr>
          <p:cNvCxnSpPr>
            <a:cxnSpLocks/>
          </p:cNvCxnSpPr>
          <p:nvPr/>
        </p:nvCxnSpPr>
        <p:spPr>
          <a:xfrm flipV="1">
            <a:off x="7893667" y="1971126"/>
            <a:ext cx="0" cy="434281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FC973-6839-40D0-8E9A-AD3E14C1B3BA}"/>
              </a:ext>
            </a:extLst>
          </p:cNvPr>
          <p:cNvSpPr/>
          <p:nvPr/>
        </p:nvSpPr>
        <p:spPr>
          <a:xfrm>
            <a:off x="4434134" y="5098221"/>
            <a:ext cx="3323732" cy="11849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Data Mapping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Monitor voucher code per email, device, IP or customer account. Add additional fields to rules to ensure low false positives. Push to reviews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67EF6E-8788-4BFF-8B7F-0D90768CEDE3}"/>
              </a:ext>
            </a:extLst>
          </p:cNvPr>
          <p:cNvSpPr/>
          <p:nvPr/>
        </p:nvSpPr>
        <p:spPr>
          <a:xfrm>
            <a:off x="8029468" y="5098221"/>
            <a:ext cx="3323732" cy="969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Machine learning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Utilize intelligence and profiling from 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ML model technology. ACI (if financially feasible) can now build bespoke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31DEBD-E3FB-4023-8E2E-0AB328FA48DA}"/>
              </a:ext>
            </a:extLst>
          </p:cNvPr>
          <p:cNvSpPr/>
          <p:nvPr/>
        </p:nvSpPr>
        <p:spPr>
          <a:xfrm>
            <a:off x="4434134" y="2867486"/>
            <a:ext cx="3323732" cy="9694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Profiling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Know good customer behavior and </a:t>
            </a:r>
            <a:br>
              <a:rPr lang="en-GB" sz="1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GB" sz="1400" dirty="0">
                <a:solidFill>
                  <a:schemeClr val="accent6">
                    <a:lumMod val="25000"/>
                  </a:schemeClr>
                </a:solidFill>
              </a:rPr>
              <a:t>safeguard VIP customers and profile common good / bad trends in loyalty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F8486-F8BA-424C-AB05-63D633122E80}"/>
              </a:ext>
            </a:extLst>
          </p:cNvPr>
          <p:cNvSpPr/>
          <p:nvPr/>
        </p:nvSpPr>
        <p:spPr>
          <a:xfrm>
            <a:off x="838800" y="4213686"/>
            <a:ext cx="3323732" cy="7540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GB" sz="1600" b="1" dirty="0">
                <a:solidFill>
                  <a:schemeClr val="accent1"/>
                </a:solidFill>
              </a:rPr>
              <a:t>Red Shield can screen any EVENT</a:t>
            </a:r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en-US" sz="1400" dirty="0">
                <a:solidFill>
                  <a:schemeClr val="accent6">
                    <a:lumMod val="25000"/>
                  </a:schemeClr>
                </a:solidFill>
              </a:rPr>
              <a:t>Platform is payment agnostic so any transaction type can be monitored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FDB925-6216-4892-A810-F509186F68B5}"/>
              </a:ext>
            </a:extLst>
          </p:cNvPr>
          <p:cNvGrpSpPr/>
          <p:nvPr/>
        </p:nvGrpSpPr>
        <p:grpSpPr>
          <a:xfrm>
            <a:off x="9319364" y="1971126"/>
            <a:ext cx="743940" cy="743940"/>
            <a:chOff x="9319364" y="1971126"/>
            <a:chExt cx="743940" cy="743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377FFE7-C2CD-4054-9112-696ADE37BE11}"/>
                </a:ext>
              </a:extLst>
            </p:cNvPr>
            <p:cNvSpPr/>
            <p:nvPr/>
          </p:nvSpPr>
          <p:spPr>
            <a:xfrm>
              <a:off x="9319364" y="19711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2135701-858A-4247-A444-090F8BB7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0142" y="2139030"/>
              <a:ext cx="402384" cy="408133"/>
            </a:xfrm>
            <a:custGeom>
              <a:avLst/>
              <a:gdLst>
                <a:gd name="T0" fmla="*/ 517 w 1550"/>
                <a:gd name="T1" fmla="*/ 1054 h 1572"/>
                <a:gd name="T2" fmla="*/ 0 w 1550"/>
                <a:gd name="T3" fmla="*/ 1162 h 1572"/>
                <a:gd name="T4" fmla="*/ 946 w 1550"/>
                <a:gd name="T5" fmla="*/ 0 h 1572"/>
                <a:gd name="T6" fmla="*/ 839 w 1550"/>
                <a:gd name="T7" fmla="*/ 301 h 1572"/>
                <a:gd name="T8" fmla="*/ 107 w 1550"/>
                <a:gd name="T9" fmla="*/ 107 h 1572"/>
                <a:gd name="T10" fmla="*/ 1549 w 1550"/>
                <a:gd name="T11" fmla="*/ 387 h 1572"/>
                <a:gd name="T12" fmla="*/ 603 w 1550"/>
                <a:gd name="T13" fmla="*/ 1571 h 1572"/>
                <a:gd name="T14" fmla="*/ 1549 w 1550"/>
                <a:gd name="T15" fmla="*/ 387 h 1572"/>
                <a:gd name="T16" fmla="*/ 860 w 1550"/>
                <a:gd name="T17" fmla="*/ 1248 h 1572"/>
                <a:gd name="T18" fmla="*/ 851 w 1550"/>
                <a:gd name="T19" fmla="*/ 1216 h 1572"/>
                <a:gd name="T20" fmla="*/ 796 w 1550"/>
                <a:gd name="T21" fmla="*/ 1183 h 1572"/>
                <a:gd name="T22" fmla="*/ 741 w 1550"/>
                <a:gd name="T23" fmla="*/ 1216 h 1572"/>
                <a:gd name="T24" fmla="*/ 741 w 1550"/>
                <a:gd name="T25" fmla="*/ 1280 h 1572"/>
                <a:gd name="T26" fmla="*/ 796 w 1550"/>
                <a:gd name="T27" fmla="*/ 1312 h 1572"/>
                <a:gd name="T28" fmla="*/ 828 w 1550"/>
                <a:gd name="T29" fmla="*/ 1304 h 1572"/>
                <a:gd name="T30" fmla="*/ 860 w 1550"/>
                <a:gd name="T31" fmla="*/ 1248 h 1572"/>
                <a:gd name="T32" fmla="*/ 860 w 1550"/>
                <a:gd name="T33" fmla="*/ 979 h 1572"/>
                <a:gd name="T34" fmla="*/ 851 w 1550"/>
                <a:gd name="T35" fmla="*/ 946 h 1572"/>
                <a:gd name="T36" fmla="*/ 796 w 1550"/>
                <a:gd name="T37" fmla="*/ 914 h 1572"/>
                <a:gd name="T38" fmla="*/ 741 w 1550"/>
                <a:gd name="T39" fmla="*/ 946 h 1572"/>
                <a:gd name="T40" fmla="*/ 741 w 1550"/>
                <a:gd name="T41" fmla="*/ 1011 h 1572"/>
                <a:gd name="T42" fmla="*/ 796 w 1550"/>
                <a:gd name="T43" fmla="*/ 1043 h 1572"/>
                <a:gd name="T44" fmla="*/ 828 w 1550"/>
                <a:gd name="T45" fmla="*/ 1035 h 1572"/>
                <a:gd name="T46" fmla="*/ 860 w 1550"/>
                <a:gd name="T47" fmla="*/ 979 h 1572"/>
                <a:gd name="T48" fmla="*/ 860 w 1550"/>
                <a:gd name="T49" fmla="*/ 710 h 1572"/>
                <a:gd name="T50" fmla="*/ 851 w 1550"/>
                <a:gd name="T51" fmla="*/ 678 h 1572"/>
                <a:gd name="T52" fmla="*/ 796 w 1550"/>
                <a:gd name="T53" fmla="*/ 646 h 1572"/>
                <a:gd name="T54" fmla="*/ 741 w 1550"/>
                <a:gd name="T55" fmla="*/ 678 h 1572"/>
                <a:gd name="T56" fmla="*/ 741 w 1550"/>
                <a:gd name="T57" fmla="*/ 743 h 1572"/>
                <a:gd name="T58" fmla="*/ 796 w 1550"/>
                <a:gd name="T59" fmla="*/ 775 h 1572"/>
                <a:gd name="T60" fmla="*/ 828 w 1550"/>
                <a:gd name="T61" fmla="*/ 766 h 1572"/>
                <a:gd name="T62" fmla="*/ 860 w 1550"/>
                <a:gd name="T63" fmla="*/ 710 h 1572"/>
                <a:gd name="T64" fmla="*/ 989 w 1550"/>
                <a:gd name="T65" fmla="*/ 1205 h 1572"/>
                <a:gd name="T66" fmla="*/ 1420 w 1550"/>
                <a:gd name="T67" fmla="*/ 1291 h 1572"/>
                <a:gd name="T68" fmla="*/ 1420 w 1550"/>
                <a:gd name="T69" fmla="*/ 936 h 1572"/>
                <a:gd name="T70" fmla="*/ 989 w 1550"/>
                <a:gd name="T71" fmla="*/ 1022 h 1572"/>
                <a:gd name="T72" fmla="*/ 1420 w 1550"/>
                <a:gd name="T73" fmla="*/ 936 h 1572"/>
                <a:gd name="T74" fmla="*/ 989 w 1550"/>
                <a:gd name="T75" fmla="*/ 667 h 1572"/>
                <a:gd name="T76" fmla="*/ 1420 w 1550"/>
                <a:gd name="T77" fmla="*/ 753 h 1572"/>
                <a:gd name="T78" fmla="*/ 323 w 1550"/>
                <a:gd name="T79" fmla="*/ 247 h 1572"/>
                <a:gd name="T80" fmla="*/ 290 w 1550"/>
                <a:gd name="T81" fmla="*/ 256 h 1572"/>
                <a:gd name="T82" fmla="*/ 258 w 1550"/>
                <a:gd name="T83" fmla="*/ 312 h 1572"/>
                <a:gd name="T84" fmla="*/ 290 w 1550"/>
                <a:gd name="T85" fmla="*/ 368 h 1572"/>
                <a:gd name="T86" fmla="*/ 355 w 1550"/>
                <a:gd name="T87" fmla="*/ 368 h 1572"/>
                <a:gd name="T88" fmla="*/ 387 w 1550"/>
                <a:gd name="T89" fmla="*/ 312 h 1572"/>
                <a:gd name="T90" fmla="*/ 387 w 1550"/>
                <a:gd name="T91" fmla="*/ 312 h 1572"/>
                <a:gd name="T92" fmla="*/ 355 w 1550"/>
                <a:gd name="T93" fmla="*/ 256 h 1572"/>
                <a:gd name="T94" fmla="*/ 323 w 1550"/>
                <a:gd name="T95" fmla="*/ 517 h 1572"/>
                <a:gd name="T96" fmla="*/ 290 w 1550"/>
                <a:gd name="T97" fmla="*/ 525 h 1572"/>
                <a:gd name="T98" fmla="*/ 258 w 1550"/>
                <a:gd name="T99" fmla="*/ 581 h 1572"/>
                <a:gd name="T100" fmla="*/ 290 w 1550"/>
                <a:gd name="T101" fmla="*/ 637 h 1572"/>
                <a:gd name="T102" fmla="*/ 355 w 1550"/>
                <a:gd name="T103" fmla="*/ 637 h 1572"/>
                <a:gd name="T104" fmla="*/ 387 w 1550"/>
                <a:gd name="T105" fmla="*/ 581 h 1572"/>
                <a:gd name="T106" fmla="*/ 387 w 1550"/>
                <a:gd name="T107" fmla="*/ 581 h 1572"/>
                <a:gd name="T108" fmla="*/ 355 w 1550"/>
                <a:gd name="T109" fmla="*/ 525 h 1572"/>
                <a:gd name="T110" fmla="*/ 323 w 1550"/>
                <a:gd name="T111" fmla="*/ 785 h 1572"/>
                <a:gd name="T112" fmla="*/ 290 w 1550"/>
                <a:gd name="T113" fmla="*/ 793 h 1572"/>
                <a:gd name="T114" fmla="*/ 258 w 1550"/>
                <a:gd name="T115" fmla="*/ 849 h 1572"/>
                <a:gd name="T116" fmla="*/ 290 w 1550"/>
                <a:gd name="T117" fmla="*/ 905 h 1572"/>
                <a:gd name="T118" fmla="*/ 355 w 1550"/>
                <a:gd name="T119" fmla="*/ 905 h 1572"/>
                <a:gd name="T120" fmla="*/ 387 w 1550"/>
                <a:gd name="T121" fmla="*/ 849 h 1572"/>
                <a:gd name="T122" fmla="*/ 387 w 1550"/>
                <a:gd name="T123" fmla="*/ 849 h 1572"/>
                <a:gd name="T124" fmla="*/ 355 w 1550"/>
                <a:gd name="T125" fmla="*/ 793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50" h="1572">
                  <a:moveTo>
                    <a:pt x="107" y="1054"/>
                  </a:moveTo>
                  <a:cubicBezTo>
                    <a:pt x="243" y="1054"/>
                    <a:pt x="380" y="1054"/>
                    <a:pt x="517" y="1054"/>
                  </a:cubicBezTo>
                  <a:cubicBezTo>
                    <a:pt x="517" y="1090"/>
                    <a:pt x="517" y="1126"/>
                    <a:pt x="517" y="1162"/>
                  </a:cubicBezTo>
                  <a:cubicBezTo>
                    <a:pt x="344" y="1162"/>
                    <a:pt x="172" y="1162"/>
                    <a:pt x="0" y="1162"/>
                  </a:cubicBezTo>
                  <a:cubicBezTo>
                    <a:pt x="0" y="775"/>
                    <a:pt x="0" y="387"/>
                    <a:pt x="0" y="0"/>
                  </a:cubicBezTo>
                  <a:cubicBezTo>
                    <a:pt x="315" y="0"/>
                    <a:pt x="631" y="0"/>
                    <a:pt x="946" y="0"/>
                  </a:cubicBezTo>
                  <a:cubicBezTo>
                    <a:pt x="946" y="100"/>
                    <a:pt x="946" y="200"/>
                    <a:pt x="946" y="301"/>
                  </a:cubicBezTo>
                  <a:cubicBezTo>
                    <a:pt x="911" y="301"/>
                    <a:pt x="875" y="301"/>
                    <a:pt x="839" y="301"/>
                  </a:cubicBezTo>
                  <a:cubicBezTo>
                    <a:pt x="839" y="236"/>
                    <a:pt x="839" y="171"/>
                    <a:pt x="839" y="107"/>
                  </a:cubicBezTo>
                  <a:cubicBezTo>
                    <a:pt x="595" y="107"/>
                    <a:pt x="351" y="107"/>
                    <a:pt x="107" y="107"/>
                  </a:cubicBezTo>
                  <a:cubicBezTo>
                    <a:pt x="107" y="423"/>
                    <a:pt x="107" y="739"/>
                    <a:pt x="107" y="1054"/>
                  </a:cubicBezTo>
                  <a:close/>
                  <a:moveTo>
                    <a:pt x="1549" y="387"/>
                  </a:moveTo>
                  <a:cubicBezTo>
                    <a:pt x="1549" y="781"/>
                    <a:pt x="1549" y="1176"/>
                    <a:pt x="1549" y="1571"/>
                  </a:cubicBezTo>
                  <a:cubicBezTo>
                    <a:pt x="1234" y="1571"/>
                    <a:pt x="918" y="1571"/>
                    <a:pt x="603" y="1571"/>
                  </a:cubicBezTo>
                  <a:cubicBezTo>
                    <a:pt x="603" y="1176"/>
                    <a:pt x="603" y="781"/>
                    <a:pt x="603" y="387"/>
                  </a:cubicBezTo>
                  <a:cubicBezTo>
                    <a:pt x="918" y="387"/>
                    <a:pt x="1234" y="387"/>
                    <a:pt x="1549" y="387"/>
                  </a:cubicBezTo>
                  <a:close/>
                  <a:moveTo>
                    <a:pt x="860" y="1248"/>
                  </a:moveTo>
                  <a:lnTo>
                    <a:pt x="860" y="1248"/>
                  </a:lnTo>
                  <a:lnTo>
                    <a:pt x="860" y="1248"/>
                  </a:lnTo>
                  <a:cubicBezTo>
                    <a:pt x="860" y="1236"/>
                    <a:pt x="857" y="1227"/>
                    <a:pt x="851" y="1216"/>
                  </a:cubicBezTo>
                  <a:cubicBezTo>
                    <a:pt x="846" y="1206"/>
                    <a:pt x="838" y="1198"/>
                    <a:pt x="828" y="1192"/>
                  </a:cubicBezTo>
                  <a:cubicBezTo>
                    <a:pt x="818" y="1186"/>
                    <a:pt x="808" y="1183"/>
                    <a:pt x="796" y="1183"/>
                  </a:cubicBezTo>
                  <a:cubicBezTo>
                    <a:pt x="785" y="1183"/>
                    <a:pt x="774" y="1186"/>
                    <a:pt x="764" y="1192"/>
                  </a:cubicBezTo>
                  <a:cubicBezTo>
                    <a:pt x="753" y="1198"/>
                    <a:pt x="747" y="1206"/>
                    <a:pt x="741" y="1216"/>
                  </a:cubicBezTo>
                  <a:cubicBezTo>
                    <a:pt x="735" y="1227"/>
                    <a:pt x="732" y="1236"/>
                    <a:pt x="732" y="1248"/>
                  </a:cubicBezTo>
                  <a:cubicBezTo>
                    <a:pt x="732" y="1260"/>
                    <a:pt x="735" y="1270"/>
                    <a:pt x="741" y="1280"/>
                  </a:cubicBezTo>
                  <a:cubicBezTo>
                    <a:pt x="747" y="1290"/>
                    <a:pt x="753" y="1298"/>
                    <a:pt x="764" y="1304"/>
                  </a:cubicBezTo>
                  <a:cubicBezTo>
                    <a:pt x="774" y="1310"/>
                    <a:pt x="784" y="1312"/>
                    <a:pt x="796" y="1312"/>
                  </a:cubicBezTo>
                  <a:lnTo>
                    <a:pt x="796" y="1312"/>
                  </a:lnTo>
                  <a:cubicBezTo>
                    <a:pt x="807" y="1312"/>
                    <a:pt x="818" y="1310"/>
                    <a:pt x="828" y="1304"/>
                  </a:cubicBezTo>
                  <a:cubicBezTo>
                    <a:pt x="838" y="1298"/>
                    <a:pt x="846" y="1290"/>
                    <a:pt x="851" y="1280"/>
                  </a:cubicBezTo>
                  <a:cubicBezTo>
                    <a:pt x="857" y="1270"/>
                    <a:pt x="860" y="1260"/>
                    <a:pt x="860" y="1248"/>
                  </a:cubicBezTo>
                  <a:close/>
                  <a:moveTo>
                    <a:pt x="860" y="979"/>
                  </a:moveTo>
                  <a:lnTo>
                    <a:pt x="860" y="979"/>
                  </a:lnTo>
                  <a:lnTo>
                    <a:pt x="860" y="979"/>
                  </a:lnTo>
                  <a:cubicBezTo>
                    <a:pt x="860" y="967"/>
                    <a:pt x="857" y="957"/>
                    <a:pt x="851" y="946"/>
                  </a:cubicBezTo>
                  <a:cubicBezTo>
                    <a:pt x="846" y="936"/>
                    <a:pt x="838" y="929"/>
                    <a:pt x="828" y="923"/>
                  </a:cubicBezTo>
                  <a:cubicBezTo>
                    <a:pt x="818" y="917"/>
                    <a:pt x="808" y="914"/>
                    <a:pt x="796" y="914"/>
                  </a:cubicBezTo>
                  <a:cubicBezTo>
                    <a:pt x="785" y="914"/>
                    <a:pt x="774" y="917"/>
                    <a:pt x="764" y="923"/>
                  </a:cubicBezTo>
                  <a:cubicBezTo>
                    <a:pt x="753" y="929"/>
                    <a:pt x="747" y="936"/>
                    <a:pt x="741" y="946"/>
                  </a:cubicBezTo>
                  <a:cubicBezTo>
                    <a:pt x="735" y="957"/>
                    <a:pt x="732" y="967"/>
                    <a:pt x="732" y="979"/>
                  </a:cubicBezTo>
                  <a:cubicBezTo>
                    <a:pt x="732" y="991"/>
                    <a:pt x="735" y="1001"/>
                    <a:pt x="741" y="1011"/>
                  </a:cubicBezTo>
                  <a:cubicBezTo>
                    <a:pt x="747" y="1021"/>
                    <a:pt x="753" y="1029"/>
                    <a:pt x="764" y="1035"/>
                  </a:cubicBezTo>
                  <a:cubicBezTo>
                    <a:pt x="774" y="1041"/>
                    <a:pt x="784" y="1043"/>
                    <a:pt x="796" y="1043"/>
                  </a:cubicBezTo>
                  <a:lnTo>
                    <a:pt x="796" y="1043"/>
                  </a:lnTo>
                  <a:cubicBezTo>
                    <a:pt x="807" y="1043"/>
                    <a:pt x="818" y="1041"/>
                    <a:pt x="828" y="1035"/>
                  </a:cubicBezTo>
                  <a:cubicBezTo>
                    <a:pt x="838" y="1029"/>
                    <a:pt x="846" y="1021"/>
                    <a:pt x="851" y="1011"/>
                  </a:cubicBezTo>
                  <a:cubicBezTo>
                    <a:pt x="857" y="1001"/>
                    <a:pt x="860" y="991"/>
                    <a:pt x="860" y="979"/>
                  </a:cubicBezTo>
                  <a:close/>
                  <a:moveTo>
                    <a:pt x="860" y="710"/>
                  </a:moveTo>
                  <a:lnTo>
                    <a:pt x="860" y="710"/>
                  </a:lnTo>
                  <a:lnTo>
                    <a:pt x="860" y="710"/>
                  </a:lnTo>
                  <a:cubicBezTo>
                    <a:pt x="860" y="698"/>
                    <a:pt x="857" y="688"/>
                    <a:pt x="851" y="678"/>
                  </a:cubicBezTo>
                  <a:cubicBezTo>
                    <a:pt x="846" y="668"/>
                    <a:pt x="838" y="660"/>
                    <a:pt x="828" y="654"/>
                  </a:cubicBezTo>
                  <a:cubicBezTo>
                    <a:pt x="818" y="648"/>
                    <a:pt x="808" y="646"/>
                    <a:pt x="796" y="646"/>
                  </a:cubicBezTo>
                  <a:cubicBezTo>
                    <a:pt x="785" y="646"/>
                    <a:pt x="774" y="648"/>
                    <a:pt x="764" y="654"/>
                  </a:cubicBezTo>
                  <a:cubicBezTo>
                    <a:pt x="753" y="660"/>
                    <a:pt x="747" y="668"/>
                    <a:pt x="741" y="678"/>
                  </a:cubicBezTo>
                  <a:cubicBezTo>
                    <a:pt x="735" y="688"/>
                    <a:pt x="732" y="698"/>
                    <a:pt x="732" y="710"/>
                  </a:cubicBezTo>
                  <a:cubicBezTo>
                    <a:pt x="732" y="722"/>
                    <a:pt x="735" y="732"/>
                    <a:pt x="741" y="743"/>
                  </a:cubicBezTo>
                  <a:cubicBezTo>
                    <a:pt x="747" y="753"/>
                    <a:pt x="753" y="760"/>
                    <a:pt x="764" y="766"/>
                  </a:cubicBezTo>
                  <a:cubicBezTo>
                    <a:pt x="774" y="772"/>
                    <a:pt x="784" y="775"/>
                    <a:pt x="796" y="775"/>
                  </a:cubicBezTo>
                  <a:lnTo>
                    <a:pt x="796" y="775"/>
                  </a:lnTo>
                  <a:cubicBezTo>
                    <a:pt x="807" y="775"/>
                    <a:pt x="818" y="772"/>
                    <a:pt x="828" y="766"/>
                  </a:cubicBezTo>
                  <a:cubicBezTo>
                    <a:pt x="838" y="760"/>
                    <a:pt x="846" y="753"/>
                    <a:pt x="851" y="743"/>
                  </a:cubicBezTo>
                  <a:cubicBezTo>
                    <a:pt x="857" y="732"/>
                    <a:pt x="860" y="722"/>
                    <a:pt x="860" y="710"/>
                  </a:cubicBezTo>
                  <a:close/>
                  <a:moveTo>
                    <a:pt x="1420" y="1205"/>
                  </a:moveTo>
                  <a:cubicBezTo>
                    <a:pt x="1277" y="1205"/>
                    <a:pt x="1133" y="1205"/>
                    <a:pt x="989" y="1205"/>
                  </a:cubicBezTo>
                  <a:cubicBezTo>
                    <a:pt x="989" y="1234"/>
                    <a:pt x="989" y="1263"/>
                    <a:pt x="989" y="1291"/>
                  </a:cubicBezTo>
                  <a:cubicBezTo>
                    <a:pt x="1133" y="1291"/>
                    <a:pt x="1277" y="1291"/>
                    <a:pt x="1420" y="1291"/>
                  </a:cubicBezTo>
                  <a:cubicBezTo>
                    <a:pt x="1420" y="1263"/>
                    <a:pt x="1420" y="1234"/>
                    <a:pt x="1420" y="1205"/>
                  </a:cubicBezTo>
                  <a:close/>
                  <a:moveTo>
                    <a:pt x="1420" y="936"/>
                  </a:moveTo>
                  <a:cubicBezTo>
                    <a:pt x="1277" y="936"/>
                    <a:pt x="1133" y="936"/>
                    <a:pt x="989" y="936"/>
                  </a:cubicBezTo>
                  <a:cubicBezTo>
                    <a:pt x="989" y="965"/>
                    <a:pt x="989" y="994"/>
                    <a:pt x="989" y="1022"/>
                  </a:cubicBezTo>
                  <a:cubicBezTo>
                    <a:pt x="1133" y="1022"/>
                    <a:pt x="1277" y="1022"/>
                    <a:pt x="1420" y="1022"/>
                  </a:cubicBezTo>
                  <a:cubicBezTo>
                    <a:pt x="1420" y="994"/>
                    <a:pt x="1420" y="965"/>
                    <a:pt x="1420" y="936"/>
                  </a:cubicBezTo>
                  <a:close/>
                  <a:moveTo>
                    <a:pt x="1420" y="667"/>
                  </a:moveTo>
                  <a:cubicBezTo>
                    <a:pt x="1277" y="667"/>
                    <a:pt x="1133" y="667"/>
                    <a:pt x="989" y="667"/>
                  </a:cubicBezTo>
                  <a:cubicBezTo>
                    <a:pt x="989" y="695"/>
                    <a:pt x="989" y="724"/>
                    <a:pt x="989" y="753"/>
                  </a:cubicBezTo>
                  <a:cubicBezTo>
                    <a:pt x="1133" y="753"/>
                    <a:pt x="1277" y="753"/>
                    <a:pt x="1420" y="753"/>
                  </a:cubicBezTo>
                  <a:cubicBezTo>
                    <a:pt x="1420" y="724"/>
                    <a:pt x="1420" y="695"/>
                    <a:pt x="1420" y="667"/>
                  </a:cubicBezTo>
                  <a:close/>
                  <a:moveTo>
                    <a:pt x="323" y="247"/>
                  </a:moveTo>
                  <a:lnTo>
                    <a:pt x="323" y="247"/>
                  </a:lnTo>
                  <a:cubicBezTo>
                    <a:pt x="311" y="247"/>
                    <a:pt x="300" y="250"/>
                    <a:pt x="290" y="256"/>
                  </a:cubicBezTo>
                  <a:cubicBezTo>
                    <a:pt x="279" y="262"/>
                    <a:pt x="273" y="269"/>
                    <a:pt x="267" y="280"/>
                  </a:cubicBezTo>
                  <a:cubicBezTo>
                    <a:pt x="261" y="290"/>
                    <a:pt x="258" y="300"/>
                    <a:pt x="258" y="312"/>
                  </a:cubicBezTo>
                  <a:cubicBezTo>
                    <a:pt x="258" y="324"/>
                    <a:pt x="261" y="333"/>
                    <a:pt x="267" y="344"/>
                  </a:cubicBezTo>
                  <a:cubicBezTo>
                    <a:pt x="273" y="354"/>
                    <a:pt x="279" y="362"/>
                    <a:pt x="290" y="368"/>
                  </a:cubicBezTo>
                  <a:cubicBezTo>
                    <a:pt x="300" y="374"/>
                    <a:pt x="311" y="377"/>
                    <a:pt x="323" y="377"/>
                  </a:cubicBezTo>
                  <a:cubicBezTo>
                    <a:pt x="335" y="377"/>
                    <a:pt x="345" y="374"/>
                    <a:pt x="355" y="368"/>
                  </a:cubicBezTo>
                  <a:cubicBezTo>
                    <a:pt x="365" y="362"/>
                    <a:pt x="373" y="354"/>
                    <a:pt x="379" y="344"/>
                  </a:cubicBezTo>
                  <a:cubicBezTo>
                    <a:pt x="385" y="333"/>
                    <a:pt x="387" y="324"/>
                    <a:pt x="387" y="312"/>
                  </a:cubicBezTo>
                  <a:lnTo>
                    <a:pt x="387" y="312"/>
                  </a:lnTo>
                  <a:lnTo>
                    <a:pt x="387" y="312"/>
                  </a:lnTo>
                  <a:cubicBezTo>
                    <a:pt x="387" y="300"/>
                    <a:pt x="385" y="290"/>
                    <a:pt x="379" y="280"/>
                  </a:cubicBezTo>
                  <a:cubicBezTo>
                    <a:pt x="373" y="269"/>
                    <a:pt x="365" y="262"/>
                    <a:pt x="355" y="256"/>
                  </a:cubicBezTo>
                  <a:cubicBezTo>
                    <a:pt x="345" y="250"/>
                    <a:pt x="335" y="247"/>
                    <a:pt x="323" y="247"/>
                  </a:cubicBezTo>
                  <a:close/>
                  <a:moveTo>
                    <a:pt x="323" y="517"/>
                  </a:moveTo>
                  <a:lnTo>
                    <a:pt x="323" y="517"/>
                  </a:lnTo>
                  <a:cubicBezTo>
                    <a:pt x="311" y="517"/>
                    <a:pt x="300" y="519"/>
                    <a:pt x="290" y="525"/>
                  </a:cubicBezTo>
                  <a:cubicBezTo>
                    <a:pt x="279" y="531"/>
                    <a:pt x="273" y="539"/>
                    <a:pt x="267" y="549"/>
                  </a:cubicBezTo>
                  <a:cubicBezTo>
                    <a:pt x="261" y="559"/>
                    <a:pt x="258" y="569"/>
                    <a:pt x="258" y="581"/>
                  </a:cubicBezTo>
                  <a:cubicBezTo>
                    <a:pt x="258" y="593"/>
                    <a:pt x="261" y="602"/>
                    <a:pt x="267" y="613"/>
                  </a:cubicBezTo>
                  <a:cubicBezTo>
                    <a:pt x="273" y="623"/>
                    <a:pt x="279" y="631"/>
                    <a:pt x="290" y="637"/>
                  </a:cubicBezTo>
                  <a:cubicBezTo>
                    <a:pt x="300" y="643"/>
                    <a:pt x="311" y="646"/>
                    <a:pt x="323" y="646"/>
                  </a:cubicBezTo>
                  <a:cubicBezTo>
                    <a:pt x="335" y="646"/>
                    <a:pt x="345" y="643"/>
                    <a:pt x="355" y="637"/>
                  </a:cubicBezTo>
                  <a:cubicBezTo>
                    <a:pt x="365" y="631"/>
                    <a:pt x="373" y="623"/>
                    <a:pt x="379" y="613"/>
                  </a:cubicBezTo>
                  <a:cubicBezTo>
                    <a:pt x="385" y="602"/>
                    <a:pt x="387" y="593"/>
                    <a:pt x="387" y="581"/>
                  </a:cubicBezTo>
                  <a:lnTo>
                    <a:pt x="387" y="581"/>
                  </a:lnTo>
                  <a:lnTo>
                    <a:pt x="387" y="581"/>
                  </a:lnTo>
                  <a:cubicBezTo>
                    <a:pt x="387" y="569"/>
                    <a:pt x="385" y="559"/>
                    <a:pt x="379" y="549"/>
                  </a:cubicBezTo>
                  <a:cubicBezTo>
                    <a:pt x="373" y="539"/>
                    <a:pt x="365" y="531"/>
                    <a:pt x="355" y="525"/>
                  </a:cubicBezTo>
                  <a:cubicBezTo>
                    <a:pt x="345" y="519"/>
                    <a:pt x="335" y="517"/>
                    <a:pt x="323" y="517"/>
                  </a:cubicBezTo>
                  <a:close/>
                  <a:moveTo>
                    <a:pt x="323" y="785"/>
                  </a:moveTo>
                  <a:lnTo>
                    <a:pt x="323" y="785"/>
                  </a:lnTo>
                  <a:cubicBezTo>
                    <a:pt x="311" y="785"/>
                    <a:pt x="300" y="787"/>
                    <a:pt x="290" y="793"/>
                  </a:cubicBezTo>
                  <a:cubicBezTo>
                    <a:pt x="279" y="799"/>
                    <a:pt x="273" y="807"/>
                    <a:pt x="267" y="817"/>
                  </a:cubicBezTo>
                  <a:cubicBezTo>
                    <a:pt x="261" y="827"/>
                    <a:pt x="258" y="837"/>
                    <a:pt x="258" y="849"/>
                  </a:cubicBezTo>
                  <a:cubicBezTo>
                    <a:pt x="258" y="861"/>
                    <a:pt x="261" y="872"/>
                    <a:pt x="267" y="882"/>
                  </a:cubicBezTo>
                  <a:cubicBezTo>
                    <a:pt x="273" y="893"/>
                    <a:pt x="279" y="899"/>
                    <a:pt x="290" y="905"/>
                  </a:cubicBezTo>
                  <a:cubicBezTo>
                    <a:pt x="300" y="911"/>
                    <a:pt x="311" y="914"/>
                    <a:pt x="323" y="914"/>
                  </a:cubicBezTo>
                  <a:cubicBezTo>
                    <a:pt x="335" y="914"/>
                    <a:pt x="345" y="911"/>
                    <a:pt x="355" y="905"/>
                  </a:cubicBezTo>
                  <a:cubicBezTo>
                    <a:pt x="365" y="899"/>
                    <a:pt x="373" y="893"/>
                    <a:pt x="379" y="882"/>
                  </a:cubicBezTo>
                  <a:cubicBezTo>
                    <a:pt x="385" y="872"/>
                    <a:pt x="387" y="861"/>
                    <a:pt x="387" y="849"/>
                  </a:cubicBezTo>
                  <a:lnTo>
                    <a:pt x="387" y="849"/>
                  </a:lnTo>
                  <a:lnTo>
                    <a:pt x="387" y="849"/>
                  </a:lnTo>
                  <a:cubicBezTo>
                    <a:pt x="387" y="837"/>
                    <a:pt x="385" y="827"/>
                    <a:pt x="379" y="817"/>
                  </a:cubicBezTo>
                  <a:cubicBezTo>
                    <a:pt x="373" y="807"/>
                    <a:pt x="365" y="799"/>
                    <a:pt x="355" y="793"/>
                  </a:cubicBezTo>
                  <a:cubicBezTo>
                    <a:pt x="345" y="787"/>
                    <a:pt x="335" y="785"/>
                    <a:pt x="323" y="7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123541-BF56-4861-9EEB-08321885769E}"/>
              </a:ext>
            </a:extLst>
          </p:cNvPr>
          <p:cNvGrpSpPr/>
          <p:nvPr/>
        </p:nvGrpSpPr>
        <p:grpSpPr>
          <a:xfrm>
            <a:off x="5724030" y="4201861"/>
            <a:ext cx="743940" cy="743940"/>
            <a:chOff x="5724030" y="4201861"/>
            <a:chExt cx="743940" cy="74394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022A54-FF10-4C66-99CE-AA0CF31F6193}"/>
                </a:ext>
              </a:extLst>
            </p:cNvPr>
            <p:cNvSpPr/>
            <p:nvPr/>
          </p:nvSpPr>
          <p:spPr>
            <a:xfrm>
              <a:off x="5724030" y="4201861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7FD160C-533F-4B1D-9AD4-66CBB60AE5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4936" y="4345231"/>
              <a:ext cx="382129" cy="457200"/>
            </a:xfrm>
            <a:custGeom>
              <a:avLst/>
              <a:gdLst>
                <a:gd name="connsiteX0" fmla="*/ 230704 w 429470"/>
                <a:gd name="connsiteY0" fmla="*/ 411312 h 513842"/>
                <a:gd name="connsiteX1" fmla="*/ 358284 w 429470"/>
                <a:gd name="connsiteY1" fmla="*/ 411312 h 513842"/>
                <a:gd name="connsiteX2" fmla="*/ 358284 w 429470"/>
                <a:gd name="connsiteY2" fmla="*/ 436072 h 513842"/>
                <a:gd name="connsiteX3" fmla="*/ 294197 w 429470"/>
                <a:gd name="connsiteY3" fmla="*/ 436072 h 513842"/>
                <a:gd name="connsiteX4" fmla="*/ 230704 w 429470"/>
                <a:gd name="connsiteY4" fmla="*/ 436072 h 513842"/>
                <a:gd name="connsiteX5" fmla="*/ 230704 w 429470"/>
                <a:gd name="connsiteY5" fmla="*/ 411312 h 513842"/>
                <a:gd name="connsiteX6" fmla="*/ 179290 w 429470"/>
                <a:gd name="connsiteY6" fmla="*/ 411312 h 513842"/>
                <a:gd name="connsiteX7" fmla="*/ 204054 w 429470"/>
                <a:gd name="connsiteY7" fmla="*/ 411312 h 513842"/>
                <a:gd name="connsiteX8" fmla="*/ 204054 w 429470"/>
                <a:gd name="connsiteY8" fmla="*/ 436072 h 513842"/>
                <a:gd name="connsiteX9" fmla="*/ 191814 w 429470"/>
                <a:gd name="connsiteY9" fmla="*/ 436072 h 513842"/>
                <a:gd name="connsiteX10" fmla="*/ 179290 w 429470"/>
                <a:gd name="connsiteY10" fmla="*/ 436072 h 513842"/>
                <a:gd name="connsiteX11" fmla="*/ 179290 w 429470"/>
                <a:gd name="connsiteY11" fmla="*/ 411312 h 513842"/>
                <a:gd name="connsiteX12" fmla="*/ 230704 w 429470"/>
                <a:gd name="connsiteY12" fmla="*/ 359898 h 513842"/>
                <a:gd name="connsiteX13" fmla="*/ 358284 w 429470"/>
                <a:gd name="connsiteY13" fmla="*/ 359898 h 513842"/>
                <a:gd name="connsiteX14" fmla="*/ 358284 w 429470"/>
                <a:gd name="connsiteY14" fmla="*/ 384662 h 513842"/>
                <a:gd name="connsiteX15" fmla="*/ 294197 w 429470"/>
                <a:gd name="connsiteY15" fmla="*/ 384662 h 513842"/>
                <a:gd name="connsiteX16" fmla="*/ 230704 w 429470"/>
                <a:gd name="connsiteY16" fmla="*/ 384662 h 513842"/>
                <a:gd name="connsiteX17" fmla="*/ 230704 w 429470"/>
                <a:gd name="connsiteY17" fmla="*/ 359898 h 513842"/>
                <a:gd name="connsiteX18" fmla="*/ 179290 w 429470"/>
                <a:gd name="connsiteY18" fmla="*/ 359898 h 513842"/>
                <a:gd name="connsiteX19" fmla="*/ 204054 w 429470"/>
                <a:gd name="connsiteY19" fmla="*/ 359898 h 513842"/>
                <a:gd name="connsiteX20" fmla="*/ 204054 w 429470"/>
                <a:gd name="connsiteY20" fmla="*/ 384662 h 513842"/>
                <a:gd name="connsiteX21" fmla="*/ 191814 w 429470"/>
                <a:gd name="connsiteY21" fmla="*/ 384662 h 513842"/>
                <a:gd name="connsiteX22" fmla="*/ 179290 w 429470"/>
                <a:gd name="connsiteY22" fmla="*/ 384662 h 513842"/>
                <a:gd name="connsiteX23" fmla="*/ 179290 w 429470"/>
                <a:gd name="connsiteY23" fmla="*/ 359898 h 513842"/>
                <a:gd name="connsiteX24" fmla="*/ 230704 w 429470"/>
                <a:gd name="connsiteY24" fmla="*/ 308484 h 513842"/>
                <a:gd name="connsiteX25" fmla="*/ 358284 w 429470"/>
                <a:gd name="connsiteY25" fmla="*/ 308484 h 513842"/>
                <a:gd name="connsiteX26" fmla="*/ 358284 w 429470"/>
                <a:gd name="connsiteY26" fmla="*/ 333244 h 513842"/>
                <a:gd name="connsiteX27" fmla="*/ 294197 w 429470"/>
                <a:gd name="connsiteY27" fmla="*/ 333244 h 513842"/>
                <a:gd name="connsiteX28" fmla="*/ 230704 w 429470"/>
                <a:gd name="connsiteY28" fmla="*/ 333244 h 513842"/>
                <a:gd name="connsiteX29" fmla="*/ 230704 w 429470"/>
                <a:gd name="connsiteY29" fmla="*/ 308484 h 513842"/>
                <a:gd name="connsiteX30" fmla="*/ 179290 w 429470"/>
                <a:gd name="connsiteY30" fmla="*/ 308484 h 513842"/>
                <a:gd name="connsiteX31" fmla="*/ 204054 w 429470"/>
                <a:gd name="connsiteY31" fmla="*/ 308484 h 513842"/>
                <a:gd name="connsiteX32" fmla="*/ 204054 w 429470"/>
                <a:gd name="connsiteY32" fmla="*/ 333244 h 513842"/>
                <a:gd name="connsiteX33" fmla="*/ 191814 w 429470"/>
                <a:gd name="connsiteY33" fmla="*/ 333244 h 513842"/>
                <a:gd name="connsiteX34" fmla="*/ 179290 w 429470"/>
                <a:gd name="connsiteY34" fmla="*/ 333244 h 513842"/>
                <a:gd name="connsiteX35" fmla="*/ 179290 w 429470"/>
                <a:gd name="connsiteY35" fmla="*/ 308484 h 513842"/>
                <a:gd name="connsiteX36" fmla="*/ 266743 w 429470"/>
                <a:gd name="connsiteY36" fmla="*/ 109214 h 513842"/>
                <a:gd name="connsiteX37" fmla="*/ 269425 w 429470"/>
                <a:gd name="connsiteY37" fmla="*/ 135473 h 513842"/>
                <a:gd name="connsiteX38" fmla="*/ 251543 w 429470"/>
                <a:gd name="connsiteY38" fmla="*/ 202911 h 513842"/>
                <a:gd name="connsiteX39" fmla="*/ 202367 w 429470"/>
                <a:gd name="connsiteY39" fmla="*/ 252147 h 513842"/>
                <a:gd name="connsiteX40" fmla="*/ 140971 w 429470"/>
                <a:gd name="connsiteY40" fmla="*/ 270051 h 513842"/>
                <a:gd name="connsiteX41" fmla="*/ 140971 w 429470"/>
                <a:gd name="connsiteY41" fmla="*/ 481913 h 513842"/>
                <a:gd name="connsiteX42" fmla="*/ 397580 w 429470"/>
                <a:gd name="connsiteY42" fmla="*/ 481913 h 513842"/>
                <a:gd name="connsiteX43" fmla="*/ 397580 w 429470"/>
                <a:gd name="connsiteY43" fmla="*/ 202613 h 513842"/>
                <a:gd name="connsiteX44" fmla="*/ 304295 w 429470"/>
                <a:gd name="connsiteY44" fmla="*/ 202613 h 513842"/>
                <a:gd name="connsiteX45" fmla="*/ 304295 w 429470"/>
                <a:gd name="connsiteY45" fmla="*/ 109214 h 513842"/>
                <a:gd name="connsiteX46" fmla="*/ 266743 w 429470"/>
                <a:gd name="connsiteY46" fmla="*/ 109214 h 513842"/>
                <a:gd name="connsiteX47" fmla="*/ 181343 w 429470"/>
                <a:gd name="connsiteY47" fmla="*/ 76462 h 513842"/>
                <a:gd name="connsiteX48" fmla="*/ 204043 w 429470"/>
                <a:gd name="connsiteY48" fmla="*/ 98815 h 513842"/>
                <a:gd name="connsiteX49" fmla="*/ 114126 w 429470"/>
                <a:gd name="connsiteY49" fmla="*/ 188224 h 513842"/>
                <a:gd name="connsiteX50" fmla="*/ 109704 w 429470"/>
                <a:gd name="connsiteY50" fmla="*/ 183812 h 513842"/>
                <a:gd name="connsiteX51" fmla="*/ 64597 w 429470"/>
                <a:gd name="connsiteY51" fmla="*/ 139108 h 513842"/>
                <a:gd name="connsiteX52" fmla="*/ 87298 w 429470"/>
                <a:gd name="connsiteY52" fmla="*/ 116755 h 513842"/>
                <a:gd name="connsiteX53" fmla="*/ 114126 w 429470"/>
                <a:gd name="connsiteY53" fmla="*/ 143519 h 513842"/>
                <a:gd name="connsiteX54" fmla="*/ 181343 w 429470"/>
                <a:gd name="connsiteY54" fmla="*/ 76462 h 513842"/>
                <a:gd name="connsiteX55" fmla="*/ 134713 w 429470"/>
                <a:gd name="connsiteY55" fmla="*/ 25662 h 513842"/>
                <a:gd name="connsiteX56" fmla="*/ 80172 w 429470"/>
                <a:gd name="connsiteY56" fmla="*/ 40284 h 513842"/>
                <a:gd name="connsiteX57" fmla="*/ 40235 w 429470"/>
                <a:gd name="connsiteY57" fmla="*/ 80269 h 513842"/>
                <a:gd name="connsiteX58" fmla="*/ 25631 w 429470"/>
                <a:gd name="connsiteY58" fmla="*/ 135175 h 513842"/>
                <a:gd name="connsiteX59" fmla="*/ 40235 w 429470"/>
                <a:gd name="connsiteY59" fmla="*/ 189483 h 513842"/>
                <a:gd name="connsiteX60" fmla="*/ 80172 w 429470"/>
                <a:gd name="connsiteY60" fmla="*/ 229767 h 513842"/>
                <a:gd name="connsiteX61" fmla="*/ 134713 w 429470"/>
                <a:gd name="connsiteY61" fmla="*/ 244388 h 513842"/>
                <a:gd name="connsiteX62" fmla="*/ 189253 w 429470"/>
                <a:gd name="connsiteY62" fmla="*/ 229767 h 513842"/>
                <a:gd name="connsiteX63" fmla="*/ 229190 w 429470"/>
                <a:gd name="connsiteY63" fmla="*/ 189781 h 513842"/>
                <a:gd name="connsiteX64" fmla="*/ 243794 w 429470"/>
                <a:gd name="connsiteY64" fmla="*/ 135175 h 513842"/>
                <a:gd name="connsiteX65" fmla="*/ 229190 w 429470"/>
                <a:gd name="connsiteY65" fmla="*/ 80269 h 513842"/>
                <a:gd name="connsiteX66" fmla="*/ 189253 w 429470"/>
                <a:gd name="connsiteY66" fmla="*/ 40284 h 513842"/>
                <a:gd name="connsiteX67" fmla="*/ 134713 w 429470"/>
                <a:gd name="connsiteY67" fmla="*/ 25662 h 513842"/>
                <a:gd name="connsiteX68" fmla="*/ 134713 w 429470"/>
                <a:gd name="connsiteY68" fmla="*/ 0 h 513842"/>
                <a:gd name="connsiteX69" fmla="*/ 202069 w 429470"/>
                <a:gd name="connsiteY69" fmla="*/ 18202 h 513842"/>
                <a:gd name="connsiteX70" fmla="*/ 251543 w 429470"/>
                <a:gd name="connsiteY70" fmla="*/ 67438 h 513842"/>
                <a:gd name="connsiteX71" fmla="*/ 256609 w 429470"/>
                <a:gd name="connsiteY71" fmla="*/ 77285 h 513842"/>
                <a:gd name="connsiteX72" fmla="*/ 320389 w 429470"/>
                <a:gd name="connsiteY72" fmla="*/ 77285 h 513842"/>
                <a:gd name="connsiteX73" fmla="*/ 429470 w 429470"/>
                <a:gd name="connsiteY73" fmla="*/ 186499 h 513842"/>
                <a:gd name="connsiteX74" fmla="*/ 429470 w 429470"/>
                <a:gd name="connsiteY74" fmla="*/ 513842 h 513842"/>
                <a:gd name="connsiteX75" fmla="*/ 109081 w 429470"/>
                <a:gd name="connsiteY75" fmla="*/ 513842 h 513842"/>
                <a:gd name="connsiteX76" fmla="*/ 109081 w 429470"/>
                <a:gd name="connsiteY76" fmla="*/ 267365 h 513842"/>
                <a:gd name="connsiteX77" fmla="*/ 67356 w 429470"/>
                <a:gd name="connsiteY77" fmla="*/ 251848 h 513842"/>
                <a:gd name="connsiteX78" fmla="*/ 17882 w 429470"/>
                <a:gd name="connsiteY78" fmla="*/ 202314 h 513842"/>
                <a:gd name="connsiteX79" fmla="*/ 0 w 429470"/>
                <a:gd name="connsiteY79" fmla="*/ 134876 h 513842"/>
                <a:gd name="connsiteX80" fmla="*/ 17882 w 429470"/>
                <a:gd name="connsiteY80" fmla="*/ 67438 h 513842"/>
                <a:gd name="connsiteX81" fmla="*/ 67356 w 429470"/>
                <a:gd name="connsiteY81" fmla="*/ 18202 h 513842"/>
                <a:gd name="connsiteX82" fmla="*/ 134713 w 429470"/>
                <a:gd name="connsiteY82" fmla="*/ 0 h 51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29470" h="513842">
                  <a:moveTo>
                    <a:pt x="230704" y="411312"/>
                  </a:moveTo>
                  <a:cubicBezTo>
                    <a:pt x="273132" y="411312"/>
                    <a:pt x="315856" y="411312"/>
                    <a:pt x="358284" y="411312"/>
                  </a:cubicBezTo>
                  <a:cubicBezTo>
                    <a:pt x="358284" y="419662"/>
                    <a:pt x="358284" y="428011"/>
                    <a:pt x="358284" y="436072"/>
                  </a:cubicBezTo>
                  <a:cubicBezTo>
                    <a:pt x="336921" y="436072"/>
                    <a:pt x="315559" y="436072"/>
                    <a:pt x="294197" y="436072"/>
                  </a:cubicBezTo>
                  <a:cubicBezTo>
                    <a:pt x="273132" y="436072"/>
                    <a:pt x="251770" y="436072"/>
                    <a:pt x="230704" y="436072"/>
                  </a:cubicBezTo>
                  <a:cubicBezTo>
                    <a:pt x="230704" y="428011"/>
                    <a:pt x="230704" y="419662"/>
                    <a:pt x="230704" y="411312"/>
                  </a:cubicBezTo>
                  <a:close/>
                  <a:moveTo>
                    <a:pt x="179290" y="411312"/>
                  </a:moveTo>
                  <a:cubicBezTo>
                    <a:pt x="187545" y="411312"/>
                    <a:pt x="195799" y="411312"/>
                    <a:pt x="204054" y="411312"/>
                  </a:cubicBezTo>
                  <a:cubicBezTo>
                    <a:pt x="204054" y="419662"/>
                    <a:pt x="204054" y="428011"/>
                    <a:pt x="204054" y="436072"/>
                  </a:cubicBezTo>
                  <a:cubicBezTo>
                    <a:pt x="199784" y="436072"/>
                    <a:pt x="195799" y="436072"/>
                    <a:pt x="191814" y="436072"/>
                  </a:cubicBezTo>
                  <a:cubicBezTo>
                    <a:pt x="187545" y="436072"/>
                    <a:pt x="183275" y="436072"/>
                    <a:pt x="179290" y="436072"/>
                  </a:cubicBezTo>
                  <a:cubicBezTo>
                    <a:pt x="179290" y="428011"/>
                    <a:pt x="179290" y="419662"/>
                    <a:pt x="179290" y="411312"/>
                  </a:cubicBezTo>
                  <a:close/>
                  <a:moveTo>
                    <a:pt x="230704" y="359898"/>
                  </a:moveTo>
                  <a:cubicBezTo>
                    <a:pt x="273132" y="359898"/>
                    <a:pt x="315856" y="359898"/>
                    <a:pt x="358284" y="359898"/>
                  </a:cubicBezTo>
                  <a:cubicBezTo>
                    <a:pt x="358284" y="368153"/>
                    <a:pt x="358284" y="376407"/>
                    <a:pt x="358284" y="384662"/>
                  </a:cubicBezTo>
                  <a:cubicBezTo>
                    <a:pt x="336921" y="384662"/>
                    <a:pt x="315559" y="384662"/>
                    <a:pt x="294197" y="384662"/>
                  </a:cubicBezTo>
                  <a:cubicBezTo>
                    <a:pt x="273132" y="384662"/>
                    <a:pt x="251770" y="384662"/>
                    <a:pt x="230704" y="384662"/>
                  </a:cubicBezTo>
                  <a:cubicBezTo>
                    <a:pt x="230704" y="376407"/>
                    <a:pt x="230704" y="368153"/>
                    <a:pt x="230704" y="359898"/>
                  </a:cubicBezTo>
                  <a:close/>
                  <a:moveTo>
                    <a:pt x="179290" y="359898"/>
                  </a:moveTo>
                  <a:cubicBezTo>
                    <a:pt x="187545" y="359898"/>
                    <a:pt x="195799" y="359898"/>
                    <a:pt x="204054" y="359898"/>
                  </a:cubicBezTo>
                  <a:cubicBezTo>
                    <a:pt x="204054" y="368153"/>
                    <a:pt x="204054" y="376407"/>
                    <a:pt x="204054" y="384662"/>
                  </a:cubicBezTo>
                  <a:cubicBezTo>
                    <a:pt x="199784" y="384662"/>
                    <a:pt x="195799" y="384662"/>
                    <a:pt x="191814" y="384662"/>
                  </a:cubicBezTo>
                  <a:cubicBezTo>
                    <a:pt x="187545" y="384662"/>
                    <a:pt x="183275" y="384662"/>
                    <a:pt x="179290" y="384662"/>
                  </a:cubicBezTo>
                  <a:cubicBezTo>
                    <a:pt x="179290" y="376407"/>
                    <a:pt x="179290" y="368153"/>
                    <a:pt x="179290" y="359898"/>
                  </a:cubicBezTo>
                  <a:close/>
                  <a:moveTo>
                    <a:pt x="230704" y="308484"/>
                  </a:moveTo>
                  <a:cubicBezTo>
                    <a:pt x="273132" y="308484"/>
                    <a:pt x="315856" y="308484"/>
                    <a:pt x="358284" y="308484"/>
                  </a:cubicBezTo>
                  <a:cubicBezTo>
                    <a:pt x="358284" y="316834"/>
                    <a:pt x="358284" y="325183"/>
                    <a:pt x="358284" y="333244"/>
                  </a:cubicBezTo>
                  <a:cubicBezTo>
                    <a:pt x="336921" y="333244"/>
                    <a:pt x="315559" y="333244"/>
                    <a:pt x="294197" y="333244"/>
                  </a:cubicBezTo>
                  <a:cubicBezTo>
                    <a:pt x="273132" y="333244"/>
                    <a:pt x="251770" y="333244"/>
                    <a:pt x="230704" y="333244"/>
                  </a:cubicBezTo>
                  <a:cubicBezTo>
                    <a:pt x="230704" y="325183"/>
                    <a:pt x="230704" y="316834"/>
                    <a:pt x="230704" y="308484"/>
                  </a:cubicBezTo>
                  <a:close/>
                  <a:moveTo>
                    <a:pt x="179290" y="308484"/>
                  </a:moveTo>
                  <a:cubicBezTo>
                    <a:pt x="187545" y="308484"/>
                    <a:pt x="195799" y="308484"/>
                    <a:pt x="204054" y="308484"/>
                  </a:cubicBezTo>
                  <a:cubicBezTo>
                    <a:pt x="204054" y="316834"/>
                    <a:pt x="204054" y="325183"/>
                    <a:pt x="204054" y="333244"/>
                  </a:cubicBezTo>
                  <a:cubicBezTo>
                    <a:pt x="199784" y="333244"/>
                    <a:pt x="195799" y="333244"/>
                    <a:pt x="191814" y="333244"/>
                  </a:cubicBezTo>
                  <a:cubicBezTo>
                    <a:pt x="187545" y="333244"/>
                    <a:pt x="183275" y="333244"/>
                    <a:pt x="179290" y="333244"/>
                  </a:cubicBezTo>
                  <a:cubicBezTo>
                    <a:pt x="179290" y="325183"/>
                    <a:pt x="179290" y="316834"/>
                    <a:pt x="179290" y="308484"/>
                  </a:cubicBezTo>
                  <a:close/>
                  <a:moveTo>
                    <a:pt x="266743" y="109214"/>
                  </a:moveTo>
                  <a:cubicBezTo>
                    <a:pt x="268531" y="118464"/>
                    <a:pt x="269425" y="126223"/>
                    <a:pt x="269425" y="135473"/>
                  </a:cubicBezTo>
                  <a:cubicBezTo>
                    <a:pt x="269425" y="160240"/>
                    <a:pt x="263762" y="181426"/>
                    <a:pt x="251543" y="202911"/>
                  </a:cubicBezTo>
                  <a:cubicBezTo>
                    <a:pt x="239025" y="224396"/>
                    <a:pt x="223527" y="239614"/>
                    <a:pt x="202367" y="252147"/>
                  </a:cubicBezTo>
                  <a:cubicBezTo>
                    <a:pt x="182696" y="263486"/>
                    <a:pt x="163622" y="268857"/>
                    <a:pt x="140971" y="270051"/>
                  </a:cubicBezTo>
                  <a:cubicBezTo>
                    <a:pt x="140971" y="340473"/>
                    <a:pt x="140971" y="411193"/>
                    <a:pt x="140971" y="481913"/>
                  </a:cubicBezTo>
                  <a:cubicBezTo>
                    <a:pt x="226508" y="481913"/>
                    <a:pt x="312044" y="481913"/>
                    <a:pt x="397580" y="481913"/>
                  </a:cubicBezTo>
                  <a:cubicBezTo>
                    <a:pt x="397580" y="388813"/>
                    <a:pt x="397580" y="295713"/>
                    <a:pt x="397580" y="202613"/>
                  </a:cubicBezTo>
                  <a:cubicBezTo>
                    <a:pt x="366585" y="202613"/>
                    <a:pt x="335589" y="202613"/>
                    <a:pt x="304295" y="202613"/>
                  </a:cubicBezTo>
                  <a:cubicBezTo>
                    <a:pt x="304295" y="171281"/>
                    <a:pt x="304295" y="140247"/>
                    <a:pt x="304295" y="109214"/>
                  </a:cubicBezTo>
                  <a:cubicBezTo>
                    <a:pt x="291778" y="109214"/>
                    <a:pt x="279260" y="109214"/>
                    <a:pt x="266743" y="109214"/>
                  </a:cubicBezTo>
                  <a:close/>
                  <a:moveTo>
                    <a:pt x="181343" y="76462"/>
                  </a:moveTo>
                  <a:cubicBezTo>
                    <a:pt x="188713" y="83815"/>
                    <a:pt x="196378" y="91168"/>
                    <a:pt x="204043" y="98815"/>
                  </a:cubicBezTo>
                  <a:cubicBezTo>
                    <a:pt x="173973" y="128520"/>
                    <a:pt x="143902" y="158225"/>
                    <a:pt x="114126" y="188224"/>
                  </a:cubicBezTo>
                  <a:cubicBezTo>
                    <a:pt x="112652" y="186754"/>
                    <a:pt x="111178" y="185283"/>
                    <a:pt x="109704" y="183812"/>
                  </a:cubicBezTo>
                  <a:cubicBezTo>
                    <a:pt x="94668" y="168813"/>
                    <a:pt x="79633" y="153813"/>
                    <a:pt x="64597" y="139108"/>
                  </a:cubicBezTo>
                  <a:cubicBezTo>
                    <a:pt x="71968" y="131461"/>
                    <a:pt x="79633" y="124108"/>
                    <a:pt x="87298" y="116755"/>
                  </a:cubicBezTo>
                  <a:cubicBezTo>
                    <a:pt x="96142" y="125579"/>
                    <a:pt x="104987" y="134402"/>
                    <a:pt x="114126" y="143519"/>
                  </a:cubicBezTo>
                  <a:cubicBezTo>
                    <a:pt x="136531" y="121167"/>
                    <a:pt x="158937" y="98815"/>
                    <a:pt x="181343" y="76462"/>
                  </a:cubicBezTo>
                  <a:close/>
                  <a:moveTo>
                    <a:pt x="134713" y="25662"/>
                  </a:moveTo>
                  <a:cubicBezTo>
                    <a:pt x="114446" y="25662"/>
                    <a:pt x="97458" y="30138"/>
                    <a:pt x="80172" y="40284"/>
                  </a:cubicBezTo>
                  <a:cubicBezTo>
                    <a:pt x="62588" y="50131"/>
                    <a:pt x="50070" y="62664"/>
                    <a:pt x="40235" y="80269"/>
                  </a:cubicBezTo>
                  <a:cubicBezTo>
                    <a:pt x="30102" y="97576"/>
                    <a:pt x="25631" y="114884"/>
                    <a:pt x="25631" y="135175"/>
                  </a:cubicBezTo>
                  <a:cubicBezTo>
                    <a:pt x="25631" y="155167"/>
                    <a:pt x="30102" y="171878"/>
                    <a:pt x="40235" y="189483"/>
                  </a:cubicBezTo>
                  <a:cubicBezTo>
                    <a:pt x="50070" y="206790"/>
                    <a:pt x="62588" y="219621"/>
                    <a:pt x="80172" y="229767"/>
                  </a:cubicBezTo>
                  <a:cubicBezTo>
                    <a:pt x="97458" y="239614"/>
                    <a:pt x="114446" y="244388"/>
                    <a:pt x="134713" y="244388"/>
                  </a:cubicBezTo>
                  <a:cubicBezTo>
                    <a:pt x="154681" y="244388"/>
                    <a:pt x="171669" y="239614"/>
                    <a:pt x="189253" y="229767"/>
                  </a:cubicBezTo>
                  <a:cubicBezTo>
                    <a:pt x="206539" y="219621"/>
                    <a:pt x="219057" y="207089"/>
                    <a:pt x="229190" y="189781"/>
                  </a:cubicBezTo>
                  <a:cubicBezTo>
                    <a:pt x="239025" y="172176"/>
                    <a:pt x="243794" y="155167"/>
                    <a:pt x="243794" y="135175"/>
                  </a:cubicBezTo>
                  <a:cubicBezTo>
                    <a:pt x="243794" y="114884"/>
                    <a:pt x="239025" y="97576"/>
                    <a:pt x="229190" y="80269"/>
                  </a:cubicBezTo>
                  <a:cubicBezTo>
                    <a:pt x="219057" y="62664"/>
                    <a:pt x="206539" y="50131"/>
                    <a:pt x="189253" y="40284"/>
                  </a:cubicBezTo>
                  <a:cubicBezTo>
                    <a:pt x="171669" y="30138"/>
                    <a:pt x="154681" y="25662"/>
                    <a:pt x="134713" y="25662"/>
                  </a:cubicBezTo>
                  <a:close/>
                  <a:moveTo>
                    <a:pt x="134713" y="0"/>
                  </a:moveTo>
                  <a:cubicBezTo>
                    <a:pt x="159450" y="0"/>
                    <a:pt x="180610" y="5670"/>
                    <a:pt x="202069" y="18202"/>
                  </a:cubicBezTo>
                  <a:cubicBezTo>
                    <a:pt x="223527" y="30437"/>
                    <a:pt x="239025" y="45953"/>
                    <a:pt x="251543" y="67438"/>
                  </a:cubicBezTo>
                  <a:cubicBezTo>
                    <a:pt x="253331" y="70721"/>
                    <a:pt x="254821" y="73705"/>
                    <a:pt x="256609" y="77285"/>
                  </a:cubicBezTo>
                  <a:cubicBezTo>
                    <a:pt x="277770" y="77285"/>
                    <a:pt x="299228" y="77285"/>
                    <a:pt x="320389" y="77285"/>
                  </a:cubicBezTo>
                  <a:cubicBezTo>
                    <a:pt x="356749" y="113690"/>
                    <a:pt x="393110" y="150095"/>
                    <a:pt x="429470" y="186499"/>
                  </a:cubicBezTo>
                  <a:cubicBezTo>
                    <a:pt x="429470" y="295713"/>
                    <a:pt x="429470" y="404628"/>
                    <a:pt x="429470" y="513842"/>
                  </a:cubicBezTo>
                  <a:cubicBezTo>
                    <a:pt x="322773" y="513842"/>
                    <a:pt x="215778" y="513842"/>
                    <a:pt x="109081" y="513842"/>
                  </a:cubicBezTo>
                  <a:cubicBezTo>
                    <a:pt x="109081" y="431782"/>
                    <a:pt x="109081" y="349424"/>
                    <a:pt x="109081" y="267365"/>
                  </a:cubicBezTo>
                  <a:cubicBezTo>
                    <a:pt x="93584" y="264381"/>
                    <a:pt x="81066" y="259607"/>
                    <a:pt x="67356" y="251848"/>
                  </a:cubicBezTo>
                  <a:cubicBezTo>
                    <a:pt x="45898" y="239316"/>
                    <a:pt x="30102" y="223799"/>
                    <a:pt x="17882" y="202314"/>
                  </a:cubicBezTo>
                  <a:cubicBezTo>
                    <a:pt x="5365" y="180531"/>
                    <a:pt x="0" y="159643"/>
                    <a:pt x="0" y="134876"/>
                  </a:cubicBezTo>
                  <a:cubicBezTo>
                    <a:pt x="0" y="109811"/>
                    <a:pt x="5365" y="88923"/>
                    <a:pt x="17882" y="67438"/>
                  </a:cubicBezTo>
                  <a:cubicBezTo>
                    <a:pt x="30102" y="45953"/>
                    <a:pt x="45898" y="30437"/>
                    <a:pt x="67356" y="18202"/>
                  </a:cubicBezTo>
                  <a:cubicBezTo>
                    <a:pt x="88815" y="5670"/>
                    <a:pt x="109976" y="0"/>
                    <a:pt x="13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9FCE15-0BC6-4091-ACAF-7B2C7DE9B326}"/>
              </a:ext>
            </a:extLst>
          </p:cNvPr>
          <p:cNvGrpSpPr/>
          <p:nvPr/>
        </p:nvGrpSpPr>
        <p:grpSpPr>
          <a:xfrm>
            <a:off x="5724030" y="1971126"/>
            <a:ext cx="743940" cy="743940"/>
            <a:chOff x="5724030" y="1971126"/>
            <a:chExt cx="743940" cy="7439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3CF3B7-BA8D-4362-B373-C44C930650E2}"/>
                </a:ext>
              </a:extLst>
            </p:cNvPr>
            <p:cNvSpPr/>
            <p:nvPr/>
          </p:nvSpPr>
          <p:spPr>
            <a:xfrm>
              <a:off x="5724030" y="19711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331F3FA-9FED-4A22-8C3D-10E204F675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12850" y="2128212"/>
              <a:ext cx="417576" cy="429768"/>
            </a:xfrm>
            <a:custGeom>
              <a:avLst/>
              <a:gdLst>
                <a:gd name="T0" fmla="*/ 1111 w 1212"/>
                <a:gd name="T1" fmla="*/ 1247 h 1248"/>
                <a:gd name="T2" fmla="*/ 977 w 1212"/>
                <a:gd name="T3" fmla="*/ 1063 h 1248"/>
                <a:gd name="T4" fmla="*/ 958 w 1212"/>
                <a:gd name="T5" fmla="*/ 942 h 1248"/>
                <a:gd name="T6" fmla="*/ 1053 w 1212"/>
                <a:gd name="T7" fmla="*/ 988 h 1248"/>
                <a:gd name="T8" fmla="*/ 724 w 1212"/>
                <a:gd name="T9" fmla="*/ 385 h 1248"/>
                <a:gd name="T10" fmla="*/ 344 w 1212"/>
                <a:gd name="T11" fmla="*/ 441 h 1248"/>
                <a:gd name="T12" fmla="*/ 724 w 1212"/>
                <a:gd name="T13" fmla="*/ 385 h 1248"/>
                <a:gd name="T14" fmla="*/ 774 w 1212"/>
                <a:gd name="T15" fmla="*/ 1141 h 1248"/>
                <a:gd name="T16" fmla="*/ 0 w 1212"/>
                <a:gd name="T17" fmla="*/ 113 h 1248"/>
                <a:gd name="T18" fmla="*/ 182 w 1212"/>
                <a:gd name="T19" fmla="*/ 0 h 1248"/>
                <a:gd name="T20" fmla="*/ 887 w 1212"/>
                <a:gd name="T21" fmla="*/ 240 h 1248"/>
                <a:gd name="T22" fmla="*/ 950 w 1212"/>
                <a:gd name="T23" fmla="*/ 621 h 1248"/>
                <a:gd name="T24" fmla="*/ 950 w 1212"/>
                <a:gd name="T25" fmla="*/ 888 h 1248"/>
                <a:gd name="T26" fmla="*/ 774 w 1212"/>
                <a:gd name="T27" fmla="*/ 1016 h 1248"/>
                <a:gd name="T28" fmla="*/ 612 w 1212"/>
                <a:gd name="T29" fmla="*/ 572 h 1248"/>
                <a:gd name="T30" fmla="*/ 507 w 1212"/>
                <a:gd name="T31" fmla="*/ 754 h 1248"/>
                <a:gd name="T32" fmla="*/ 612 w 1212"/>
                <a:gd name="T33" fmla="*/ 937 h 1248"/>
                <a:gd name="T34" fmla="*/ 824 w 1212"/>
                <a:gd name="T35" fmla="*/ 937 h 1248"/>
                <a:gd name="T36" fmla="*/ 929 w 1212"/>
                <a:gd name="T37" fmla="*/ 754 h 1248"/>
                <a:gd name="T38" fmla="*/ 824 w 1212"/>
                <a:gd name="T39" fmla="*/ 572 h 1248"/>
                <a:gd name="T40" fmla="*/ 254 w 1212"/>
                <a:gd name="T41" fmla="*/ 888 h 1248"/>
                <a:gd name="T42" fmla="*/ 485 w 1212"/>
                <a:gd name="T43" fmla="*/ 883 h 1248"/>
                <a:gd name="T44" fmla="*/ 344 w 1212"/>
                <a:gd name="T45" fmla="*/ 779 h 1248"/>
                <a:gd name="T46" fmla="*/ 453 w 1212"/>
                <a:gd name="T47" fmla="*/ 722 h 1248"/>
                <a:gd name="T48" fmla="*/ 344 w 1212"/>
                <a:gd name="T49" fmla="*/ 666 h 1248"/>
                <a:gd name="T50" fmla="*/ 493 w 1212"/>
                <a:gd name="T51" fmla="*/ 610 h 1248"/>
                <a:gd name="T52" fmla="*/ 345 w 1212"/>
                <a:gd name="T53" fmla="*/ 554 h 1248"/>
                <a:gd name="T54" fmla="*/ 644 w 1212"/>
                <a:gd name="T55" fmla="*/ 498 h 1248"/>
                <a:gd name="T56" fmla="*/ 816 w 1212"/>
                <a:gd name="T57" fmla="*/ 506 h 1248"/>
                <a:gd name="T58" fmla="*/ 611 w 1212"/>
                <a:gd name="T59" fmla="*/ 276 h 1248"/>
                <a:gd name="T60" fmla="*/ 254 w 1212"/>
                <a:gd name="T61" fmla="*/ 71 h 1248"/>
                <a:gd name="T62" fmla="*/ 704 w 1212"/>
                <a:gd name="T63" fmla="*/ 1071 h 1248"/>
                <a:gd name="T64" fmla="*/ 584 w 1212"/>
                <a:gd name="T65" fmla="*/ 986 h 1248"/>
                <a:gd name="T66" fmla="*/ 182 w 1212"/>
                <a:gd name="T67" fmla="*/ 959 h 1248"/>
                <a:gd name="T68" fmla="*/ 70 w 1212"/>
                <a:gd name="T69" fmla="*/ 183 h 1248"/>
                <a:gd name="T70" fmla="*/ 704 w 1212"/>
                <a:gd name="T71" fmla="*/ 1071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12" h="1248">
                  <a:moveTo>
                    <a:pt x="1211" y="1147"/>
                  </a:moveTo>
                  <a:cubicBezTo>
                    <a:pt x="1178" y="1181"/>
                    <a:pt x="1145" y="1214"/>
                    <a:pt x="1111" y="1247"/>
                  </a:cubicBezTo>
                  <a:cubicBezTo>
                    <a:pt x="1058" y="1194"/>
                    <a:pt x="1005" y="1141"/>
                    <a:pt x="952" y="1088"/>
                  </a:cubicBezTo>
                  <a:cubicBezTo>
                    <a:pt x="961" y="1080"/>
                    <a:pt x="969" y="1072"/>
                    <a:pt x="977" y="1063"/>
                  </a:cubicBezTo>
                  <a:cubicBezTo>
                    <a:pt x="954" y="1040"/>
                    <a:pt x="930" y="1016"/>
                    <a:pt x="906" y="992"/>
                  </a:cubicBezTo>
                  <a:cubicBezTo>
                    <a:pt x="926" y="976"/>
                    <a:pt x="941" y="961"/>
                    <a:pt x="958" y="942"/>
                  </a:cubicBezTo>
                  <a:cubicBezTo>
                    <a:pt x="982" y="966"/>
                    <a:pt x="1005" y="990"/>
                    <a:pt x="1028" y="1013"/>
                  </a:cubicBezTo>
                  <a:cubicBezTo>
                    <a:pt x="1037" y="1005"/>
                    <a:pt x="1045" y="997"/>
                    <a:pt x="1053" y="988"/>
                  </a:cubicBezTo>
                  <a:cubicBezTo>
                    <a:pt x="1106" y="1041"/>
                    <a:pt x="1158" y="1094"/>
                    <a:pt x="1211" y="1147"/>
                  </a:cubicBezTo>
                  <a:close/>
                  <a:moveTo>
                    <a:pt x="724" y="385"/>
                  </a:moveTo>
                  <a:cubicBezTo>
                    <a:pt x="597" y="385"/>
                    <a:pt x="471" y="385"/>
                    <a:pt x="344" y="385"/>
                  </a:cubicBezTo>
                  <a:cubicBezTo>
                    <a:pt x="344" y="403"/>
                    <a:pt x="344" y="422"/>
                    <a:pt x="344" y="441"/>
                  </a:cubicBezTo>
                  <a:cubicBezTo>
                    <a:pt x="471" y="441"/>
                    <a:pt x="597" y="441"/>
                    <a:pt x="724" y="441"/>
                  </a:cubicBezTo>
                  <a:cubicBezTo>
                    <a:pt x="724" y="422"/>
                    <a:pt x="724" y="403"/>
                    <a:pt x="724" y="385"/>
                  </a:cubicBezTo>
                  <a:close/>
                  <a:moveTo>
                    <a:pt x="774" y="1016"/>
                  </a:moveTo>
                  <a:cubicBezTo>
                    <a:pt x="774" y="1058"/>
                    <a:pt x="774" y="1100"/>
                    <a:pt x="774" y="1141"/>
                  </a:cubicBezTo>
                  <a:cubicBezTo>
                    <a:pt x="516" y="1141"/>
                    <a:pt x="258" y="1141"/>
                    <a:pt x="0" y="1141"/>
                  </a:cubicBezTo>
                  <a:cubicBezTo>
                    <a:pt x="0" y="798"/>
                    <a:pt x="0" y="456"/>
                    <a:pt x="0" y="113"/>
                  </a:cubicBezTo>
                  <a:cubicBezTo>
                    <a:pt x="60" y="113"/>
                    <a:pt x="121" y="113"/>
                    <a:pt x="182" y="113"/>
                  </a:cubicBezTo>
                  <a:cubicBezTo>
                    <a:pt x="182" y="75"/>
                    <a:pt x="182" y="37"/>
                    <a:pt x="182" y="0"/>
                  </a:cubicBezTo>
                  <a:cubicBezTo>
                    <a:pt x="337" y="0"/>
                    <a:pt x="492" y="0"/>
                    <a:pt x="647" y="0"/>
                  </a:cubicBezTo>
                  <a:cubicBezTo>
                    <a:pt x="727" y="80"/>
                    <a:pt x="807" y="160"/>
                    <a:pt x="887" y="240"/>
                  </a:cubicBezTo>
                  <a:cubicBezTo>
                    <a:pt x="887" y="342"/>
                    <a:pt x="887" y="444"/>
                    <a:pt x="887" y="547"/>
                  </a:cubicBezTo>
                  <a:cubicBezTo>
                    <a:pt x="914" y="568"/>
                    <a:pt x="933" y="591"/>
                    <a:pt x="950" y="621"/>
                  </a:cubicBezTo>
                  <a:cubicBezTo>
                    <a:pt x="975" y="663"/>
                    <a:pt x="986" y="705"/>
                    <a:pt x="986" y="754"/>
                  </a:cubicBezTo>
                  <a:cubicBezTo>
                    <a:pt x="986" y="804"/>
                    <a:pt x="975" y="846"/>
                    <a:pt x="950" y="888"/>
                  </a:cubicBezTo>
                  <a:cubicBezTo>
                    <a:pt x="926" y="931"/>
                    <a:pt x="895" y="961"/>
                    <a:pt x="852" y="986"/>
                  </a:cubicBezTo>
                  <a:cubicBezTo>
                    <a:pt x="827" y="1001"/>
                    <a:pt x="803" y="1010"/>
                    <a:pt x="774" y="1016"/>
                  </a:cubicBezTo>
                  <a:close/>
                  <a:moveTo>
                    <a:pt x="718" y="543"/>
                  </a:moveTo>
                  <a:cubicBezTo>
                    <a:pt x="679" y="543"/>
                    <a:pt x="646" y="552"/>
                    <a:pt x="612" y="572"/>
                  </a:cubicBezTo>
                  <a:cubicBezTo>
                    <a:pt x="578" y="591"/>
                    <a:pt x="554" y="615"/>
                    <a:pt x="536" y="648"/>
                  </a:cubicBezTo>
                  <a:cubicBezTo>
                    <a:pt x="516" y="682"/>
                    <a:pt x="507" y="715"/>
                    <a:pt x="507" y="754"/>
                  </a:cubicBezTo>
                  <a:cubicBezTo>
                    <a:pt x="507" y="793"/>
                    <a:pt x="516" y="826"/>
                    <a:pt x="536" y="860"/>
                  </a:cubicBezTo>
                  <a:cubicBezTo>
                    <a:pt x="554" y="893"/>
                    <a:pt x="578" y="918"/>
                    <a:pt x="612" y="937"/>
                  </a:cubicBezTo>
                  <a:cubicBezTo>
                    <a:pt x="646" y="957"/>
                    <a:pt x="679" y="965"/>
                    <a:pt x="718" y="965"/>
                  </a:cubicBezTo>
                  <a:cubicBezTo>
                    <a:pt x="757" y="965"/>
                    <a:pt x="791" y="957"/>
                    <a:pt x="824" y="937"/>
                  </a:cubicBezTo>
                  <a:cubicBezTo>
                    <a:pt x="858" y="918"/>
                    <a:pt x="882" y="894"/>
                    <a:pt x="901" y="860"/>
                  </a:cubicBezTo>
                  <a:cubicBezTo>
                    <a:pt x="921" y="827"/>
                    <a:pt x="929" y="793"/>
                    <a:pt x="929" y="754"/>
                  </a:cubicBezTo>
                  <a:cubicBezTo>
                    <a:pt x="929" y="715"/>
                    <a:pt x="921" y="682"/>
                    <a:pt x="901" y="648"/>
                  </a:cubicBezTo>
                  <a:cubicBezTo>
                    <a:pt x="882" y="615"/>
                    <a:pt x="858" y="591"/>
                    <a:pt x="824" y="572"/>
                  </a:cubicBezTo>
                  <a:cubicBezTo>
                    <a:pt x="791" y="552"/>
                    <a:pt x="757" y="543"/>
                    <a:pt x="718" y="543"/>
                  </a:cubicBezTo>
                  <a:close/>
                  <a:moveTo>
                    <a:pt x="254" y="888"/>
                  </a:moveTo>
                  <a:cubicBezTo>
                    <a:pt x="332" y="888"/>
                    <a:pt x="410" y="888"/>
                    <a:pt x="488" y="888"/>
                  </a:cubicBezTo>
                  <a:cubicBezTo>
                    <a:pt x="487" y="886"/>
                    <a:pt x="486" y="885"/>
                    <a:pt x="485" y="883"/>
                  </a:cubicBezTo>
                  <a:cubicBezTo>
                    <a:pt x="465" y="849"/>
                    <a:pt x="455" y="817"/>
                    <a:pt x="451" y="779"/>
                  </a:cubicBezTo>
                  <a:cubicBezTo>
                    <a:pt x="415" y="779"/>
                    <a:pt x="379" y="779"/>
                    <a:pt x="344" y="779"/>
                  </a:cubicBezTo>
                  <a:cubicBezTo>
                    <a:pt x="344" y="760"/>
                    <a:pt x="344" y="741"/>
                    <a:pt x="344" y="722"/>
                  </a:cubicBezTo>
                  <a:cubicBezTo>
                    <a:pt x="380" y="722"/>
                    <a:pt x="416" y="722"/>
                    <a:pt x="453" y="722"/>
                  </a:cubicBezTo>
                  <a:cubicBezTo>
                    <a:pt x="455" y="702"/>
                    <a:pt x="459" y="685"/>
                    <a:pt x="466" y="666"/>
                  </a:cubicBezTo>
                  <a:cubicBezTo>
                    <a:pt x="425" y="666"/>
                    <a:pt x="384" y="666"/>
                    <a:pt x="344" y="666"/>
                  </a:cubicBezTo>
                  <a:cubicBezTo>
                    <a:pt x="344" y="647"/>
                    <a:pt x="344" y="628"/>
                    <a:pt x="344" y="610"/>
                  </a:cubicBezTo>
                  <a:cubicBezTo>
                    <a:pt x="393" y="610"/>
                    <a:pt x="443" y="610"/>
                    <a:pt x="493" y="610"/>
                  </a:cubicBezTo>
                  <a:cubicBezTo>
                    <a:pt x="508" y="588"/>
                    <a:pt x="522" y="571"/>
                    <a:pt x="541" y="554"/>
                  </a:cubicBezTo>
                  <a:cubicBezTo>
                    <a:pt x="476" y="554"/>
                    <a:pt x="410" y="554"/>
                    <a:pt x="345" y="554"/>
                  </a:cubicBezTo>
                  <a:cubicBezTo>
                    <a:pt x="345" y="535"/>
                    <a:pt x="345" y="516"/>
                    <a:pt x="345" y="498"/>
                  </a:cubicBezTo>
                  <a:cubicBezTo>
                    <a:pt x="445" y="498"/>
                    <a:pt x="544" y="498"/>
                    <a:pt x="644" y="498"/>
                  </a:cubicBezTo>
                  <a:cubicBezTo>
                    <a:pt x="669" y="490"/>
                    <a:pt x="692" y="487"/>
                    <a:pt x="718" y="487"/>
                  </a:cubicBezTo>
                  <a:cubicBezTo>
                    <a:pt x="753" y="487"/>
                    <a:pt x="783" y="493"/>
                    <a:pt x="816" y="506"/>
                  </a:cubicBezTo>
                  <a:cubicBezTo>
                    <a:pt x="816" y="429"/>
                    <a:pt x="816" y="352"/>
                    <a:pt x="816" y="276"/>
                  </a:cubicBezTo>
                  <a:cubicBezTo>
                    <a:pt x="748" y="276"/>
                    <a:pt x="680" y="276"/>
                    <a:pt x="611" y="276"/>
                  </a:cubicBezTo>
                  <a:cubicBezTo>
                    <a:pt x="611" y="207"/>
                    <a:pt x="611" y="139"/>
                    <a:pt x="611" y="71"/>
                  </a:cubicBezTo>
                  <a:cubicBezTo>
                    <a:pt x="492" y="71"/>
                    <a:pt x="373" y="71"/>
                    <a:pt x="254" y="71"/>
                  </a:cubicBezTo>
                  <a:cubicBezTo>
                    <a:pt x="254" y="343"/>
                    <a:pt x="254" y="616"/>
                    <a:pt x="254" y="888"/>
                  </a:cubicBezTo>
                  <a:close/>
                  <a:moveTo>
                    <a:pt x="704" y="1071"/>
                  </a:moveTo>
                  <a:cubicBezTo>
                    <a:pt x="704" y="1055"/>
                    <a:pt x="704" y="1038"/>
                    <a:pt x="704" y="1021"/>
                  </a:cubicBezTo>
                  <a:cubicBezTo>
                    <a:pt x="659" y="1019"/>
                    <a:pt x="622" y="1008"/>
                    <a:pt x="584" y="986"/>
                  </a:cubicBezTo>
                  <a:cubicBezTo>
                    <a:pt x="569" y="977"/>
                    <a:pt x="558" y="969"/>
                    <a:pt x="545" y="959"/>
                  </a:cubicBezTo>
                  <a:cubicBezTo>
                    <a:pt x="424" y="959"/>
                    <a:pt x="303" y="959"/>
                    <a:pt x="182" y="959"/>
                  </a:cubicBezTo>
                  <a:cubicBezTo>
                    <a:pt x="182" y="700"/>
                    <a:pt x="182" y="442"/>
                    <a:pt x="182" y="183"/>
                  </a:cubicBezTo>
                  <a:cubicBezTo>
                    <a:pt x="144" y="183"/>
                    <a:pt x="107" y="183"/>
                    <a:pt x="70" y="183"/>
                  </a:cubicBezTo>
                  <a:cubicBezTo>
                    <a:pt x="70" y="479"/>
                    <a:pt x="70" y="775"/>
                    <a:pt x="70" y="1071"/>
                  </a:cubicBezTo>
                  <a:cubicBezTo>
                    <a:pt x="281" y="1071"/>
                    <a:pt x="493" y="1071"/>
                    <a:pt x="704" y="10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8EFC86-8ED1-4718-BC60-6202C93E4355}"/>
              </a:ext>
            </a:extLst>
          </p:cNvPr>
          <p:cNvGrpSpPr/>
          <p:nvPr/>
        </p:nvGrpSpPr>
        <p:grpSpPr>
          <a:xfrm>
            <a:off x="9319364" y="4201861"/>
            <a:ext cx="743940" cy="743940"/>
            <a:chOff x="9319364" y="4201861"/>
            <a:chExt cx="743940" cy="7439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ACD05D-FB20-4493-80CE-072306209EC2}"/>
                </a:ext>
              </a:extLst>
            </p:cNvPr>
            <p:cNvSpPr/>
            <p:nvPr/>
          </p:nvSpPr>
          <p:spPr>
            <a:xfrm>
              <a:off x="9319364" y="4201861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34637D72-2B11-4842-9684-299A0EAE71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6290" y="4368091"/>
              <a:ext cx="390088" cy="411480"/>
            </a:xfrm>
            <a:custGeom>
              <a:avLst/>
              <a:gdLst>
                <a:gd name="T0" fmla="*/ 520 w 1371"/>
                <a:gd name="T1" fmla="*/ 1363 h 1446"/>
                <a:gd name="T2" fmla="*/ 438 w 1371"/>
                <a:gd name="T3" fmla="*/ 1445 h 1446"/>
                <a:gd name="T4" fmla="*/ 356 w 1371"/>
                <a:gd name="T5" fmla="*/ 1363 h 1446"/>
                <a:gd name="T6" fmla="*/ 433 w 1371"/>
                <a:gd name="T7" fmla="*/ 1281 h 1446"/>
                <a:gd name="T8" fmla="*/ 268 w 1371"/>
                <a:gd name="T9" fmla="*/ 1163 h 1446"/>
                <a:gd name="T10" fmla="*/ 305 w 1371"/>
                <a:gd name="T11" fmla="*/ 1321 h 1446"/>
                <a:gd name="T12" fmla="*/ 275 w 1371"/>
                <a:gd name="T13" fmla="*/ 1433 h 1446"/>
                <a:gd name="T14" fmla="*/ 164 w 1371"/>
                <a:gd name="T15" fmla="*/ 1403 h 1446"/>
                <a:gd name="T16" fmla="*/ 193 w 1371"/>
                <a:gd name="T17" fmla="*/ 1291 h 1446"/>
                <a:gd name="T18" fmla="*/ 203 w 1371"/>
                <a:gd name="T19" fmla="*/ 1142 h 1446"/>
                <a:gd name="T20" fmla="*/ 65 w 1371"/>
                <a:gd name="T21" fmla="*/ 817 h 1446"/>
                <a:gd name="T22" fmla="*/ 48 w 1371"/>
                <a:gd name="T23" fmla="*/ 605 h 1446"/>
                <a:gd name="T24" fmla="*/ 0 w 1371"/>
                <a:gd name="T25" fmla="*/ 531 h 1446"/>
                <a:gd name="T26" fmla="*/ 82 w 1371"/>
                <a:gd name="T27" fmla="*/ 449 h 1446"/>
                <a:gd name="T28" fmla="*/ 164 w 1371"/>
                <a:gd name="T29" fmla="*/ 531 h 1446"/>
                <a:gd name="T30" fmla="*/ 116 w 1371"/>
                <a:gd name="T31" fmla="*/ 605 h 1446"/>
                <a:gd name="T32" fmla="*/ 489 w 1371"/>
                <a:gd name="T33" fmla="*/ 496 h 1446"/>
                <a:gd name="T34" fmla="*/ 166 w 1371"/>
                <a:gd name="T35" fmla="*/ 154 h 1446"/>
                <a:gd name="T36" fmla="*/ 136 w 1371"/>
                <a:gd name="T37" fmla="*/ 43 h 1446"/>
                <a:gd name="T38" fmla="*/ 248 w 1371"/>
                <a:gd name="T39" fmla="*/ 13 h 1446"/>
                <a:gd name="T40" fmla="*/ 279 w 1371"/>
                <a:gd name="T41" fmla="*/ 120 h 1446"/>
                <a:gd name="T42" fmla="*/ 734 w 1371"/>
                <a:gd name="T43" fmla="*/ 713 h 1446"/>
                <a:gd name="T44" fmla="*/ 938 w 1371"/>
                <a:gd name="T45" fmla="*/ 725 h 1446"/>
                <a:gd name="T46" fmla="*/ 933 w 1371"/>
                <a:gd name="T47" fmla="*/ 692 h 1446"/>
                <a:gd name="T48" fmla="*/ 482 w 1371"/>
                <a:gd name="T49" fmla="*/ 41 h 1446"/>
                <a:gd name="T50" fmla="*/ 370 w 1371"/>
                <a:gd name="T51" fmla="*/ 11 h 1446"/>
                <a:gd name="T52" fmla="*/ 340 w 1371"/>
                <a:gd name="T53" fmla="*/ 123 h 1446"/>
                <a:gd name="T54" fmla="*/ 429 w 1371"/>
                <a:gd name="T55" fmla="*/ 161 h 1446"/>
                <a:gd name="T56" fmla="*/ 601 w 1371"/>
                <a:gd name="T57" fmla="*/ 1292 h 1446"/>
                <a:gd name="T58" fmla="*/ 571 w 1371"/>
                <a:gd name="T59" fmla="*/ 1404 h 1446"/>
                <a:gd name="T60" fmla="*/ 683 w 1371"/>
                <a:gd name="T61" fmla="*/ 1434 h 1446"/>
                <a:gd name="T62" fmla="*/ 711 w 1371"/>
                <a:gd name="T63" fmla="*/ 1322 h 1446"/>
                <a:gd name="T64" fmla="*/ 1247 w 1371"/>
                <a:gd name="T65" fmla="*/ 1024 h 1446"/>
                <a:gd name="T66" fmla="*/ 1004 w 1371"/>
                <a:gd name="T67" fmla="*/ 1061 h 1446"/>
                <a:gd name="T68" fmla="*/ 1139 w 1371"/>
                <a:gd name="T69" fmla="*/ 695 h 1446"/>
                <a:gd name="T70" fmla="*/ 1072 w 1371"/>
                <a:gd name="T71" fmla="*/ 228 h 1446"/>
                <a:gd name="T72" fmla="*/ 1247 w 1371"/>
                <a:gd name="T73" fmla="*/ 265 h 1446"/>
                <a:gd name="T74" fmla="*/ 1359 w 1371"/>
                <a:gd name="T75" fmla="*/ 235 h 1446"/>
                <a:gd name="T76" fmla="*/ 1329 w 1371"/>
                <a:gd name="T77" fmla="*/ 123 h 1446"/>
                <a:gd name="T78" fmla="*/ 1217 w 1371"/>
                <a:gd name="T79" fmla="*/ 153 h 1446"/>
                <a:gd name="T80" fmla="*/ 1031 w 1371"/>
                <a:gd name="T81" fmla="*/ 165 h 1446"/>
                <a:gd name="T82" fmla="*/ 915 w 1371"/>
                <a:gd name="T83" fmla="*/ 409 h 1446"/>
                <a:gd name="T84" fmla="*/ 684 w 1371"/>
                <a:gd name="T85" fmla="*/ 41 h 1446"/>
                <a:gd name="T86" fmla="*/ 573 w 1371"/>
                <a:gd name="T87" fmla="*/ 11 h 1446"/>
                <a:gd name="T88" fmla="*/ 543 w 1371"/>
                <a:gd name="T89" fmla="*/ 122 h 1446"/>
                <a:gd name="T90" fmla="*/ 631 w 1371"/>
                <a:gd name="T91" fmla="*/ 158 h 1446"/>
                <a:gd name="T92" fmla="*/ 803 w 1371"/>
                <a:gd name="T93" fmla="*/ 1292 h 1446"/>
                <a:gd name="T94" fmla="*/ 773 w 1371"/>
                <a:gd name="T95" fmla="*/ 1404 h 1446"/>
                <a:gd name="T96" fmla="*/ 885 w 1371"/>
                <a:gd name="T97" fmla="*/ 1434 h 1446"/>
                <a:gd name="T98" fmla="*/ 915 w 1371"/>
                <a:gd name="T99" fmla="*/ 1322 h 1446"/>
                <a:gd name="T100" fmla="*/ 1214 w 1371"/>
                <a:gd name="T101" fmla="*/ 1130 h 1446"/>
                <a:gd name="T102" fmla="*/ 1287 w 1371"/>
                <a:gd name="T103" fmla="*/ 1176 h 1446"/>
                <a:gd name="T104" fmla="*/ 1369 w 1371"/>
                <a:gd name="T105" fmla="*/ 1094 h 1446"/>
                <a:gd name="T106" fmla="*/ 1287 w 1371"/>
                <a:gd name="T107" fmla="*/ 1013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71" h="1446">
                  <a:moveTo>
                    <a:pt x="497" y="1306"/>
                  </a:moveTo>
                  <a:cubicBezTo>
                    <a:pt x="502" y="1311"/>
                    <a:pt x="505" y="1316"/>
                    <a:pt x="509" y="1322"/>
                  </a:cubicBezTo>
                  <a:cubicBezTo>
                    <a:pt x="516" y="1335"/>
                    <a:pt x="520" y="1348"/>
                    <a:pt x="520" y="1363"/>
                  </a:cubicBezTo>
                  <a:cubicBezTo>
                    <a:pt x="520" y="1378"/>
                    <a:pt x="516" y="1391"/>
                    <a:pt x="509" y="1404"/>
                  </a:cubicBezTo>
                  <a:cubicBezTo>
                    <a:pt x="501" y="1417"/>
                    <a:pt x="492" y="1427"/>
                    <a:pt x="479" y="1434"/>
                  </a:cubicBezTo>
                  <a:cubicBezTo>
                    <a:pt x="466" y="1442"/>
                    <a:pt x="453" y="1445"/>
                    <a:pt x="438" y="1445"/>
                  </a:cubicBezTo>
                  <a:cubicBezTo>
                    <a:pt x="423" y="1445"/>
                    <a:pt x="410" y="1442"/>
                    <a:pt x="397" y="1434"/>
                  </a:cubicBezTo>
                  <a:cubicBezTo>
                    <a:pt x="384" y="1427"/>
                    <a:pt x="374" y="1417"/>
                    <a:pt x="367" y="1404"/>
                  </a:cubicBezTo>
                  <a:cubicBezTo>
                    <a:pt x="359" y="1391"/>
                    <a:pt x="356" y="1378"/>
                    <a:pt x="356" y="1363"/>
                  </a:cubicBezTo>
                  <a:cubicBezTo>
                    <a:pt x="356" y="1348"/>
                    <a:pt x="359" y="1335"/>
                    <a:pt x="367" y="1322"/>
                  </a:cubicBezTo>
                  <a:cubicBezTo>
                    <a:pt x="374" y="1309"/>
                    <a:pt x="384" y="1299"/>
                    <a:pt x="397" y="1292"/>
                  </a:cubicBezTo>
                  <a:cubicBezTo>
                    <a:pt x="409" y="1285"/>
                    <a:pt x="420" y="1282"/>
                    <a:pt x="433" y="1281"/>
                  </a:cubicBezTo>
                  <a:cubicBezTo>
                    <a:pt x="509" y="1094"/>
                    <a:pt x="586" y="906"/>
                    <a:pt x="663" y="719"/>
                  </a:cubicBezTo>
                  <a:cubicBezTo>
                    <a:pt x="620" y="665"/>
                    <a:pt x="577" y="611"/>
                    <a:pt x="534" y="557"/>
                  </a:cubicBezTo>
                  <a:cubicBezTo>
                    <a:pt x="445" y="759"/>
                    <a:pt x="356" y="961"/>
                    <a:pt x="268" y="1163"/>
                  </a:cubicBezTo>
                  <a:cubicBezTo>
                    <a:pt x="268" y="1205"/>
                    <a:pt x="268" y="1247"/>
                    <a:pt x="268" y="1288"/>
                  </a:cubicBezTo>
                  <a:cubicBezTo>
                    <a:pt x="271" y="1289"/>
                    <a:pt x="273" y="1290"/>
                    <a:pt x="275" y="1291"/>
                  </a:cubicBezTo>
                  <a:cubicBezTo>
                    <a:pt x="288" y="1299"/>
                    <a:pt x="297" y="1308"/>
                    <a:pt x="305" y="1321"/>
                  </a:cubicBezTo>
                  <a:cubicBezTo>
                    <a:pt x="312" y="1334"/>
                    <a:pt x="316" y="1347"/>
                    <a:pt x="316" y="1362"/>
                  </a:cubicBezTo>
                  <a:cubicBezTo>
                    <a:pt x="316" y="1377"/>
                    <a:pt x="312" y="1390"/>
                    <a:pt x="305" y="1403"/>
                  </a:cubicBezTo>
                  <a:cubicBezTo>
                    <a:pt x="297" y="1416"/>
                    <a:pt x="288" y="1426"/>
                    <a:pt x="275" y="1433"/>
                  </a:cubicBezTo>
                  <a:cubicBezTo>
                    <a:pt x="262" y="1441"/>
                    <a:pt x="249" y="1444"/>
                    <a:pt x="234" y="1444"/>
                  </a:cubicBezTo>
                  <a:cubicBezTo>
                    <a:pt x="219" y="1444"/>
                    <a:pt x="206" y="1441"/>
                    <a:pt x="193" y="1433"/>
                  </a:cubicBezTo>
                  <a:cubicBezTo>
                    <a:pt x="179" y="1426"/>
                    <a:pt x="171" y="1416"/>
                    <a:pt x="164" y="1403"/>
                  </a:cubicBezTo>
                  <a:cubicBezTo>
                    <a:pt x="156" y="1390"/>
                    <a:pt x="153" y="1377"/>
                    <a:pt x="153" y="1362"/>
                  </a:cubicBezTo>
                  <a:cubicBezTo>
                    <a:pt x="153" y="1347"/>
                    <a:pt x="156" y="1334"/>
                    <a:pt x="164" y="1321"/>
                  </a:cubicBezTo>
                  <a:cubicBezTo>
                    <a:pt x="171" y="1308"/>
                    <a:pt x="180" y="1299"/>
                    <a:pt x="193" y="1291"/>
                  </a:cubicBezTo>
                  <a:cubicBezTo>
                    <a:pt x="196" y="1290"/>
                    <a:pt x="198" y="1289"/>
                    <a:pt x="200" y="1288"/>
                  </a:cubicBezTo>
                  <a:cubicBezTo>
                    <a:pt x="200" y="1244"/>
                    <a:pt x="200" y="1200"/>
                    <a:pt x="200" y="1156"/>
                  </a:cubicBezTo>
                  <a:cubicBezTo>
                    <a:pt x="200" y="1151"/>
                    <a:pt x="201" y="1146"/>
                    <a:pt x="203" y="1142"/>
                  </a:cubicBezTo>
                  <a:cubicBezTo>
                    <a:pt x="250" y="1036"/>
                    <a:pt x="297" y="929"/>
                    <a:pt x="345" y="822"/>
                  </a:cubicBezTo>
                  <a:cubicBezTo>
                    <a:pt x="257" y="822"/>
                    <a:pt x="169" y="822"/>
                    <a:pt x="82" y="822"/>
                  </a:cubicBezTo>
                  <a:cubicBezTo>
                    <a:pt x="76" y="822"/>
                    <a:pt x="70" y="820"/>
                    <a:pt x="65" y="817"/>
                  </a:cubicBezTo>
                  <a:cubicBezTo>
                    <a:pt x="59" y="814"/>
                    <a:pt x="55" y="811"/>
                    <a:pt x="52" y="805"/>
                  </a:cubicBezTo>
                  <a:cubicBezTo>
                    <a:pt x="48" y="800"/>
                    <a:pt x="48" y="794"/>
                    <a:pt x="48" y="788"/>
                  </a:cubicBezTo>
                  <a:cubicBezTo>
                    <a:pt x="48" y="727"/>
                    <a:pt x="48" y="666"/>
                    <a:pt x="48" y="605"/>
                  </a:cubicBezTo>
                  <a:cubicBezTo>
                    <a:pt x="45" y="604"/>
                    <a:pt x="43" y="603"/>
                    <a:pt x="41" y="602"/>
                  </a:cubicBezTo>
                  <a:cubicBezTo>
                    <a:pt x="28" y="594"/>
                    <a:pt x="18" y="585"/>
                    <a:pt x="11" y="572"/>
                  </a:cubicBezTo>
                  <a:cubicBezTo>
                    <a:pt x="3" y="559"/>
                    <a:pt x="0" y="546"/>
                    <a:pt x="0" y="531"/>
                  </a:cubicBezTo>
                  <a:cubicBezTo>
                    <a:pt x="0" y="516"/>
                    <a:pt x="3" y="503"/>
                    <a:pt x="11" y="490"/>
                  </a:cubicBezTo>
                  <a:cubicBezTo>
                    <a:pt x="18" y="477"/>
                    <a:pt x="28" y="467"/>
                    <a:pt x="41" y="460"/>
                  </a:cubicBezTo>
                  <a:cubicBezTo>
                    <a:pt x="54" y="452"/>
                    <a:pt x="67" y="449"/>
                    <a:pt x="82" y="449"/>
                  </a:cubicBezTo>
                  <a:cubicBezTo>
                    <a:pt x="97" y="449"/>
                    <a:pt x="110" y="452"/>
                    <a:pt x="123" y="460"/>
                  </a:cubicBezTo>
                  <a:cubicBezTo>
                    <a:pt x="136" y="467"/>
                    <a:pt x="145" y="477"/>
                    <a:pt x="153" y="490"/>
                  </a:cubicBezTo>
                  <a:cubicBezTo>
                    <a:pt x="160" y="503"/>
                    <a:pt x="164" y="516"/>
                    <a:pt x="164" y="531"/>
                  </a:cubicBezTo>
                  <a:cubicBezTo>
                    <a:pt x="164" y="546"/>
                    <a:pt x="160" y="559"/>
                    <a:pt x="153" y="572"/>
                  </a:cubicBezTo>
                  <a:cubicBezTo>
                    <a:pt x="145" y="585"/>
                    <a:pt x="136" y="594"/>
                    <a:pt x="123" y="602"/>
                  </a:cubicBezTo>
                  <a:cubicBezTo>
                    <a:pt x="120" y="603"/>
                    <a:pt x="118" y="604"/>
                    <a:pt x="116" y="605"/>
                  </a:cubicBezTo>
                  <a:cubicBezTo>
                    <a:pt x="116" y="654"/>
                    <a:pt x="116" y="704"/>
                    <a:pt x="116" y="753"/>
                  </a:cubicBezTo>
                  <a:cubicBezTo>
                    <a:pt x="202" y="753"/>
                    <a:pt x="288" y="753"/>
                    <a:pt x="374" y="753"/>
                  </a:cubicBezTo>
                  <a:cubicBezTo>
                    <a:pt x="412" y="668"/>
                    <a:pt x="450" y="582"/>
                    <a:pt x="489" y="496"/>
                  </a:cubicBezTo>
                  <a:cubicBezTo>
                    <a:pt x="401" y="384"/>
                    <a:pt x="313" y="273"/>
                    <a:pt x="225" y="162"/>
                  </a:cubicBezTo>
                  <a:cubicBezTo>
                    <a:pt x="219" y="164"/>
                    <a:pt x="213" y="165"/>
                    <a:pt x="207" y="165"/>
                  </a:cubicBezTo>
                  <a:cubicBezTo>
                    <a:pt x="192" y="165"/>
                    <a:pt x="179" y="161"/>
                    <a:pt x="166" y="154"/>
                  </a:cubicBezTo>
                  <a:cubicBezTo>
                    <a:pt x="153" y="146"/>
                    <a:pt x="143" y="138"/>
                    <a:pt x="136" y="125"/>
                  </a:cubicBezTo>
                  <a:cubicBezTo>
                    <a:pt x="128" y="111"/>
                    <a:pt x="125" y="99"/>
                    <a:pt x="125" y="84"/>
                  </a:cubicBezTo>
                  <a:cubicBezTo>
                    <a:pt x="125" y="69"/>
                    <a:pt x="128" y="56"/>
                    <a:pt x="136" y="43"/>
                  </a:cubicBezTo>
                  <a:cubicBezTo>
                    <a:pt x="143" y="30"/>
                    <a:pt x="153" y="20"/>
                    <a:pt x="166" y="13"/>
                  </a:cubicBezTo>
                  <a:cubicBezTo>
                    <a:pt x="179" y="5"/>
                    <a:pt x="192" y="2"/>
                    <a:pt x="207" y="2"/>
                  </a:cubicBezTo>
                  <a:cubicBezTo>
                    <a:pt x="222" y="2"/>
                    <a:pt x="235" y="5"/>
                    <a:pt x="248" y="13"/>
                  </a:cubicBezTo>
                  <a:cubicBezTo>
                    <a:pt x="261" y="20"/>
                    <a:pt x="270" y="30"/>
                    <a:pt x="278" y="43"/>
                  </a:cubicBezTo>
                  <a:cubicBezTo>
                    <a:pt x="285" y="56"/>
                    <a:pt x="289" y="69"/>
                    <a:pt x="289" y="84"/>
                  </a:cubicBezTo>
                  <a:cubicBezTo>
                    <a:pt x="288" y="97"/>
                    <a:pt x="286" y="108"/>
                    <a:pt x="279" y="120"/>
                  </a:cubicBezTo>
                  <a:cubicBezTo>
                    <a:pt x="428" y="310"/>
                    <a:pt x="578" y="501"/>
                    <a:pt x="727" y="692"/>
                  </a:cubicBezTo>
                  <a:cubicBezTo>
                    <a:pt x="728" y="694"/>
                    <a:pt x="729" y="695"/>
                    <a:pt x="730" y="696"/>
                  </a:cubicBezTo>
                  <a:cubicBezTo>
                    <a:pt x="733" y="702"/>
                    <a:pt x="734" y="707"/>
                    <a:pt x="734" y="713"/>
                  </a:cubicBezTo>
                  <a:cubicBezTo>
                    <a:pt x="734" y="718"/>
                    <a:pt x="734" y="722"/>
                    <a:pt x="732" y="725"/>
                  </a:cubicBezTo>
                  <a:cubicBezTo>
                    <a:pt x="654" y="919"/>
                    <a:pt x="575" y="1113"/>
                    <a:pt x="497" y="1306"/>
                  </a:cubicBezTo>
                  <a:close/>
                  <a:moveTo>
                    <a:pt x="938" y="725"/>
                  </a:moveTo>
                  <a:cubicBezTo>
                    <a:pt x="940" y="722"/>
                    <a:pt x="940" y="718"/>
                    <a:pt x="940" y="713"/>
                  </a:cubicBezTo>
                  <a:cubicBezTo>
                    <a:pt x="940" y="707"/>
                    <a:pt x="939" y="702"/>
                    <a:pt x="936" y="696"/>
                  </a:cubicBezTo>
                  <a:cubicBezTo>
                    <a:pt x="935" y="695"/>
                    <a:pt x="934" y="694"/>
                    <a:pt x="933" y="692"/>
                  </a:cubicBezTo>
                  <a:cubicBezTo>
                    <a:pt x="783" y="501"/>
                    <a:pt x="633" y="310"/>
                    <a:pt x="483" y="119"/>
                  </a:cubicBezTo>
                  <a:cubicBezTo>
                    <a:pt x="489" y="107"/>
                    <a:pt x="493" y="96"/>
                    <a:pt x="493" y="82"/>
                  </a:cubicBezTo>
                  <a:cubicBezTo>
                    <a:pt x="493" y="67"/>
                    <a:pt x="489" y="54"/>
                    <a:pt x="482" y="41"/>
                  </a:cubicBezTo>
                  <a:cubicBezTo>
                    <a:pt x="474" y="28"/>
                    <a:pt x="465" y="18"/>
                    <a:pt x="452" y="11"/>
                  </a:cubicBezTo>
                  <a:cubicBezTo>
                    <a:pt x="439" y="3"/>
                    <a:pt x="426" y="0"/>
                    <a:pt x="411" y="0"/>
                  </a:cubicBezTo>
                  <a:cubicBezTo>
                    <a:pt x="396" y="0"/>
                    <a:pt x="383" y="3"/>
                    <a:pt x="370" y="11"/>
                  </a:cubicBezTo>
                  <a:cubicBezTo>
                    <a:pt x="357" y="18"/>
                    <a:pt x="348" y="28"/>
                    <a:pt x="340" y="41"/>
                  </a:cubicBezTo>
                  <a:cubicBezTo>
                    <a:pt x="333" y="54"/>
                    <a:pt x="329" y="67"/>
                    <a:pt x="329" y="82"/>
                  </a:cubicBezTo>
                  <a:cubicBezTo>
                    <a:pt x="329" y="97"/>
                    <a:pt x="332" y="110"/>
                    <a:pt x="340" y="123"/>
                  </a:cubicBezTo>
                  <a:cubicBezTo>
                    <a:pt x="347" y="136"/>
                    <a:pt x="357" y="145"/>
                    <a:pt x="370" y="153"/>
                  </a:cubicBezTo>
                  <a:cubicBezTo>
                    <a:pt x="383" y="160"/>
                    <a:pt x="396" y="164"/>
                    <a:pt x="411" y="164"/>
                  </a:cubicBezTo>
                  <a:cubicBezTo>
                    <a:pt x="418" y="164"/>
                    <a:pt x="423" y="163"/>
                    <a:pt x="429" y="161"/>
                  </a:cubicBezTo>
                  <a:cubicBezTo>
                    <a:pt x="575" y="347"/>
                    <a:pt x="721" y="534"/>
                    <a:pt x="867" y="721"/>
                  </a:cubicBezTo>
                  <a:cubicBezTo>
                    <a:pt x="791" y="907"/>
                    <a:pt x="714" y="1094"/>
                    <a:pt x="638" y="1281"/>
                  </a:cubicBezTo>
                  <a:cubicBezTo>
                    <a:pt x="624" y="1282"/>
                    <a:pt x="613" y="1285"/>
                    <a:pt x="601" y="1292"/>
                  </a:cubicBezTo>
                  <a:cubicBezTo>
                    <a:pt x="588" y="1299"/>
                    <a:pt x="578" y="1309"/>
                    <a:pt x="571" y="1322"/>
                  </a:cubicBezTo>
                  <a:cubicBezTo>
                    <a:pt x="563" y="1335"/>
                    <a:pt x="560" y="1348"/>
                    <a:pt x="560" y="1363"/>
                  </a:cubicBezTo>
                  <a:cubicBezTo>
                    <a:pt x="560" y="1378"/>
                    <a:pt x="563" y="1391"/>
                    <a:pt x="571" y="1404"/>
                  </a:cubicBezTo>
                  <a:cubicBezTo>
                    <a:pt x="578" y="1417"/>
                    <a:pt x="588" y="1427"/>
                    <a:pt x="601" y="1434"/>
                  </a:cubicBezTo>
                  <a:cubicBezTo>
                    <a:pt x="614" y="1442"/>
                    <a:pt x="627" y="1445"/>
                    <a:pt x="642" y="1445"/>
                  </a:cubicBezTo>
                  <a:cubicBezTo>
                    <a:pt x="657" y="1445"/>
                    <a:pt x="669" y="1442"/>
                    <a:pt x="683" y="1434"/>
                  </a:cubicBezTo>
                  <a:cubicBezTo>
                    <a:pt x="696" y="1427"/>
                    <a:pt x="704" y="1417"/>
                    <a:pt x="711" y="1404"/>
                  </a:cubicBezTo>
                  <a:cubicBezTo>
                    <a:pt x="719" y="1391"/>
                    <a:pt x="722" y="1378"/>
                    <a:pt x="722" y="1363"/>
                  </a:cubicBezTo>
                  <a:cubicBezTo>
                    <a:pt x="722" y="1348"/>
                    <a:pt x="719" y="1335"/>
                    <a:pt x="711" y="1322"/>
                  </a:cubicBezTo>
                  <a:cubicBezTo>
                    <a:pt x="708" y="1316"/>
                    <a:pt x="705" y="1311"/>
                    <a:pt x="700" y="1306"/>
                  </a:cubicBezTo>
                  <a:cubicBezTo>
                    <a:pt x="780" y="1113"/>
                    <a:pt x="859" y="919"/>
                    <a:pt x="938" y="725"/>
                  </a:cubicBezTo>
                  <a:close/>
                  <a:moveTo>
                    <a:pt x="1247" y="1024"/>
                  </a:moveTo>
                  <a:cubicBezTo>
                    <a:pt x="1234" y="1031"/>
                    <a:pt x="1225" y="1041"/>
                    <a:pt x="1217" y="1054"/>
                  </a:cubicBezTo>
                  <a:cubicBezTo>
                    <a:pt x="1216" y="1056"/>
                    <a:pt x="1215" y="1058"/>
                    <a:pt x="1213" y="1061"/>
                  </a:cubicBezTo>
                  <a:cubicBezTo>
                    <a:pt x="1144" y="1061"/>
                    <a:pt x="1074" y="1061"/>
                    <a:pt x="1004" y="1061"/>
                  </a:cubicBezTo>
                  <a:cubicBezTo>
                    <a:pt x="1050" y="949"/>
                    <a:pt x="1096" y="837"/>
                    <a:pt x="1141" y="724"/>
                  </a:cubicBezTo>
                  <a:cubicBezTo>
                    <a:pt x="1143" y="721"/>
                    <a:pt x="1144" y="717"/>
                    <a:pt x="1144" y="713"/>
                  </a:cubicBezTo>
                  <a:cubicBezTo>
                    <a:pt x="1144" y="706"/>
                    <a:pt x="1142" y="701"/>
                    <a:pt x="1139" y="695"/>
                  </a:cubicBezTo>
                  <a:cubicBezTo>
                    <a:pt x="1138" y="694"/>
                    <a:pt x="1137" y="693"/>
                    <a:pt x="1136" y="691"/>
                  </a:cubicBezTo>
                  <a:cubicBezTo>
                    <a:pt x="1079" y="617"/>
                    <a:pt x="1022" y="543"/>
                    <a:pt x="964" y="470"/>
                  </a:cubicBezTo>
                  <a:cubicBezTo>
                    <a:pt x="1000" y="389"/>
                    <a:pt x="1036" y="308"/>
                    <a:pt x="1072" y="228"/>
                  </a:cubicBezTo>
                  <a:cubicBezTo>
                    <a:pt x="1120" y="228"/>
                    <a:pt x="1167" y="228"/>
                    <a:pt x="1214" y="228"/>
                  </a:cubicBezTo>
                  <a:cubicBezTo>
                    <a:pt x="1215" y="231"/>
                    <a:pt x="1216" y="233"/>
                    <a:pt x="1217" y="235"/>
                  </a:cubicBezTo>
                  <a:cubicBezTo>
                    <a:pt x="1225" y="248"/>
                    <a:pt x="1234" y="257"/>
                    <a:pt x="1247" y="265"/>
                  </a:cubicBezTo>
                  <a:cubicBezTo>
                    <a:pt x="1260" y="272"/>
                    <a:pt x="1273" y="276"/>
                    <a:pt x="1288" y="276"/>
                  </a:cubicBezTo>
                  <a:cubicBezTo>
                    <a:pt x="1303" y="276"/>
                    <a:pt x="1316" y="272"/>
                    <a:pt x="1329" y="265"/>
                  </a:cubicBezTo>
                  <a:cubicBezTo>
                    <a:pt x="1342" y="257"/>
                    <a:pt x="1352" y="248"/>
                    <a:pt x="1359" y="235"/>
                  </a:cubicBezTo>
                  <a:cubicBezTo>
                    <a:pt x="1367" y="222"/>
                    <a:pt x="1370" y="209"/>
                    <a:pt x="1370" y="194"/>
                  </a:cubicBezTo>
                  <a:cubicBezTo>
                    <a:pt x="1370" y="179"/>
                    <a:pt x="1367" y="166"/>
                    <a:pt x="1359" y="153"/>
                  </a:cubicBezTo>
                  <a:cubicBezTo>
                    <a:pt x="1352" y="140"/>
                    <a:pt x="1342" y="130"/>
                    <a:pt x="1329" y="123"/>
                  </a:cubicBezTo>
                  <a:cubicBezTo>
                    <a:pt x="1316" y="115"/>
                    <a:pt x="1303" y="112"/>
                    <a:pt x="1288" y="112"/>
                  </a:cubicBezTo>
                  <a:cubicBezTo>
                    <a:pt x="1273" y="112"/>
                    <a:pt x="1260" y="115"/>
                    <a:pt x="1247" y="123"/>
                  </a:cubicBezTo>
                  <a:cubicBezTo>
                    <a:pt x="1234" y="130"/>
                    <a:pt x="1225" y="140"/>
                    <a:pt x="1217" y="153"/>
                  </a:cubicBezTo>
                  <a:cubicBezTo>
                    <a:pt x="1216" y="156"/>
                    <a:pt x="1215" y="158"/>
                    <a:pt x="1214" y="160"/>
                  </a:cubicBezTo>
                  <a:cubicBezTo>
                    <a:pt x="1159" y="160"/>
                    <a:pt x="1104" y="160"/>
                    <a:pt x="1048" y="160"/>
                  </a:cubicBezTo>
                  <a:cubicBezTo>
                    <a:pt x="1041" y="160"/>
                    <a:pt x="1036" y="162"/>
                    <a:pt x="1031" y="165"/>
                  </a:cubicBezTo>
                  <a:cubicBezTo>
                    <a:pt x="1025" y="168"/>
                    <a:pt x="1021" y="172"/>
                    <a:pt x="1018" y="177"/>
                  </a:cubicBezTo>
                  <a:cubicBezTo>
                    <a:pt x="1018" y="178"/>
                    <a:pt x="1017" y="179"/>
                    <a:pt x="1017" y="181"/>
                  </a:cubicBezTo>
                  <a:cubicBezTo>
                    <a:pt x="983" y="257"/>
                    <a:pt x="949" y="333"/>
                    <a:pt x="915" y="409"/>
                  </a:cubicBezTo>
                  <a:cubicBezTo>
                    <a:pt x="838" y="312"/>
                    <a:pt x="761" y="215"/>
                    <a:pt x="685" y="119"/>
                  </a:cubicBezTo>
                  <a:cubicBezTo>
                    <a:pt x="690" y="107"/>
                    <a:pt x="693" y="95"/>
                    <a:pt x="693" y="81"/>
                  </a:cubicBezTo>
                  <a:cubicBezTo>
                    <a:pt x="693" y="66"/>
                    <a:pt x="690" y="53"/>
                    <a:pt x="684" y="41"/>
                  </a:cubicBezTo>
                  <a:cubicBezTo>
                    <a:pt x="676" y="28"/>
                    <a:pt x="667" y="18"/>
                    <a:pt x="654" y="11"/>
                  </a:cubicBezTo>
                  <a:cubicBezTo>
                    <a:pt x="641" y="3"/>
                    <a:pt x="627" y="0"/>
                    <a:pt x="613" y="0"/>
                  </a:cubicBezTo>
                  <a:cubicBezTo>
                    <a:pt x="598" y="0"/>
                    <a:pt x="586" y="3"/>
                    <a:pt x="573" y="11"/>
                  </a:cubicBezTo>
                  <a:cubicBezTo>
                    <a:pt x="560" y="18"/>
                    <a:pt x="551" y="28"/>
                    <a:pt x="543" y="41"/>
                  </a:cubicBezTo>
                  <a:cubicBezTo>
                    <a:pt x="536" y="53"/>
                    <a:pt x="532" y="66"/>
                    <a:pt x="532" y="81"/>
                  </a:cubicBezTo>
                  <a:cubicBezTo>
                    <a:pt x="532" y="96"/>
                    <a:pt x="535" y="109"/>
                    <a:pt x="543" y="122"/>
                  </a:cubicBezTo>
                  <a:cubicBezTo>
                    <a:pt x="550" y="134"/>
                    <a:pt x="560" y="144"/>
                    <a:pt x="573" y="151"/>
                  </a:cubicBezTo>
                  <a:cubicBezTo>
                    <a:pt x="586" y="158"/>
                    <a:pt x="598" y="162"/>
                    <a:pt x="613" y="162"/>
                  </a:cubicBezTo>
                  <a:cubicBezTo>
                    <a:pt x="619" y="161"/>
                    <a:pt x="625" y="160"/>
                    <a:pt x="631" y="158"/>
                  </a:cubicBezTo>
                  <a:cubicBezTo>
                    <a:pt x="778" y="344"/>
                    <a:pt x="925" y="531"/>
                    <a:pt x="1072" y="718"/>
                  </a:cubicBezTo>
                  <a:cubicBezTo>
                    <a:pt x="995" y="905"/>
                    <a:pt x="918" y="1093"/>
                    <a:pt x="840" y="1281"/>
                  </a:cubicBezTo>
                  <a:cubicBezTo>
                    <a:pt x="827" y="1282"/>
                    <a:pt x="815" y="1285"/>
                    <a:pt x="803" y="1292"/>
                  </a:cubicBezTo>
                  <a:cubicBezTo>
                    <a:pt x="790" y="1299"/>
                    <a:pt x="781" y="1309"/>
                    <a:pt x="773" y="1322"/>
                  </a:cubicBezTo>
                  <a:cubicBezTo>
                    <a:pt x="765" y="1335"/>
                    <a:pt x="762" y="1348"/>
                    <a:pt x="762" y="1363"/>
                  </a:cubicBezTo>
                  <a:cubicBezTo>
                    <a:pt x="762" y="1378"/>
                    <a:pt x="765" y="1391"/>
                    <a:pt x="773" y="1404"/>
                  </a:cubicBezTo>
                  <a:cubicBezTo>
                    <a:pt x="781" y="1417"/>
                    <a:pt x="790" y="1427"/>
                    <a:pt x="803" y="1434"/>
                  </a:cubicBezTo>
                  <a:cubicBezTo>
                    <a:pt x="816" y="1442"/>
                    <a:pt x="829" y="1445"/>
                    <a:pt x="844" y="1445"/>
                  </a:cubicBezTo>
                  <a:cubicBezTo>
                    <a:pt x="859" y="1445"/>
                    <a:pt x="872" y="1442"/>
                    <a:pt x="885" y="1434"/>
                  </a:cubicBezTo>
                  <a:cubicBezTo>
                    <a:pt x="898" y="1427"/>
                    <a:pt x="908" y="1417"/>
                    <a:pt x="915" y="1404"/>
                  </a:cubicBezTo>
                  <a:cubicBezTo>
                    <a:pt x="923" y="1391"/>
                    <a:pt x="926" y="1378"/>
                    <a:pt x="926" y="1363"/>
                  </a:cubicBezTo>
                  <a:cubicBezTo>
                    <a:pt x="926" y="1348"/>
                    <a:pt x="922" y="1335"/>
                    <a:pt x="915" y="1322"/>
                  </a:cubicBezTo>
                  <a:cubicBezTo>
                    <a:pt x="911" y="1316"/>
                    <a:pt x="908" y="1311"/>
                    <a:pt x="903" y="1306"/>
                  </a:cubicBezTo>
                  <a:cubicBezTo>
                    <a:pt x="928" y="1248"/>
                    <a:pt x="952" y="1189"/>
                    <a:pt x="976" y="1130"/>
                  </a:cubicBezTo>
                  <a:cubicBezTo>
                    <a:pt x="1056" y="1130"/>
                    <a:pt x="1135" y="1130"/>
                    <a:pt x="1214" y="1130"/>
                  </a:cubicBezTo>
                  <a:cubicBezTo>
                    <a:pt x="1215" y="1132"/>
                    <a:pt x="1216" y="1133"/>
                    <a:pt x="1217" y="1135"/>
                  </a:cubicBezTo>
                  <a:cubicBezTo>
                    <a:pt x="1224" y="1148"/>
                    <a:pt x="1234" y="1158"/>
                    <a:pt x="1246" y="1165"/>
                  </a:cubicBezTo>
                  <a:cubicBezTo>
                    <a:pt x="1259" y="1173"/>
                    <a:pt x="1272" y="1176"/>
                    <a:pt x="1287" y="1176"/>
                  </a:cubicBezTo>
                  <a:cubicBezTo>
                    <a:pt x="1302" y="1176"/>
                    <a:pt x="1315" y="1173"/>
                    <a:pt x="1328" y="1165"/>
                  </a:cubicBezTo>
                  <a:cubicBezTo>
                    <a:pt x="1341" y="1158"/>
                    <a:pt x="1351" y="1148"/>
                    <a:pt x="1358" y="1135"/>
                  </a:cubicBezTo>
                  <a:cubicBezTo>
                    <a:pt x="1366" y="1122"/>
                    <a:pt x="1369" y="1109"/>
                    <a:pt x="1369" y="1094"/>
                  </a:cubicBezTo>
                  <a:cubicBezTo>
                    <a:pt x="1369" y="1079"/>
                    <a:pt x="1366" y="1067"/>
                    <a:pt x="1358" y="1054"/>
                  </a:cubicBezTo>
                  <a:cubicBezTo>
                    <a:pt x="1351" y="1041"/>
                    <a:pt x="1341" y="1032"/>
                    <a:pt x="1328" y="1024"/>
                  </a:cubicBezTo>
                  <a:cubicBezTo>
                    <a:pt x="1315" y="1017"/>
                    <a:pt x="1302" y="1013"/>
                    <a:pt x="1287" y="1013"/>
                  </a:cubicBezTo>
                  <a:lnTo>
                    <a:pt x="1287" y="1013"/>
                  </a:lnTo>
                  <a:cubicBezTo>
                    <a:pt x="1272" y="1013"/>
                    <a:pt x="1260" y="1017"/>
                    <a:pt x="1247" y="10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76CFBB8-D54E-47F5-8D75-D4E895CC87CB}"/>
              </a:ext>
            </a:extLst>
          </p:cNvPr>
          <p:cNvGrpSpPr/>
          <p:nvPr/>
        </p:nvGrpSpPr>
        <p:grpSpPr>
          <a:xfrm>
            <a:off x="2128696" y="3317326"/>
            <a:ext cx="743940" cy="743940"/>
            <a:chOff x="2128696" y="3317326"/>
            <a:chExt cx="743940" cy="7439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BDF4E7-35B7-4AD5-9AFE-7AB0BD78A6F8}"/>
                </a:ext>
              </a:extLst>
            </p:cNvPr>
            <p:cNvSpPr/>
            <p:nvPr/>
          </p:nvSpPr>
          <p:spPr>
            <a:xfrm>
              <a:off x="2128696" y="3317326"/>
              <a:ext cx="743940" cy="74394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 dirty="0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C82856FC-B2EC-4EDA-9995-DC198137D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72651" y="3460696"/>
              <a:ext cx="456030" cy="457200"/>
            </a:xfrm>
            <a:custGeom>
              <a:avLst/>
              <a:gdLst>
                <a:gd name="T0" fmla="*/ 1152 w 1725"/>
                <a:gd name="T1" fmla="*/ 1262 h 1727"/>
                <a:gd name="T2" fmla="*/ 1260 w 1725"/>
                <a:gd name="T3" fmla="*/ 1252 h 1727"/>
                <a:gd name="T4" fmla="*/ 1335 w 1725"/>
                <a:gd name="T5" fmla="*/ 1209 h 1727"/>
                <a:gd name="T6" fmla="*/ 1410 w 1725"/>
                <a:gd name="T7" fmla="*/ 1252 h 1727"/>
                <a:gd name="T8" fmla="*/ 1410 w 1725"/>
                <a:gd name="T9" fmla="*/ 1338 h 1727"/>
                <a:gd name="T10" fmla="*/ 1335 w 1725"/>
                <a:gd name="T11" fmla="*/ 1381 h 1727"/>
                <a:gd name="T12" fmla="*/ 1260 w 1725"/>
                <a:gd name="T13" fmla="*/ 1338 h 1727"/>
                <a:gd name="T14" fmla="*/ 1087 w 1725"/>
                <a:gd name="T15" fmla="*/ 1327 h 1727"/>
                <a:gd name="T16" fmla="*/ 936 w 1725"/>
                <a:gd name="T17" fmla="*/ 1079 h 1727"/>
                <a:gd name="T18" fmla="*/ 947 w 1725"/>
                <a:gd name="T19" fmla="*/ 1565 h 1727"/>
                <a:gd name="T20" fmla="*/ 990 w 1725"/>
                <a:gd name="T21" fmla="*/ 1639 h 1727"/>
                <a:gd name="T22" fmla="*/ 947 w 1725"/>
                <a:gd name="T23" fmla="*/ 1714 h 1727"/>
                <a:gd name="T24" fmla="*/ 862 w 1725"/>
                <a:gd name="T25" fmla="*/ 1714 h 1727"/>
                <a:gd name="T26" fmla="*/ 819 w 1725"/>
                <a:gd name="T27" fmla="*/ 1639 h 1727"/>
                <a:gd name="T28" fmla="*/ 862 w 1725"/>
                <a:gd name="T29" fmla="*/ 1565 h 1727"/>
                <a:gd name="T30" fmla="*/ 872 w 1725"/>
                <a:gd name="T31" fmla="*/ 1079 h 1727"/>
                <a:gd name="T32" fmla="*/ 722 w 1725"/>
                <a:gd name="T33" fmla="*/ 1327 h 1727"/>
                <a:gd name="T34" fmla="*/ 463 w 1725"/>
                <a:gd name="T35" fmla="*/ 1338 h 1727"/>
                <a:gd name="T36" fmla="*/ 388 w 1725"/>
                <a:gd name="T37" fmla="*/ 1381 h 1727"/>
                <a:gd name="T38" fmla="*/ 313 w 1725"/>
                <a:gd name="T39" fmla="*/ 1338 h 1727"/>
                <a:gd name="T40" fmla="*/ 313 w 1725"/>
                <a:gd name="T41" fmla="*/ 1252 h 1727"/>
                <a:gd name="T42" fmla="*/ 388 w 1725"/>
                <a:gd name="T43" fmla="*/ 1209 h 1727"/>
                <a:gd name="T44" fmla="*/ 463 w 1725"/>
                <a:gd name="T45" fmla="*/ 1252 h 1727"/>
                <a:gd name="T46" fmla="*/ 657 w 1725"/>
                <a:gd name="T47" fmla="*/ 1262 h 1727"/>
                <a:gd name="T48" fmla="*/ 345 w 1725"/>
                <a:gd name="T49" fmla="*/ 1079 h 1727"/>
                <a:gd name="T50" fmla="*/ 162 w 1725"/>
                <a:gd name="T51" fmla="*/ 1036 h 1727"/>
                <a:gd name="T52" fmla="*/ 0 w 1725"/>
                <a:gd name="T53" fmla="*/ 757 h 1727"/>
                <a:gd name="T54" fmla="*/ 162 w 1725"/>
                <a:gd name="T55" fmla="*/ 477 h 1727"/>
                <a:gd name="T56" fmla="*/ 345 w 1725"/>
                <a:gd name="T57" fmla="*/ 434 h 1727"/>
                <a:gd name="T58" fmla="*/ 580 w 1725"/>
                <a:gd name="T59" fmla="*/ 64 h 1727"/>
                <a:gd name="T60" fmla="*/ 1053 w 1725"/>
                <a:gd name="T61" fmla="*/ 64 h 1727"/>
                <a:gd name="T62" fmla="*/ 1262 w 1725"/>
                <a:gd name="T63" fmla="*/ 312 h 1727"/>
                <a:gd name="T64" fmla="*/ 1530 w 1725"/>
                <a:gd name="T65" fmla="*/ 357 h 1727"/>
                <a:gd name="T66" fmla="*/ 1724 w 1725"/>
                <a:gd name="T67" fmla="*/ 693 h 1727"/>
                <a:gd name="T68" fmla="*/ 1530 w 1725"/>
                <a:gd name="T69" fmla="*/ 1027 h 1727"/>
                <a:gd name="T70" fmla="*/ 1335 w 1725"/>
                <a:gd name="T71" fmla="*/ 1079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25" h="1727">
                  <a:moveTo>
                    <a:pt x="1152" y="1079"/>
                  </a:moveTo>
                  <a:cubicBezTo>
                    <a:pt x="1152" y="1140"/>
                    <a:pt x="1152" y="1201"/>
                    <a:pt x="1152" y="1262"/>
                  </a:cubicBezTo>
                  <a:cubicBezTo>
                    <a:pt x="1187" y="1262"/>
                    <a:pt x="1221" y="1262"/>
                    <a:pt x="1255" y="1262"/>
                  </a:cubicBezTo>
                  <a:cubicBezTo>
                    <a:pt x="1257" y="1258"/>
                    <a:pt x="1258" y="1255"/>
                    <a:pt x="1260" y="1252"/>
                  </a:cubicBezTo>
                  <a:cubicBezTo>
                    <a:pt x="1268" y="1238"/>
                    <a:pt x="1278" y="1228"/>
                    <a:pt x="1292" y="1220"/>
                  </a:cubicBezTo>
                  <a:cubicBezTo>
                    <a:pt x="1306" y="1212"/>
                    <a:pt x="1319" y="1209"/>
                    <a:pt x="1335" y="1209"/>
                  </a:cubicBezTo>
                  <a:cubicBezTo>
                    <a:pt x="1351" y="1209"/>
                    <a:pt x="1364" y="1212"/>
                    <a:pt x="1378" y="1220"/>
                  </a:cubicBezTo>
                  <a:cubicBezTo>
                    <a:pt x="1392" y="1228"/>
                    <a:pt x="1402" y="1239"/>
                    <a:pt x="1410" y="1252"/>
                  </a:cubicBezTo>
                  <a:cubicBezTo>
                    <a:pt x="1418" y="1266"/>
                    <a:pt x="1421" y="1279"/>
                    <a:pt x="1421" y="1295"/>
                  </a:cubicBezTo>
                  <a:cubicBezTo>
                    <a:pt x="1421" y="1311"/>
                    <a:pt x="1418" y="1324"/>
                    <a:pt x="1410" y="1338"/>
                  </a:cubicBezTo>
                  <a:cubicBezTo>
                    <a:pt x="1402" y="1352"/>
                    <a:pt x="1392" y="1361"/>
                    <a:pt x="1378" y="1369"/>
                  </a:cubicBezTo>
                  <a:cubicBezTo>
                    <a:pt x="1364" y="1377"/>
                    <a:pt x="1351" y="1381"/>
                    <a:pt x="1335" y="1381"/>
                  </a:cubicBezTo>
                  <a:cubicBezTo>
                    <a:pt x="1319" y="1381"/>
                    <a:pt x="1306" y="1377"/>
                    <a:pt x="1292" y="1369"/>
                  </a:cubicBezTo>
                  <a:cubicBezTo>
                    <a:pt x="1278" y="1361"/>
                    <a:pt x="1268" y="1352"/>
                    <a:pt x="1260" y="1338"/>
                  </a:cubicBezTo>
                  <a:cubicBezTo>
                    <a:pt x="1258" y="1334"/>
                    <a:pt x="1257" y="1331"/>
                    <a:pt x="1255" y="1327"/>
                  </a:cubicBezTo>
                  <a:cubicBezTo>
                    <a:pt x="1199" y="1327"/>
                    <a:pt x="1143" y="1327"/>
                    <a:pt x="1087" y="1327"/>
                  </a:cubicBezTo>
                  <a:cubicBezTo>
                    <a:pt x="1087" y="1245"/>
                    <a:pt x="1087" y="1162"/>
                    <a:pt x="1087" y="1079"/>
                  </a:cubicBezTo>
                  <a:cubicBezTo>
                    <a:pt x="1037" y="1079"/>
                    <a:pt x="987" y="1079"/>
                    <a:pt x="936" y="1079"/>
                  </a:cubicBezTo>
                  <a:cubicBezTo>
                    <a:pt x="936" y="1240"/>
                    <a:pt x="936" y="1400"/>
                    <a:pt x="936" y="1560"/>
                  </a:cubicBezTo>
                  <a:cubicBezTo>
                    <a:pt x="940" y="1561"/>
                    <a:pt x="944" y="1563"/>
                    <a:pt x="947" y="1565"/>
                  </a:cubicBezTo>
                  <a:cubicBezTo>
                    <a:pt x="961" y="1573"/>
                    <a:pt x="971" y="1583"/>
                    <a:pt x="979" y="1596"/>
                  </a:cubicBezTo>
                  <a:cubicBezTo>
                    <a:pt x="987" y="1610"/>
                    <a:pt x="990" y="1624"/>
                    <a:pt x="990" y="1639"/>
                  </a:cubicBezTo>
                  <a:cubicBezTo>
                    <a:pt x="990" y="1655"/>
                    <a:pt x="987" y="1670"/>
                    <a:pt x="979" y="1683"/>
                  </a:cubicBezTo>
                  <a:cubicBezTo>
                    <a:pt x="971" y="1697"/>
                    <a:pt x="961" y="1706"/>
                    <a:pt x="947" y="1714"/>
                  </a:cubicBezTo>
                  <a:cubicBezTo>
                    <a:pt x="933" y="1722"/>
                    <a:pt x="920" y="1726"/>
                    <a:pt x="904" y="1726"/>
                  </a:cubicBezTo>
                  <a:cubicBezTo>
                    <a:pt x="888" y="1726"/>
                    <a:pt x="875" y="1722"/>
                    <a:pt x="862" y="1714"/>
                  </a:cubicBezTo>
                  <a:cubicBezTo>
                    <a:pt x="848" y="1706"/>
                    <a:pt x="837" y="1697"/>
                    <a:pt x="830" y="1683"/>
                  </a:cubicBezTo>
                  <a:cubicBezTo>
                    <a:pt x="822" y="1670"/>
                    <a:pt x="819" y="1655"/>
                    <a:pt x="819" y="1639"/>
                  </a:cubicBezTo>
                  <a:cubicBezTo>
                    <a:pt x="819" y="1624"/>
                    <a:pt x="822" y="1610"/>
                    <a:pt x="830" y="1596"/>
                  </a:cubicBezTo>
                  <a:cubicBezTo>
                    <a:pt x="837" y="1583"/>
                    <a:pt x="848" y="1573"/>
                    <a:pt x="862" y="1565"/>
                  </a:cubicBezTo>
                  <a:cubicBezTo>
                    <a:pt x="865" y="1563"/>
                    <a:pt x="868" y="1561"/>
                    <a:pt x="872" y="1560"/>
                  </a:cubicBezTo>
                  <a:cubicBezTo>
                    <a:pt x="872" y="1400"/>
                    <a:pt x="872" y="1240"/>
                    <a:pt x="872" y="1079"/>
                  </a:cubicBezTo>
                  <a:cubicBezTo>
                    <a:pt x="822" y="1079"/>
                    <a:pt x="772" y="1079"/>
                    <a:pt x="722" y="1079"/>
                  </a:cubicBezTo>
                  <a:cubicBezTo>
                    <a:pt x="722" y="1162"/>
                    <a:pt x="722" y="1245"/>
                    <a:pt x="722" y="1327"/>
                  </a:cubicBezTo>
                  <a:cubicBezTo>
                    <a:pt x="637" y="1327"/>
                    <a:pt x="552" y="1327"/>
                    <a:pt x="468" y="1327"/>
                  </a:cubicBezTo>
                  <a:cubicBezTo>
                    <a:pt x="466" y="1331"/>
                    <a:pt x="465" y="1334"/>
                    <a:pt x="463" y="1338"/>
                  </a:cubicBezTo>
                  <a:cubicBezTo>
                    <a:pt x="455" y="1352"/>
                    <a:pt x="445" y="1361"/>
                    <a:pt x="431" y="1369"/>
                  </a:cubicBezTo>
                  <a:cubicBezTo>
                    <a:pt x="417" y="1377"/>
                    <a:pt x="404" y="1381"/>
                    <a:pt x="388" y="1381"/>
                  </a:cubicBezTo>
                  <a:cubicBezTo>
                    <a:pt x="372" y="1381"/>
                    <a:pt x="359" y="1377"/>
                    <a:pt x="345" y="1369"/>
                  </a:cubicBezTo>
                  <a:cubicBezTo>
                    <a:pt x="331" y="1361"/>
                    <a:pt x="321" y="1352"/>
                    <a:pt x="313" y="1338"/>
                  </a:cubicBezTo>
                  <a:cubicBezTo>
                    <a:pt x="305" y="1324"/>
                    <a:pt x="302" y="1311"/>
                    <a:pt x="302" y="1295"/>
                  </a:cubicBezTo>
                  <a:cubicBezTo>
                    <a:pt x="302" y="1279"/>
                    <a:pt x="305" y="1266"/>
                    <a:pt x="313" y="1252"/>
                  </a:cubicBezTo>
                  <a:cubicBezTo>
                    <a:pt x="321" y="1239"/>
                    <a:pt x="331" y="1228"/>
                    <a:pt x="345" y="1220"/>
                  </a:cubicBezTo>
                  <a:cubicBezTo>
                    <a:pt x="359" y="1212"/>
                    <a:pt x="372" y="1209"/>
                    <a:pt x="388" y="1209"/>
                  </a:cubicBezTo>
                  <a:cubicBezTo>
                    <a:pt x="404" y="1209"/>
                    <a:pt x="417" y="1212"/>
                    <a:pt x="431" y="1220"/>
                  </a:cubicBezTo>
                  <a:cubicBezTo>
                    <a:pt x="445" y="1228"/>
                    <a:pt x="454" y="1238"/>
                    <a:pt x="463" y="1252"/>
                  </a:cubicBezTo>
                  <a:cubicBezTo>
                    <a:pt x="464" y="1255"/>
                    <a:pt x="466" y="1258"/>
                    <a:pt x="468" y="1262"/>
                  </a:cubicBezTo>
                  <a:cubicBezTo>
                    <a:pt x="531" y="1262"/>
                    <a:pt x="594" y="1262"/>
                    <a:pt x="657" y="1262"/>
                  </a:cubicBezTo>
                  <a:cubicBezTo>
                    <a:pt x="657" y="1201"/>
                    <a:pt x="657" y="1140"/>
                    <a:pt x="657" y="1079"/>
                  </a:cubicBezTo>
                  <a:cubicBezTo>
                    <a:pt x="553" y="1079"/>
                    <a:pt x="449" y="1079"/>
                    <a:pt x="345" y="1079"/>
                  </a:cubicBezTo>
                  <a:cubicBezTo>
                    <a:pt x="338" y="1079"/>
                    <a:pt x="331" y="1079"/>
                    <a:pt x="324" y="1079"/>
                  </a:cubicBezTo>
                  <a:cubicBezTo>
                    <a:pt x="264" y="1079"/>
                    <a:pt x="214" y="1066"/>
                    <a:pt x="162" y="1036"/>
                  </a:cubicBezTo>
                  <a:cubicBezTo>
                    <a:pt x="110" y="1006"/>
                    <a:pt x="73" y="970"/>
                    <a:pt x="44" y="918"/>
                  </a:cubicBezTo>
                  <a:cubicBezTo>
                    <a:pt x="14" y="867"/>
                    <a:pt x="0" y="816"/>
                    <a:pt x="0" y="757"/>
                  </a:cubicBezTo>
                  <a:cubicBezTo>
                    <a:pt x="0" y="697"/>
                    <a:pt x="14" y="647"/>
                    <a:pt x="44" y="596"/>
                  </a:cubicBezTo>
                  <a:cubicBezTo>
                    <a:pt x="73" y="544"/>
                    <a:pt x="110" y="506"/>
                    <a:pt x="162" y="477"/>
                  </a:cubicBezTo>
                  <a:cubicBezTo>
                    <a:pt x="214" y="447"/>
                    <a:pt x="264" y="434"/>
                    <a:pt x="324" y="434"/>
                  </a:cubicBezTo>
                  <a:cubicBezTo>
                    <a:pt x="331" y="434"/>
                    <a:pt x="338" y="434"/>
                    <a:pt x="345" y="434"/>
                  </a:cubicBezTo>
                  <a:cubicBezTo>
                    <a:pt x="351" y="361"/>
                    <a:pt x="370" y="300"/>
                    <a:pt x="407" y="237"/>
                  </a:cubicBezTo>
                  <a:cubicBezTo>
                    <a:pt x="450" y="162"/>
                    <a:pt x="504" y="107"/>
                    <a:pt x="580" y="64"/>
                  </a:cubicBezTo>
                  <a:cubicBezTo>
                    <a:pt x="655" y="20"/>
                    <a:pt x="730" y="0"/>
                    <a:pt x="817" y="0"/>
                  </a:cubicBezTo>
                  <a:cubicBezTo>
                    <a:pt x="903" y="0"/>
                    <a:pt x="978" y="20"/>
                    <a:pt x="1053" y="64"/>
                  </a:cubicBezTo>
                  <a:cubicBezTo>
                    <a:pt x="1129" y="107"/>
                    <a:pt x="1183" y="162"/>
                    <a:pt x="1227" y="237"/>
                  </a:cubicBezTo>
                  <a:cubicBezTo>
                    <a:pt x="1241" y="262"/>
                    <a:pt x="1252" y="285"/>
                    <a:pt x="1262" y="312"/>
                  </a:cubicBezTo>
                  <a:cubicBezTo>
                    <a:pt x="1288" y="307"/>
                    <a:pt x="1310" y="305"/>
                    <a:pt x="1337" y="305"/>
                  </a:cubicBezTo>
                  <a:cubicBezTo>
                    <a:pt x="1408" y="305"/>
                    <a:pt x="1469" y="321"/>
                    <a:pt x="1530" y="357"/>
                  </a:cubicBezTo>
                  <a:cubicBezTo>
                    <a:pt x="1592" y="393"/>
                    <a:pt x="1637" y="437"/>
                    <a:pt x="1672" y="499"/>
                  </a:cubicBezTo>
                  <a:cubicBezTo>
                    <a:pt x="1708" y="561"/>
                    <a:pt x="1724" y="621"/>
                    <a:pt x="1724" y="693"/>
                  </a:cubicBezTo>
                  <a:cubicBezTo>
                    <a:pt x="1724" y="764"/>
                    <a:pt x="1708" y="824"/>
                    <a:pt x="1672" y="886"/>
                  </a:cubicBezTo>
                  <a:cubicBezTo>
                    <a:pt x="1637" y="947"/>
                    <a:pt x="1592" y="992"/>
                    <a:pt x="1530" y="1027"/>
                  </a:cubicBezTo>
                  <a:cubicBezTo>
                    <a:pt x="1469" y="1063"/>
                    <a:pt x="1408" y="1079"/>
                    <a:pt x="1337" y="1079"/>
                  </a:cubicBezTo>
                  <a:cubicBezTo>
                    <a:pt x="1336" y="1079"/>
                    <a:pt x="1336" y="1079"/>
                    <a:pt x="1335" y="1079"/>
                  </a:cubicBezTo>
                  <a:cubicBezTo>
                    <a:pt x="1274" y="1079"/>
                    <a:pt x="1213" y="1079"/>
                    <a:pt x="1152" y="10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0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ACI">
      <a:dk1>
        <a:srgbClr val="000000"/>
      </a:dk1>
      <a:lt1>
        <a:srgbClr val="FFFFFF"/>
      </a:lt1>
      <a:dk2>
        <a:srgbClr val="44546A"/>
      </a:dk2>
      <a:lt2>
        <a:srgbClr val="F2F2F2"/>
      </a:lt2>
      <a:accent1>
        <a:srgbClr val="0A86C9"/>
      </a:accent1>
      <a:accent2>
        <a:srgbClr val="DB6026"/>
      </a:accent2>
      <a:accent3>
        <a:srgbClr val="666666"/>
      </a:accent3>
      <a:accent4>
        <a:srgbClr val="999999"/>
      </a:accent4>
      <a:accent5>
        <a:srgbClr val="CCCCCC"/>
      </a:accent5>
      <a:accent6>
        <a:srgbClr val="F2F2F2"/>
      </a:accent6>
      <a:hlink>
        <a:srgbClr val="0A86C9"/>
      </a:hlink>
      <a:folHlink>
        <a:srgbClr val="2059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CI PPT Template 16_9 widescreen March 2019" id="{ED5B4EC2-6D2E-4BDC-B015-1E3C8C6031C9}" vid="{38469696-6629-4B0A-A79A-C999A93D349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D3375486FA946A8CB91AC07314E8E" ma:contentTypeVersion="11" ma:contentTypeDescription="Create a new document." ma:contentTypeScope="" ma:versionID="dcc42fe644e6690cb4d903c673bb9550">
  <xsd:schema xmlns:xsd="http://www.w3.org/2001/XMLSchema" xmlns:xs="http://www.w3.org/2001/XMLSchema" xmlns:p="http://schemas.microsoft.com/office/2006/metadata/properties" xmlns:ns3="7395c8ae-5a8d-4413-86b5-0becb0127af3" xmlns:ns4="2e051a9c-f1a0-4cdb-9931-ae87efb3b434" targetNamespace="http://schemas.microsoft.com/office/2006/metadata/properties" ma:root="true" ma:fieldsID="2d18a37c80f59c1f3a95985a8f4b48b2" ns3:_="" ns4:_="">
    <xsd:import namespace="7395c8ae-5a8d-4413-86b5-0becb0127af3"/>
    <xsd:import namespace="2e051a9c-f1a0-4cdb-9931-ae87efb3b43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5c8ae-5a8d-4413-86b5-0becb0127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1a9c-f1a0-4cdb-9931-ae87efb3b4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4C988A-AA4C-4B74-AC2F-D71ABAE3A3E1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2e051a9c-f1a0-4cdb-9931-ae87efb3b43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395c8ae-5a8d-4413-86b5-0becb0127a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FE9752-3B25-4622-A113-639E322796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F770EC-7C5B-4E6B-BA17-EE537A2DBE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5c8ae-5a8d-4413-86b5-0becb0127af3"/>
    <ds:schemaRef ds:uri="2e051a9c-f1a0-4cdb-9931-ae87efb3b4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ACI%20PPT%20Template%2016_9%20widescreen%20March%202019</Template>
  <TotalTime>75</TotalTime>
  <Words>497</Words>
  <Application>Microsoft Office PowerPoint</Application>
  <PresentationFormat>Widescreen</PresentationFormat>
  <Paragraphs>111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Office-Design</vt:lpstr>
      <vt:lpstr>ACI ReD Shield®   EVA AIR LOYALTY FRAUD</vt:lpstr>
      <vt:lpstr>ACI ReD Shield® – Fraud Prevention and Detection – By Design</vt:lpstr>
      <vt:lpstr>Fraud Prevention and Detection, Powered by ACI ReD Shield</vt:lpstr>
      <vt:lpstr>The Power of the Multi-Layered Approach – All Aspects Monitored and Measured for KPI Performance  </vt:lpstr>
      <vt:lpstr>ACI ReD Shield® Case Studies</vt:lpstr>
      <vt:lpstr>Consortium Approach to Travel</vt:lpstr>
      <vt:lpstr>Key Points – Selling to Travel</vt:lpstr>
      <vt:lpstr>Loyalty Fraud risk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ReD Shield – In Summary No Hype – Just Reality</dc:title>
  <dc:creator>Abramovitz, Joy</dc:creator>
  <cp:lastModifiedBy>Lupou, Raluca</cp:lastModifiedBy>
  <cp:revision>111</cp:revision>
  <cp:lastPrinted>2016-10-10T13:51:00Z</cp:lastPrinted>
  <dcterms:created xsi:type="dcterms:W3CDTF">2019-10-31T18:49:24Z</dcterms:created>
  <dcterms:modified xsi:type="dcterms:W3CDTF">2019-11-28T13:33:01Z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0x010100E20D3375486FA946A8CB91AC07314E8E</vt:lpwstr>
  </property>
  <property fmtid="{D5CDD505-2E9C-101B-9397-08002B2CF9AE}" pid="3" name="_dlc_DocIdItemGuid">
    <vt:lpwstr>a7c7c2b4-b352-4ef7-94a5-deb5bb88d782</vt:lpwstr>
  </property>
</Properties>
</file>