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413" r:id="rId5"/>
    <p:sldId id="365" r:id="rId6"/>
    <p:sldId id="408" r:id="rId7"/>
    <p:sldId id="367" r:id="rId8"/>
    <p:sldId id="368" r:id="rId9"/>
    <p:sldId id="405" r:id="rId10"/>
    <p:sldId id="370" r:id="rId11"/>
    <p:sldId id="371" r:id="rId12"/>
    <p:sldId id="409" r:id="rId13"/>
    <p:sldId id="410" r:id="rId14"/>
    <p:sldId id="374" r:id="rId15"/>
    <p:sldId id="404" r:id="rId16"/>
    <p:sldId id="407" r:id="rId17"/>
    <p:sldId id="377" r:id="rId18"/>
    <p:sldId id="378" r:id="rId19"/>
    <p:sldId id="379" r:id="rId20"/>
    <p:sldId id="380" r:id="rId21"/>
    <p:sldId id="395" r:id="rId22"/>
    <p:sldId id="397" r:id="rId23"/>
    <p:sldId id="398" r:id="rId24"/>
    <p:sldId id="384" r:id="rId25"/>
    <p:sldId id="385" r:id="rId26"/>
    <p:sldId id="415" r:id="rId27"/>
    <p:sldId id="386" r:id="rId28"/>
    <p:sldId id="411" r:id="rId29"/>
    <p:sldId id="412" r:id="rId30"/>
    <p:sldId id="389" r:id="rId31"/>
    <p:sldId id="406" r:id="rId32"/>
    <p:sldId id="414" r:id="rId33"/>
  </p:sldIdLst>
  <p:sldSz cx="12192000" cy="6858000"/>
  <p:notesSz cx="6858000" cy="9144000"/>
  <p:defaultText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14" userDrawn="1">
          <p15:clr>
            <a:srgbClr val="A4A3A4"/>
          </p15:clr>
        </p15:guide>
        <p15:guide id="2" pos="3840" userDrawn="1">
          <p15:clr>
            <a:srgbClr val="A4A3A4"/>
          </p15:clr>
        </p15:guide>
        <p15:guide id="3" pos="528" userDrawn="1">
          <p15:clr>
            <a:srgbClr val="A4A3A4"/>
          </p15:clr>
        </p15:guide>
        <p15:guide id="4" pos="7152" userDrawn="1">
          <p15:clr>
            <a:srgbClr val="A4A3A4"/>
          </p15:clr>
        </p15:guide>
        <p15:guide id="5" orient="horz" pos="816" userDrawn="1">
          <p15:clr>
            <a:srgbClr val="A4A3A4"/>
          </p15:clr>
        </p15:guide>
        <p15:guide id="6" orient="horz" pos="39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86C9"/>
    <a:srgbClr val="FF5050"/>
    <a:srgbClr val="FFB9B9"/>
    <a:srgbClr val="FFFFFF"/>
    <a:srgbClr val="000000"/>
    <a:srgbClr val="6D6E70"/>
    <a:srgbClr val="205A88"/>
    <a:srgbClr val="A0DC5F"/>
    <a:srgbClr val="1E96AA"/>
    <a:srgbClr val="A078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264308-4639-5118-3CF5-DE4E302265AE}" v="37" dt="2019-11-19T16:08:51.276"/>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ittlere Formatvorlage 3 - Akz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ittlere Formatvorlage 4 - Akz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ittlere Formatvorlage 4 - Akz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ittlere Formatvorlage 4 - Akz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unkle Formatvorlage 2 - Akzent 1/Akz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ittlere Formatvorlage 3 - Akz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88" autoAdjust="0"/>
    <p:restoredTop sz="84895" autoAdjust="0"/>
  </p:normalViewPr>
  <p:slideViewPr>
    <p:cSldViewPr snapToGrid="0" snapToObjects="1">
      <p:cViewPr varScale="1">
        <p:scale>
          <a:sx n="73" d="100"/>
          <a:sy n="73" d="100"/>
        </p:scale>
        <p:origin x="1258" y="72"/>
      </p:cViewPr>
      <p:guideLst>
        <p:guide orient="horz" pos="1014"/>
        <p:guide pos="3840"/>
        <p:guide pos="528"/>
        <p:guide pos="7152"/>
        <p:guide orient="horz" pos="816"/>
        <p:guide orient="horz" pos="3960"/>
      </p:guideLst>
    </p:cSldViewPr>
  </p:slid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83" d="100"/>
          <a:sy n="83" d="100"/>
        </p:scale>
        <p:origin x="3132"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Accept</a:t>
            </a:r>
          </a:p>
        </c:rich>
      </c:tx>
      <c:layout>
        <c:manualLayout>
          <c:xMode val="edge"/>
          <c:yMode val="edge"/>
          <c:x val="0.33143707158220603"/>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B85B-400A-B5AC-4AC08BFCD2B8}"/>
              </c:ext>
            </c:extLst>
          </c:dPt>
          <c:dLbls>
            <c:dLbl>
              <c:idx val="0"/>
              <c:layout>
                <c:manualLayout>
                  <c:x val="2.8076837070474849E-2"/>
                  <c:y val="-1.0904023699222953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r>
                      <a:rPr lang="en-US" sz="1400" b="1" i="0" u="none" strike="noStrike" kern="1200" baseline="0" dirty="0">
                        <a:solidFill>
                          <a:schemeClr val="bg1"/>
                        </a:solidFill>
                      </a:rPr>
                      <a:t>&gt;</a:t>
                    </a:r>
                    <a:fld id="{10A863FA-1E33-4D8E-821B-CE88D32330C7}" type="VALUE">
                      <a:rPr lang="en-US" sz="1400" smtClean="0">
                        <a:solidFill>
                          <a:schemeClr val="bg1"/>
                        </a:solidFill>
                      </a:rPr>
                      <a:pPr>
                        <a:defRPr sz="1400" b="1">
                          <a:solidFill>
                            <a:schemeClr val="bg1"/>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828951668799615"/>
                      <c:h val="0.1109302677667615"/>
                    </c:manualLayout>
                  </c15:layout>
                  <c15:dlblFieldTable/>
                  <c15:showDataLabelsRange val="0"/>
                </c:ext>
                <c:ext xmlns:c16="http://schemas.microsoft.com/office/drawing/2014/chart" uri="{C3380CC4-5D6E-409C-BE32-E72D297353CC}">
                  <c16:uniqueId val="{00000001-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3-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0.96</c:v>
                </c:pt>
                <c:pt idx="1">
                  <c:v>0.04</c:v>
                </c:pt>
              </c:numCache>
            </c:numRef>
          </c:val>
          <c:extLst>
            <c:ext xmlns:c16="http://schemas.microsoft.com/office/drawing/2014/chart" uri="{C3380CC4-5D6E-409C-BE32-E72D297353CC}">
              <c16:uniqueId val="{00000004-B85B-400A-B5AC-4AC08BFCD2B8}"/>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B85B-400A-B5AC-4AC08BFCD2B8}"/>
              </c:ext>
            </c:extLst>
          </c:dPt>
          <c:dLbls>
            <c:dLbl>
              <c:idx val="0"/>
              <c:layout>
                <c:manualLayout>
                  <c:x val="-0.23423851502109502"/>
                  <c:y val="6.905881676174537E-2"/>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73%-</a:t>
                    </a:r>
                    <a:fld id="{10A863FA-1E33-4D8E-821B-CE88D32330C7}" type="VALUE">
                      <a:rPr lang="en-US" sz="1400" b="1" i="0" u="none" strike="noStrike" kern="1200" baseline="0" smtClean="0">
                        <a:solidFill>
                          <a:schemeClr val="bg1"/>
                        </a:solidFill>
                      </a:rPr>
                      <a:pPr marL="0" marR="0" lvl="0" indent="0" algn="ctr" defTabSz="914400" rtl="0" eaLnBrk="1" fontAlgn="auto" latinLnBrk="0" hangingPunct="1">
                        <a:lnSpc>
                          <a:spcPct val="100000"/>
                        </a:lnSpc>
                        <a:spcBef>
                          <a:spcPts val="0"/>
                        </a:spcBef>
                        <a:spcAft>
                          <a:spcPts val="0"/>
                        </a:spcAft>
                        <a:buClrTx/>
                        <a:buSzTx/>
                        <a:buFontTx/>
                        <a:buNone/>
                        <a:tabLst/>
                        <a:defRPr sz="1400" b="1">
                          <a:solidFill>
                            <a:srgbClr val="000000">
                              <a:lumMod val="75000"/>
                              <a:lumOff val="25000"/>
                            </a:srgbClr>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43954523898330189"/>
                      <c:h val="0.1109302677667615"/>
                    </c:manualLayout>
                  </c15:layout>
                  <c15:dlblFieldTable/>
                  <c15:showDataLabelsRange val="0"/>
                </c:ext>
                <c:ext xmlns:c16="http://schemas.microsoft.com/office/drawing/2014/chart" uri="{C3380CC4-5D6E-409C-BE32-E72D297353CC}">
                  <c16:uniqueId val="{00000006-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8-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0.79</c:v>
                </c:pt>
                <c:pt idx="1">
                  <c:v>0.21</c:v>
                </c:pt>
              </c:numCache>
            </c:numRef>
          </c:val>
          <c:extLst>
            <c:ext xmlns:c16="http://schemas.microsoft.com/office/drawing/2014/chart" uri="{C3380CC4-5D6E-409C-BE32-E72D297353CC}">
              <c16:uniqueId val="{00000009-B85B-400A-B5AC-4AC08BFCD2B8}"/>
            </c:ext>
          </c:extLst>
        </c:ser>
        <c:dLbls>
          <c:showLegendKey val="0"/>
          <c:showVal val="1"/>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Deny</a:t>
            </a:r>
          </a:p>
        </c:rich>
      </c:tx>
      <c:layout>
        <c:manualLayout>
          <c:xMode val="edge"/>
          <c:yMode val="edge"/>
          <c:x val="0.37454106011713384"/>
          <c:y val="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F884-40BF-8A6B-52D5211B9AF2}"/>
              </c:ext>
            </c:extLst>
          </c:dPt>
          <c:dLbls>
            <c:dLbl>
              <c:idx val="0"/>
              <c:layout>
                <c:manualLayout>
                  <c:x val="-6.911762231644121E-2"/>
                  <c:y val="0.15273596315166479"/>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r>
                      <a:rPr lang="en-US" sz="1400" b="1" i="0" u="none" strike="noStrike" kern="1200" baseline="0" dirty="0">
                        <a:solidFill>
                          <a:schemeClr val="accent2"/>
                        </a:solidFill>
                      </a:rPr>
                      <a:t>0.16%</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4605146712430177"/>
                      <c:h val="9.0505506664608104E-2"/>
                    </c:manualLayout>
                  </c15:layout>
                </c:ext>
                <c:ext xmlns:c16="http://schemas.microsoft.com/office/drawing/2014/chart" uri="{C3380CC4-5D6E-409C-BE32-E72D297353CC}">
                  <c16:uniqueId val="{00000001-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3-F884-40BF-8A6B-52D5211B9AF2}"/>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1.6000000000000001E-3</c:v>
                </c:pt>
                <c:pt idx="1">
                  <c:v>0.02</c:v>
                </c:pt>
              </c:numCache>
            </c:numRef>
          </c:val>
          <c:extLst>
            <c:ext xmlns:c16="http://schemas.microsoft.com/office/drawing/2014/chart" uri="{C3380CC4-5D6E-409C-BE32-E72D297353CC}">
              <c16:uniqueId val="{00000004-F884-40BF-8A6B-52D5211B9AF2}"/>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F884-40BF-8A6B-52D5211B9AF2}"/>
              </c:ext>
            </c:extLst>
          </c:dPt>
          <c:dLbls>
            <c:dLbl>
              <c:idx val="0"/>
              <c:layout>
                <c:manualLayout>
                  <c:x val="1.5413217578571909E-2"/>
                  <c:y val="-5.7977587360403475E-4"/>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2%</a:t>
                    </a:r>
                    <a:endParaRPr lang="en-US" sz="1400" b="1" i="0" u="none" strike="noStrike" kern="1200" baseline="0" dirty="0">
                      <a:solidFill>
                        <a:schemeClr val="bg1"/>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1090032110922"/>
                      <c:h val="0.1109302677667615"/>
                    </c:manualLayout>
                  </c15:layout>
                </c:ext>
                <c:ext xmlns:c16="http://schemas.microsoft.com/office/drawing/2014/chart" uri="{C3380CC4-5D6E-409C-BE32-E72D297353CC}">
                  <c16:uniqueId val="{00000006-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8-F884-40BF-8A6B-52D5211B9AF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2E-3</c:v>
                </c:pt>
                <c:pt idx="1">
                  <c:v>0.02</c:v>
                </c:pt>
              </c:numCache>
            </c:numRef>
          </c:val>
          <c:extLst>
            <c:ext xmlns:c16="http://schemas.microsoft.com/office/drawing/2014/chart" uri="{C3380CC4-5D6E-409C-BE32-E72D297353CC}">
              <c16:uniqueId val="{00000009-F884-40BF-8A6B-52D5211B9AF2}"/>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2"/>
                </a:solidFill>
              </a:rPr>
              <a:t>Challenge</a:t>
            </a:r>
          </a:p>
        </c:rich>
      </c:tx>
      <c:layout>
        <c:manualLayout>
          <c:xMode val="edge"/>
          <c:yMode val="edge"/>
          <c:x val="0.27498554450224016"/>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5938-4C27-9166-68A70E2FF686}"/>
              </c:ext>
            </c:extLst>
          </c:dPt>
          <c:dLbls>
            <c:dLbl>
              <c:idx val="0"/>
              <c:layout>
                <c:manualLayout>
                  <c:x val="-0.15293235581129283"/>
                  <c:y val="9.9422314857701616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r>
                      <a:rPr lang="en-US" sz="1400" dirty="0">
                        <a:solidFill>
                          <a:schemeClr val="accent2"/>
                        </a:solidFill>
                      </a:rPr>
                      <a:t>3%</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278890739619086"/>
                      <c:h val="0.15178001646852968"/>
                    </c:manualLayout>
                  </c15:layout>
                </c:ext>
                <c:ext xmlns:c16="http://schemas.microsoft.com/office/drawing/2014/chart" uri="{C3380CC4-5D6E-409C-BE32-E72D297353CC}">
                  <c16:uniqueId val="{00000001-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3-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7.0000000000000007E-2</c:v>
                </c:pt>
                <c:pt idx="1">
                  <c:v>0.18</c:v>
                </c:pt>
              </c:numCache>
            </c:numRef>
          </c:val>
          <c:extLst>
            <c:ext xmlns:c16="http://schemas.microsoft.com/office/drawing/2014/chart" uri="{C3380CC4-5D6E-409C-BE32-E72D297353CC}">
              <c16:uniqueId val="{00000004-5938-4C27-9166-68A70E2FF686}"/>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5938-4C27-9166-68A70E2FF686}"/>
              </c:ext>
            </c:extLst>
          </c:dPt>
          <c:dLbls>
            <c:dLbl>
              <c:idx val="0"/>
              <c:layout>
                <c:manualLayout>
                  <c:x val="-0.23017678679588127"/>
                  <c:y val="4.9406393134681696E-2"/>
                </c:manualLayout>
              </c:layout>
              <c:tx>
                <c:rich>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fld id="{10A863FA-1E33-4D8E-821B-CE88D32330C7}" type="VALUE">
                      <a:rPr lang="en-US" sz="1400" b="1" i="0" u="none" strike="noStrike" kern="1200" baseline="0" smtClean="0">
                        <a:solidFill>
                          <a:schemeClr val="bg1"/>
                        </a:solidFill>
                      </a:rPr>
                      <a:pPr marL="0" marR="0" lvl="0" indent="0" algn="ctr" defTabSz="914400" rtl="0" eaLnBrk="1" fontAlgn="auto" latinLnBrk="0" hangingPunct="1">
                        <a:lnSpc>
                          <a:spcPct val="100000"/>
                        </a:lnSpc>
                        <a:spcBef>
                          <a:spcPts val="0"/>
                        </a:spcBef>
                        <a:spcAft>
                          <a:spcPts val="0"/>
                        </a:spcAft>
                        <a:buClrTx/>
                        <a:buSzTx/>
                        <a:buFontTx/>
                        <a:buNone/>
                        <a:tabLst/>
                        <a:defRPr sz="1400" b="1">
                          <a:solidFill>
                            <a:srgbClr val="000000">
                              <a:lumMod val="75000"/>
                              <a:lumOff val="25000"/>
                            </a:srgbClr>
                          </a:solidFill>
                        </a:defRPr>
                      </a:pPr>
                      <a:t>[VALUE]</a:t>
                    </a:fld>
                    <a:endParaRPr lang="en-US"/>
                  </a:p>
                </c:rich>
              </c:tx>
              <c:spPr>
                <a:noFill/>
                <a:ln>
                  <a:noFill/>
                </a:ln>
                <a:effectLst/>
              </c:spPr>
              <c:txPr>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6390559636572356"/>
                      <c:h val="6.0044823837054388E-2"/>
                    </c:manualLayout>
                  </c15:layout>
                  <c15:dlblFieldTable/>
                  <c15:showDataLabelsRange val="0"/>
                </c:ext>
                <c:ext xmlns:c16="http://schemas.microsoft.com/office/drawing/2014/chart" uri="{C3380CC4-5D6E-409C-BE32-E72D297353CC}">
                  <c16:uniqueId val="{00000006-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8-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0.2</c:v>
                </c:pt>
                <c:pt idx="1">
                  <c:v>0.05</c:v>
                </c:pt>
              </c:numCache>
            </c:numRef>
          </c:val>
          <c:extLst>
            <c:ext xmlns:c16="http://schemas.microsoft.com/office/drawing/2014/chart" uri="{C3380CC4-5D6E-409C-BE32-E72D297353CC}">
              <c16:uniqueId val="{00000009-5938-4C27-9166-68A70E2FF686}"/>
            </c:ext>
          </c:extLst>
        </c:ser>
        <c:dLbls>
          <c:showLegendKey val="0"/>
          <c:showVal val="1"/>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Chargeback</a:t>
            </a:r>
          </a:p>
        </c:rich>
      </c:tx>
      <c:layout>
        <c:manualLayout>
          <c:xMode val="edge"/>
          <c:yMode val="edge"/>
          <c:x val="0.23688767122423782"/>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FD6-4041-8F72-CA9AE893E344}"/>
              </c:ext>
            </c:extLst>
          </c:dPt>
          <c:dPt>
            <c:idx val="1"/>
            <c:bubble3D val="0"/>
            <c:explosion val="13"/>
            <c:spPr>
              <a:solidFill>
                <a:schemeClr val="bg1">
                  <a:lumMod val="95000"/>
                </a:schemeClr>
              </a:solidFill>
              <a:ln w="19050">
                <a:solidFill>
                  <a:schemeClr val="lt1"/>
                </a:solidFill>
              </a:ln>
              <a:effectLst/>
            </c:spPr>
            <c:extLst>
              <c:ext xmlns:c16="http://schemas.microsoft.com/office/drawing/2014/chart" uri="{C3380CC4-5D6E-409C-BE32-E72D297353CC}">
                <c16:uniqueId val="{00000003-0FD6-4041-8F72-CA9AE893E344}"/>
              </c:ext>
            </c:extLst>
          </c:dPt>
          <c:dLbls>
            <c:dLbl>
              <c:idx val="0"/>
              <c:layout>
                <c:manualLayout>
                  <c:x val="-1.7969118042936941E-2"/>
                  <c:y val="0.1362839985075395"/>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r>
                      <a:rPr lang="en-US" sz="1400" dirty="0">
                        <a:solidFill>
                          <a:schemeClr val="accent2"/>
                        </a:solidFill>
                      </a:rPr>
                      <a:t>0.03%</a:t>
                    </a: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9065172280297"/>
                      <c:h val="0.1109302677667615"/>
                    </c:manualLayout>
                  </c15:layout>
                </c:ext>
                <c:ext xmlns:c16="http://schemas.microsoft.com/office/drawing/2014/chart" uri="{C3380CC4-5D6E-409C-BE32-E72D297353CC}">
                  <c16:uniqueId val="{00000001-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3-0FD6-4041-8F72-CA9AE893E34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0.0%</c:formatCode>
                <c:ptCount val="2"/>
                <c:pt idx="0" formatCode="0.00%">
                  <c:v>4.0000000000000002E-4</c:v>
                </c:pt>
                <c:pt idx="1">
                  <c:v>0.01</c:v>
                </c:pt>
              </c:numCache>
            </c:numRef>
          </c:val>
          <c:extLst>
            <c:ext xmlns:c16="http://schemas.microsoft.com/office/drawing/2014/chart" uri="{C3380CC4-5D6E-409C-BE32-E72D297353CC}">
              <c16:uniqueId val="{00000004-0FD6-4041-8F72-CA9AE893E344}"/>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0FD6-4041-8F72-CA9AE893E344}"/>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0FD6-4041-8F72-CA9AE893E344}"/>
              </c:ext>
            </c:extLst>
          </c:dPt>
          <c:dLbls>
            <c:dLbl>
              <c:idx val="0"/>
              <c:layout>
                <c:manualLayout>
                  <c:x val="4.5405982905982904E-2"/>
                  <c:y val="-0.10212434383202101"/>
                </c:manualLayout>
              </c:layout>
              <c:tx>
                <c:rich>
                  <a:bodyPr rot="0" spcFirstLastPara="1" vertOverflow="ellipsis" vert="horz" wrap="square" lIns="38100" tIns="19050" rIns="38100" bIns="19050" anchor="ctr" anchorCtr="0">
                    <a:spAutoFit/>
                  </a:bodyPr>
                  <a:lstStyle/>
                  <a:p>
                    <a:pPr algn="ctr" rtl="0">
                      <a:defRPr lang="en-US" sz="1400" b="1" i="0" u="none" strike="noStrike" kern="1200" baseline="0">
                        <a:solidFill>
                          <a:schemeClr val="bg1"/>
                        </a:solidFill>
                        <a:latin typeface="+mn-lt"/>
                        <a:ea typeface="+mn-ea"/>
                        <a:cs typeface="+mn-cs"/>
                      </a:defRPr>
                    </a:pPr>
                    <a:r>
                      <a:rPr lang="en-US" dirty="0">
                        <a:solidFill>
                          <a:schemeClr val="accent1"/>
                        </a:solidFill>
                      </a:rPr>
                      <a:t>0.03%</a:t>
                    </a:r>
                  </a:p>
                </c:rich>
              </c:tx>
              <c:spPr>
                <a:noFill/>
                <a:ln>
                  <a:noFill/>
                </a:ln>
                <a:effectLst/>
              </c:spPr>
              <c:txPr>
                <a:bodyPr rot="0" spcFirstLastPara="1" vertOverflow="ellipsis" vert="horz" wrap="square" lIns="38100" tIns="19050" rIns="38100" bIns="19050" anchor="ctr" anchorCtr="0">
                  <a:spAutoFit/>
                </a:bodyPr>
                <a:lstStyle/>
                <a:p>
                  <a:pPr algn="ctr" rtl="0">
                    <a:defRPr lang="en-US"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5771880678376741"/>
                      <c:h val="0.1437908496732026"/>
                    </c:manualLayout>
                  </c15:layout>
                </c:ext>
                <c:ext xmlns:c16="http://schemas.microsoft.com/office/drawing/2014/chart" uri="{C3380CC4-5D6E-409C-BE32-E72D297353CC}">
                  <c16:uniqueId val="{00000006-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8-0FD6-4041-8F72-CA9AE893E344}"/>
                </c:ext>
              </c:extLst>
            </c:dLbl>
            <c:spPr>
              <a:noFill/>
              <a:ln>
                <a:noFill/>
              </a:ln>
              <a:effectLst/>
            </c:spPr>
            <c:txPr>
              <a:bodyPr rot="0" spcFirstLastPara="1" vertOverflow="ellipsis" vert="horz" wrap="square" lIns="38100" tIns="19050" rIns="38100" bIns="19050" anchor="ctr" anchorCtr="0">
                <a:spAutoFit/>
              </a:bodyPr>
              <a:lstStyle/>
              <a:p>
                <a:pPr algn="ctr" rtl="0">
                  <a:defRPr lang="en-US"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0.0%</c:formatCode>
                <c:ptCount val="2"/>
                <c:pt idx="0">
                  <c:v>4.0000000000000002E-4</c:v>
                </c:pt>
                <c:pt idx="1">
                  <c:v>0.01</c:v>
                </c:pt>
              </c:numCache>
            </c:numRef>
          </c:val>
          <c:extLst>
            <c:ext xmlns:c16="http://schemas.microsoft.com/office/drawing/2014/chart" uri="{C3380CC4-5D6E-409C-BE32-E72D297353CC}">
              <c16:uniqueId val="{00000009-0FD6-4041-8F72-CA9AE893E344}"/>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doughnutChart>
        <c:varyColors val="1"/>
        <c:ser>
          <c:idx val="0"/>
          <c:order val="0"/>
          <c:tx>
            <c:strRef>
              <c:f>Sheet1!$B$1</c:f>
              <c:strCache>
                <c:ptCount val="1"/>
                <c:pt idx="0">
                  <c:v>Sales</c:v>
                </c:pt>
              </c:strCache>
            </c:strRef>
          </c:tx>
          <c:dPt>
            <c:idx val="0"/>
            <c:bubble3D val="0"/>
            <c:spPr>
              <a:solidFill>
                <a:srgbClr val="085E8C"/>
              </a:solidFill>
              <a:ln w="19050">
                <a:solidFill>
                  <a:schemeClr val="lt1"/>
                </a:solidFill>
              </a:ln>
              <a:effectLst/>
            </c:spPr>
            <c:extLst>
              <c:ext xmlns:c16="http://schemas.microsoft.com/office/drawing/2014/chart" uri="{C3380CC4-5D6E-409C-BE32-E72D297353CC}">
                <c16:uniqueId val="{00000001-045F-4D22-A892-93ED014A11F0}"/>
              </c:ext>
            </c:extLst>
          </c:dPt>
          <c:dPt>
            <c:idx val="1"/>
            <c:bubble3D val="0"/>
            <c:spPr>
              <a:solidFill>
                <a:srgbClr val="0086C9"/>
              </a:solidFill>
              <a:ln w="19050">
                <a:solidFill>
                  <a:schemeClr val="lt1"/>
                </a:solidFill>
              </a:ln>
              <a:effectLst/>
            </c:spPr>
            <c:extLst>
              <c:ext xmlns:c16="http://schemas.microsoft.com/office/drawing/2014/chart" uri="{C3380CC4-5D6E-409C-BE32-E72D297353CC}">
                <c16:uniqueId val="{00000003-045F-4D22-A892-93ED014A11F0}"/>
              </c:ext>
            </c:extLst>
          </c:dPt>
          <c:dPt>
            <c:idx val="2"/>
            <c:bubble3D val="0"/>
            <c:spPr>
              <a:solidFill>
                <a:srgbClr val="589CD4"/>
              </a:solidFill>
              <a:ln w="19050">
                <a:solidFill>
                  <a:schemeClr val="lt1"/>
                </a:solidFill>
              </a:ln>
              <a:effectLst/>
            </c:spPr>
            <c:extLst>
              <c:ext xmlns:c16="http://schemas.microsoft.com/office/drawing/2014/chart" uri="{C3380CC4-5D6E-409C-BE32-E72D297353CC}">
                <c16:uniqueId val="{00000005-045F-4D22-A892-93ED014A11F0}"/>
              </c:ext>
            </c:extLst>
          </c:dPt>
          <c:dPt>
            <c:idx val="3"/>
            <c:bubble3D val="0"/>
            <c:spPr>
              <a:solidFill>
                <a:srgbClr val="8EB6E1"/>
              </a:solidFill>
              <a:ln w="19050">
                <a:solidFill>
                  <a:schemeClr val="lt1"/>
                </a:solidFill>
              </a:ln>
              <a:effectLst/>
            </c:spPr>
            <c:extLst>
              <c:ext xmlns:c16="http://schemas.microsoft.com/office/drawing/2014/chart" uri="{C3380CC4-5D6E-409C-BE32-E72D297353CC}">
                <c16:uniqueId val="{00000007-045F-4D22-A892-93ED014A11F0}"/>
              </c:ext>
            </c:extLst>
          </c:dPt>
          <c:dPt>
            <c:idx val="4"/>
            <c:bubble3D val="0"/>
            <c:spPr>
              <a:solidFill>
                <a:srgbClr val="C4D6EF"/>
              </a:solidFill>
              <a:ln w="19050">
                <a:solidFill>
                  <a:schemeClr val="lt1"/>
                </a:solidFill>
              </a:ln>
              <a:effectLst/>
            </c:spPr>
            <c:extLst>
              <c:ext xmlns:c16="http://schemas.microsoft.com/office/drawing/2014/chart" uri="{C3380CC4-5D6E-409C-BE32-E72D297353CC}">
                <c16:uniqueId val="{00000009-045F-4D22-A892-93ED014A11F0}"/>
              </c:ext>
            </c:extLst>
          </c:dPt>
          <c:dPt>
            <c:idx val="5"/>
            <c:bubble3D val="0"/>
            <c:spPr>
              <a:solidFill>
                <a:srgbClr val="DE6128"/>
              </a:solidFill>
              <a:ln w="19050">
                <a:solidFill>
                  <a:schemeClr val="lt1"/>
                </a:solidFill>
              </a:ln>
              <a:effectLst/>
            </c:spPr>
            <c:extLst>
              <c:ext xmlns:c16="http://schemas.microsoft.com/office/drawing/2014/chart" uri="{C3380CC4-5D6E-409C-BE32-E72D297353CC}">
                <c16:uniqueId val="{0000000B-045F-4D22-A892-93ED014A11F0}"/>
              </c:ext>
            </c:extLst>
          </c:dPt>
          <c:dPt>
            <c:idx val="6"/>
            <c:bubble3D val="0"/>
            <c:spPr>
              <a:solidFill>
                <a:srgbClr val="E58551"/>
              </a:solidFill>
              <a:ln w="19050">
                <a:solidFill>
                  <a:schemeClr val="lt1"/>
                </a:solidFill>
              </a:ln>
              <a:effectLst/>
            </c:spPr>
            <c:extLst>
              <c:ext xmlns:c16="http://schemas.microsoft.com/office/drawing/2014/chart" uri="{C3380CC4-5D6E-409C-BE32-E72D297353CC}">
                <c16:uniqueId val="{0000000D-045F-4D22-A892-93ED014A11F0}"/>
              </c:ext>
            </c:extLst>
          </c:dPt>
          <c:dPt>
            <c:idx val="7"/>
            <c:bubble3D val="0"/>
            <c:spPr>
              <a:solidFill>
                <a:srgbClr val="ECA981"/>
              </a:solidFill>
              <a:ln w="19050">
                <a:solidFill>
                  <a:schemeClr val="lt1"/>
                </a:solidFill>
              </a:ln>
              <a:effectLst/>
            </c:spPr>
            <c:extLst>
              <c:ext xmlns:c16="http://schemas.microsoft.com/office/drawing/2014/chart" uri="{C3380CC4-5D6E-409C-BE32-E72D297353CC}">
                <c16:uniqueId val="{0000000F-045F-4D22-A892-93ED014A11F0}"/>
              </c:ext>
            </c:extLst>
          </c:dPt>
          <c:dPt>
            <c:idx val="8"/>
            <c:bubble3D val="0"/>
            <c:spPr>
              <a:solidFill>
                <a:srgbClr val="58595B"/>
              </a:solidFill>
              <a:ln w="19050">
                <a:solidFill>
                  <a:schemeClr val="lt1"/>
                </a:solidFill>
              </a:ln>
              <a:effectLst/>
            </c:spPr>
            <c:extLst>
              <c:ext xmlns:c16="http://schemas.microsoft.com/office/drawing/2014/chart" uri="{C3380CC4-5D6E-409C-BE32-E72D297353CC}">
                <c16:uniqueId val="{00000011-045F-4D22-A892-93ED014A11F0}"/>
              </c:ext>
            </c:extLst>
          </c:dPt>
          <c:dPt>
            <c:idx val="9"/>
            <c:bubble3D val="0"/>
            <c:spPr>
              <a:solidFill>
                <a:srgbClr val="939598"/>
              </a:solidFill>
              <a:ln w="19050">
                <a:solidFill>
                  <a:schemeClr val="lt1"/>
                </a:solidFill>
              </a:ln>
              <a:effectLst/>
            </c:spPr>
            <c:extLst>
              <c:ext xmlns:c16="http://schemas.microsoft.com/office/drawing/2014/chart" uri="{C3380CC4-5D6E-409C-BE32-E72D297353CC}">
                <c16:uniqueId val="{00000013-045F-4D22-A892-93ED014A11F0}"/>
              </c:ext>
            </c:extLst>
          </c:dPt>
          <c:cat>
            <c:strRef>
              <c:f>Sheet1!$A$2:$A$11</c:f>
              <c:strCache>
                <c:ptCount val="4"/>
                <c:pt idx="0">
                  <c:v>1st Qtr</c:v>
                </c:pt>
                <c:pt idx="1">
                  <c:v>2nd Qtr</c:v>
                </c:pt>
                <c:pt idx="2">
                  <c:v>3rd Qtr</c:v>
                </c:pt>
                <c:pt idx="3">
                  <c:v>4th Qtr</c:v>
                </c:pt>
              </c:strCache>
            </c:strRef>
          </c:cat>
          <c:val>
            <c:numRef>
              <c:f>Sheet1!$B$2:$B$11</c:f>
              <c:numCache>
                <c:formatCode>0%</c:formatCode>
                <c:ptCount val="10"/>
                <c:pt idx="0">
                  <c:v>0.17</c:v>
                </c:pt>
                <c:pt idx="1">
                  <c:v>0.18</c:v>
                </c:pt>
                <c:pt idx="2">
                  <c:v>0.14000000000000001</c:v>
                </c:pt>
                <c:pt idx="3">
                  <c:v>0.1</c:v>
                </c:pt>
                <c:pt idx="4">
                  <c:v>0.11</c:v>
                </c:pt>
                <c:pt idx="5">
                  <c:v>0.1</c:v>
                </c:pt>
                <c:pt idx="6">
                  <c:v>0.06</c:v>
                </c:pt>
                <c:pt idx="7">
                  <c:v>0.05</c:v>
                </c:pt>
                <c:pt idx="8">
                  <c:v>0.05</c:v>
                </c:pt>
                <c:pt idx="9">
                  <c:v>0.04</c:v>
                </c:pt>
              </c:numCache>
            </c:numRef>
          </c:val>
          <c:extLst>
            <c:ext xmlns:c16="http://schemas.microsoft.com/office/drawing/2014/chart" uri="{C3380CC4-5D6E-409C-BE32-E72D297353CC}">
              <c16:uniqueId val="{00000014-045F-4D22-A892-93ED014A11F0}"/>
            </c:ext>
          </c:extLst>
        </c:ser>
        <c:ser>
          <c:idx val="1"/>
          <c:order val="1"/>
          <c:tx>
            <c:strRef>
              <c:f>Sheet1!$C$1</c:f>
              <c:strCache>
                <c:ptCount val="1"/>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045F-4D22-A892-93ED014A11F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045F-4D22-A892-93ED014A11F0}"/>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045F-4D22-A892-93ED014A11F0}"/>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045F-4D22-A892-93ED014A11F0}"/>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045F-4D22-A892-93ED014A11F0}"/>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045F-4D22-A892-93ED014A11F0}"/>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045F-4D22-A892-93ED014A11F0}"/>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045F-4D22-A892-93ED014A11F0}"/>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045F-4D22-A892-93ED014A11F0}"/>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045F-4D22-A892-93ED014A11F0}"/>
              </c:ext>
            </c:extLst>
          </c:dPt>
          <c:cat>
            <c:strRef>
              <c:f>Sheet1!$A$2:$A$11</c:f>
              <c:strCache>
                <c:ptCount val="4"/>
                <c:pt idx="0">
                  <c:v>1st Qtr</c:v>
                </c:pt>
                <c:pt idx="1">
                  <c:v>2nd Qtr</c:v>
                </c:pt>
                <c:pt idx="2">
                  <c:v>3rd Qtr</c:v>
                </c:pt>
                <c:pt idx="3">
                  <c:v>4th Qtr</c:v>
                </c:pt>
              </c:strCache>
            </c:strRef>
          </c:cat>
          <c:val>
            <c:numRef>
              <c:f>Sheet1!$C$2:$C$11</c:f>
              <c:numCache>
                <c:formatCode>General</c:formatCode>
                <c:ptCount val="10"/>
              </c:numCache>
            </c:numRef>
          </c:val>
          <c:extLst>
            <c:ext xmlns:c16="http://schemas.microsoft.com/office/drawing/2014/chart" uri="{C3380CC4-5D6E-409C-BE32-E72D297353CC}">
              <c16:uniqueId val="{00000029-045F-4D22-A892-93ED014A11F0}"/>
            </c:ext>
          </c:extLst>
        </c:ser>
        <c:dLbls>
          <c:showLegendKey val="0"/>
          <c:showVal val="0"/>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Deny</a:t>
            </a:r>
          </a:p>
        </c:rich>
      </c:tx>
      <c:layout>
        <c:manualLayout>
          <c:xMode val="edge"/>
          <c:yMode val="edge"/>
          <c:x val="0.37454106011713384"/>
          <c:y val="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F884-40BF-8A6B-52D5211B9AF2}"/>
              </c:ext>
            </c:extLst>
          </c:dPt>
          <c:dLbls>
            <c:dLbl>
              <c:idx val="0"/>
              <c:layout>
                <c:manualLayout>
                  <c:x val="-4.2408220607039505E-2"/>
                  <c:y val="0.14048106119088055"/>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r>
                      <a:rPr lang="en-US" sz="1400" b="1" i="0" u="none" strike="noStrike" kern="1200" baseline="0" dirty="0">
                        <a:solidFill>
                          <a:schemeClr val="accent2"/>
                        </a:solidFill>
                      </a:rPr>
                      <a:t>0%-1%</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4605146712430177"/>
                      <c:h val="9.0505506664608104E-2"/>
                    </c:manualLayout>
                  </c15:layout>
                </c:ext>
                <c:ext xmlns:c16="http://schemas.microsoft.com/office/drawing/2014/chart" uri="{C3380CC4-5D6E-409C-BE32-E72D297353CC}">
                  <c16:uniqueId val="{00000001-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3-F884-40BF-8A6B-52D5211B9AF2}"/>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2E-3</c:v>
                </c:pt>
                <c:pt idx="1">
                  <c:v>0.02</c:v>
                </c:pt>
              </c:numCache>
            </c:numRef>
          </c:val>
          <c:extLst>
            <c:ext xmlns:c16="http://schemas.microsoft.com/office/drawing/2014/chart" uri="{C3380CC4-5D6E-409C-BE32-E72D297353CC}">
              <c16:uniqueId val="{00000004-F884-40BF-8A6B-52D5211B9AF2}"/>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F884-40BF-8A6B-52D5211B9AF2}"/>
              </c:ext>
            </c:extLst>
          </c:dPt>
          <c:dLbls>
            <c:dLbl>
              <c:idx val="0"/>
              <c:layout>
                <c:manualLayout>
                  <c:x val="-0.18223626072150997"/>
                  <c:y val="-0.12721360982426777"/>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2%-4%</a:t>
                    </a:r>
                    <a:endParaRPr lang="en-US" sz="1400" b="1" i="0" u="none" strike="noStrike" kern="1200" baseline="0" dirty="0">
                      <a:solidFill>
                        <a:schemeClr val="bg1"/>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1090032110922"/>
                      <c:h val="0.1109302677667615"/>
                    </c:manualLayout>
                  </c15:layout>
                </c:ext>
                <c:ext xmlns:c16="http://schemas.microsoft.com/office/drawing/2014/chart" uri="{C3380CC4-5D6E-409C-BE32-E72D297353CC}">
                  <c16:uniqueId val="{00000006-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8-F884-40BF-8A6B-52D5211B9AF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0.02</c:v>
                </c:pt>
                <c:pt idx="1">
                  <c:v>0.04</c:v>
                </c:pt>
              </c:numCache>
            </c:numRef>
          </c:val>
          <c:extLst>
            <c:ext xmlns:c16="http://schemas.microsoft.com/office/drawing/2014/chart" uri="{C3380CC4-5D6E-409C-BE32-E72D297353CC}">
              <c16:uniqueId val="{00000009-F884-40BF-8A6B-52D5211B9AF2}"/>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solidFill>
                  <a:schemeClr val="accent2"/>
                </a:solidFill>
              </a:rPr>
              <a:t>Challenge</a:t>
            </a:r>
          </a:p>
        </c:rich>
      </c:tx>
      <c:layout>
        <c:manualLayout>
          <c:xMode val="edge"/>
          <c:yMode val="edge"/>
          <c:x val="0.27498554450224016"/>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5938-4C27-9166-68A70E2FF686}"/>
              </c:ext>
            </c:extLst>
          </c:dPt>
          <c:dLbls>
            <c:dLbl>
              <c:idx val="0"/>
              <c:layout>
                <c:manualLayout>
                  <c:x val="-0.15293235581129283"/>
                  <c:y val="9.9422314857701616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r>
                      <a:rPr lang="en-US" sz="1400" dirty="0">
                        <a:solidFill>
                          <a:schemeClr val="accent2"/>
                        </a:solidFill>
                      </a:rPr>
                      <a:t>1%-3%</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278890739619086"/>
                      <c:h val="0.15178001646852968"/>
                    </c:manualLayout>
                  </c15:layout>
                </c:ext>
                <c:ext xmlns:c16="http://schemas.microsoft.com/office/drawing/2014/chart" uri="{C3380CC4-5D6E-409C-BE32-E72D297353CC}">
                  <c16:uniqueId val="{00000001-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3-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0.01</c:v>
                </c:pt>
                <c:pt idx="1">
                  <c:v>0.03</c:v>
                </c:pt>
              </c:numCache>
            </c:numRef>
          </c:val>
          <c:extLst>
            <c:ext xmlns:c16="http://schemas.microsoft.com/office/drawing/2014/chart" uri="{C3380CC4-5D6E-409C-BE32-E72D297353CC}">
              <c16:uniqueId val="{00000004-5938-4C27-9166-68A70E2FF686}"/>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5938-4C27-9166-68A70E2FF686}"/>
              </c:ext>
            </c:extLst>
          </c:dPt>
          <c:dLbls>
            <c:dLbl>
              <c:idx val="0"/>
              <c:layout>
                <c:manualLayout>
                  <c:x val="-0.32098875260784709"/>
                  <c:y val="0.19627254773300382"/>
                </c:manualLayout>
              </c:layout>
              <c:tx>
                <c:rich>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13%-</a:t>
                    </a:r>
                    <a:fld id="{10A863FA-1E33-4D8E-821B-CE88D32330C7}" type="VALUE">
                      <a:rPr lang="en-US" sz="1400" b="1" i="0" u="none" strike="noStrike" kern="1200" baseline="0" smtClean="0">
                        <a:solidFill>
                          <a:schemeClr val="bg1"/>
                        </a:solidFill>
                      </a:rPr>
                      <a:pPr marL="0" marR="0" lvl="0" indent="0" algn="ctr" defTabSz="914400" rtl="0" eaLnBrk="1" fontAlgn="auto" latinLnBrk="0" hangingPunct="1">
                        <a:lnSpc>
                          <a:spcPct val="100000"/>
                        </a:lnSpc>
                        <a:spcBef>
                          <a:spcPts val="0"/>
                        </a:spcBef>
                        <a:spcAft>
                          <a:spcPts val="0"/>
                        </a:spcAft>
                        <a:buClrTx/>
                        <a:buSzTx/>
                        <a:buFontTx/>
                        <a:buNone/>
                        <a:tabLst/>
                        <a:defRPr sz="1400" b="1">
                          <a:solidFill>
                            <a:srgbClr val="000000">
                              <a:lumMod val="75000"/>
                              <a:lumOff val="25000"/>
                            </a:srgbClr>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6390559636572356"/>
                      <c:h val="6.0044823837054388E-2"/>
                    </c:manualLayout>
                  </c15:layout>
                  <c15:dlblFieldTable/>
                  <c15:showDataLabelsRange val="0"/>
                </c:ext>
                <c:ext xmlns:c16="http://schemas.microsoft.com/office/drawing/2014/chart" uri="{C3380CC4-5D6E-409C-BE32-E72D297353CC}">
                  <c16:uniqueId val="{00000006-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8-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0.2</c:v>
                </c:pt>
                <c:pt idx="1">
                  <c:v>0.13</c:v>
                </c:pt>
              </c:numCache>
            </c:numRef>
          </c:val>
          <c:extLst>
            <c:ext xmlns:c16="http://schemas.microsoft.com/office/drawing/2014/chart" uri="{C3380CC4-5D6E-409C-BE32-E72D297353CC}">
              <c16:uniqueId val="{00000009-5938-4C27-9166-68A70E2FF686}"/>
            </c:ext>
          </c:extLst>
        </c:ser>
        <c:dLbls>
          <c:showLegendKey val="0"/>
          <c:showVal val="1"/>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Chargeback</a:t>
            </a:r>
          </a:p>
        </c:rich>
      </c:tx>
      <c:layout>
        <c:manualLayout>
          <c:xMode val="edge"/>
          <c:yMode val="edge"/>
          <c:x val="0.23688767122423782"/>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FD6-4041-8F72-CA9AE893E344}"/>
              </c:ext>
            </c:extLst>
          </c:dPt>
          <c:dPt>
            <c:idx val="1"/>
            <c:bubble3D val="0"/>
            <c:explosion val="13"/>
            <c:spPr>
              <a:solidFill>
                <a:schemeClr val="bg1">
                  <a:lumMod val="95000"/>
                </a:schemeClr>
              </a:solidFill>
              <a:ln w="19050">
                <a:solidFill>
                  <a:schemeClr val="lt1"/>
                </a:solidFill>
              </a:ln>
              <a:effectLst/>
            </c:spPr>
            <c:extLst>
              <c:ext xmlns:c16="http://schemas.microsoft.com/office/drawing/2014/chart" uri="{C3380CC4-5D6E-409C-BE32-E72D297353CC}">
                <c16:uniqueId val="{00000003-0FD6-4041-8F72-CA9AE893E344}"/>
              </c:ext>
            </c:extLst>
          </c:dPt>
          <c:dLbls>
            <c:dLbl>
              <c:idx val="0"/>
              <c:layout>
                <c:manualLayout>
                  <c:x val="-1.7969118042936941E-2"/>
                  <c:y val="0.1362839985075395"/>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r>
                      <a:rPr lang="en-US" sz="1400" dirty="0">
                        <a:solidFill>
                          <a:schemeClr val="accent2"/>
                        </a:solidFill>
                      </a:rPr>
                      <a:t>0.04%</a:t>
                    </a: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9065172280297"/>
                      <c:h val="0.1109302677667615"/>
                    </c:manualLayout>
                  </c15:layout>
                </c:ext>
                <c:ext xmlns:c16="http://schemas.microsoft.com/office/drawing/2014/chart" uri="{C3380CC4-5D6E-409C-BE32-E72D297353CC}">
                  <c16:uniqueId val="{00000001-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3-0FD6-4041-8F72-CA9AE893E34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0.0%</c:formatCode>
                <c:ptCount val="2"/>
                <c:pt idx="0" formatCode="0.00%">
                  <c:v>4.0000000000000002E-4</c:v>
                </c:pt>
                <c:pt idx="1">
                  <c:v>0.01</c:v>
                </c:pt>
              </c:numCache>
            </c:numRef>
          </c:val>
          <c:extLst>
            <c:ext xmlns:c16="http://schemas.microsoft.com/office/drawing/2014/chart" uri="{C3380CC4-5D6E-409C-BE32-E72D297353CC}">
              <c16:uniqueId val="{00000004-0FD6-4041-8F72-CA9AE893E344}"/>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0FD6-4041-8F72-CA9AE893E344}"/>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0FD6-4041-8F72-CA9AE893E344}"/>
              </c:ext>
            </c:extLst>
          </c:dPt>
          <c:dLbls>
            <c:dLbl>
              <c:idx val="0"/>
              <c:spPr>
                <a:noFill/>
                <a:ln>
                  <a:noFill/>
                </a:ln>
                <a:effectLst/>
              </c:spPr>
              <c:txPr>
                <a:bodyPr rot="0" spcFirstLastPara="1" vertOverflow="ellipsis" vert="horz" wrap="square" lIns="38100" tIns="19050" rIns="38100" bIns="19050" anchor="ctr" anchorCtr="0">
                  <a:spAutoFit/>
                </a:bodyPr>
                <a:lstStyle/>
                <a:p>
                  <a:pPr algn="ctr" rtl="0">
                    <a:defRPr lang="en-US"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6="http://schemas.microsoft.com/office/drawing/2014/chart" uri="{C3380CC4-5D6E-409C-BE32-E72D297353CC}">
                  <c16:uniqueId val="{00000006-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8-0FD6-4041-8F72-CA9AE893E344}"/>
                </c:ext>
              </c:extLst>
            </c:dLbl>
            <c:spPr>
              <a:noFill/>
              <a:ln>
                <a:noFill/>
              </a:ln>
              <a:effectLst/>
            </c:spPr>
            <c:txPr>
              <a:bodyPr rot="0" spcFirstLastPara="1" vertOverflow="ellipsis" vert="horz" wrap="square" lIns="38100" tIns="19050" rIns="38100" bIns="19050" anchor="ctr" anchorCtr="0">
                <a:spAutoFit/>
              </a:bodyPr>
              <a:lstStyle/>
              <a:p>
                <a:pPr algn="ctr" rtl="0">
                  <a:defRPr lang="en-US"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0.0%</c:formatCode>
                <c:ptCount val="2"/>
                <c:pt idx="0">
                  <c:v>8.9999999999999993E-3</c:v>
                </c:pt>
                <c:pt idx="1">
                  <c:v>0.01</c:v>
                </c:pt>
              </c:numCache>
            </c:numRef>
          </c:val>
          <c:extLst>
            <c:ext xmlns:c16="http://schemas.microsoft.com/office/drawing/2014/chart" uri="{C3380CC4-5D6E-409C-BE32-E72D297353CC}">
              <c16:uniqueId val="{00000009-0FD6-4041-8F72-CA9AE893E344}"/>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Accept</a:t>
            </a:r>
          </a:p>
        </c:rich>
      </c:tx>
      <c:layout>
        <c:manualLayout>
          <c:xMode val="edge"/>
          <c:yMode val="edge"/>
          <c:x val="0.33143707158220603"/>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B85B-400A-B5AC-4AC08BFCD2B8}"/>
              </c:ext>
            </c:extLst>
          </c:dPt>
          <c:dLbls>
            <c:dLbl>
              <c:idx val="0"/>
              <c:layout>
                <c:manualLayout>
                  <c:x val="2.8076837070474849E-2"/>
                  <c:y val="-1.0904023699222953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r>
                      <a:rPr lang="en-US" sz="1400" b="1" i="0" u="none" strike="noStrike" kern="1200" baseline="0" dirty="0">
                        <a:solidFill>
                          <a:schemeClr val="bg1"/>
                        </a:solidFill>
                      </a:rPr>
                      <a:t>&gt;98%</a:t>
                    </a: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828951668799615"/>
                      <c:h val="0.1109302677667615"/>
                    </c:manualLayout>
                  </c15:layout>
                </c:ext>
                <c:ext xmlns:c16="http://schemas.microsoft.com/office/drawing/2014/chart" uri="{C3380CC4-5D6E-409C-BE32-E72D297353CC}">
                  <c16:uniqueId val="{00000001-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3-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0.96</c:v>
                </c:pt>
                <c:pt idx="1">
                  <c:v>0.04</c:v>
                </c:pt>
              </c:numCache>
            </c:numRef>
          </c:val>
          <c:extLst>
            <c:ext xmlns:c16="http://schemas.microsoft.com/office/drawing/2014/chart" uri="{C3380CC4-5D6E-409C-BE32-E72D297353CC}">
              <c16:uniqueId val="{00000004-B85B-400A-B5AC-4AC08BFCD2B8}"/>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B85B-400A-B5AC-4AC08BFCD2B8}"/>
              </c:ext>
            </c:extLst>
          </c:dPt>
          <c:dLbls>
            <c:dLbl>
              <c:idx val="0"/>
              <c:layout>
                <c:manualLayout>
                  <c:x val="-0.23423851502109502"/>
                  <c:y val="6.905881676174537E-2"/>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73%-</a:t>
                    </a:r>
                    <a:fld id="{10A863FA-1E33-4D8E-821B-CE88D32330C7}" type="VALUE">
                      <a:rPr lang="en-US" sz="1400" b="1" i="0" u="none" strike="noStrike" kern="1200" baseline="0" smtClean="0">
                        <a:solidFill>
                          <a:schemeClr val="bg1"/>
                        </a:solidFill>
                      </a:rPr>
                      <a:pPr marL="0" marR="0" lvl="0" indent="0" algn="ctr" defTabSz="914400" rtl="0" eaLnBrk="1" fontAlgn="auto" latinLnBrk="0" hangingPunct="1">
                        <a:lnSpc>
                          <a:spcPct val="100000"/>
                        </a:lnSpc>
                        <a:spcBef>
                          <a:spcPts val="0"/>
                        </a:spcBef>
                        <a:spcAft>
                          <a:spcPts val="0"/>
                        </a:spcAft>
                        <a:buClrTx/>
                        <a:buSzTx/>
                        <a:buFontTx/>
                        <a:buNone/>
                        <a:tabLst/>
                        <a:defRPr sz="1400" b="1">
                          <a:solidFill>
                            <a:srgbClr val="000000">
                              <a:lumMod val="75000"/>
                              <a:lumOff val="25000"/>
                            </a:srgbClr>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43954523898330189"/>
                      <c:h val="0.1109302677667615"/>
                    </c:manualLayout>
                  </c15:layout>
                  <c15:dlblFieldTable/>
                  <c15:showDataLabelsRange val="0"/>
                </c:ext>
                <c:ext xmlns:c16="http://schemas.microsoft.com/office/drawing/2014/chart" uri="{C3380CC4-5D6E-409C-BE32-E72D297353CC}">
                  <c16:uniqueId val="{00000006-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8-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0.79</c:v>
                </c:pt>
                <c:pt idx="1">
                  <c:v>0.21</c:v>
                </c:pt>
              </c:numCache>
            </c:numRef>
          </c:val>
          <c:extLst>
            <c:ext xmlns:c16="http://schemas.microsoft.com/office/drawing/2014/chart" uri="{C3380CC4-5D6E-409C-BE32-E72D297353CC}">
              <c16:uniqueId val="{00000009-B85B-400A-B5AC-4AC08BFCD2B8}"/>
            </c:ext>
          </c:extLst>
        </c:ser>
        <c:dLbls>
          <c:showLegendKey val="0"/>
          <c:showVal val="1"/>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Deny</a:t>
            </a:r>
          </a:p>
        </c:rich>
      </c:tx>
      <c:layout>
        <c:manualLayout>
          <c:xMode val="edge"/>
          <c:yMode val="edge"/>
          <c:x val="0.37454106011713384"/>
          <c:y val="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F884-40BF-8A6B-52D5211B9AF2}"/>
              </c:ext>
            </c:extLst>
          </c:dPt>
          <c:dLbls>
            <c:dLbl>
              <c:idx val="0"/>
              <c:layout>
                <c:manualLayout>
                  <c:x val="-0.17595522915404802"/>
                  <c:y val="7.1036616746436104E-2"/>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r>
                      <a:rPr lang="en-US" sz="1400" b="1" i="0" u="none" strike="noStrike" kern="1200" baseline="0" dirty="0">
                        <a:solidFill>
                          <a:schemeClr val="accent2"/>
                        </a:solidFill>
                      </a:rPr>
                      <a:t>1-2%</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4605146712430177"/>
                      <c:h val="9.0505506664608104E-2"/>
                    </c:manualLayout>
                  </c15:layout>
                </c:ext>
                <c:ext xmlns:c16="http://schemas.microsoft.com/office/drawing/2014/chart" uri="{C3380CC4-5D6E-409C-BE32-E72D297353CC}">
                  <c16:uniqueId val="{00000001-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3-F884-40BF-8A6B-52D5211B9AF2}"/>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0.01</c:v>
                </c:pt>
                <c:pt idx="1">
                  <c:v>0.02</c:v>
                </c:pt>
              </c:numCache>
            </c:numRef>
          </c:val>
          <c:extLst>
            <c:ext xmlns:c16="http://schemas.microsoft.com/office/drawing/2014/chart" uri="{C3380CC4-5D6E-409C-BE32-E72D297353CC}">
              <c16:uniqueId val="{00000004-F884-40BF-8A6B-52D5211B9AF2}"/>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F884-40BF-8A6B-52D5211B9AF2}"/>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F884-40BF-8A6B-52D5211B9AF2}"/>
              </c:ext>
            </c:extLst>
          </c:dPt>
          <c:dLbls>
            <c:dLbl>
              <c:idx val="0"/>
              <c:layout>
                <c:manualLayout>
                  <c:x val="-0.28907396190860757"/>
                  <c:y val="0.22000845942051347"/>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2%-4%</a:t>
                    </a:r>
                    <a:endParaRPr lang="en-US" sz="1400" b="1" i="0" u="none" strike="noStrike" kern="1200" baseline="0" dirty="0">
                      <a:solidFill>
                        <a:schemeClr val="bg1"/>
                      </a:solidFill>
                      <a:latin typeface="Arial" panose="020B0604020202020204" pitchFamily="34" charset="0"/>
                      <a:cs typeface="Arial" panose="020B0604020202020204" pitchFamily="34" charset="0"/>
                    </a:endParaRP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1090032110922"/>
                      <c:h val="0.1109302677667615"/>
                    </c:manualLayout>
                  </c15:layout>
                </c:ext>
                <c:ext xmlns:c16="http://schemas.microsoft.com/office/drawing/2014/chart" uri="{C3380CC4-5D6E-409C-BE32-E72D297353CC}">
                  <c16:uniqueId val="{00000006-F884-40BF-8A6B-52D5211B9AF2}"/>
                </c:ext>
              </c:extLst>
            </c:dLbl>
            <c:dLbl>
              <c:idx val="1"/>
              <c:delete val="1"/>
              <c:extLst>
                <c:ext xmlns:c15="http://schemas.microsoft.com/office/drawing/2012/chart" uri="{CE6537A1-D6FC-4f65-9D91-7224C49458BB}"/>
                <c:ext xmlns:c16="http://schemas.microsoft.com/office/drawing/2014/chart" uri="{C3380CC4-5D6E-409C-BE32-E72D297353CC}">
                  <c16:uniqueId val="{00000008-F884-40BF-8A6B-52D5211B9AF2}"/>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0.08</c:v>
                </c:pt>
                <c:pt idx="1">
                  <c:v>0.06</c:v>
                </c:pt>
              </c:numCache>
            </c:numRef>
          </c:val>
          <c:extLst>
            <c:ext xmlns:c16="http://schemas.microsoft.com/office/drawing/2014/chart" uri="{C3380CC4-5D6E-409C-BE32-E72D297353CC}">
              <c16:uniqueId val="{00000009-F884-40BF-8A6B-52D5211B9AF2}"/>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Challenge</a:t>
            </a:r>
            <a:br>
              <a:rPr lang="en-US" sz="1600" b="1" dirty="0">
                <a:solidFill>
                  <a:schemeClr val="accent6">
                    <a:lumMod val="25000"/>
                  </a:schemeClr>
                </a:solidFill>
              </a:rPr>
            </a:br>
            <a:r>
              <a:rPr lang="en-US" sz="1400" b="0" dirty="0">
                <a:solidFill>
                  <a:schemeClr val="accent6">
                    <a:lumMod val="25000"/>
                  </a:schemeClr>
                </a:solidFill>
              </a:rPr>
              <a:t>None</a:t>
            </a:r>
            <a:endParaRPr lang="en-US" sz="1600" b="0" dirty="0">
              <a:solidFill>
                <a:schemeClr val="accent6">
                  <a:lumMod val="25000"/>
                </a:schemeClr>
              </a:solidFill>
            </a:endParaRPr>
          </a:p>
        </c:rich>
      </c:tx>
      <c:layout>
        <c:manualLayout>
          <c:xMode val="edge"/>
          <c:yMode val="edge"/>
          <c:x val="0.27498554450224016"/>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5938-4C27-9166-68A70E2FF686}"/>
              </c:ext>
            </c:extLst>
          </c:dPt>
          <c:dLbls>
            <c:dLbl>
              <c:idx val="0"/>
              <c:layout>
                <c:manualLayout>
                  <c:x val="-3.3597062386432467E-3"/>
                  <c:y val="0.47115434100149245"/>
                </c:manualLayout>
              </c:layout>
              <c:tx>
                <c:rich>
                  <a:bodyPr rot="0" spcFirstLastPara="1" vertOverflow="ellipsis" vert="horz" wrap="square" lIns="38100" tIns="19050" rIns="38100" bIns="19050" anchor="ctr" anchorCtr="1">
                    <a:noAutofit/>
                  </a:bodyPr>
                  <a:lstStyle/>
                  <a:p>
                    <a:pPr>
                      <a:defRPr sz="1400" b="1" i="0" u="none" strike="noStrike" kern="1200" baseline="0">
                        <a:solidFill>
                          <a:schemeClr val="bg1"/>
                        </a:solidFill>
                        <a:latin typeface="+mn-lt"/>
                        <a:ea typeface="+mn-ea"/>
                        <a:cs typeface="+mn-cs"/>
                      </a:defRPr>
                    </a:pPr>
                    <a:r>
                      <a:rPr lang="en-US" sz="1400" b="1" i="0" u="none" strike="noStrike" kern="1200" baseline="0" dirty="0">
                        <a:solidFill>
                          <a:schemeClr val="bg1"/>
                        </a:solidFill>
                      </a:rPr>
                      <a:t>0%-30%</a:t>
                    </a:r>
                  </a:p>
                </c:rich>
              </c:tx>
              <c:spPr>
                <a:noFill/>
                <a:ln>
                  <a:noFill/>
                </a:ln>
                <a:effectLst/>
              </c:spPr>
              <c:txPr>
                <a:bodyPr rot="0" spcFirstLastPara="1" vertOverflow="ellipsis" vert="horz" wrap="square" lIns="38100" tIns="19050" rIns="38100" bIns="19050" anchor="ctr" anchorCtr="1">
                  <a:no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0.3643608250891715"/>
                      <c:h val="0.15178001646852968"/>
                    </c:manualLayout>
                  </c15:layout>
                </c:ext>
                <c:ext xmlns:c16="http://schemas.microsoft.com/office/drawing/2014/chart" uri="{C3380CC4-5D6E-409C-BE32-E72D297353CC}">
                  <c16:uniqueId val="{00000001-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3-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c:v>
                </c:pt>
                <c:pt idx="1">
                  <c:v>0</c:v>
                </c:pt>
              </c:numCache>
            </c:numRef>
          </c:val>
          <c:extLst>
            <c:ext xmlns:c16="http://schemas.microsoft.com/office/drawing/2014/chart" uri="{C3380CC4-5D6E-409C-BE32-E72D297353CC}">
              <c16:uniqueId val="{00000004-5938-4C27-9166-68A70E2FF686}"/>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5938-4C27-9166-68A70E2FF686}"/>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5938-4C27-9166-68A70E2FF686}"/>
              </c:ext>
            </c:extLst>
          </c:dPt>
          <c:dLbls>
            <c:dLbl>
              <c:idx val="0"/>
              <c:layout>
                <c:manualLayout>
                  <c:x val="-0.32098875260784709"/>
                  <c:y val="0.19627254773300382"/>
                </c:manualLayout>
              </c:layout>
              <c:tx>
                <c:rich>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13%-</a:t>
                    </a:r>
                    <a:fld id="{10A863FA-1E33-4D8E-821B-CE88D32330C7}" type="VALUE">
                      <a:rPr lang="en-US" sz="1400" b="1" i="0" u="none" strike="noStrike" kern="1200" baseline="0" smtClean="0">
                        <a:solidFill>
                          <a:schemeClr val="bg1"/>
                        </a:solidFill>
                      </a:rPr>
                      <a:pPr marL="0" marR="0" lvl="0" indent="0" algn="ctr" defTabSz="914400" rtl="0" eaLnBrk="1" fontAlgn="auto" latinLnBrk="0" hangingPunct="1">
                        <a:lnSpc>
                          <a:spcPct val="100000"/>
                        </a:lnSpc>
                        <a:spcBef>
                          <a:spcPts val="0"/>
                        </a:spcBef>
                        <a:spcAft>
                          <a:spcPts val="0"/>
                        </a:spcAft>
                        <a:buClrTx/>
                        <a:buSzTx/>
                        <a:buFontTx/>
                        <a:buNone/>
                        <a:tabLst/>
                        <a:defRPr sz="1400" b="1">
                          <a:solidFill>
                            <a:srgbClr val="000000">
                              <a:lumMod val="75000"/>
                              <a:lumOff val="25000"/>
                            </a:srgbClr>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6390559636572356"/>
                      <c:h val="6.0044823837054388E-2"/>
                    </c:manualLayout>
                  </c15:layout>
                  <c15:dlblFieldTable/>
                  <c15:showDataLabelsRange val="0"/>
                </c:ext>
                <c:ext xmlns:c16="http://schemas.microsoft.com/office/drawing/2014/chart" uri="{C3380CC4-5D6E-409C-BE32-E72D297353CC}">
                  <c16:uniqueId val="{00000006-5938-4C27-9166-68A70E2FF686}"/>
                </c:ext>
              </c:extLst>
            </c:dLbl>
            <c:dLbl>
              <c:idx val="1"/>
              <c:delete val="1"/>
              <c:extLst>
                <c:ext xmlns:c15="http://schemas.microsoft.com/office/drawing/2012/chart" uri="{CE6537A1-D6FC-4f65-9D91-7224C49458BB}"/>
                <c:ext xmlns:c16="http://schemas.microsoft.com/office/drawing/2014/chart" uri="{C3380CC4-5D6E-409C-BE32-E72D297353CC}">
                  <c16:uniqueId val="{00000008-5938-4C27-9166-68A70E2FF686}"/>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0.3</c:v>
                </c:pt>
                <c:pt idx="1">
                  <c:v>0.05</c:v>
                </c:pt>
              </c:numCache>
            </c:numRef>
          </c:val>
          <c:extLst>
            <c:ext xmlns:c16="http://schemas.microsoft.com/office/drawing/2014/chart" uri="{C3380CC4-5D6E-409C-BE32-E72D297353CC}">
              <c16:uniqueId val="{00000009-5938-4C27-9166-68A70E2FF686}"/>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Chargeback</a:t>
            </a:r>
          </a:p>
        </c:rich>
      </c:tx>
      <c:layout>
        <c:manualLayout>
          <c:xMode val="edge"/>
          <c:yMode val="edge"/>
          <c:x val="0.23688767122423782"/>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0FD6-4041-8F72-CA9AE893E344}"/>
              </c:ext>
            </c:extLst>
          </c:dPt>
          <c:dPt>
            <c:idx val="1"/>
            <c:bubble3D val="0"/>
            <c:explosion val="13"/>
            <c:spPr>
              <a:solidFill>
                <a:schemeClr val="bg1">
                  <a:lumMod val="95000"/>
                </a:schemeClr>
              </a:solidFill>
              <a:ln w="19050">
                <a:solidFill>
                  <a:schemeClr val="lt1"/>
                </a:solidFill>
              </a:ln>
              <a:effectLst/>
            </c:spPr>
            <c:extLst>
              <c:ext xmlns:c16="http://schemas.microsoft.com/office/drawing/2014/chart" uri="{C3380CC4-5D6E-409C-BE32-E72D297353CC}">
                <c16:uniqueId val="{00000003-0FD6-4041-8F72-CA9AE893E344}"/>
              </c:ext>
            </c:extLst>
          </c:dPt>
          <c:dLbls>
            <c:dLbl>
              <c:idx val="0"/>
              <c:layout>
                <c:manualLayout>
                  <c:x val="-0.19425116932498826"/>
                  <c:y val="8.7264390664402239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r>
                      <a:rPr lang="en-US" sz="1400" b="1" i="0" u="none" strike="noStrike" kern="1200" baseline="0" dirty="0">
                        <a:solidFill>
                          <a:schemeClr val="accent2"/>
                        </a:solidFill>
                      </a:rPr>
                      <a:t>0.20%</a:t>
                    </a: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accent2"/>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7889065172280297"/>
                      <c:h val="0.1109302677667615"/>
                    </c:manualLayout>
                  </c15:layout>
                </c:ext>
                <c:ext xmlns:c16="http://schemas.microsoft.com/office/drawing/2014/chart" uri="{C3380CC4-5D6E-409C-BE32-E72D297353CC}">
                  <c16:uniqueId val="{00000001-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3-0FD6-4041-8F72-CA9AE893E344}"/>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0.0%</c:formatCode>
                <c:ptCount val="2"/>
                <c:pt idx="0" formatCode="0.00%">
                  <c:v>2E-3</c:v>
                </c:pt>
                <c:pt idx="1">
                  <c:v>4.0000000000000001E-3</c:v>
                </c:pt>
              </c:numCache>
            </c:numRef>
          </c:val>
          <c:extLst>
            <c:ext xmlns:c16="http://schemas.microsoft.com/office/drawing/2014/chart" uri="{C3380CC4-5D6E-409C-BE32-E72D297353CC}">
              <c16:uniqueId val="{00000004-0FD6-4041-8F72-CA9AE893E344}"/>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0FD6-4041-8F72-CA9AE893E344}"/>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0FD6-4041-8F72-CA9AE893E344}"/>
              </c:ext>
            </c:extLst>
          </c:dPt>
          <c:dLbls>
            <c:dLbl>
              <c:idx val="0"/>
              <c:layout>
                <c:manualLayout>
                  <c:x val="-3.2158960899118377E-2"/>
                  <c:y val="-4.2892156862745175E-2"/>
                </c:manualLayout>
              </c:layout>
              <c:tx>
                <c:rich>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lang="en-US" sz="1400" b="1" i="0" u="none" strike="noStrike" kern="1200" baseline="0">
                        <a:solidFill>
                          <a:srgbClr val="FFFFFF"/>
                        </a:solidFill>
                        <a:latin typeface="+mn-lt"/>
                        <a:ea typeface="+mn-ea"/>
                        <a:cs typeface="+mn-cs"/>
                      </a:defRPr>
                    </a:pPr>
                    <a:r>
                      <a:rPr lang="en-US" sz="1400" b="1" i="0" u="none" strike="noStrike" kern="1200" baseline="0" dirty="0">
                        <a:solidFill>
                          <a:srgbClr val="FFFFFF"/>
                        </a:solidFill>
                      </a:rPr>
                      <a:t>0.43%</a:t>
                    </a:r>
                  </a:p>
                  <a:p>
                    <a:pPr marL="0" marR="0" lvl="0" indent="0" algn="ctr" defTabSz="914400" rtl="0" eaLnBrk="1" fontAlgn="auto" latinLnBrk="0" hangingPunct="1">
                      <a:lnSpc>
                        <a:spcPct val="100000"/>
                      </a:lnSpc>
                      <a:spcBef>
                        <a:spcPts val="0"/>
                      </a:spcBef>
                      <a:spcAft>
                        <a:spcPts val="0"/>
                      </a:spcAft>
                      <a:buClrTx/>
                      <a:buSzTx/>
                      <a:buFontTx/>
                      <a:buNone/>
                      <a:tabLst/>
                      <a:defRPr lang="en-US" sz="1400" b="1">
                        <a:solidFill>
                          <a:srgbClr val="FFFFFF"/>
                        </a:solidFill>
                      </a:defRPr>
                    </a:pPr>
                    <a:endParaRPr lang="en-US" dirty="0"/>
                  </a:p>
                </c:rich>
              </c:tx>
              <c:spPr>
                <a:noFill/>
                <a:ln>
                  <a:noFill/>
                </a:ln>
                <a:effectLst/>
              </c:spPr>
              <c:txPr>
                <a:bodyPr rot="0" spcFirstLastPara="1" vertOverflow="ellipsis" vert="horz" wrap="square" lIns="38100" tIns="19050" rIns="38100" bIns="1905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lang="en-US" sz="1400" b="1" i="0" u="none" strike="noStrike" kern="1200" baseline="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26195235210983242"/>
                      <c:h val="7.4346405228758169E-2"/>
                    </c:manualLayout>
                  </c15:layout>
                </c:ext>
                <c:ext xmlns:c16="http://schemas.microsoft.com/office/drawing/2014/chart" uri="{C3380CC4-5D6E-409C-BE32-E72D297353CC}">
                  <c16:uniqueId val="{00000006-0FD6-4041-8F72-CA9AE893E344}"/>
                </c:ext>
              </c:extLst>
            </c:dLbl>
            <c:dLbl>
              <c:idx val="1"/>
              <c:delete val="1"/>
              <c:extLst>
                <c:ext xmlns:c15="http://schemas.microsoft.com/office/drawing/2012/chart" uri="{CE6537A1-D6FC-4f65-9D91-7224C49458BB}"/>
                <c:ext xmlns:c16="http://schemas.microsoft.com/office/drawing/2014/chart" uri="{C3380CC4-5D6E-409C-BE32-E72D297353CC}">
                  <c16:uniqueId val="{00000008-0FD6-4041-8F72-CA9AE893E344}"/>
                </c:ext>
              </c:extLst>
            </c:dLbl>
            <c:spPr>
              <a:noFill/>
              <a:ln>
                <a:noFill/>
              </a:ln>
              <a:effectLst/>
            </c:spPr>
            <c:txPr>
              <a:bodyPr rot="0" spcFirstLastPara="1" vertOverflow="ellipsis" vert="horz" wrap="square" lIns="38100" tIns="19050" rIns="38100" bIns="19050" anchor="ctr" anchorCtr="0">
                <a:spAutoFit/>
              </a:bodyPr>
              <a:lstStyle/>
              <a:p>
                <a:pPr algn="ctr" rtl="0">
                  <a:defRPr lang="en-US" sz="1197"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0.0%</c:formatCode>
                <c:ptCount val="2"/>
                <c:pt idx="0">
                  <c:v>4.0000000000000001E-3</c:v>
                </c:pt>
                <c:pt idx="1">
                  <c:v>5.0000000000000001E-3</c:v>
                </c:pt>
              </c:numCache>
            </c:numRef>
          </c:val>
          <c:extLst>
            <c:ext xmlns:c16="http://schemas.microsoft.com/office/drawing/2014/chart" uri="{C3380CC4-5D6E-409C-BE32-E72D297353CC}">
              <c16:uniqueId val="{00000009-0FD6-4041-8F72-CA9AE893E344}"/>
            </c:ext>
          </c:extLst>
        </c:ser>
        <c:dLbls>
          <c:showLegendKey val="0"/>
          <c:showVal val="1"/>
          <c:showCatName val="0"/>
          <c:showSerName val="0"/>
          <c:showPercent val="0"/>
          <c:showBubbleSize val="0"/>
          <c:showLeaderLines val="0"/>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r>
              <a:rPr lang="en-US" sz="1600" b="1" dirty="0">
                <a:solidFill>
                  <a:schemeClr val="accent6">
                    <a:lumMod val="25000"/>
                  </a:schemeClr>
                </a:solidFill>
              </a:rPr>
              <a:t>Accept</a:t>
            </a:r>
          </a:p>
        </c:rich>
      </c:tx>
      <c:layout>
        <c:manualLayout>
          <c:xMode val="edge"/>
          <c:yMode val="edge"/>
          <c:x val="0.33143707158220603"/>
          <c:y val="1.415585919407131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accent6">
                  <a:lumMod val="25000"/>
                </a:schemeClr>
              </a:solidFill>
              <a:latin typeface="+mn-lt"/>
              <a:ea typeface="+mn-ea"/>
              <a:cs typeface="+mn-cs"/>
            </a:defRPr>
          </a:pPr>
          <a:endParaRPr lang="en-US"/>
        </a:p>
      </c:txPr>
    </c:title>
    <c:autoTitleDeleted val="0"/>
    <c:plotArea>
      <c:layout>
        <c:manualLayout>
          <c:layoutTarget val="inner"/>
          <c:xMode val="edge"/>
          <c:yMode val="edge"/>
          <c:x val="3.8205369564164149E-2"/>
          <c:y val="0.20747581009598118"/>
          <c:w val="0.9310293394979271"/>
          <c:h val="0.80993742922043677"/>
        </c:manualLayout>
      </c:layout>
      <c:doughnutChart>
        <c:varyColors val="1"/>
        <c:ser>
          <c:idx val="0"/>
          <c:order val="0"/>
          <c:tx>
            <c:strRef>
              <c:f>Sheet1!$B$1</c:f>
              <c:strCache>
                <c:ptCount val="1"/>
                <c:pt idx="0">
                  <c:v>ACI</c:v>
                </c:pt>
              </c:strCache>
            </c:strRef>
          </c:tx>
          <c:spPr>
            <a:solidFill>
              <a:schemeClr val="bg1">
                <a:lumMod val="95000"/>
              </a:schemeClr>
            </a:solidFill>
          </c:spPr>
          <c:dPt>
            <c:idx val="0"/>
            <c:bubble3D val="0"/>
            <c:spPr>
              <a:solidFill>
                <a:schemeClr val="accent2"/>
              </a:solidFill>
              <a:ln w="19050">
                <a:solidFill>
                  <a:schemeClr val="lt1"/>
                </a:solidFill>
              </a:ln>
              <a:effectLst/>
            </c:spPr>
            <c:extLst>
              <c:ext xmlns:c16="http://schemas.microsoft.com/office/drawing/2014/chart" uri="{C3380CC4-5D6E-409C-BE32-E72D297353CC}">
                <c16:uniqueId val="{00000001-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3-B85B-400A-B5AC-4AC08BFCD2B8}"/>
              </c:ext>
            </c:extLst>
          </c:dPt>
          <c:dLbls>
            <c:dLbl>
              <c:idx val="0"/>
              <c:layout>
                <c:manualLayout>
                  <c:x val="2.8076837070474849E-2"/>
                  <c:y val="-1.0904023699222953E-2"/>
                </c:manualLayout>
              </c:layout>
              <c:tx>
                <c:rich>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r>
                      <a:rPr lang="en-US" sz="1400" b="1" i="0" u="none" strike="noStrike" kern="1200" baseline="0" dirty="0">
                        <a:solidFill>
                          <a:schemeClr val="bg1"/>
                        </a:solidFill>
                      </a:rPr>
                      <a:t>&gt;</a:t>
                    </a:r>
                    <a:fld id="{10A863FA-1E33-4D8E-821B-CE88D32330C7}" type="VALUE">
                      <a:rPr lang="en-US" sz="1400" smtClean="0">
                        <a:solidFill>
                          <a:schemeClr val="bg1"/>
                        </a:solidFill>
                      </a:rPr>
                      <a:pPr>
                        <a:defRPr sz="1400" b="1">
                          <a:solidFill>
                            <a:schemeClr val="bg1"/>
                          </a:solidFill>
                        </a:defRPr>
                      </a:pPr>
                      <a:t>[VALUE]</a:t>
                    </a:fld>
                    <a:endParaRPr lang="en-US" sz="1400" b="1" i="0" u="none" strike="noStrike" kern="1200" baseline="0" dirty="0">
                      <a:solidFill>
                        <a:schemeClr val="bg1"/>
                      </a:solidFill>
                    </a:endParaRPr>
                  </a:p>
                </c:rich>
              </c:tx>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3828951668799615"/>
                      <c:h val="0.1109302677667615"/>
                    </c:manualLayout>
                  </c15:layout>
                  <c15:dlblFieldTable/>
                  <c15:showDataLabelsRange val="0"/>
                </c:ext>
                <c:ext xmlns:c16="http://schemas.microsoft.com/office/drawing/2014/chart" uri="{C3380CC4-5D6E-409C-BE32-E72D297353CC}">
                  <c16:uniqueId val="{00000001-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3-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Sheet1!$B$2:$B$3</c:f>
              <c:numCache>
                <c:formatCode>0%</c:formatCode>
                <c:ptCount val="2"/>
                <c:pt idx="0">
                  <c:v>0.96</c:v>
                </c:pt>
                <c:pt idx="1">
                  <c:v>0.04</c:v>
                </c:pt>
              </c:numCache>
            </c:numRef>
          </c:val>
          <c:extLst>
            <c:ext xmlns:c16="http://schemas.microsoft.com/office/drawing/2014/chart" uri="{C3380CC4-5D6E-409C-BE32-E72D297353CC}">
              <c16:uniqueId val="{00000004-B85B-400A-B5AC-4AC08BFCD2B8}"/>
            </c:ext>
          </c:extLst>
        </c:ser>
        <c:ser>
          <c:idx val="1"/>
          <c:order val="1"/>
          <c:tx>
            <c:strRef>
              <c:f>Sheet1!$C$1</c:f>
              <c:strCache>
                <c:ptCount val="1"/>
                <c:pt idx="0">
                  <c:v>Market</c:v>
                </c:pt>
              </c:strCache>
            </c:strRef>
          </c:tx>
          <c:spPr>
            <a:solidFill>
              <a:schemeClr val="bg1">
                <a:lumMod val="95000"/>
              </a:schemeClr>
            </a:solidFill>
          </c:spPr>
          <c:dPt>
            <c:idx val="0"/>
            <c:bubble3D val="0"/>
            <c:spPr>
              <a:solidFill>
                <a:schemeClr val="accent1"/>
              </a:solidFill>
              <a:ln w="19050">
                <a:solidFill>
                  <a:schemeClr val="lt1"/>
                </a:solidFill>
              </a:ln>
              <a:effectLst/>
            </c:spPr>
            <c:extLst>
              <c:ext xmlns:c16="http://schemas.microsoft.com/office/drawing/2014/chart" uri="{C3380CC4-5D6E-409C-BE32-E72D297353CC}">
                <c16:uniqueId val="{00000006-B85B-400A-B5AC-4AC08BFCD2B8}"/>
              </c:ext>
            </c:extLst>
          </c:dPt>
          <c:dPt>
            <c:idx val="1"/>
            <c:bubble3D val="0"/>
            <c:spPr>
              <a:solidFill>
                <a:schemeClr val="bg1">
                  <a:lumMod val="95000"/>
                </a:schemeClr>
              </a:solidFill>
              <a:ln w="19050">
                <a:solidFill>
                  <a:schemeClr val="lt1"/>
                </a:solidFill>
              </a:ln>
              <a:effectLst/>
            </c:spPr>
            <c:extLst>
              <c:ext xmlns:c16="http://schemas.microsoft.com/office/drawing/2014/chart" uri="{C3380CC4-5D6E-409C-BE32-E72D297353CC}">
                <c16:uniqueId val="{00000008-B85B-400A-B5AC-4AC08BFCD2B8}"/>
              </c:ext>
            </c:extLst>
          </c:dPt>
          <c:dLbls>
            <c:dLbl>
              <c:idx val="0"/>
              <c:layout>
                <c:manualLayout>
                  <c:x val="-0.23423851502109502"/>
                  <c:y val="6.905881676174537E-2"/>
                </c:manualLayout>
              </c:layout>
              <c:tx>
                <c:rich>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r>
                      <a:rPr lang="en-US" sz="1400" b="1" i="0" u="none" strike="noStrike" kern="1200" baseline="0" dirty="0">
                        <a:solidFill>
                          <a:schemeClr val="bg1"/>
                        </a:solidFill>
                      </a:rPr>
                      <a:t>75%-80%</a:t>
                    </a:r>
                  </a:p>
                </c:rich>
              </c:tx>
              <c:spPr>
                <a:noFill/>
                <a:ln>
                  <a:noFill/>
                </a:ln>
                <a:effectLst/>
              </c:spPr>
              <c:txPr>
                <a:bodyPr rot="0" spcFirstLastPara="1" vertOverflow="ellipsis" vert="horz" wrap="square" lIns="38100" tIns="19050" rIns="38100" bIns="19050" anchor="ctr"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sz="1400" b="1" i="0" u="none" strike="noStrike" kern="1200" baseline="0">
                      <a:solidFill>
                        <a:srgbClr val="000000">
                          <a:lumMod val="75000"/>
                          <a:lumOff val="25000"/>
                        </a:srgb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0.43954523898330189"/>
                      <c:h val="0.1109302677667615"/>
                    </c:manualLayout>
                  </c15:layout>
                </c:ext>
                <c:ext xmlns:c16="http://schemas.microsoft.com/office/drawing/2014/chart" uri="{C3380CC4-5D6E-409C-BE32-E72D297353CC}">
                  <c16:uniqueId val="{00000006-B85B-400A-B5AC-4AC08BFCD2B8}"/>
                </c:ext>
              </c:extLst>
            </c:dLbl>
            <c:dLbl>
              <c:idx val="1"/>
              <c:delete val="1"/>
              <c:extLst>
                <c:ext xmlns:c15="http://schemas.microsoft.com/office/drawing/2012/chart" uri="{CE6537A1-D6FC-4f65-9D91-7224C49458BB}"/>
                <c:ext xmlns:c16="http://schemas.microsoft.com/office/drawing/2014/chart" uri="{C3380CC4-5D6E-409C-BE32-E72D297353CC}">
                  <c16:uniqueId val="{00000008-B85B-400A-B5AC-4AC08BFCD2B8}"/>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numRef>
              <c:f>Sheet1!$A$2:$A$3</c:f>
              <c:numCache>
                <c:formatCode>General</c:formatCode>
                <c:ptCount val="2"/>
                <c:pt idx="0">
                  <c:v>1</c:v>
                </c:pt>
                <c:pt idx="1">
                  <c:v>2</c:v>
                </c:pt>
              </c:numCache>
            </c:numRef>
          </c:cat>
          <c:val>
            <c:numRef>
              <c:f>Sheet1!$C$2:$C$3</c:f>
              <c:numCache>
                <c:formatCode>0%</c:formatCode>
                <c:ptCount val="2"/>
                <c:pt idx="0">
                  <c:v>0.79</c:v>
                </c:pt>
                <c:pt idx="1">
                  <c:v>0.21</c:v>
                </c:pt>
              </c:numCache>
            </c:numRef>
          </c:val>
          <c:extLst>
            <c:ext xmlns:c16="http://schemas.microsoft.com/office/drawing/2014/chart" uri="{C3380CC4-5D6E-409C-BE32-E72D297353CC}">
              <c16:uniqueId val="{00000009-B85B-400A-B5AC-4AC08BFCD2B8}"/>
            </c:ext>
          </c:extLst>
        </c:ser>
        <c:dLbls>
          <c:showLegendKey val="0"/>
          <c:showVal val="1"/>
          <c:showCatName val="0"/>
          <c:showSerName val="0"/>
          <c:showPercent val="0"/>
          <c:showBubbleSize val="0"/>
          <c:showLeaderLines val="1"/>
        </c:dLbls>
        <c:firstSliceAng val="0"/>
        <c:holeSize val="33"/>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73414E-973F-4881-B586-5FB8CBB130B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334A7A88-DBBF-4CB2-8F55-00CAE1762EFE}">
      <dgm:prSet phldrT="[Text]" custT="1"/>
      <dgm:spPr>
        <a:solidFill>
          <a:schemeClr val="accent1">
            <a:lumMod val="75000"/>
          </a:schemeClr>
        </a:solidFill>
      </dgm:spPr>
      <dgm:t>
        <a:bodyPr/>
        <a:lstStyle/>
        <a:p>
          <a:r>
            <a:rPr lang="en-US" sz="900" dirty="0"/>
            <a:t>Director of Americas – </a:t>
          </a:r>
        </a:p>
        <a:p>
          <a:r>
            <a:rPr lang="en-US" sz="900" dirty="0"/>
            <a:t>Shyam Shah</a:t>
          </a:r>
        </a:p>
      </dgm:t>
    </dgm:pt>
    <dgm:pt modelId="{90627688-EC11-4A8C-A046-35E85C348085}" type="parTrans" cxnId="{F5941DBF-C8C3-46D0-9014-BA1D7F8EE00F}">
      <dgm:prSet/>
      <dgm:spPr>
        <a:solidFill>
          <a:schemeClr val="accent3"/>
        </a:solidFill>
        <a:ln>
          <a:solidFill>
            <a:schemeClr val="accent3"/>
          </a:solidFill>
        </a:ln>
      </dgm:spPr>
      <dgm:t>
        <a:bodyPr/>
        <a:lstStyle/>
        <a:p>
          <a:endParaRPr lang="en-US" sz="900"/>
        </a:p>
      </dgm:t>
    </dgm:pt>
    <dgm:pt modelId="{DE865A34-A01F-45A2-8997-E26CC6E19B40}" type="sibTrans" cxnId="{F5941DBF-C8C3-46D0-9014-BA1D7F8EE00F}">
      <dgm:prSet/>
      <dgm:spPr/>
      <dgm:t>
        <a:bodyPr/>
        <a:lstStyle/>
        <a:p>
          <a:endParaRPr lang="en-US" sz="900"/>
        </a:p>
      </dgm:t>
    </dgm:pt>
    <dgm:pt modelId="{B1B95EAC-5CE2-4A42-B490-CE21694B9C13}">
      <dgm:prSet phldrT="[Text]" custT="1"/>
      <dgm:spPr>
        <a:solidFill>
          <a:schemeClr val="accent2"/>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algn="ctr" defTabSz="400050">
            <a:lnSpc>
              <a:spcPct val="90000"/>
            </a:lnSpc>
            <a:spcBef>
              <a:spcPct val="0"/>
            </a:spcBef>
            <a:spcAft>
              <a:spcPct val="35000"/>
            </a:spcAft>
            <a:buNone/>
          </a:pPr>
          <a:r>
            <a:rPr lang="en-US" sz="900" b="1" kern="1200" dirty="0">
              <a:solidFill>
                <a:srgbClr val="FFFFFF"/>
              </a:solidFill>
              <a:latin typeface="Arial" panose="020B0604020202020204"/>
              <a:ea typeface="+mn-ea"/>
              <a:cs typeface="+mn-cs"/>
            </a:rPr>
            <a:t>VP Global Erika Dietrich – (U.S. Based)</a:t>
          </a:r>
        </a:p>
      </dgm:t>
    </dgm:pt>
    <dgm:pt modelId="{70E2A33D-8A4A-4D74-BDA8-3B09EBA1D4AE}" type="parTrans" cxnId="{92A31084-4C36-4CB3-8E42-C7E347FE4C17}">
      <dgm:prSet/>
      <dgm:spPr>
        <a:ln>
          <a:solidFill>
            <a:schemeClr val="tx2"/>
          </a:solidFill>
        </a:ln>
      </dgm:spPr>
      <dgm:t>
        <a:bodyPr/>
        <a:lstStyle/>
        <a:p>
          <a:endParaRPr lang="en-US" sz="900"/>
        </a:p>
      </dgm:t>
    </dgm:pt>
    <dgm:pt modelId="{0F0FB6C8-890D-4577-B119-E232274B6F0C}" type="sibTrans" cxnId="{92A31084-4C36-4CB3-8E42-C7E347FE4C17}">
      <dgm:prSet/>
      <dgm:spPr/>
      <dgm:t>
        <a:bodyPr/>
        <a:lstStyle/>
        <a:p>
          <a:endParaRPr lang="en-US" sz="900"/>
        </a:p>
      </dgm:t>
    </dgm:pt>
    <dgm:pt modelId="{8397FAFE-B72B-4D38-B104-E7A59C651D35}">
      <dgm:prSet phldrT="[Text]" custT="1"/>
      <dgm:spPr>
        <a:solidFill>
          <a:schemeClr val="accent3"/>
        </a:solidFill>
      </dgm:spPr>
      <dgm:t>
        <a:bodyPr/>
        <a:lstStyle/>
        <a:p>
          <a:r>
            <a:rPr lang="en-US" sz="900" dirty="0"/>
            <a:t>Desiree Leverich</a:t>
          </a:r>
        </a:p>
      </dgm:t>
    </dgm:pt>
    <dgm:pt modelId="{FFBA9215-1BBF-44ED-8D7B-C24AABF99BF6}" type="parTrans" cxnId="{6EC0EFCE-A010-4AAE-8F81-835773C1BA13}">
      <dgm:prSet/>
      <dgm:spPr>
        <a:solidFill>
          <a:schemeClr val="accent3"/>
        </a:solidFill>
        <a:ln>
          <a:solidFill>
            <a:schemeClr val="accent3"/>
          </a:solidFill>
        </a:ln>
      </dgm:spPr>
      <dgm:t>
        <a:bodyPr/>
        <a:lstStyle/>
        <a:p>
          <a:endParaRPr lang="en-US" sz="900"/>
        </a:p>
      </dgm:t>
    </dgm:pt>
    <dgm:pt modelId="{8EFD45F8-C86F-491E-8DAE-9EBF15653C40}" type="sibTrans" cxnId="{6EC0EFCE-A010-4AAE-8F81-835773C1BA13}">
      <dgm:prSet/>
      <dgm:spPr/>
      <dgm:t>
        <a:bodyPr/>
        <a:lstStyle/>
        <a:p>
          <a:endParaRPr lang="en-US" sz="900"/>
        </a:p>
      </dgm:t>
    </dgm:pt>
    <dgm:pt modelId="{1F52029C-D776-4642-AAF6-F5C1E52F61CF}">
      <dgm:prSet phldrT="[Text]" custT="1"/>
      <dgm:spPr>
        <a:solidFill>
          <a:schemeClr val="accent4"/>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Steven Ng</a:t>
          </a:r>
        </a:p>
      </dgm:t>
    </dgm:pt>
    <dgm:pt modelId="{3D42757C-0572-46DA-9AE4-0F6BCC14F03D}" type="parTrans" cxnId="{46B7642E-EF75-406A-9FAF-796823DCACDD}">
      <dgm:prSet/>
      <dgm:spPr>
        <a:ln>
          <a:solidFill>
            <a:schemeClr val="tx2"/>
          </a:solidFill>
        </a:ln>
      </dgm:spPr>
      <dgm:t>
        <a:bodyPr/>
        <a:lstStyle/>
        <a:p>
          <a:endParaRPr lang="en-US" sz="900"/>
        </a:p>
      </dgm:t>
    </dgm:pt>
    <dgm:pt modelId="{385FA69A-DBF0-425C-BF6C-C1666D4AD95A}" type="sibTrans" cxnId="{46B7642E-EF75-406A-9FAF-796823DCACDD}">
      <dgm:prSet/>
      <dgm:spPr/>
      <dgm:t>
        <a:bodyPr/>
        <a:lstStyle/>
        <a:p>
          <a:endParaRPr lang="en-US" sz="900"/>
        </a:p>
      </dgm:t>
    </dgm:pt>
    <dgm:pt modelId="{74AE21FA-3CC9-4CEB-8157-052012F37D91}">
      <dgm:prSet phldrT="[Text]" custT="1"/>
      <dgm:spPr>
        <a:solidFill>
          <a:schemeClr val="accent1">
            <a:lumMod val="75000"/>
          </a:schemeClr>
        </a:solidFill>
      </dgm:spPr>
      <dgm:t>
        <a:bodyPr/>
        <a:lstStyle/>
        <a:p>
          <a:r>
            <a:rPr lang="en-US" sz="900" dirty="0"/>
            <a:t>Manager of Risk EMEA – </a:t>
          </a:r>
        </a:p>
        <a:p>
          <a:r>
            <a:rPr lang="en-US" sz="900" dirty="0"/>
            <a:t>Julia Roberts</a:t>
          </a:r>
        </a:p>
      </dgm:t>
    </dgm:pt>
    <dgm:pt modelId="{5A79B857-AC26-4501-AA68-AA86FEC34400}" type="parTrans" cxnId="{0AE59A5A-16D8-4AE1-B839-DF4C2CBBCFC9}">
      <dgm:prSet/>
      <dgm:spPr>
        <a:solidFill>
          <a:schemeClr val="accent3"/>
        </a:solidFill>
        <a:ln>
          <a:solidFill>
            <a:schemeClr val="tx2"/>
          </a:solidFill>
        </a:ln>
      </dgm:spPr>
      <dgm:t>
        <a:bodyPr/>
        <a:lstStyle/>
        <a:p>
          <a:endParaRPr lang="en-US" sz="900"/>
        </a:p>
      </dgm:t>
    </dgm:pt>
    <dgm:pt modelId="{1BB7AC17-DBEC-4973-90DE-5C3BE49C4857}" type="sibTrans" cxnId="{0AE59A5A-16D8-4AE1-B839-DF4C2CBBCFC9}">
      <dgm:prSet/>
      <dgm:spPr/>
      <dgm:t>
        <a:bodyPr/>
        <a:lstStyle/>
        <a:p>
          <a:endParaRPr lang="en-US" sz="900"/>
        </a:p>
      </dgm:t>
    </dgm:pt>
    <dgm:pt modelId="{D30639CF-D0B5-4266-B813-76C5F1613183}">
      <dgm:prSet phldrT="[Text]" custT="1"/>
      <dgm:spPr>
        <a:solidFill>
          <a:srgbClr val="0A86C9"/>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Jennifer Fox</a:t>
          </a:r>
        </a:p>
      </dgm:t>
    </dgm:pt>
    <dgm:pt modelId="{09E37E0C-CFD9-4241-8E93-65EB74B33B40}" type="parTrans" cxnId="{1D6552B4-FB0E-4242-B848-5FB449610308}">
      <dgm:prSet/>
      <dgm:spPr>
        <a:ln>
          <a:solidFill>
            <a:schemeClr val="accent3"/>
          </a:solidFill>
        </a:ln>
      </dgm:spPr>
      <dgm:t>
        <a:bodyPr/>
        <a:lstStyle/>
        <a:p>
          <a:endParaRPr lang="en-US" sz="900"/>
        </a:p>
      </dgm:t>
    </dgm:pt>
    <dgm:pt modelId="{6335AE07-53D6-4C4A-A244-8B728ED2110C}" type="sibTrans" cxnId="{1D6552B4-FB0E-4242-B848-5FB449610308}">
      <dgm:prSet/>
      <dgm:spPr/>
      <dgm:t>
        <a:bodyPr/>
        <a:lstStyle/>
        <a:p>
          <a:endParaRPr lang="en-US" sz="900"/>
        </a:p>
      </dgm:t>
    </dgm:pt>
    <dgm:pt modelId="{F766AE6C-4A86-4529-9257-0FB72F854DBA}">
      <dgm:prSet phldrT="[Text]" custT="1"/>
      <dgm:spPr>
        <a:solidFill>
          <a:srgbClr val="0A86C9"/>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Nick Sarris</a:t>
          </a:r>
        </a:p>
      </dgm:t>
    </dgm:pt>
    <dgm:pt modelId="{AA96CE73-6419-4A93-A1DB-5C516DE499AA}" type="parTrans" cxnId="{DB287232-BAC9-4D87-8A14-0D3DCB031090}">
      <dgm:prSet/>
      <dgm:spPr>
        <a:solidFill>
          <a:schemeClr val="accent3"/>
        </a:solidFill>
        <a:ln>
          <a:solidFill>
            <a:schemeClr val="accent3"/>
          </a:solidFill>
        </a:ln>
      </dgm:spPr>
      <dgm:t>
        <a:bodyPr/>
        <a:lstStyle/>
        <a:p>
          <a:endParaRPr lang="en-US" sz="900"/>
        </a:p>
      </dgm:t>
    </dgm:pt>
    <dgm:pt modelId="{73B87DAE-8340-47C2-ACA6-6AFE8816EAC0}" type="sibTrans" cxnId="{DB287232-BAC9-4D87-8A14-0D3DCB031090}">
      <dgm:prSet/>
      <dgm:spPr/>
      <dgm:t>
        <a:bodyPr/>
        <a:lstStyle/>
        <a:p>
          <a:endParaRPr lang="en-US" sz="900"/>
        </a:p>
      </dgm:t>
    </dgm:pt>
    <dgm:pt modelId="{33E60BC7-C6B2-4168-9B83-5E76DBA4858D}">
      <dgm:prSet phldrT="[Text]" custT="1"/>
      <dgm:spPr>
        <a:solidFill>
          <a:srgbClr val="666666"/>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Whitney Henry</a:t>
          </a:r>
        </a:p>
      </dgm:t>
    </dgm:pt>
    <dgm:pt modelId="{74754DA5-BDD0-4988-BA19-5C88834B7683}" type="parTrans" cxnId="{DD4DBE44-2AA2-4F96-8785-B67D7A9DBB22}">
      <dgm:prSet/>
      <dgm:spPr>
        <a:solidFill>
          <a:schemeClr val="accent3"/>
        </a:solidFill>
        <a:ln>
          <a:solidFill>
            <a:schemeClr val="accent3"/>
          </a:solidFill>
        </a:ln>
      </dgm:spPr>
      <dgm:t>
        <a:bodyPr/>
        <a:lstStyle/>
        <a:p>
          <a:endParaRPr lang="en-US" sz="900"/>
        </a:p>
      </dgm:t>
    </dgm:pt>
    <dgm:pt modelId="{F0F830D2-435A-4451-A68A-8B05EAD7A631}" type="sibTrans" cxnId="{DD4DBE44-2AA2-4F96-8785-B67D7A9DBB22}">
      <dgm:prSet/>
      <dgm:spPr/>
      <dgm:t>
        <a:bodyPr/>
        <a:lstStyle/>
        <a:p>
          <a:endParaRPr lang="en-US" sz="900"/>
        </a:p>
      </dgm:t>
    </dgm:pt>
    <dgm:pt modelId="{0769A7E3-1898-440F-8A83-5E808505E25F}">
      <dgm:prSet phldrT="[Text]" custT="1"/>
      <dgm:spPr>
        <a:solidFill>
          <a:schemeClr val="accent1">
            <a:lumMod val="75000"/>
          </a:schemeClr>
        </a:solidFill>
      </dgm:spPr>
      <dgm:t>
        <a:bodyPr/>
        <a:lstStyle/>
        <a:p>
          <a:r>
            <a:rPr lang="en-US" sz="900" dirty="0"/>
            <a:t>Manager of APAC –</a:t>
          </a:r>
        </a:p>
        <a:p>
          <a:r>
            <a:rPr lang="en-US" sz="900" dirty="0"/>
            <a:t> Kerrie Sherwood</a:t>
          </a:r>
        </a:p>
      </dgm:t>
    </dgm:pt>
    <dgm:pt modelId="{BD5ED065-56D5-4429-9CB0-89BA970F2820}" type="parTrans" cxnId="{A90FB7BA-29E7-4BD9-A741-782DFBD3D4F2}">
      <dgm:prSet/>
      <dgm:spPr>
        <a:ln>
          <a:solidFill>
            <a:schemeClr val="tx2"/>
          </a:solidFill>
        </a:ln>
      </dgm:spPr>
      <dgm:t>
        <a:bodyPr/>
        <a:lstStyle/>
        <a:p>
          <a:endParaRPr lang="en-US" sz="900"/>
        </a:p>
      </dgm:t>
    </dgm:pt>
    <dgm:pt modelId="{0D0264CE-D45D-489F-9E81-B6AA2ACF4A3E}" type="sibTrans" cxnId="{A90FB7BA-29E7-4BD9-A741-782DFBD3D4F2}">
      <dgm:prSet/>
      <dgm:spPr/>
      <dgm:t>
        <a:bodyPr/>
        <a:lstStyle/>
        <a:p>
          <a:endParaRPr lang="en-US" sz="900"/>
        </a:p>
      </dgm:t>
    </dgm:pt>
    <dgm:pt modelId="{27710952-E41F-47AF-87B9-54BEBC5FE9E0}">
      <dgm:prSet phldrT="[Text]" custT="1"/>
      <dgm:spPr>
        <a:solidFill>
          <a:schemeClr val="accent4"/>
        </a:solidFill>
      </dgm:spPr>
      <dgm:t>
        <a:bodyPr/>
        <a:lstStyle/>
        <a:p>
          <a:r>
            <a:rPr lang="en-US" sz="900" dirty="0"/>
            <a:t>Ashley Wilson</a:t>
          </a:r>
        </a:p>
      </dgm:t>
    </dgm:pt>
    <dgm:pt modelId="{F3E23D0B-DA72-4E65-A38C-E8E2BFC65432}" type="parTrans" cxnId="{E0FFAB26-5300-45FF-AF0C-EB86AB034E0F}">
      <dgm:prSet/>
      <dgm:spPr>
        <a:solidFill>
          <a:schemeClr val="accent3"/>
        </a:solidFill>
        <a:ln>
          <a:solidFill>
            <a:schemeClr val="accent3"/>
          </a:solidFill>
        </a:ln>
      </dgm:spPr>
      <dgm:t>
        <a:bodyPr/>
        <a:lstStyle/>
        <a:p>
          <a:endParaRPr lang="en-US" sz="900"/>
        </a:p>
      </dgm:t>
    </dgm:pt>
    <dgm:pt modelId="{B592B90F-98A6-45A2-8FD4-84156801D2F9}" type="sibTrans" cxnId="{E0FFAB26-5300-45FF-AF0C-EB86AB034E0F}">
      <dgm:prSet/>
      <dgm:spPr/>
      <dgm:t>
        <a:bodyPr/>
        <a:lstStyle/>
        <a:p>
          <a:endParaRPr lang="en-US" sz="900"/>
        </a:p>
      </dgm:t>
    </dgm:pt>
    <dgm:pt modelId="{D2DAB8E2-0658-48AA-9A2F-4B34D5CC7335}">
      <dgm:prSet phldrT="[Text]" custT="1"/>
      <dgm:spPr>
        <a:solidFill>
          <a:schemeClr val="accent3"/>
        </a:solidFill>
      </dgm:spPr>
      <dgm:t>
        <a:bodyPr/>
        <a:lstStyle/>
        <a:p>
          <a:r>
            <a:rPr lang="en-GB" sz="900" dirty="0"/>
            <a:t>Craig Jones</a:t>
          </a:r>
          <a:endParaRPr lang="en-US" sz="900" i="1" dirty="0"/>
        </a:p>
      </dgm:t>
    </dgm:pt>
    <dgm:pt modelId="{DB52122F-B8AB-45DF-AE09-B6A15E481026}" type="parTrans" cxnId="{92CEE387-BFFD-4F8B-81AD-5882B74B6C6D}">
      <dgm:prSet/>
      <dgm:spPr>
        <a:solidFill>
          <a:schemeClr val="accent3"/>
        </a:solidFill>
        <a:ln>
          <a:solidFill>
            <a:schemeClr val="accent3"/>
          </a:solidFill>
        </a:ln>
      </dgm:spPr>
      <dgm:t>
        <a:bodyPr/>
        <a:lstStyle/>
        <a:p>
          <a:endParaRPr lang="en-US" sz="900"/>
        </a:p>
      </dgm:t>
    </dgm:pt>
    <dgm:pt modelId="{C7E22BA9-6290-488A-9DB4-45F491695747}" type="sibTrans" cxnId="{92CEE387-BFFD-4F8B-81AD-5882B74B6C6D}">
      <dgm:prSet/>
      <dgm:spPr/>
      <dgm:t>
        <a:bodyPr/>
        <a:lstStyle/>
        <a:p>
          <a:endParaRPr lang="en-US" sz="900"/>
        </a:p>
      </dgm:t>
    </dgm:pt>
    <dgm:pt modelId="{32E05EC3-7CC4-4A50-B4F7-6B16D467F6F4}">
      <dgm:prSet phldrT="[Text]" custT="1"/>
      <dgm:spPr>
        <a:solidFill>
          <a:schemeClr val="accent1"/>
        </a:solidFill>
      </dgm:spPr>
      <dgm:t>
        <a:bodyPr/>
        <a:lstStyle/>
        <a:p>
          <a:r>
            <a:rPr lang="en-US" sz="900" dirty="0"/>
            <a:t>Brian Siao</a:t>
          </a:r>
        </a:p>
      </dgm:t>
    </dgm:pt>
    <dgm:pt modelId="{84B9D362-71DD-439F-B551-8D63A769ADBA}" type="parTrans" cxnId="{34EFB45F-B887-4CCD-9B0C-2768E1A61602}">
      <dgm:prSet/>
      <dgm:spPr>
        <a:ln>
          <a:solidFill>
            <a:schemeClr val="tx2"/>
          </a:solidFill>
        </a:ln>
      </dgm:spPr>
      <dgm:t>
        <a:bodyPr/>
        <a:lstStyle/>
        <a:p>
          <a:endParaRPr lang="en-US" sz="900"/>
        </a:p>
      </dgm:t>
    </dgm:pt>
    <dgm:pt modelId="{97CC5D69-BBFF-4273-BAE8-D79F262A9D39}" type="sibTrans" cxnId="{34EFB45F-B887-4CCD-9B0C-2768E1A61602}">
      <dgm:prSet/>
      <dgm:spPr/>
      <dgm:t>
        <a:bodyPr/>
        <a:lstStyle/>
        <a:p>
          <a:endParaRPr lang="en-US" sz="900"/>
        </a:p>
      </dgm:t>
    </dgm:pt>
    <dgm:pt modelId="{EBF40E68-F707-427E-BB35-BA5152B4B698}">
      <dgm:prSet phldrT="[Text]" custT="1"/>
      <dgm:spPr>
        <a:solidFill>
          <a:schemeClr val="accent4"/>
        </a:solidFill>
      </dgm:spPr>
      <dgm:t>
        <a:bodyPr/>
        <a:lstStyle/>
        <a:p>
          <a:r>
            <a:rPr lang="en-US" sz="900" i="0" dirty="0"/>
            <a:t>Cyrus Mwangi</a:t>
          </a:r>
        </a:p>
      </dgm:t>
    </dgm:pt>
    <dgm:pt modelId="{C6356938-28D3-40BE-81F1-46B5C3E3D48A}" type="sibTrans" cxnId="{CEFE41D4-BB2D-48A7-88DC-6F89E5968CDB}">
      <dgm:prSet/>
      <dgm:spPr/>
      <dgm:t>
        <a:bodyPr/>
        <a:lstStyle/>
        <a:p>
          <a:endParaRPr lang="en-US" sz="900"/>
        </a:p>
      </dgm:t>
    </dgm:pt>
    <dgm:pt modelId="{1F656251-ECE4-4BBD-A317-29A7E3299E31}" type="parTrans" cxnId="{CEFE41D4-BB2D-48A7-88DC-6F89E5968CDB}">
      <dgm:prSet/>
      <dgm:spPr>
        <a:solidFill>
          <a:schemeClr val="accent3"/>
        </a:solidFill>
        <a:ln>
          <a:solidFill>
            <a:schemeClr val="accent3"/>
          </a:solidFill>
        </a:ln>
      </dgm:spPr>
      <dgm:t>
        <a:bodyPr/>
        <a:lstStyle/>
        <a:p>
          <a:endParaRPr lang="en-US" sz="900"/>
        </a:p>
      </dgm:t>
    </dgm:pt>
    <dgm:pt modelId="{9511DD5F-C6F4-4778-A646-25E46754194F}">
      <dgm:prSet phldrT="[Text]" custT="1"/>
      <dgm:spPr>
        <a:solidFill>
          <a:srgbClr val="0A86C9"/>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Renee Tu</a:t>
          </a:r>
        </a:p>
      </dgm:t>
    </dgm:pt>
    <dgm:pt modelId="{4E7FE5A7-0DF6-4D8E-B1C6-1DB239AEA26D}" type="parTrans" cxnId="{923CA748-05D6-4A77-9488-6B6490CB34D6}">
      <dgm:prSet/>
      <dgm:spPr>
        <a:ln>
          <a:solidFill>
            <a:schemeClr val="tx2"/>
          </a:solidFill>
        </a:ln>
      </dgm:spPr>
      <dgm:t>
        <a:bodyPr/>
        <a:lstStyle/>
        <a:p>
          <a:endParaRPr lang="en-US" sz="900"/>
        </a:p>
      </dgm:t>
    </dgm:pt>
    <dgm:pt modelId="{0392DB78-0A52-4BC0-95F5-64ABF6829B5D}" type="sibTrans" cxnId="{923CA748-05D6-4A77-9488-6B6490CB34D6}">
      <dgm:prSet/>
      <dgm:spPr/>
      <dgm:t>
        <a:bodyPr/>
        <a:lstStyle/>
        <a:p>
          <a:endParaRPr lang="en-US" sz="900"/>
        </a:p>
      </dgm:t>
    </dgm:pt>
    <dgm:pt modelId="{DEC839FF-10D7-41A2-946F-D851D952695F}">
      <dgm:prSet phldrT="[Text]" custT="1"/>
      <dgm:spPr>
        <a:solidFill>
          <a:schemeClr val="accent4"/>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Willa Jiang</a:t>
          </a:r>
        </a:p>
      </dgm:t>
    </dgm:pt>
    <dgm:pt modelId="{63B558C6-7900-46B4-B5D3-65046CA8F299}" type="parTrans" cxnId="{5E76BC2D-FA5A-4CBA-923B-A9C5547ECA8D}">
      <dgm:prSet/>
      <dgm:spPr>
        <a:solidFill>
          <a:schemeClr val="accent3"/>
        </a:solidFill>
        <a:ln>
          <a:solidFill>
            <a:schemeClr val="accent3"/>
          </a:solidFill>
        </a:ln>
      </dgm:spPr>
      <dgm:t>
        <a:bodyPr/>
        <a:lstStyle/>
        <a:p>
          <a:endParaRPr lang="en-US" sz="900"/>
        </a:p>
      </dgm:t>
    </dgm:pt>
    <dgm:pt modelId="{97F5D5E3-E39D-4576-A9DA-19731617EBC6}" type="sibTrans" cxnId="{5E76BC2D-FA5A-4CBA-923B-A9C5547ECA8D}">
      <dgm:prSet/>
      <dgm:spPr/>
      <dgm:t>
        <a:bodyPr/>
        <a:lstStyle/>
        <a:p>
          <a:endParaRPr lang="en-US" sz="900"/>
        </a:p>
      </dgm:t>
    </dgm:pt>
    <dgm:pt modelId="{B02B24EA-54ED-423D-9037-8CC9D516FDAA}">
      <dgm:prSet phldrT="[Text]" custT="1"/>
      <dgm:spPr>
        <a:solidFill>
          <a:schemeClr val="accent4"/>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Sharell Barshishat</a:t>
          </a:r>
        </a:p>
      </dgm:t>
    </dgm:pt>
    <dgm:pt modelId="{8C1A1222-C453-436F-B605-A484E3A0827D}" type="parTrans" cxnId="{A1EB5EDB-4DB2-4059-8289-CCED760F9F9C}">
      <dgm:prSet/>
      <dgm:spPr>
        <a:solidFill>
          <a:schemeClr val="accent3"/>
        </a:solidFill>
        <a:ln>
          <a:solidFill>
            <a:schemeClr val="accent3"/>
          </a:solidFill>
        </a:ln>
      </dgm:spPr>
      <dgm:t>
        <a:bodyPr/>
        <a:lstStyle/>
        <a:p>
          <a:endParaRPr lang="en-US" sz="900"/>
        </a:p>
      </dgm:t>
    </dgm:pt>
    <dgm:pt modelId="{F51758A5-F4E9-408A-9715-C09586F91230}" type="sibTrans" cxnId="{A1EB5EDB-4DB2-4059-8289-CCED760F9F9C}">
      <dgm:prSet/>
      <dgm:spPr/>
      <dgm:t>
        <a:bodyPr/>
        <a:lstStyle/>
        <a:p>
          <a:endParaRPr lang="en-US" sz="900"/>
        </a:p>
      </dgm:t>
    </dgm:pt>
    <dgm:pt modelId="{324188AB-FD3A-4DB2-AE54-03BA5DCCF9B7}">
      <dgm:prSet phldrT="[Text]" custT="1"/>
      <dgm:spPr>
        <a:solidFill>
          <a:srgbClr val="999999"/>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t>Pat </a:t>
          </a:r>
          <a:r>
            <a:rPr lang="en-US" sz="900" kern="1200" dirty="0">
              <a:solidFill>
                <a:srgbClr val="FFFFFF"/>
              </a:solidFill>
              <a:latin typeface="Arial" panose="020B0604020202020204"/>
              <a:ea typeface="+mn-ea"/>
              <a:cs typeface="+mn-cs"/>
            </a:rPr>
            <a:t>Hengeveld</a:t>
          </a:r>
        </a:p>
      </dgm:t>
    </dgm:pt>
    <dgm:pt modelId="{3F520D6E-D582-4628-83FC-55B60D2B847F}" type="sibTrans" cxnId="{16474A95-AD7C-4259-B55E-F53559772B12}">
      <dgm:prSet/>
      <dgm:spPr/>
      <dgm:t>
        <a:bodyPr/>
        <a:lstStyle/>
        <a:p>
          <a:endParaRPr lang="en-US" sz="900"/>
        </a:p>
      </dgm:t>
    </dgm:pt>
    <dgm:pt modelId="{9A2225F4-12CB-402A-BA03-13C830751433}" type="parTrans" cxnId="{16474A95-AD7C-4259-B55E-F53559772B12}">
      <dgm:prSet/>
      <dgm:spPr>
        <a:solidFill>
          <a:schemeClr val="accent3"/>
        </a:solidFill>
        <a:ln>
          <a:solidFill>
            <a:schemeClr val="accent3"/>
          </a:solidFill>
        </a:ln>
      </dgm:spPr>
      <dgm:t>
        <a:bodyPr/>
        <a:lstStyle/>
        <a:p>
          <a:endParaRPr lang="en-US" sz="900"/>
        </a:p>
      </dgm:t>
    </dgm:pt>
    <dgm:pt modelId="{EBA6D624-D594-46FD-963A-9362F1996454}">
      <dgm:prSet phldrT="[Text]" custT="1"/>
      <dgm:spPr>
        <a:solidFill>
          <a:schemeClr val="accent4"/>
        </a:solidFill>
      </dgm:spPr>
      <dgm:t>
        <a:bodyPr/>
        <a:lstStyle/>
        <a:p>
          <a:r>
            <a:rPr lang="en-US" sz="900" dirty="0"/>
            <a:t>Clement Kan –</a:t>
          </a:r>
          <a:r>
            <a:rPr lang="en-GB" sz="900" dirty="0"/>
            <a:t> </a:t>
          </a:r>
          <a:r>
            <a:rPr lang="en-GB" sz="900" i="1" dirty="0"/>
            <a:t>Singapore</a:t>
          </a:r>
          <a:endParaRPr lang="en-US" sz="900" i="1" dirty="0"/>
        </a:p>
      </dgm:t>
    </dgm:pt>
    <dgm:pt modelId="{442ACCFB-3003-41ED-8D63-D6FF059877D9}" type="sibTrans" cxnId="{D6776121-48BF-4C70-9482-90384A1A2BCE}">
      <dgm:prSet/>
      <dgm:spPr/>
      <dgm:t>
        <a:bodyPr/>
        <a:lstStyle/>
        <a:p>
          <a:endParaRPr lang="en-US" sz="900"/>
        </a:p>
      </dgm:t>
    </dgm:pt>
    <dgm:pt modelId="{80E9E1A8-C7E1-47EF-B21A-2239636DCF22}" type="parTrans" cxnId="{D6776121-48BF-4C70-9482-90384A1A2BCE}">
      <dgm:prSet/>
      <dgm:spPr>
        <a:ln>
          <a:solidFill>
            <a:schemeClr val="tx2"/>
          </a:solidFill>
        </a:ln>
      </dgm:spPr>
      <dgm:t>
        <a:bodyPr/>
        <a:lstStyle/>
        <a:p>
          <a:endParaRPr lang="en-US" sz="900"/>
        </a:p>
      </dgm:t>
    </dgm:pt>
    <dgm:pt modelId="{B531A820-488B-407B-9858-A51C7FA2BAF8}">
      <dgm:prSet phldrT="[Text]" custT="1"/>
      <dgm:spPr>
        <a:solidFill>
          <a:schemeClr val="accent4"/>
        </a:solidFill>
      </dgm:spPr>
      <dgm:t>
        <a:bodyPr/>
        <a:lstStyle/>
        <a:p>
          <a:r>
            <a:rPr lang="en-US" sz="900" dirty="0"/>
            <a:t>Raheel Ahmad</a:t>
          </a:r>
        </a:p>
      </dgm:t>
    </dgm:pt>
    <dgm:pt modelId="{1CB3FA4A-4741-4AEA-9494-536AF30FF104}" type="parTrans" cxnId="{B4C13765-7F53-4CE5-A5D7-3AE08B1EECE3}">
      <dgm:prSet/>
      <dgm:spPr>
        <a:solidFill>
          <a:schemeClr val="accent3"/>
        </a:solidFill>
        <a:ln>
          <a:solidFill>
            <a:schemeClr val="accent3"/>
          </a:solidFill>
        </a:ln>
      </dgm:spPr>
      <dgm:t>
        <a:bodyPr/>
        <a:lstStyle/>
        <a:p>
          <a:endParaRPr lang="en-US" sz="900"/>
        </a:p>
      </dgm:t>
    </dgm:pt>
    <dgm:pt modelId="{D97AB944-54AC-48E0-9D4C-CB0E04DAD664}" type="sibTrans" cxnId="{B4C13765-7F53-4CE5-A5D7-3AE08B1EECE3}">
      <dgm:prSet/>
      <dgm:spPr/>
      <dgm:t>
        <a:bodyPr/>
        <a:lstStyle/>
        <a:p>
          <a:endParaRPr lang="en-US" sz="900"/>
        </a:p>
      </dgm:t>
    </dgm:pt>
    <dgm:pt modelId="{2A7E52C1-4D7E-4CEE-8F54-F5AF22FEE58B}">
      <dgm:prSet phldrT="[Text]" custT="1"/>
      <dgm:spPr>
        <a:solidFill>
          <a:schemeClr val="accent1"/>
        </a:solidFill>
        <a:ln w="12700" cap="flat" cmpd="sng" algn="ctr">
          <a:solidFill>
            <a:srgbClr val="FFFFFF">
              <a:hueOff val="0"/>
              <a:satOff val="0"/>
              <a:lumOff val="0"/>
              <a:alphaOff val="0"/>
            </a:srgbClr>
          </a:solidFill>
          <a:prstDash val="solid"/>
          <a:miter lim="800000"/>
        </a:ln>
        <a:effectLst/>
      </dgm:spPr>
      <dgm:t>
        <a:bodyPr spcFirstLastPara="0" vert="horz" wrap="square" lIns="5715" tIns="5715" rIns="5715" bIns="5715" numCol="1" spcCol="1270" anchor="ctr" anchorCtr="0"/>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Samar Shah</a:t>
          </a:r>
        </a:p>
      </dgm:t>
    </dgm:pt>
    <dgm:pt modelId="{009CAC7D-CDE8-46CE-86C1-A9F7538FF004}" type="parTrans" cxnId="{C657A4A3-19EB-4132-8BD5-EEFF1D44FF9B}">
      <dgm:prSet/>
      <dgm:spPr>
        <a:ln>
          <a:solidFill>
            <a:schemeClr val="tx2"/>
          </a:solidFill>
        </a:ln>
      </dgm:spPr>
      <dgm:t>
        <a:bodyPr/>
        <a:lstStyle/>
        <a:p>
          <a:endParaRPr lang="en-US"/>
        </a:p>
      </dgm:t>
    </dgm:pt>
    <dgm:pt modelId="{ACCD4C0A-7153-4BBE-ABDB-5CF681E701AB}" type="sibTrans" cxnId="{C657A4A3-19EB-4132-8BD5-EEFF1D44FF9B}">
      <dgm:prSet/>
      <dgm:spPr/>
      <dgm:t>
        <a:bodyPr/>
        <a:lstStyle/>
        <a:p>
          <a:endParaRPr lang="en-US"/>
        </a:p>
      </dgm:t>
    </dgm:pt>
    <dgm:pt modelId="{CE99A6D8-824B-49A6-B3A1-400AADC2E355}">
      <dgm:prSet phldrT="[Text]" custT="1"/>
      <dgm:spPr>
        <a:solidFill>
          <a:schemeClr val="accent1"/>
        </a:solidFill>
      </dgm:spPr>
      <dgm:t>
        <a:bodyPr/>
        <a:lstStyle/>
        <a:p>
          <a:pPr marL="0" lvl="0" indent="0" algn="ctr" defTabSz="400050">
            <a:lnSpc>
              <a:spcPct val="90000"/>
            </a:lnSpc>
            <a:spcBef>
              <a:spcPct val="0"/>
            </a:spcBef>
            <a:spcAft>
              <a:spcPct val="35000"/>
            </a:spcAft>
          </a:pPr>
          <a:r>
            <a:rPr lang="en-US" sz="900" kern="1200" dirty="0"/>
            <a:t>Nandkishor Rajak –</a:t>
          </a:r>
        </a:p>
        <a:p>
          <a:pPr marL="0" lvl="0" indent="0" algn="ctr" defTabSz="400050">
            <a:lnSpc>
              <a:spcPct val="90000"/>
            </a:lnSpc>
            <a:spcBef>
              <a:spcPct val="0"/>
            </a:spcBef>
            <a:spcAft>
              <a:spcPct val="35000"/>
            </a:spcAft>
          </a:pPr>
          <a:r>
            <a:rPr lang="en-US" sz="800" b="1" i="1" kern="1200" dirty="0"/>
            <a:t>Mumbai</a:t>
          </a:r>
          <a:r>
            <a:rPr lang="en-US" sz="800" i="1" kern="1200" dirty="0"/>
            <a:t> </a:t>
          </a:r>
          <a:endParaRPr lang="en-US" sz="900" i="1" kern="1200" dirty="0">
            <a:solidFill>
              <a:srgbClr val="FFFFFF"/>
            </a:solidFill>
            <a:latin typeface="Arial" panose="020B0604020202020204"/>
            <a:ea typeface="+mn-ea"/>
            <a:cs typeface="+mn-cs"/>
          </a:endParaRPr>
        </a:p>
      </dgm:t>
    </dgm:pt>
    <dgm:pt modelId="{A1AC7540-8AEF-42D6-9961-AF06A052D7B5}" type="parTrans" cxnId="{A2214AB2-D49E-4BED-B579-E59C58925E90}">
      <dgm:prSet/>
      <dgm:spPr>
        <a:noFill/>
        <a:ln w="12700" cap="flat" cmpd="sng" algn="ctr">
          <a:solidFill>
            <a:srgbClr val="44546A"/>
          </a:solidFill>
          <a:prstDash val="solid"/>
          <a:miter lim="800000"/>
        </a:ln>
        <a:effectLst/>
      </dgm:spPr>
      <dgm:t>
        <a:bodyPr/>
        <a:lstStyle/>
        <a:p>
          <a:endParaRPr lang="en-US"/>
        </a:p>
      </dgm:t>
    </dgm:pt>
    <dgm:pt modelId="{41740A9C-3575-4D65-ACE8-AC106F91BA83}" type="sibTrans" cxnId="{A2214AB2-D49E-4BED-B579-E59C58925E90}">
      <dgm:prSet/>
      <dgm:spPr/>
      <dgm:t>
        <a:bodyPr/>
        <a:lstStyle/>
        <a:p>
          <a:endParaRPr lang="en-US"/>
        </a:p>
      </dgm:t>
    </dgm:pt>
    <dgm:pt modelId="{E560F239-E1F9-4B82-A711-F81156A8E0C2}">
      <dgm:prSet phldrT="[Text]" custT="1"/>
      <dgm:spPr>
        <a:solidFill>
          <a:schemeClr val="accent4"/>
        </a:solidFill>
      </dgm:spPr>
      <dgm:t>
        <a:bodyPr/>
        <a:lstStyle/>
        <a:p>
          <a:pPr marL="0" lvl="0" indent="0" algn="ctr" defTabSz="400050">
            <a:lnSpc>
              <a:spcPct val="90000"/>
            </a:lnSpc>
            <a:spcBef>
              <a:spcPct val="0"/>
            </a:spcBef>
            <a:spcAft>
              <a:spcPct val="35000"/>
            </a:spcAft>
          </a:pPr>
          <a:r>
            <a:rPr lang="en-US" sz="900" i="0" kern="1200" dirty="0"/>
            <a:t>Daniel Tressi – </a:t>
          </a:r>
        </a:p>
        <a:p>
          <a:pPr marL="0" lvl="0" indent="0" algn="ctr" defTabSz="400050">
            <a:lnSpc>
              <a:spcPct val="90000"/>
            </a:lnSpc>
            <a:spcBef>
              <a:spcPct val="0"/>
            </a:spcBef>
            <a:spcAft>
              <a:spcPct val="35000"/>
            </a:spcAft>
          </a:pPr>
          <a:r>
            <a:rPr lang="en-US" sz="900" b="0" i="0" kern="1200" dirty="0"/>
            <a:t>São Paulo</a:t>
          </a:r>
          <a:endParaRPr lang="en-US" sz="900" i="1" kern="1200" dirty="0">
            <a:solidFill>
              <a:srgbClr val="FFFFFF"/>
            </a:solidFill>
            <a:latin typeface="Arial" panose="020B0604020202020204"/>
            <a:ea typeface="+mn-ea"/>
            <a:cs typeface="+mn-cs"/>
          </a:endParaRPr>
        </a:p>
      </dgm:t>
    </dgm:pt>
    <dgm:pt modelId="{9E2BA647-BEDA-45CD-837E-6AADD8E01D3E}" type="parTrans" cxnId="{7EAB03E4-1815-4A81-8600-52B3C39EB3FB}">
      <dgm:prSet/>
      <dgm:spPr>
        <a:noFill/>
        <a:ln w="12700" cap="flat" cmpd="sng" algn="ctr">
          <a:solidFill>
            <a:srgbClr val="44546A"/>
          </a:solidFill>
          <a:prstDash val="solid"/>
          <a:miter lim="800000"/>
        </a:ln>
        <a:effectLst/>
      </dgm:spPr>
      <dgm:t>
        <a:bodyPr/>
        <a:lstStyle/>
        <a:p>
          <a:endParaRPr lang="en-US"/>
        </a:p>
      </dgm:t>
    </dgm:pt>
    <dgm:pt modelId="{16B8837E-6ED5-4C85-892C-BE32D5AFB808}" type="sibTrans" cxnId="{7EAB03E4-1815-4A81-8600-52B3C39EB3FB}">
      <dgm:prSet/>
      <dgm:spPr/>
      <dgm:t>
        <a:bodyPr/>
        <a:lstStyle/>
        <a:p>
          <a:endParaRPr lang="en-US"/>
        </a:p>
      </dgm:t>
    </dgm:pt>
    <dgm:pt modelId="{E7A92C86-8F0D-4F64-9FD2-EFC50D4BF7CD}" type="pres">
      <dgm:prSet presAssocID="{7773414E-973F-4881-B586-5FB8CBB130BA}" presName="hierChild1" presStyleCnt="0">
        <dgm:presLayoutVars>
          <dgm:orgChart val="1"/>
          <dgm:chPref val="1"/>
          <dgm:dir/>
          <dgm:animOne val="branch"/>
          <dgm:animLvl val="lvl"/>
          <dgm:resizeHandles/>
        </dgm:presLayoutVars>
      </dgm:prSet>
      <dgm:spPr/>
    </dgm:pt>
    <dgm:pt modelId="{A8845738-075C-43EA-9951-5C067DABBADB}" type="pres">
      <dgm:prSet presAssocID="{B1B95EAC-5CE2-4A42-B490-CE21694B9C13}" presName="hierRoot1" presStyleCnt="0">
        <dgm:presLayoutVars>
          <dgm:hierBranch val="init"/>
        </dgm:presLayoutVars>
      </dgm:prSet>
      <dgm:spPr/>
    </dgm:pt>
    <dgm:pt modelId="{ABA4653F-AC53-4B2E-8660-281D6EC11BD0}" type="pres">
      <dgm:prSet presAssocID="{B1B95EAC-5CE2-4A42-B490-CE21694B9C13}" presName="rootComposite1" presStyleCnt="0"/>
      <dgm:spPr/>
    </dgm:pt>
    <dgm:pt modelId="{EF7032D1-48BA-435A-855D-19C8E4C43DFC}" type="pres">
      <dgm:prSet presAssocID="{B1B95EAC-5CE2-4A42-B490-CE21694B9C13}" presName="rootText1" presStyleLbl="node0" presStyleIdx="0" presStyleCnt="1" custScaleX="308481" custScaleY="59414" custLinFactNeighborX="-71137" custLinFactNeighborY="-42787">
        <dgm:presLayoutVars>
          <dgm:chPref val="3"/>
        </dgm:presLayoutVars>
      </dgm:prSet>
      <dgm:spPr/>
    </dgm:pt>
    <dgm:pt modelId="{22A0C79F-C93B-4AD1-83E2-6D0F20E7DAB8}" type="pres">
      <dgm:prSet presAssocID="{B1B95EAC-5CE2-4A42-B490-CE21694B9C13}" presName="rootConnector1" presStyleLbl="node1" presStyleIdx="0" presStyleCnt="0"/>
      <dgm:spPr/>
    </dgm:pt>
    <dgm:pt modelId="{93356115-41A3-4B0F-9D0A-1C6C70E254AB}" type="pres">
      <dgm:prSet presAssocID="{B1B95EAC-5CE2-4A42-B490-CE21694B9C13}" presName="hierChild2" presStyleCnt="0"/>
      <dgm:spPr/>
    </dgm:pt>
    <dgm:pt modelId="{F1C32C04-8B53-4D7E-BA90-E888FFA4566A}" type="pres">
      <dgm:prSet presAssocID="{5A79B857-AC26-4501-AA68-AA86FEC34400}" presName="Name37" presStyleLbl="parChTrans1D2" presStyleIdx="0" presStyleCnt="3" custSzX="113111"/>
      <dgm:spPr/>
    </dgm:pt>
    <dgm:pt modelId="{7927BB6A-D9A2-44B2-9BDC-49B3CEC2B481}" type="pres">
      <dgm:prSet presAssocID="{74AE21FA-3CC9-4CEB-8157-052012F37D91}" presName="hierRoot2" presStyleCnt="0">
        <dgm:presLayoutVars>
          <dgm:hierBranch val="init"/>
        </dgm:presLayoutVars>
      </dgm:prSet>
      <dgm:spPr/>
    </dgm:pt>
    <dgm:pt modelId="{2A7308ED-033A-4B6B-840E-FB9034AE5675}" type="pres">
      <dgm:prSet presAssocID="{74AE21FA-3CC9-4CEB-8157-052012F37D91}" presName="rootComposite" presStyleCnt="0"/>
      <dgm:spPr/>
    </dgm:pt>
    <dgm:pt modelId="{39CC2C15-F82A-4F5D-8A7D-BD1A954BBC09}" type="pres">
      <dgm:prSet presAssocID="{74AE21FA-3CC9-4CEB-8157-052012F37D91}" presName="rootText" presStyleLbl="node2" presStyleIdx="0" presStyleCnt="3" custScaleX="129579" custScaleY="56339" custLinFactNeighborX="-5159" custLinFactNeighborY="-28310">
        <dgm:presLayoutVars>
          <dgm:chPref val="3"/>
        </dgm:presLayoutVars>
      </dgm:prSet>
      <dgm:spPr/>
    </dgm:pt>
    <dgm:pt modelId="{1B33C71C-B041-4753-9307-DBEACA35F7D4}" type="pres">
      <dgm:prSet presAssocID="{74AE21FA-3CC9-4CEB-8157-052012F37D91}" presName="rootConnector" presStyleLbl="node2" presStyleIdx="0" presStyleCnt="3"/>
      <dgm:spPr/>
    </dgm:pt>
    <dgm:pt modelId="{96FAAB71-A618-4D8A-9E7B-9F0FACA66789}" type="pres">
      <dgm:prSet presAssocID="{74AE21FA-3CC9-4CEB-8157-052012F37D91}" presName="hierChild4" presStyleCnt="0"/>
      <dgm:spPr/>
    </dgm:pt>
    <dgm:pt modelId="{B2C1B43F-A9B0-4209-A27B-1815D00A54A6}" type="pres">
      <dgm:prSet presAssocID="{AA96CE73-6419-4A93-A1DB-5C516DE499AA}" presName="Name37" presStyleLbl="parChTrans1D3" presStyleIdx="0" presStyleCnt="14"/>
      <dgm:spPr/>
    </dgm:pt>
    <dgm:pt modelId="{1A82C11C-523A-447D-9733-4AEFACD36916}" type="pres">
      <dgm:prSet presAssocID="{F766AE6C-4A86-4529-9257-0FB72F854DBA}" presName="hierRoot2" presStyleCnt="0">
        <dgm:presLayoutVars>
          <dgm:hierBranch val="init"/>
        </dgm:presLayoutVars>
      </dgm:prSet>
      <dgm:spPr/>
    </dgm:pt>
    <dgm:pt modelId="{B9459F6E-E136-4CCF-9DA4-522D0ADBC5C0}" type="pres">
      <dgm:prSet presAssocID="{F766AE6C-4A86-4529-9257-0FB72F854DBA}" presName="rootComposite" presStyleCnt="0"/>
      <dgm:spPr/>
    </dgm:pt>
    <dgm:pt modelId="{14EE01F5-09B3-4EAB-B16B-01309F835DCB}" type="pres">
      <dgm:prSet presAssocID="{F766AE6C-4A86-4529-9257-0FB72F854DBA}" presName="rootText" presStyleLbl="node3" presStyleIdx="0" presStyleCnt="14" custScaleX="111501" custScaleY="45244" custLinFactNeighborX="-13530" custLinFactNeighborY="-63272">
        <dgm:presLayoutVars>
          <dgm:chPref val="3"/>
        </dgm:presLayoutVars>
      </dgm:prSet>
      <dgm:spPr>
        <a:xfrm>
          <a:off x="381001" y="2667001"/>
          <a:ext cx="1760350" cy="357150"/>
        </a:xfrm>
        <a:prstGeom prst="rect">
          <a:avLst/>
        </a:prstGeom>
      </dgm:spPr>
    </dgm:pt>
    <dgm:pt modelId="{ABB6A21A-1F74-4CCA-A9B1-CE8B64568802}" type="pres">
      <dgm:prSet presAssocID="{F766AE6C-4A86-4529-9257-0FB72F854DBA}" presName="rootConnector" presStyleLbl="node3" presStyleIdx="0" presStyleCnt="14"/>
      <dgm:spPr/>
    </dgm:pt>
    <dgm:pt modelId="{61655814-7E5D-4337-9B6F-DA4D0832A091}" type="pres">
      <dgm:prSet presAssocID="{F766AE6C-4A86-4529-9257-0FB72F854DBA}" presName="hierChild4" presStyleCnt="0"/>
      <dgm:spPr/>
    </dgm:pt>
    <dgm:pt modelId="{848DD184-A222-450B-AA79-4388C45DC843}" type="pres">
      <dgm:prSet presAssocID="{F766AE6C-4A86-4529-9257-0FB72F854DBA}" presName="hierChild5" presStyleCnt="0"/>
      <dgm:spPr/>
    </dgm:pt>
    <dgm:pt modelId="{F17DD6E1-5A6D-4C05-8398-5F328D4EE0D8}" type="pres">
      <dgm:prSet presAssocID="{09E37E0C-CFD9-4241-8E93-65EB74B33B40}" presName="Name37" presStyleLbl="parChTrans1D3" presStyleIdx="1" presStyleCnt="14" custSzX="247797"/>
      <dgm:spPr/>
    </dgm:pt>
    <dgm:pt modelId="{69BE8329-17F2-4C6B-9FDE-47796004FA66}" type="pres">
      <dgm:prSet presAssocID="{D30639CF-D0B5-4266-B813-76C5F1613183}" presName="hierRoot2" presStyleCnt="0">
        <dgm:presLayoutVars>
          <dgm:hierBranch val="init"/>
        </dgm:presLayoutVars>
      </dgm:prSet>
      <dgm:spPr/>
    </dgm:pt>
    <dgm:pt modelId="{6A0B2C33-BF5A-42BB-8C44-363725EFCAFA}" type="pres">
      <dgm:prSet presAssocID="{D30639CF-D0B5-4266-B813-76C5F1613183}" presName="rootComposite" presStyleCnt="0"/>
      <dgm:spPr/>
    </dgm:pt>
    <dgm:pt modelId="{7807FE0B-31C4-4AD3-A3BE-382D2831A569}" type="pres">
      <dgm:prSet presAssocID="{D30639CF-D0B5-4266-B813-76C5F1613183}" presName="rootText" presStyleLbl="node3" presStyleIdx="1" presStyleCnt="14" custScaleX="111501" custScaleY="45244" custLinFactNeighborX="-13530" custLinFactNeighborY="-95619">
        <dgm:presLayoutVars>
          <dgm:chPref val="3"/>
        </dgm:presLayoutVars>
      </dgm:prSet>
      <dgm:spPr>
        <a:xfrm>
          <a:off x="271820" y="2974540"/>
          <a:ext cx="1583036" cy="321175"/>
        </a:xfrm>
        <a:prstGeom prst="rect">
          <a:avLst/>
        </a:prstGeom>
      </dgm:spPr>
    </dgm:pt>
    <dgm:pt modelId="{C05F8D39-982A-491C-BE01-40E715749AB1}" type="pres">
      <dgm:prSet presAssocID="{D30639CF-D0B5-4266-B813-76C5F1613183}" presName="rootConnector" presStyleLbl="node3" presStyleIdx="1" presStyleCnt="14"/>
      <dgm:spPr/>
    </dgm:pt>
    <dgm:pt modelId="{E87CEBF1-0D90-43DF-BBE7-D04A5E0B3CF3}" type="pres">
      <dgm:prSet presAssocID="{D30639CF-D0B5-4266-B813-76C5F1613183}" presName="hierChild4" presStyleCnt="0"/>
      <dgm:spPr/>
    </dgm:pt>
    <dgm:pt modelId="{9D5AF39E-C39E-4183-850A-CBB054C5617B}" type="pres">
      <dgm:prSet presAssocID="{D30639CF-D0B5-4266-B813-76C5F1613183}" presName="hierChild5" presStyleCnt="0"/>
      <dgm:spPr/>
    </dgm:pt>
    <dgm:pt modelId="{0E3ED604-C5C8-4904-AC07-B6EE2D7A16A1}" type="pres">
      <dgm:prSet presAssocID="{F3E23D0B-DA72-4E65-A38C-E8E2BFC65432}" presName="Name37" presStyleLbl="parChTrans1D3" presStyleIdx="2" presStyleCnt="14"/>
      <dgm:spPr/>
    </dgm:pt>
    <dgm:pt modelId="{79DF970F-DBC0-4F40-819B-0FFBBB168ED7}" type="pres">
      <dgm:prSet presAssocID="{27710952-E41F-47AF-87B9-54BEBC5FE9E0}" presName="hierRoot2" presStyleCnt="0">
        <dgm:presLayoutVars>
          <dgm:hierBranch val="init"/>
        </dgm:presLayoutVars>
      </dgm:prSet>
      <dgm:spPr/>
    </dgm:pt>
    <dgm:pt modelId="{937C1F0A-CD73-45D0-8764-5F5E6EB15F47}" type="pres">
      <dgm:prSet presAssocID="{27710952-E41F-47AF-87B9-54BEBC5FE9E0}" presName="rootComposite" presStyleCnt="0"/>
      <dgm:spPr/>
    </dgm:pt>
    <dgm:pt modelId="{8A20D231-7BBE-494F-AA05-D5BF8F53897C}" type="pres">
      <dgm:prSet presAssocID="{27710952-E41F-47AF-87B9-54BEBC5FE9E0}" presName="rootText" presStyleLbl="node3" presStyleIdx="2" presStyleCnt="14" custScaleX="111501" custScaleY="45244" custLinFactNeighborX="-13530" custLinFactNeighborY="-67026">
        <dgm:presLayoutVars>
          <dgm:chPref val="3"/>
        </dgm:presLayoutVars>
      </dgm:prSet>
      <dgm:spPr/>
    </dgm:pt>
    <dgm:pt modelId="{BE7C15AB-47C2-4C8C-931F-CA7E7D1127A0}" type="pres">
      <dgm:prSet presAssocID="{27710952-E41F-47AF-87B9-54BEBC5FE9E0}" presName="rootConnector" presStyleLbl="node3" presStyleIdx="2" presStyleCnt="14"/>
      <dgm:spPr/>
    </dgm:pt>
    <dgm:pt modelId="{939D8BFD-D2CA-4A71-B31E-E4A057460352}" type="pres">
      <dgm:prSet presAssocID="{27710952-E41F-47AF-87B9-54BEBC5FE9E0}" presName="hierChild4" presStyleCnt="0"/>
      <dgm:spPr/>
    </dgm:pt>
    <dgm:pt modelId="{57C8B4D6-B8A8-4C5A-8D1C-A783B59B6A9C}" type="pres">
      <dgm:prSet presAssocID="{27710952-E41F-47AF-87B9-54BEBC5FE9E0}" presName="hierChild5" presStyleCnt="0"/>
      <dgm:spPr/>
    </dgm:pt>
    <dgm:pt modelId="{4E20923A-1E00-40F4-BAA0-A3DC7B374CBD}" type="pres">
      <dgm:prSet presAssocID="{1F656251-ECE4-4BBD-A317-29A7E3299E31}" presName="Name37" presStyleLbl="parChTrans1D3" presStyleIdx="3" presStyleCnt="14"/>
      <dgm:spPr/>
    </dgm:pt>
    <dgm:pt modelId="{99AFFF9F-0A1D-42EE-810F-6B8D05115998}" type="pres">
      <dgm:prSet presAssocID="{EBF40E68-F707-427E-BB35-BA5152B4B698}" presName="hierRoot2" presStyleCnt="0">
        <dgm:presLayoutVars>
          <dgm:hierBranch val="init"/>
        </dgm:presLayoutVars>
      </dgm:prSet>
      <dgm:spPr/>
    </dgm:pt>
    <dgm:pt modelId="{0173400F-DB91-4BEE-B7A5-7318CA043012}" type="pres">
      <dgm:prSet presAssocID="{EBF40E68-F707-427E-BB35-BA5152B4B698}" presName="rootComposite" presStyleCnt="0"/>
      <dgm:spPr/>
    </dgm:pt>
    <dgm:pt modelId="{DA1ABE58-96E5-49C2-B53A-711B03CF4AF5}" type="pres">
      <dgm:prSet presAssocID="{EBF40E68-F707-427E-BB35-BA5152B4B698}" presName="rootText" presStyleLbl="node3" presStyleIdx="3" presStyleCnt="14" custScaleX="111501" custScaleY="44935" custLinFactY="-100000" custLinFactNeighborX="-13530" custLinFactNeighborY="-112189">
        <dgm:presLayoutVars>
          <dgm:chPref val="3"/>
        </dgm:presLayoutVars>
      </dgm:prSet>
      <dgm:spPr/>
    </dgm:pt>
    <dgm:pt modelId="{0FF78722-0D3E-4B0E-895C-61E346F987BD}" type="pres">
      <dgm:prSet presAssocID="{EBF40E68-F707-427E-BB35-BA5152B4B698}" presName="rootConnector" presStyleLbl="node3" presStyleIdx="3" presStyleCnt="14"/>
      <dgm:spPr/>
    </dgm:pt>
    <dgm:pt modelId="{3BA958ED-6CC4-4694-AE85-A9184D489C38}" type="pres">
      <dgm:prSet presAssocID="{EBF40E68-F707-427E-BB35-BA5152B4B698}" presName="hierChild4" presStyleCnt="0"/>
      <dgm:spPr/>
    </dgm:pt>
    <dgm:pt modelId="{90E61187-1967-4FE2-BD75-A7F765CF5C3D}" type="pres">
      <dgm:prSet presAssocID="{EBF40E68-F707-427E-BB35-BA5152B4B698}" presName="hierChild5" presStyleCnt="0"/>
      <dgm:spPr/>
    </dgm:pt>
    <dgm:pt modelId="{5FB3CED0-C459-4469-90BF-3B8BC3AC7C4F}" type="pres">
      <dgm:prSet presAssocID="{9A2225F4-12CB-402A-BA03-13C830751433}" presName="Name37" presStyleLbl="parChTrans1D3" presStyleIdx="4" presStyleCnt="14"/>
      <dgm:spPr/>
    </dgm:pt>
    <dgm:pt modelId="{CA17BC70-F613-41BF-8128-4A8CD42631C2}" type="pres">
      <dgm:prSet presAssocID="{324188AB-FD3A-4DB2-AE54-03BA5DCCF9B7}" presName="hierRoot2" presStyleCnt="0">
        <dgm:presLayoutVars>
          <dgm:hierBranch val="init"/>
        </dgm:presLayoutVars>
      </dgm:prSet>
      <dgm:spPr/>
    </dgm:pt>
    <dgm:pt modelId="{F4E2D36E-FB7B-402E-8676-B69A0713A5C1}" type="pres">
      <dgm:prSet presAssocID="{324188AB-FD3A-4DB2-AE54-03BA5DCCF9B7}" presName="rootComposite" presStyleCnt="0"/>
      <dgm:spPr/>
    </dgm:pt>
    <dgm:pt modelId="{8880389C-107F-469D-BD48-81A24ED6E75F}" type="pres">
      <dgm:prSet presAssocID="{324188AB-FD3A-4DB2-AE54-03BA5DCCF9B7}" presName="rootText" presStyleLbl="node3" presStyleIdx="4" presStyleCnt="14" custScaleX="111501" custScaleY="45244" custLinFactY="-76950" custLinFactNeighborX="-13530" custLinFactNeighborY="-100000">
        <dgm:presLayoutVars>
          <dgm:chPref val="3"/>
        </dgm:presLayoutVars>
      </dgm:prSet>
      <dgm:spPr>
        <a:xfrm>
          <a:off x="271820" y="4252968"/>
          <a:ext cx="1583036" cy="321175"/>
        </a:xfrm>
        <a:prstGeom prst="rect">
          <a:avLst/>
        </a:prstGeom>
      </dgm:spPr>
    </dgm:pt>
    <dgm:pt modelId="{06CD0C9B-6955-479E-823A-3C3C5DFA4451}" type="pres">
      <dgm:prSet presAssocID="{324188AB-FD3A-4DB2-AE54-03BA5DCCF9B7}" presName="rootConnector" presStyleLbl="node3" presStyleIdx="4" presStyleCnt="14"/>
      <dgm:spPr/>
    </dgm:pt>
    <dgm:pt modelId="{88D4F7D5-AA23-468D-A207-B2349866BA04}" type="pres">
      <dgm:prSet presAssocID="{324188AB-FD3A-4DB2-AE54-03BA5DCCF9B7}" presName="hierChild4" presStyleCnt="0"/>
      <dgm:spPr/>
    </dgm:pt>
    <dgm:pt modelId="{E6614466-1CF6-4089-BC94-DE1B7AF01F59}" type="pres">
      <dgm:prSet presAssocID="{324188AB-FD3A-4DB2-AE54-03BA5DCCF9B7}" presName="hierChild5" presStyleCnt="0"/>
      <dgm:spPr/>
    </dgm:pt>
    <dgm:pt modelId="{DA7B9BC1-3F4C-42C3-90EA-E6C3497E64C0}" type="pres">
      <dgm:prSet presAssocID="{74AE21FA-3CC9-4CEB-8157-052012F37D91}" presName="hierChild5" presStyleCnt="0"/>
      <dgm:spPr/>
    </dgm:pt>
    <dgm:pt modelId="{FB01AE11-CB07-48BC-8FBF-739E2B4D2EFB}" type="pres">
      <dgm:prSet presAssocID="{90627688-EC11-4A8C-A046-35E85C348085}" presName="Name37" presStyleLbl="parChTrans1D2" presStyleIdx="1" presStyleCnt="3" custSzX="113111"/>
      <dgm:spPr/>
    </dgm:pt>
    <dgm:pt modelId="{444811AD-DD99-4494-B90C-6BB8E74877FE}" type="pres">
      <dgm:prSet presAssocID="{334A7A88-DBBF-4CB2-8F55-00CAE1762EFE}" presName="hierRoot2" presStyleCnt="0">
        <dgm:presLayoutVars>
          <dgm:hierBranch val="init"/>
        </dgm:presLayoutVars>
      </dgm:prSet>
      <dgm:spPr/>
    </dgm:pt>
    <dgm:pt modelId="{31A9314D-1DB6-4446-A6F3-59828C660818}" type="pres">
      <dgm:prSet presAssocID="{334A7A88-DBBF-4CB2-8F55-00CAE1762EFE}" presName="rootComposite" presStyleCnt="0"/>
      <dgm:spPr/>
    </dgm:pt>
    <dgm:pt modelId="{2A596540-5C91-4A3E-AD91-76BAB7A2876E}" type="pres">
      <dgm:prSet presAssocID="{334A7A88-DBBF-4CB2-8F55-00CAE1762EFE}" presName="rootText" presStyleLbl="node2" presStyleIdx="1" presStyleCnt="3" custScaleX="129579" custScaleY="56339" custLinFactX="-6643" custLinFactNeighborX="-100000" custLinFactNeighborY="-29821">
        <dgm:presLayoutVars>
          <dgm:chPref val="3"/>
        </dgm:presLayoutVars>
      </dgm:prSet>
      <dgm:spPr/>
    </dgm:pt>
    <dgm:pt modelId="{CE897155-6B9A-4292-845F-FE65C342D907}" type="pres">
      <dgm:prSet presAssocID="{334A7A88-DBBF-4CB2-8F55-00CAE1762EFE}" presName="rootConnector" presStyleLbl="node2" presStyleIdx="1" presStyleCnt="3"/>
      <dgm:spPr/>
    </dgm:pt>
    <dgm:pt modelId="{5F3E4D76-C7A1-4109-86AD-24B81ED07534}" type="pres">
      <dgm:prSet presAssocID="{334A7A88-DBBF-4CB2-8F55-00CAE1762EFE}" presName="hierChild4" presStyleCnt="0"/>
      <dgm:spPr/>
    </dgm:pt>
    <dgm:pt modelId="{60BE8480-80A6-461F-B02A-91D68BCE9B45}" type="pres">
      <dgm:prSet presAssocID="{009CAC7D-CDE8-46CE-86C1-A9F7538FF004}" presName="Name37" presStyleLbl="parChTrans1D3" presStyleIdx="5" presStyleCnt="14"/>
      <dgm:spPr/>
    </dgm:pt>
    <dgm:pt modelId="{36F5521E-759B-4078-8F67-1DE55BD17434}" type="pres">
      <dgm:prSet presAssocID="{2A7E52C1-4D7E-4CEE-8F54-F5AF22FEE58B}" presName="hierRoot2" presStyleCnt="0">
        <dgm:presLayoutVars>
          <dgm:hierBranch val="init"/>
        </dgm:presLayoutVars>
      </dgm:prSet>
      <dgm:spPr/>
    </dgm:pt>
    <dgm:pt modelId="{DAF199F6-DA15-4355-BAE7-F69CAE9A76F4}" type="pres">
      <dgm:prSet presAssocID="{2A7E52C1-4D7E-4CEE-8F54-F5AF22FEE58B}" presName="rootComposite" presStyleCnt="0"/>
      <dgm:spPr/>
    </dgm:pt>
    <dgm:pt modelId="{CFCF3355-1723-4E65-A384-C7A8FD02DE61}" type="pres">
      <dgm:prSet presAssocID="{2A7E52C1-4D7E-4CEE-8F54-F5AF22FEE58B}" presName="rootText" presStyleLbl="node3" presStyleIdx="5" presStyleCnt="14" custScaleX="76405" custScaleY="50486" custLinFactX="40925" custLinFactNeighborX="100000" custLinFactNeighborY="-34164">
        <dgm:presLayoutVars>
          <dgm:chPref val="3"/>
        </dgm:presLayoutVars>
      </dgm:prSet>
      <dgm:spPr>
        <a:xfrm>
          <a:off x="3572423" y="2286001"/>
          <a:ext cx="999582" cy="330246"/>
        </a:xfrm>
        <a:prstGeom prst="rect">
          <a:avLst/>
        </a:prstGeom>
      </dgm:spPr>
    </dgm:pt>
    <dgm:pt modelId="{C3690129-A95B-4DBD-8A1D-FB0FAC233DAA}" type="pres">
      <dgm:prSet presAssocID="{2A7E52C1-4D7E-4CEE-8F54-F5AF22FEE58B}" presName="rootConnector" presStyleLbl="node3" presStyleIdx="5" presStyleCnt="14"/>
      <dgm:spPr/>
    </dgm:pt>
    <dgm:pt modelId="{EA76EBF6-2E73-4AE7-9901-E4D9411BF6B6}" type="pres">
      <dgm:prSet presAssocID="{2A7E52C1-4D7E-4CEE-8F54-F5AF22FEE58B}" presName="hierChild4" presStyleCnt="0"/>
      <dgm:spPr/>
    </dgm:pt>
    <dgm:pt modelId="{18F189F5-AA68-4FDC-93A3-D7512A5C697D}" type="pres">
      <dgm:prSet presAssocID="{2A7E52C1-4D7E-4CEE-8F54-F5AF22FEE58B}" presName="hierChild5" presStyleCnt="0"/>
      <dgm:spPr/>
    </dgm:pt>
    <dgm:pt modelId="{19F389F7-185A-4B5B-988A-086032152F92}" type="pres">
      <dgm:prSet presAssocID="{A1AC7540-8AEF-42D6-9961-AF06A052D7B5}" presName="Name37" presStyleLbl="parChTrans1D3" presStyleIdx="6" presStyleCnt="14"/>
      <dgm:spPr>
        <a:xfrm>
          <a:off x="3985801" y="2585097"/>
          <a:ext cx="2027918" cy="272277"/>
        </a:xfrm>
        <a:custGeom>
          <a:avLst/>
          <a:gdLst/>
          <a:ahLst/>
          <a:cxnLst/>
          <a:rect l="0" t="0" r="0" b="0"/>
          <a:pathLst>
            <a:path>
              <a:moveTo>
                <a:pt x="0" y="0"/>
              </a:moveTo>
              <a:lnTo>
                <a:pt x="0" y="125613"/>
              </a:lnTo>
              <a:lnTo>
                <a:pt x="2027918" y="125613"/>
              </a:lnTo>
              <a:lnTo>
                <a:pt x="2027918" y="272277"/>
              </a:lnTo>
            </a:path>
          </a:pathLst>
        </a:custGeom>
      </dgm:spPr>
    </dgm:pt>
    <dgm:pt modelId="{7651755E-2989-46E9-B16D-156108A23634}" type="pres">
      <dgm:prSet presAssocID="{CE99A6D8-824B-49A6-B3A1-400AADC2E355}" presName="hierRoot2" presStyleCnt="0">
        <dgm:presLayoutVars>
          <dgm:hierBranch val="init"/>
        </dgm:presLayoutVars>
      </dgm:prSet>
      <dgm:spPr/>
    </dgm:pt>
    <dgm:pt modelId="{E48C536C-260A-4471-A8C5-441D26C3E0B0}" type="pres">
      <dgm:prSet presAssocID="{CE99A6D8-824B-49A6-B3A1-400AADC2E355}" presName="rootComposite" presStyleCnt="0"/>
      <dgm:spPr/>
    </dgm:pt>
    <dgm:pt modelId="{E22A5127-851B-404A-9EE2-AA54C1804171}" type="pres">
      <dgm:prSet presAssocID="{CE99A6D8-824B-49A6-B3A1-400AADC2E355}" presName="rootText" presStyleLbl="node3" presStyleIdx="6" presStyleCnt="14" custScaleX="74877" custScaleY="60027" custLinFactX="30426" custLinFactNeighborX="100000" custLinFactNeighborY="-32794">
        <dgm:presLayoutVars>
          <dgm:chPref val="3"/>
        </dgm:presLayoutVars>
      </dgm:prSet>
      <dgm:spPr/>
    </dgm:pt>
    <dgm:pt modelId="{28A6C4EA-029B-440D-BB45-AF399F8810E6}" type="pres">
      <dgm:prSet presAssocID="{CE99A6D8-824B-49A6-B3A1-400AADC2E355}" presName="rootConnector" presStyleLbl="node3" presStyleIdx="6" presStyleCnt="14"/>
      <dgm:spPr/>
    </dgm:pt>
    <dgm:pt modelId="{9F696DE5-B646-44E4-B2FD-DA4B8D3B2E97}" type="pres">
      <dgm:prSet presAssocID="{CE99A6D8-824B-49A6-B3A1-400AADC2E355}" presName="hierChild4" presStyleCnt="0"/>
      <dgm:spPr/>
    </dgm:pt>
    <dgm:pt modelId="{F7056A3B-D1F8-4590-A745-7EDBF08E5D44}" type="pres">
      <dgm:prSet presAssocID="{CE99A6D8-824B-49A6-B3A1-400AADC2E355}" presName="hierChild5" presStyleCnt="0"/>
      <dgm:spPr/>
    </dgm:pt>
    <dgm:pt modelId="{0E288AFE-B063-427A-B14C-EAAFB9460E91}" type="pres">
      <dgm:prSet presAssocID="{9E2BA647-BEDA-45CD-837E-6AADD8E01D3E}" presName="Name37" presStyleLbl="parChTrans1D3" presStyleIdx="7" presStyleCnt="14"/>
      <dgm:spPr>
        <a:xfrm>
          <a:off x="3985801" y="2585097"/>
          <a:ext cx="1502576" cy="887742"/>
        </a:xfrm>
        <a:custGeom>
          <a:avLst/>
          <a:gdLst/>
          <a:ahLst/>
          <a:cxnLst/>
          <a:rect l="0" t="0" r="0" b="0"/>
          <a:pathLst>
            <a:path>
              <a:moveTo>
                <a:pt x="0" y="0"/>
              </a:moveTo>
              <a:lnTo>
                <a:pt x="0" y="741078"/>
              </a:lnTo>
              <a:lnTo>
                <a:pt x="1502576" y="741078"/>
              </a:lnTo>
              <a:lnTo>
                <a:pt x="1502576" y="887742"/>
              </a:lnTo>
            </a:path>
          </a:pathLst>
        </a:custGeom>
      </dgm:spPr>
    </dgm:pt>
    <dgm:pt modelId="{9AA6CD23-953E-4C2C-BEFC-42D671308074}" type="pres">
      <dgm:prSet presAssocID="{E560F239-E1F9-4B82-A711-F81156A8E0C2}" presName="hierRoot2" presStyleCnt="0">
        <dgm:presLayoutVars>
          <dgm:hierBranch val="init"/>
        </dgm:presLayoutVars>
      </dgm:prSet>
      <dgm:spPr/>
    </dgm:pt>
    <dgm:pt modelId="{C54D3663-96D3-4EC0-867B-C22949E67F27}" type="pres">
      <dgm:prSet presAssocID="{E560F239-E1F9-4B82-A711-F81156A8E0C2}" presName="rootComposite" presStyleCnt="0"/>
      <dgm:spPr/>
    </dgm:pt>
    <dgm:pt modelId="{1AAE8070-B21A-471D-AA7B-CFAEE557E6B2}" type="pres">
      <dgm:prSet presAssocID="{E560F239-E1F9-4B82-A711-F81156A8E0C2}" presName="rootText" presStyleLbl="node3" presStyleIdx="7" presStyleCnt="14" custScaleX="65747" custScaleY="71676" custLinFactNeighborX="-3952" custLinFactNeighborY="42464">
        <dgm:presLayoutVars>
          <dgm:chPref val="3"/>
        </dgm:presLayoutVars>
      </dgm:prSet>
      <dgm:spPr/>
    </dgm:pt>
    <dgm:pt modelId="{824E4773-BCAA-414E-8FE8-288FCFF6575F}" type="pres">
      <dgm:prSet presAssocID="{E560F239-E1F9-4B82-A711-F81156A8E0C2}" presName="rootConnector" presStyleLbl="node3" presStyleIdx="7" presStyleCnt="14"/>
      <dgm:spPr/>
    </dgm:pt>
    <dgm:pt modelId="{2552BB70-BD46-4CA9-8A68-D4257C5EACE1}" type="pres">
      <dgm:prSet presAssocID="{E560F239-E1F9-4B82-A711-F81156A8E0C2}" presName="hierChild4" presStyleCnt="0"/>
      <dgm:spPr/>
    </dgm:pt>
    <dgm:pt modelId="{411875A5-FDDD-4D2B-8554-9086BDE7E9EB}" type="pres">
      <dgm:prSet presAssocID="{E560F239-E1F9-4B82-A711-F81156A8E0C2}" presName="hierChild5" presStyleCnt="0"/>
      <dgm:spPr/>
    </dgm:pt>
    <dgm:pt modelId="{DE6D3ADF-84E4-4788-BEF3-EED71A836BC2}" type="pres">
      <dgm:prSet presAssocID="{74754DA5-BDD0-4988-BA19-5C88834B7683}" presName="Name37" presStyleLbl="parChTrans1D3" presStyleIdx="8" presStyleCnt="14"/>
      <dgm:spPr/>
    </dgm:pt>
    <dgm:pt modelId="{EAF5342F-3E1F-4643-8173-2593B6FAE2AC}" type="pres">
      <dgm:prSet presAssocID="{33E60BC7-C6B2-4168-9B83-5E76DBA4858D}" presName="hierRoot2" presStyleCnt="0">
        <dgm:presLayoutVars>
          <dgm:hierBranch val="init"/>
        </dgm:presLayoutVars>
      </dgm:prSet>
      <dgm:spPr/>
    </dgm:pt>
    <dgm:pt modelId="{6D548465-5A3A-4C9F-975B-37B3C15E2F22}" type="pres">
      <dgm:prSet presAssocID="{33E60BC7-C6B2-4168-9B83-5E76DBA4858D}" presName="rootComposite" presStyleCnt="0"/>
      <dgm:spPr/>
    </dgm:pt>
    <dgm:pt modelId="{10CA8600-0BBA-4810-91F2-F273C20EE0ED}" type="pres">
      <dgm:prSet presAssocID="{33E60BC7-C6B2-4168-9B83-5E76DBA4858D}" presName="rootText" presStyleLbl="node3" presStyleIdx="8" presStyleCnt="14" custScaleX="71325" custScaleY="62372" custLinFactX="-113174" custLinFactNeighborX="-200000" custLinFactNeighborY="-38554">
        <dgm:presLayoutVars>
          <dgm:chPref val="3"/>
        </dgm:presLayoutVars>
      </dgm:prSet>
      <dgm:spPr>
        <a:xfrm>
          <a:off x="1874519" y="2760306"/>
          <a:ext cx="1012637" cy="442763"/>
        </a:xfrm>
        <a:prstGeom prst="rect">
          <a:avLst/>
        </a:prstGeom>
      </dgm:spPr>
    </dgm:pt>
    <dgm:pt modelId="{8878D3B0-0B53-4367-9C0E-79E64F4844F1}" type="pres">
      <dgm:prSet presAssocID="{33E60BC7-C6B2-4168-9B83-5E76DBA4858D}" presName="rootConnector" presStyleLbl="node3" presStyleIdx="8" presStyleCnt="14"/>
      <dgm:spPr/>
    </dgm:pt>
    <dgm:pt modelId="{21367307-F25E-4488-95F2-139724A8A6AB}" type="pres">
      <dgm:prSet presAssocID="{33E60BC7-C6B2-4168-9B83-5E76DBA4858D}" presName="hierChild4" presStyleCnt="0"/>
      <dgm:spPr/>
    </dgm:pt>
    <dgm:pt modelId="{DD594EB0-5193-4650-8348-19039332990B}" type="pres">
      <dgm:prSet presAssocID="{1CB3FA4A-4741-4AEA-9494-536AF30FF104}" presName="Name37" presStyleLbl="parChTrans1D4" presStyleIdx="0" presStyleCnt="4"/>
      <dgm:spPr/>
    </dgm:pt>
    <dgm:pt modelId="{0D023A94-018A-478E-801C-62E620AD24FB}" type="pres">
      <dgm:prSet presAssocID="{B531A820-488B-407B-9858-A51C7FA2BAF8}" presName="hierRoot2" presStyleCnt="0">
        <dgm:presLayoutVars>
          <dgm:hierBranch val="init"/>
        </dgm:presLayoutVars>
      </dgm:prSet>
      <dgm:spPr/>
    </dgm:pt>
    <dgm:pt modelId="{929A7B57-10A3-4CA9-B42A-25002199095B}" type="pres">
      <dgm:prSet presAssocID="{B531A820-488B-407B-9858-A51C7FA2BAF8}" presName="rootComposite" presStyleCnt="0"/>
      <dgm:spPr/>
    </dgm:pt>
    <dgm:pt modelId="{0298E6CB-427C-4BDE-871F-40F4DD3EE7BE}" type="pres">
      <dgm:prSet presAssocID="{B531A820-488B-407B-9858-A51C7FA2BAF8}" presName="rootText" presStyleLbl="node4" presStyleIdx="0" presStyleCnt="4" custScaleX="70997" custScaleY="49489" custLinFactX="-120421" custLinFactNeighborX="-200000" custLinFactNeighborY="-59043">
        <dgm:presLayoutVars>
          <dgm:chPref val="3"/>
        </dgm:presLayoutVars>
      </dgm:prSet>
      <dgm:spPr/>
    </dgm:pt>
    <dgm:pt modelId="{1B605D4C-537A-4534-8440-23DCECC9C569}" type="pres">
      <dgm:prSet presAssocID="{B531A820-488B-407B-9858-A51C7FA2BAF8}" presName="rootConnector" presStyleLbl="node4" presStyleIdx="0" presStyleCnt="4"/>
      <dgm:spPr/>
    </dgm:pt>
    <dgm:pt modelId="{3DD98E95-110D-4003-B993-B4CAE3CE2D63}" type="pres">
      <dgm:prSet presAssocID="{B531A820-488B-407B-9858-A51C7FA2BAF8}" presName="hierChild4" presStyleCnt="0"/>
      <dgm:spPr/>
    </dgm:pt>
    <dgm:pt modelId="{EAD7D89A-7475-4520-BF8F-819057B6B2A3}" type="pres">
      <dgm:prSet presAssocID="{B531A820-488B-407B-9858-A51C7FA2BAF8}" presName="hierChild5" presStyleCnt="0"/>
      <dgm:spPr/>
    </dgm:pt>
    <dgm:pt modelId="{2AEBCE89-4C5C-4F14-AB21-23ECA58D7F29}" type="pres">
      <dgm:prSet presAssocID="{33E60BC7-C6B2-4168-9B83-5E76DBA4858D}" presName="hierChild5" presStyleCnt="0"/>
      <dgm:spPr/>
    </dgm:pt>
    <dgm:pt modelId="{99D23ACA-5B7E-4B2C-A753-825CDFEA6E90}" type="pres">
      <dgm:prSet presAssocID="{FFBA9215-1BBF-44ED-8D7B-C24AABF99BF6}" presName="Name37" presStyleLbl="parChTrans1D3" presStyleIdx="9" presStyleCnt="14" custSzX="247797"/>
      <dgm:spPr/>
    </dgm:pt>
    <dgm:pt modelId="{92AF7F8A-BC99-4886-A24A-2773FFD2886F}" type="pres">
      <dgm:prSet presAssocID="{8397FAFE-B72B-4D38-B104-E7A59C651D35}" presName="hierRoot2" presStyleCnt="0">
        <dgm:presLayoutVars>
          <dgm:hierBranch val="init"/>
        </dgm:presLayoutVars>
      </dgm:prSet>
      <dgm:spPr/>
    </dgm:pt>
    <dgm:pt modelId="{DBE7A720-1FFB-4EE7-91CE-4A87A300E819}" type="pres">
      <dgm:prSet presAssocID="{8397FAFE-B72B-4D38-B104-E7A59C651D35}" presName="rootComposite" presStyleCnt="0"/>
      <dgm:spPr/>
    </dgm:pt>
    <dgm:pt modelId="{27BA5F7C-9E2C-4194-B00A-0FB877133782}" type="pres">
      <dgm:prSet presAssocID="{8397FAFE-B72B-4D38-B104-E7A59C651D35}" presName="rootText" presStyleLbl="node3" presStyleIdx="9" presStyleCnt="14" custScaleX="68461" custScaleY="59370" custLinFactX="-129685" custLinFactNeighborX="-200000" custLinFactNeighborY="-37740">
        <dgm:presLayoutVars>
          <dgm:chPref val="3"/>
        </dgm:presLayoutVars>
      </dgm:prSet>
      <dgm:spPr/>
    </dgm:pt>
    <dgm:pt modelId="{C3C9D657-918E-42AA-B725-62452389A279}" type="pres">
      <dgm:prSet presAssocID="{8397FAFE-B72B-4D38-B104-E7A59C651D35}" presName="rootConnector" presStyleLbl="node3" presStyleIdx="9" presStyleCnt="14"/>
      <dgm:spPr/>
    </dgm:pt>
    <dgm:pt modelId="{D2CD1E0C-399C-4ACB-A556-9CBE193B357C}" type="pres">
      <dgm:prSet presAssocID="{8397FAFE-B72B-4D38-B104-E7A59C651D35}" presName="hierChild4" presStyleCnt="0"/>
      <dgm:spPr/>
    </dgm:pt>
    <dgm:pt modelId="{827904D7-BA46-4A47-95F1-6B238A013FAC}" type="pres">
      <dgm:prSet presAssocID="{3D42757C-0572-46DA-9AE4-0F6BCC14F03D}" presName="Name37" presStyleLbl="parChTrans1D4" presStyleIdx="1" presStyleCnt="4" custSzX="247797"/>
      <dgm:spPr/>
    </dgm:pt>
    <dgm:pt modelId="{34B084EA-4784-490A-B69A-4BAB3D684E53}" type="pres">
      <dgm:prSet presAssocID="{1F52029C-D776-4642-AAF6-F5C1E52F61CF}" presName="hierRoot2" presStyleCnt="0">
        <dgm:presLayoutVars>
          <dgm:hierBranch val="init"/>
        </dgm:presLayoutVars>
      </dgm:prSet>
      <dgm:spPr/>
    </dgm:pt>
    <dgm:pt modelId="{E9D70A89-1263-47BF-BF4B-05208096A30E}" type="pres">
      <dgm:prSet presAssocID="{1F52029C-D776-4642-AAF6-F5C1E52F61CF}" presName="rootComposite" presStyleCnt="0"/>
      <dgm:spPr/>
    </dgm:pt>
    <dgm:pt modelId="{CB156DA9-763C-4237-AC4D-40D70179621F}" type="pres">
      <dgm:prSet presAssocID="{1F52029C-D776-4642-AAF6-F5C1E52F61CF}" presName="rootText" presStyleLbl="node4" presStyleIdx="1" presStyleCnt="4" custScaleX="69894" custScaleY="51594" custLinFactX="-125258" custLinFactNeighborX="-200000" custLinFactNeighborY="59791">
        <dgm:presLayoutVars>
          <dgm:chPref val="3"/>
        </dgm:presLayoutVars>
      </dgm:prSet>
      <dgm:spPr>
        <a:xfrm>
          <a:off x="5029200" y="3548703"/>
          <a:ext cx="914401" cy="337494"/>
        </a:xfrm>
        <a:prstGeom prst="rect">
          <a:avLst/>
        </a:prstGeom>
      </dgm:spPr>
    </dgm:pt>
    <dgm:pt modelId="{DD06DB5C-1D76-4A41-B381-CAF2FC10425D}" type="pres">
      <dgm:prSet presAssocID="{1F52029C-D776-4642-AAF6-F5C1E52F61CF}" presName="rootConnector" presStyleLbl="node4" presStyleIdx="1" presStyleCnt="4"/>
      <dgm:spPr/>
    </dgm:pt>
    <dgm:pt modelId="{0C1C0265-3019-4646-BF6B-53432501DF15}" type="pres">
      <dgm:prSet presAssocID="{1F52029C-D776-4642-AAF6-F5C1E52F61CF}" presName="hierChild4" presStyleCnt="0"/>
      <dgm:spPr/>
    </dgm:pt>
    <dgm:pt modelId="{3AD365F8-A226-40C1-84A0-41A964E2E7AE}" type="pres">
      <dgm:prSet presAssocID="{1F52029C-D776-4642-AAF6-F5C1E52F61CF}" presName="hierChild5" presStyleCnt="0"/>
      <dgm:spPr/>
    </dgm:pt>
    <dgm:pt modelId="{5EC4897E-A3F5-4FA8-B0EF-D5B87E26EF18}" type="pres">
      <dgm:prSet presAssocID="{63B558C6-7900-46B4-B5D3-65046CA8F299}" presName="Name37" presStyleLbl="parChTrans1D4" presStyleIdx="2" presStyleCnt="4"/>
      <dgm:spPr/>
    </dgm:pt>
    <dgm:pt modelId="{06066F45-D5EB-4CF6-A70E-8D9BBF65B31B}" type="pres">
      <dgm:prSet presAssocID="{DEC839FF-10D7-41A2-946F-D851D952695F}" presName="hierRoot2" presStyleCnt="0">
        <dgm:presLayoutVars>
          <dgm:hierBranch val="init"/>
        </dgm:presLayoutVars>
      </dgm:prSet>
      <dgm:spPr/>
    </dgm:pt>
    <dgm:pt modelId="{1A160485-31F2-4A8F-886A-352C4E7AABE1}" type="pres">
      <dgm:prSet presAssocID="{DEC839FF-10D7-41A2-946F-D851D952695F}" presName="rootComposite" presStyleCnt="0"/>
      <dgm:spPr/>
    </dgm:pt>
    <dgm:pt modelId="{EF0D58A0-36BB-45BB-8B14-797EC49F7241}" type="pres">
      <dgm:prSet presAssocID="{DEC839FF-10D7-41A2-946F-D851D952695F}" presName="rootText" presStyleLbl="node4" presStyleIdx="2" presStyleCnt="4" custScaleX="69894" custScaleY="49014" custLinFactX="-126361" custLinFactY="-50571" custLinFactNeighborX="-200000" custLinFactNeighborY="-100000">
        <dgm:presLayoutVars>
          <dgm:chPref val="3"/>
        </dgm:presLayoutVars>
      </dgm:prSet>
      <dgm:spPr>
        <a:xfrm>
          <a:off x="5019990" y="2779003"/>
          <a:ext cx="914401" cy="320617"/>
        </a:xfrm>
        <a:prstGeom prst="rect">
          <a:avLst/>
        </a:prstGeom>
      </dgm:spPr>
    </dgm:pt>
    <dgm:pt modelId="{7F87F949-5AA0-4DB5-9215-81AC35B2DE19}" type="pres">
      <dgm:prSet presAssocID="{DEC839FF-10D7-41A2-946F-D851D952695F}" presName="rootConnector" presStyleLbl="node4" presStyleIdx="2" presStyleCnt="4"/>
      <dgm:spPr/>
    </dgm:pt>
    <dgm:pt modelId="{91B94893-5796-45CA-9DFB-C110A55A0E44}" type="pres">
      <dgm:prSet presAssocID="{DEC839FF-10D7-41A2-946F-D851D952695F}" presName="hierChild4" presStyleCnt="0"/>
      <dgm:spPr/>
    </dgm:pt>
    <dgm:pt modelId="{B18329C6-3670-4F01-94A1-A1934629BA3F}" type="pres">
      <dgm:prSet presAssocID="{DEC839FF-10D7-41A2-946F-D851D952695F}" presName="hierChild5" presStyleCnt="0"/>
      <dgm:spPr/>
    </dgm:pt>
    <dgm:pt modelId="{54CA4E6B-5CD1-44FB-8D17-59A37FE47027}" type="pres">
      <dgm:prSet presAssocID="{8C1A1222-C453-436F-B605-A484E3A0827D}" presName="Name37" presStyleLbl="parChTrans1D4" presStyleIdx="3" presStyleCnt="4"/>
      <dgm:spPr/>
    </dgm:pt>
    <dgm:pt modelId="{117CECEA-ABE0-4110-AABA-46F9E4954991}" type="pres">
      <dgm:prSet presAssocID="{B02B24EA-54ED-423D-9037-8CC9D516FDAA}" presName="hierRoot2" presStyleCnt="0">
        <dgm:presLayoutVars>
          <dgm:hierBranch val="init"/>
        </dgm:presLayoutVars>
      </dgm:prSet>
      <dgm:spPr/>
    </dgm:pt>
    <dgm:pt modelId="{9FF16988-F25E-421D-B204-E3D12905E0EC}" type="pres">
      <dgm:prSet presAssocID="{B02B24EA-54ED-423D-9037-8CC9D516FDAA}" presName="rootComposite" presStyleCnt="0"/>
      <dgm:spPr/>
    </dgm:pt>
    <dgm:pt modelId="{8B5D7E1C-9353-440F-9A27-C951361EB6C1}" type="pres">
      <dgm:prSet presAssocID="{B02B24EA-54ED-423D-9037-8CC9D516FDAA}" presName="rootText" presStyleLbl="node4" presStyleIdx="3" presStyleCnt="4" custScaleX="69894" custScaleY="48946" custLinFactX="-125962" custLinFactY="-84685" custLinFactNeighborX="-200000" custLinFactNeighborY="-100000">
        <dgm:presLayoutVars>
          <dgm:chPref val="3"/>
        </dgm:presLayoutVars>
      </dgm:prSet>
      <dgm:spPr>
        <a:xfrm>
          <a:off x="5019990" y="3157086"/>
          <a:ext cx="914401" cy="320172"/>
        </a:xfrm>
        <a:prstGeom prst="rect">
          <a:avLst/>
        </a:prstGeom>
      </dgm:spPr>
    </dgm:pt>
    <dgm:pt modelId="{90342590-1F2F-4ED1-8867-3139641BE85F}" type="pres">
      <dgm:prSet presAssocID="{B02B24EA-54ED-423D-9037-8CC9D516FDAA}" presName="rootConnector" presStyleLbl="node4" presStyleIdx="3" presStyleCnt="4"/>
      <dgm:spPr/>
    </dgm:pt>
    <dgm:pt modelId="{5E0BCE18-B4E9-4821-9929-FD6429A573D3}" type="pres">
      <dgm:prSet presAssocID="{B02B24EA-54ED-423D-9037-8CC9D516FDAA}" presName="hierChild4" presStyleCnt="0"/>
      <dgm:spPr/>
    </dgm:pt>
    <dgm:pt modelId="{B9AF4942-8C2B-4C6A-ABAA-69D470A98BB2}" type="pres">
      <dgm:prSet presAssocID="{B02B24EA-54ED-423D-9037-8CC9D516FDAA}" presName="hierChild5" presStyleCnt="0"/>
      <dgm:spPr/>
    </dgm:pt>
    <dgm:pt modelId="{4D280783-E914-44A1-B64E-7ED2AD05A4A4}" type="pres">
      <dgm:prSet presAssocID="{8397FAFE-B72B-4D38-B104-E7A59C651D35}" presName="hierChild5" presStyleCnt="0"/>
      <dgm:spPr/>
    </dgm:pt>
    <dgm:pt modelId="{F500BA97-503C-4C52-8056-11BD836BCF59}" type="pres">
      <dgm:prSet presAssocID="{334A7A88-DBBF-4CB2-8F55-00CAE1762EFE}" presName="hierChild5" presStyleCnt="0"/>
      <dgm:spPr/>
    </dgm:pt>
    <dgm:pt modelId="{D9867E01-DC2E-4698-A934-B92C134C6339}" type="pres">
      <dgm:prSet presAssocID="{BD5ED065-56D5-4429-9CB0-89BA970F2820}" presName="Name37" presStyleLbl="parChTrans1D2" presStyleIdx="2" presStyleCnt="3"/>
      <dgm:spPr/>
    </dgm:pt>
    <dgm:pt modelId="{6BBBADFF-0988-4CDD-8387-0E70046629DA}" type="pres">
      <dgm:prSet presAssocID="{0769A7E3-1898-440F-8A83-5E808505E25F}" presName="hierRoot2" presStyleCnt="0">
        <dgm:presLayoutVars>
          <dgm:hierBranch val="init"/>
        </dgm:presLayoutVars>
      </dgm:prSet>
      <dgm:spPr/>
    </dgm:pt>
    <dgm:pt modelId="{A30F7925-F051-459B-AE03-4EBEE29F72D1}" type="pres">
      <dgm:prSet presAssocID="{0769A7E3-1898-440F-8A83-5E808505E25F}" presName="rootComposite" presStyleCnt="0"/>
      <dgm:spPr/>
    </dgm:pt>
    <dgm:pt modelId="{DC46EA78-AA52-4649-8251-BE7A73792EC4}" type="pres">
      <dgm:prSet presAssocID="{0769A7E3-1898-440F-8A83-5E808505E25F}" presName="rootText" presStyleLbl="node2" presStyleIdx="2" presStyleCnt="3" custScaleX="129579" custScaleY="56339" custLinFactX="-35605" custLinFactNeighborX="-100000" custLinFactNeighborY="-28450">
        <dgm:presLayoutVars>
          <dgm:chPref val="3"/>
        </dgm:presLayoutVars>
      </dgm:prSet>
      <dgm:spPr/>
    </dgm:pt>
    <dgm:pt modelId="{328079F4-D153-4727-9823-2DFF89BDD21B}" type="pres">
      <dgm:prSet presAssocID="{0769A7E3-1898-440F-8A83-5E808505E25F}" presName="rootConnector" presStyleLbl="node2" presStyleIdx="2" presStyleCnt="3"/>
      <dgm:spPr/>
    </dgm:pt>
    <dgm:pt modelId="{A17D31A5-301A-48EA-892F-FBC3A3124B40}" type="pres">
      <dgm:prSet presAssocID="{0769A7E3-1898-440F-8A83-5E808505E25F}" presName="hierChild4" presStyleCnt="0"/>
      <dgm:spPr/>
    </dgm:pt>
    <dgm:pt modelId="{86654E9D-214C-4CDD-89D9-552F35A0F69F}" type="pres">
      <dgm:prSet presAssocID="{DB52122F-B8AB-45DF-AE09-B6A15E481026}" presName="Name37" presStyleLbl="parChTrans1D3" presStyleIdx="10" presStyleCnt="14"/>
      <dgm:spPr/>
    </dgm:pt>
    <dgm:pt modelId="{503D38C1-CDC2-484F-9C66-9162B64CFACA}" type="pres">
      <dgm:prSet presAssocID="{D2DAB8E2-0658-48AA-9A2F-4B34D5CC7335}" presName="hierRoot2" presStyleCnt="0">
        <dgm:presLayoutVars>
          <dgm:hierBranch val="init"/>
        </dgm:presLayoutVars>
      </dgm:prSet>
      <dgm:spPr/>
    </dgm:pt>
    <dgm:pt modelId="{EE3F5A4D-9A5D-44FC-8F55-4A4565AEBFBA}" type="pres">
      <dgm:prSet presAssocID="{D2DAB8E2-0658-48AA-9A2F-4B34D5CC7335}" presName="rootComposite" presStyleCnt="0"/>
      <dgm:spPr/>
    </dgm:pt>
    <dgm:pt modelId="{0B1C62F8-DF73-49AA-BFA3-71634DB533E0}" type="pres">
      <dgm:prSet presAssocID="{D2DAB8E2-0658-48AA-9A2F-4B34D5CC7335}" presName="rootText" presStyleLbl="node3" presStyleIdx="10" presStyleCnt="14" custScaleX="110558" custScaleY="48276" custLinFactX="-48472" custLinFactNeighborX="-100000" custLinFactNeighborY="-53688">
        <dgm:presLayoutVars>
          <dgm:chPref val="3"/>
        </dgm:presLayoutVars>
      </dgm:prSet>
      <dgm:spPr/>
    </dgm:pt>
    <dgm:pt modelId="{21100ECC-8564-42C0-AC90-5597BA369524}" type="pres">
      <dgm:prSet presAssocID="{D2DAB8E2-0658-48AA-9A2F-4B34D5CC7335}" presName="rootConnector" presStyleLbl="node3" presStyleIdx="10" presStyleCnt="14"/>
      <dgm:spPr/>
    </dgm:pt>
    <dgm:pt modelId="{ADC9E1CA-0CB7-4ED6-A754-D8E5E08B9AA5}" type="pres">
      <dgm:prSet presAssocID="{D2DAB8E2-0658-48AA-9A2F-4B34D5CC7335}" presName="hierChild4" presStyleCnt="0"/>
      <dgm:spPr/>
    </dgm:pt>
    <dgm:pt modelId="{A422E7A5-0D9D-4DDF-8EAB-57CBCDAF275C}" type="pres">
      <dgm:prSet presAssocID="{D2DAB8E2-0658-48AA-9A2F-4B34D5CC7335}" presName="hierChild5" presStyleCnt="0"/>
      <dgm:spPr/>
    </dgm:pt>
    <dgm:pt modelId="{41278198-8685-4190-99E2-75D2EBA4322A}" type="pres">
      <dgm:prSet presAssocID="{84B9D362-71DD-439F-B551-8D63A769ADBA}" presName="Name37" presStyleLbl="parChTrans1D3" presStyleIdx="11" presStyleCnt="14"/>
      <dgm:spPr/>
    </dgm:pt>
    <dgm:pt modelId="{013361AC-6327-480D-8484-F7F4A2767B8A}" type="pres">
      <dgm:prSet presAssocID="{32E05EC3-7CC4-4A50-B4F7-6B16D467F6F4}" presName="hierRoot2" presStyleCnt="0">
        <dgm:presLayoutVars>
          <dgm:hierBranch val="init"/>
        </dgm:presLayoutVars>
      </dgm:prSet>
      <dgm:spPr/>
    </dgm:pt>
    <dgm:pt modelId="{4C396F39-C77E-48E7-B48F-94E17F56DF39}" type="pres">
      <dgm:prSet presAssocID="{32E05EC3-7CC4-4A50-B4F7-6B16D467F6F4}" presName="rootComposite" presStyleCnt="0"/>
      <dgm:spPr/>
    </dgm:pt>
    <dgm:pt modelId="{21A81CDE-E194-4B93-AC26-F651CB13EC55}" type="pres">
      <dgm:prSet presAssocID="{32E05EC3-7CC4-4A50-B4F7-6B16D467F6F4}" presName="rootText" presStyleLbl="node3" presStyleIdx="11" presStyleCnt="14" custScaleX="110558" custScaleY="47369" custLinFactX="-47410" custLinFactNeighborX="-100000" custLinFactNeighborY="-83041">
        <dgm:presLayoutVars>
          <dgm:chPref val="3"/>
        </dgm:presLayoutVars>
      </dgm:prSet>
      <dgm:spPr/>
    </dgm:pt>
    <dgm:pt modelId="{DFC244BD-EA8B-42C2-AC20-EB9D15D13879}" type="pres">
      <dgm:prSet presAssocID="{32E05EC3-7CC4-4A50-B4F7-6B16D467F6F4}" presName="rootConnector" presStyleLbl="node3" presStyleIdx="11" presStyleCnt="14"/>
      <dgm:spPr/>
    </dgm:pt>
    <dgm:pt modelId="{B23AD88A-2653-47D4-92DF-07DB8484FD77}" type="pres">
      <dgm:prSet presAssocID="{32E05EC3-7CC4-4A50-B4F7-6B16D467F6F4}" presName="hierChild4" presStyleCnt="0"/>
      <dgm:spPr/>
    </dgm:pt>
    <dgm:pt modelId="{B12E5939-B2F0-428C-914E-19A900107461}" type="pres">
      <dgm:prSet presAssocID="{32E05EC3-7CC4-4A50-B4F7-6B16D467F6F4}" presName="hierChild5" presStyleCnt="0"/>
      <dgm:spPr/>
    </dgm:pt>
    <dgm:pt modelId="{DBFADF06-65DA-43BA-AA41-854D98711DFB}" type="pres">
      <dgm:prSet presAssocID="{4E7FE5A7-0DF6-4D8E-B1C6-1DB239AEA26D}" presName="Name37" presStyleLbl="parChTrans1D3" presStyleIdx="12" presStyleCnt="14"/>
      <dgm:spPr/>
    </dgm:pt>
    <dgm:pt modelId="{474986B2-6EED-4633-808D-80F394FE0702}" type="pres">
      <dgm:prSet presAssocID="{9511DD5F-C6F4-4778-A646-25E46754194F}" presName="hierRoot2" presStyleCnt="0">
        <dgm:presLayoutVars>
          <dgm:hierBranch val="init"/>
        </dgm:presLayoutVars>
      </dgm:prSet>
      <dgm:spPr/>
    </dgm:pt>
    <dgm:pt modelId="{39069668-9C6A-4758-8856-29DF2FE94DB4}" type="pres">
      <dgm:prSet presAssocID="{9511DD5F-C6F4-4778-A646-25E46754194F}" presName="rootComposite" presStyleCnt="0"/>
      <dgm:spPr/>
    </dgm:pt>
    <dgm:pt modelId="{8321BD44-A920-466E-92CE-54862D0EE7CC}" type="pres">
      <dgm:prSet presAssocID="{9511DD5F-C6F4-4778-A646-25E46754194F}" presName="rootText" presStyleLbl="node3" presStyleIdx="12" presStyleCnt="14" custScaleX="110558" custScaleY="47369" custLinFactX="-46413" custLinFactY="-14835" custLinFactNeighborX="-100000" custLinFactNeighborY="-100000">
        <dgm:presLayoutVars>
          <dgm:chPref val="3"/>
        </dgm:presLayoutVars>
      </dgm:prSet>
      <dgm:spPr>
        <a:xfrm>
          <a:off x="7091865" y="3494062"/>
          <a:ext cx="1569647" cy="336260"/>
        </a:xfrm>
        <a:prstGeom prst="rect">
          <a:avLst/>
        </a:prstGeom>
      </dgm:spPr>
    </dgm:pt>
    <dgm:pt modelId="{8F3E447B-9D33-4FD9-AD0A-85CD4E2916BC}" type="pres">
      <dgm:prSet presAssocID="{9511DD5F-C6F4-4778-A646-25E46754194F}" presName="rootConnector" presStyleLbl="node3" presStyleIdx="12" presStyleCnt="14"/>
      <dgm:spPr/>
    </dgm:pt>
    <dgm:pt modelId="{207FFC2A-D7DD-4477-A841-39D77E41A67B}" type="pres">
      <dgm:prSet presAssocID="{9511DD5F-C6F4-4778-A646-25E46754194F}" presName="hierChild4" presStyleCnt="0"/>
      <dgm:spPr/>
    </dgm:pt>
    <dgm:pt modelId="{719403DD-600E-40DE-8F7E-4220DC15E37D}" type="pres">
      <dgm:prSet presAssocID="{9511DD5F-C6F4-4778-A646-25E46754194F}" presName="hierChild5" presStyleCnt="0"/>
      <dgm:spPr/>
    </dgm:pt>
    <dgm:pt modelId="{F122028A-CAE0-46F8-AE67-E3A088ED84E9}" type="pres">
      <dgm:prSet presAssocID="{80E9E1A8-C7E1-47EF-B21A-2239636DCF22}" presName="Name37" presStyleLbl="parChTrans1D3" presStyleIdx="13" presStyleCnt="14"/>
      <dgm:spPr/>
    </dgm:pt>
    <dgm:pt modelId="{CC8E6181-930E-4EB0-914B-CAD7D731CD67}" type="pres">
      <dgm:prSet presAssocID="{EBA6D624-D594-46FD-963A-9362F1996454}" presName="hierRoot2" presStyleCnt="0">
        <dgm:presLayoutVars>
          <dgm:hierBranch val="init"/>
        </dgm:presLayoutVars>
      </dgm:prSet>
      <dgm:spPr/>
    </dgm:pt>
    <dgm:pt modelId="{2E9646B4-C3FA-41E4-8987-74F4D211764E}" type="pres">
      <dgm:prSet presAssocID="{EBA6D624-D594-46FD-963A-9362F1996454}" presName="rootComposite" presStyleCnt="0"/>
      <dgm:spPr/>
    </dgm:pt>
    <dgm:pt modelId="{85B9AAF2-907D-493F-BC54-208EC2D02929}" type="pres">
      <dgm:prSet presAssocID="{EBA6D624-D594-46FD-963A-9362F1996454}" presName="rootText" presStyleLbl="node3" presStyleIdx="13" presStyleCnt="14" custScaleX="110558" custScaleY="48276" custLinFactX="-46628" custLinFactY="-46810" custLinFactNeighborX="-100000" custLinFactNeighborY="-100000">
        <dgm:presLayoutVars>
          <dgm:chPref val="3"/>
        </dgm:presLayoutVars>
      </dgm:prSet>
      <dgm:spPr/>
    </dgm:pt>
    <dgm:pt modelId="{EB94704A-9E6F-48A4-85C7-661344D8815C}" type="pres">
      <dgm:prSet presAssocID="{EBA6D624-D594-46FD-963A-9362F1996454}" presName="rootConnector" presStyleLbl="node3" presStyleIdx="13" presStyleCnt="14"/>
      <dgm:spPr/>
    </dgm:pt>
    <dgm:pt modelId="{7AFA7F0F-7632-45FD-B77F-6D679FB6A9E8}" type="pres">
      <dgm:prSet presAssocID="{EBA6D624-D594-46FD-963A-9362F1996454}" presName="hierChild4" presStyleCnt="0"/>
      <dgm:spPr/>
    </dgm:pt>
    <dgm:pt modelId="{A32328E2-F460-49DB-A82C-7848FC206DA5}" type="pres">
      <dgm:prSet presAssocID="{EBA6D624-D594-46FD-963A-9362F1996454}" presName="hierChild5" presStyleCnt="0"/>
      <dgm:spPr/>
    </dgm:pt>
    <dgm:pt modelId="{80C2A5E9-9CB4-47F5-9A37-AA182253C689}" type="pres">
      <dgm:prSet presAssocID="{0769A7E3-1898-440F-8A83-5E808505E25F}" presName="hierChild5" presStyleCnt="0"/>
      <dgm:spPr/>
    </dgm:pt>
    <dgm:pt modelId="{53842115-ABB4-4948-914F-449506FEAFFB}" type="pres">
      <dgm:prSet presAssocID="{B1B95EAC-5CE2-4A42-B490-CE21694B9C13}" presName="hierChild3" presStyleCnt="0"/>
      <dgm:spPr/>
    </dgm:pt>
  </dgm:ptLst>
  <dgm:cxnLst>
    <dgm:cxn modelId="{0D917800-045A-4A39-B861-91FB3748F17C}" type="presOf" srcId="{334A7A88-DBBF-4CB2-8F55-00CAE1762EFE}" destId="{CE897155-6B9A-4292-845F-FE65C342D907}" srcOrd="1" destOrd="0" presId="urn:microsoft.com/office/officeart/2005/8/layout/orgChart1"/>
    <dgm:cxn modelId="{7548F503-720A-42DC-9664-3F69F44E4028}" type="presOf" srcId="{B02B24EA-54ED-423D-9037-8CC9D516FDAA}" destId="{90342590-1F2F-4ED1-8867-3139641BE85F}" srcOrd="1" destOrd="0" presId="urn:microsoft.com/office/officeart/2005/8/layout/orgChart1"/>
    <dgm:cxn modelId="{490A0905-E79C-4DC3-9EB6-C541EDC7426B}" type="presOf" srcId="{DEC839FF-10D7-41A2-946F-D851D952695F}" destId="{EF0D58A0-36BB-45BB-8B14-797EC49F7241}" srcOrd="0" destOrd="0" presId="urn:microsoft.com/office/officeart/2005/8/layout/orgChart1"/>
    <dgm:cxn modelId="{AD609006-175E-4724-9CA4-1D1069187FFA}" type="presOf" srcId="{A1AC7540-8AEF-42D6-9961-AF06A052D7B5}" destId="{19F389F7-185A-4B5B-988A-086032152F92}" srcOrd="0" destOrd="0" presId="urn:microsoft.com/office/officeart/2005/8/layout/orgChart1"/>
    <dgm:cxn modelId="{52E0B20C-8436-4CD4-A148-9247941FB922}" type="presOf" srcId="{32E05EC3-7CC4-4A50-B4F7-6B16D467F6F4}" destId="{21A81CDE-E194-4B93-AC26-F651CB13EC55}" srcOrd="0" destOrd="0" presId="urn:microsoft.com/office/officeart/2005/8/layout/orgChart1"/>
    <dgm:cxn modelId="{1C85130E-BF84-43E7-8C73-BBBBBD35BF71}" type="presOf" srcId="{32E05EC3-7CC4-4A50-B4F7-6B16D467F6F4}" destId="{DFC244BD-EA8B-42C2-AC20-EB9D15D13879}" srcOrd="1" destOrd="0" presId="urn:microsoft.com/office/officeart/2005/8/layout/orgChart1"/>
    <dgm:cxn modelId="{7FC6EB13-BEB8-4A5B-B65E-865E05854386}" type="presOf" srcId="{1F52029C-D776-4642-AAF6-F5C1E52F61CF}" destId="{CB156DA9-763C-4237-AC4D-40D70179621F}" srcOrd="0" destOrd="0" presId="urn:microsoft.com/office/officeart/2005/8/layout/orgChart1"/>
    <dgm:cxn modelId="{AF52E119-3EF5-4DC4-A05F-8C79BB506200}" type="presOf" srcId="{09E37E0C-CFD9-4241-8E93-65EB74B33B40}" destId="{F17DD6E1-5A6D-4C05-8398-5F328D4EE0D8}" srcOrd="0" destOrd="0" presId="urn:microsoft.com/office/officeart/2005/8/layout/orgChart1"/>
    <dgm:cxn modelId="{D6776121-48BF-4C70-9482-90384A1A2BCE}" srcId="{0769A7E3-1898-440F-8A83-5E808505E25F}" destId="{EBA6D624-D594-46FD-963A-9362F1996454}" srcOrd="3" destOrd="0" parTransId="{80E9E1A8-C7E1-47EF-B21A-2239636DCF22}" sibTransId="{442ACCFB-3003-41ED-8D63-D6FF059877D9}"/>
    <dgm:cxn modelId="{E0FFAB26-5300-45FF-AF0C-EB86AB034E0F}" srcId="{74AE21FA-3CC9-4CEB-8157-052012F37D91}" destId="{27710952-E41F-47AF-87B9-54BEBC5FE9E0}" srcOrd="2" destOrd="0" parTransId="{F3E23D0B-DA72-4E65-A38C-E8E2BFC65432}" sibTransId="{B592B90F-98A6-45A2-8FD4-84156801D2F9}"/>
    <dgm:cxn modelId="{CA67D827-F002-4D68-A948-A1F1D0B71CED}" type="presOf" srcId="{90627688-EC11-4A8C-A046-35E85C348085}" destId="{FB01AE11-CB07-48BC-8FBF-739E2B4D2EFB}" srcOrd="0" destOrd="0" presId="urn:microsoft.com/office/officeart/2005/8/layout/orgChart1"/>
    <dgm:cxn modelId="{F60B562B-297A-4CB8-8028-E98DA0A39190}" type="presOf" srcId="{334A7A88-DBBF-4CB2-8F55-00CAE1762EFE}" destId="{2A596540-5C91-4A3E-AD91-76BAB7A2876E}" srcOrd="0" destOrd="0" presId="urn:microsoft.com/office/officeart/2005/8/layout/orgChart1"/>
    <dgm:cxn modelId="{00A9DB2C-AD69-408B-8574-4D1FE2B7612F}" type="presOf" srcId="{B531A820-488B-407B-9858-A51C7FA2BAF8}" destId="{1B605D4C-537A-4534-8440-23DCECC9C569}" srcOrd="1" destOrd="0" presId="urn:microsoft.com/office/officeart/2005/8/layout/orgChart1"/>
    <dgm:cxn modelId="{A3B8EE2C-91CA-494A-84D9-3AA11101E790}" type="presOf" srcId="{B1B95EAC-5CE2-4A42-B490-CE21694B9C13}" destId="{22A0C79F-C93B-4AD1-83E2-6D0F20E7DAB8}" srcOrd="1" destOrd="0" presId="urn:microsoft.com/office/officeart/2005/8/layout/orgChart1"/>
    <dgm:cxn modelId="{5E76BC2D-FA5A-4CBA-923B-A9C5547ECA8D}" srcId="{8397FAFE-B72B-4D38-B104-E7A59C651D35}" destId="{DEC839FF-10D7-41A2-946F-D851D952695F}" srcOrd="1" destOrd="0" parTransId="{63B558C6-7900-46B4-B5D3-65046CA8F299}" sibTransId="{97F5D5E3-E39D-4576-A9DA-19731617EBC6}"/>
    <dgm:cxn modelId="{46B7642E-EF75-406A-9FAF-796823DCACDD}" srcId="{8397FAFE-B72B-4D38-B104-E7A59C651D35}" destId="{1F52029C-D776-4642-AAF6-F5C1E52F61CF}" srcOrd="0" destOrd="0" parTransId="{3D42757C-0572-46DA-9AE4-0F6BCC14F03D}" sibTransId="{385FA69A-DBF0-425C-BF6C-C1666D4AD95A}"/>
    <dgm:cxn modelId="{6DC4E12E-1BF7-4F3E-8CDC-79674E413DD5}" type="presOf" srcId="{1CB3FA4A-4741-4AEA-9494-536AF30FF104}" destId="{DD594EB0-5193-4650-8348-19039332990B}" srcOrd="0" destOrd="0" presId="urn:microsoft.com/office/officeart/2005/8/layout/orgChart1"/>
    <dgm:cxn modelId="{DB287232-BAC9-4D87-8A14-0D3DCB031090}" srcId="{74AE21FA-3CC9-4CEB-8157-052012F37D91}" destId="{F766AE6C-4A86-4529-9257-0FB72F854DBA}" srcOrd="0" destOrd="0" parTransId="{AA96CE73-6419-4A93-A1DB-5C516DE499AA}" sibTransId="{73B87DAE-8340-47C2-ACA6-6AFE8816EAC0}"/>
    <dgm:cxn modelId="{3155D333-665C-4CA7-B569-D90A117CEBC0}" type="presOf" srcId="{E560F239-E1F9-4B82-A711-F81156A8E0C2}" destId="{1AAE8070-B21A-471D-AA7B-CFAEE557E6B2}" srcOrd="0" destOrd="0" presId="urn:microsoft.com/office/officeart/2005/8/layout/orgChart1"/>
    <dgm:cxn modelId="{18102434-EF14-453B-9A8E-47883EAFE9F1}" type="presOf" srcId="{2A7E52C1-4D7E-4CEE-8F54-F5AF22FEE58B}" destId="{C3690129-A95B-4DBD-8A1D-FB0FAC233DAA}" srcOrd="1" destOrd="0" presId="urn:microsoft.com/office/officeart/2005/8/layout/orgChart1"/>
    <dgm:cxn modelId="{34EFB45F-B887-4CCD-9B0C-2768E1A61602}" srcId="{0769A7E3-1898-440F-8A83-5E808505E25F}" destId="{32E05EC3-7CC4-4A50-B4F7-6B16D467F6F4}" srcOrd="1" destOrd="0" parTransId="{84B9D362-71DD-439F-B551-8D63A769ADBA}" sibTransId="{97CC5D69-BBFF-4273-BAE8-D79F262A9D39}"/>
    <dgm:cxn modelId="{80DE7442-7C67-4494-A9DE-3184FE81EEBC}" type="presOf" srcId="{FFBA9215-1BBF-44ED-8D7B-C24AABF99BF6}" destId="{99D23ACA-5B7E-4B2C-A753-825CDFEA6E90}" srcOrd="0" destOrd="0" presId="urn:microsoft.com/office/officeart/2005/8/layout/orgChart1"/>
    <dgm:cxn modelId="{DD4DBE44-2AA2-4F96-8785-B67D7A9DBB22}" srcId="{334A7A88-DBBF-4CB2-8F55-00CAE1762EFE}" destId="{33E60BC7-C6B2-4168-9B83-5E76DBA4858D}" srcOrd="3" destOrd="0" parTransId="{74754DA5-BDD0-4988-BA19-5C88834B7683}" sibTransId="{F0F830D2-435A-4451-A68A-8B05EAD7A631}"/>
    <dgm:cxn modelId="{B4C13765-7F53-4CE5-A5D7-3AE08B1EECE3}" srcId="{33E60BC7-C6B2-4168-9B83-5E76DBA4858D}" destId="{B531A820-488B-407B-9858-A51C7FA2BAF8}" srcOrd="0" destOrd="0" parTransId="{1CB3FA4A-4741-4AEA-9494-536AF30FF104}" sibTransId="{D97AB944-54AC-48E0-9D4C-CB0E04DAD664}"/>
    <dgm:cxn modelId="{923CA748-05D6-4A77-9488-6B6490CB34D6}" srcId="{0769A7E3-1898-440F-8A83-5E808505E25F}" destId="{9511DD5F-C6F4-4778-A646-25E46754194F}" srcOrd="2" destOrd="0" parTransId="{4E7FE5A7-0DF6-4D8E-B1C6-1DB239AEA26D}" sibTransId="{0392DB78-0A52-4BC0-95F5-64ABF6829B5D}"/>
    <dgm:cxn modelId="{7C4C4F69-FE83-42C0-8FF8-85A44A362E8E}" type="presOf" srcId="{BD5ED065-56D5-4429-9CB0-89BA970F2820}" destId="{D9867E01-DC2E-4698-A934-B92C134C6339}" srcOrd="0" destOrd="0" presId="urn:microsoft.com/office/officeart/2005/8/layout/orgChart1"/>
    <dgm:cxn modelId="{E3357D49-61E2-4819-AA8A-8833C2591052}" type="presOf" srcId="{1F656251-ECE4-4BBD-A317-29A7E3299E31}" destId="{4E20923A-1E00-40F4-BAA0-A3DC7B374CBD}" srcOrd="0" destOrd="0" presId="urn:microsoft.com/office/officeart/2005/8/layout/orgChart1"/>
    <dgm:cxn modelId="{16A3DF6A-A52C-483D-B49E-955F0D7A5173}" type="presOf" srcId="{F3E23D0B-DA72-4E65-A38C-E8E2BFC65432}" destId="{0E3ED604-C5C8-4904-AC07-B6EE2D7A16A1}" srcOrd="0" destOrd="0" presId="urn:microsoft.com/office/officeart/2005/8/layout/orgChart1"/>
    <dgm:cxn modelId="{B0A93C6C-1BB4-4EA4-B6EB-B948D9FBC331}" type="presOf" srcId="{B02B24EA-54ED-423D-9037-8CC9D516FDAA}" destId="{8B5D7E1C-9353-440F-9A27-C951361EB6C1}" srcOrd="0" destOrd="0" presId="urn:microsoft.com/office/officeart/2005/8/layout/orgChart1"/>
    <dgm:cxn modelId="{2C90D36D-FDE4-4A8D-8FE3-59E450652B42}" type="presOf" srcId="{5A79B857-AC26-4501-AA68-AA86FEC34400}" destId="{F1C32C04-8B53-4D7E-BA90-E888FFA4566A}" srcOrd="0" destOrd="0" presId="urn:microsoft.com/office/officeart/2005/8/layout/orgChart1"/>
    <dgm:cxn modelId="{F022616F-40FF-4053-9F14-332F090A1013}" type="presOf" srcId="{9511DD5F-C6F4-4778-A646-25E46754194F}" destId="{8F3E447B-9D33-4FD9-AD0A-85CD4E2916BC}" srcOrd="1" destOrd="0" presId="urn:microsoft.com/office/officeart/2005/8/layout/orgChart1"/>
    <dgm:cxn modelId="{99E8C650-7B7A-4A8A-8D3A-CAF68AA7DBAB}" type="presOf" srcId="{8397FAFE-B72B-4D38-B104-E7A59C651D35}" destId="{C3C9D657-918E-42AA-B725-62452389A279}" srcOrd="1" destOrd="0" presId="urn:microsoft.com/office/officeart/2005/8/layout/orgChart1"/>
    <dgm:cxn modelId="{A44BD770-891A-466C-8505-979A0C30618D}" type="presOf" srcId="{4E7FE5A7-0DF6-4D8E-B1C6-1DB239AEA26D}" destId="{DBFADF06-65DA-43BA-AA41-854D98711DFB}" srcOrd="0" destOrd="0" presId="urn:microsoft.com/office/officeart/2005/8/layout/orgChart1"/>
    <dgm:cxn modelId="{91C48551-2A4B-4DC4-9B6B-8D8B269EBC63}" type="presOf" srcId="{1F52029C-D776-4642-AAF6-F5C1E52F61CF}" destId="{DD06DB5C-1D76-4A41-B381-CAF2FC10425D}" srcOrd="1" destOrd="0" presId="urn:microsoft.com/office/officeart/2005/8/layout/orgChart1"/>
    <dgm:cxn modelId="{60C1F872-B5FD-49E4-848F-A7938813EB0E}" type="presOf" srcId="{009CAC7D-CDE8-46CE-86C1-A9F7538FF004}" destId="{60BE8480-80A6-461F-B02A-91D68BCE9B45}" srcOrd="0" destOrd="0" presId="urn:microsoft.com/office/officeart/2005/8/layout/orgChart1"/>
    <dgm:cxn modelId="{A9790E53-8329-4410-A708-CFAE357F2156}" type="presOf" srcId="{324188AB-FD3A-4DB2-AE54-03BA5DCCF9B7}" destId="{06CD0C9B-6955-479E-823A-3C3C5DFA4451}" srcOrd="1" destOrd="0" presId="urn:microsoft.com/office/officeart/2005/8/layout/orgChart1"/>
    <dgm:cxn modelId="{CC42F754-B3D6-4835-A134-6D3B8A79CC99}" type="presOf" srcId="{74754DA5-BDD0-4988-BA19-5C88834B7683}" destId="{DE6D3ADF-84E4-4788-BEF3-EED71A836BC2}" srcOrd="0" destOrd="0" presId="urn:microsoft.com/office/officeart/2005/8/layout/orgChart1"/>
    <dgm:cxn modelId="{AB192458-F2D2-4CA4-9877-8A420A3E76B5}" type="presOf" srcId="{27710952-E41F-47AF-87B9-54BEBC5FE9E0}" destId="{8A20D231-7BBE-494F-AA05-D5BF8F53897C}" srcOrd="0" destOrd="0" presId="urn:microsoft.com/office/officeart/2005/8/layout/orgChart1"/>
    <dgm:cxn modelId="{61AFF778-3821-4EB0-AA14-A8FAADF72A3E}" type="presOf" srcId="{33E60BC7-C6B2-4168-9B83-5E76DBA4858D}" destId="{10CA8600-0BBA-4810-91F2-F273C20EE0ED}" srcOrd="0" destOrd="0" presId="urn:microsoft.com/office/officeart/2005/8/layout/orgChart1"/>
    <dgm:cxn modelId="{2EE3FD79-E5FE-4FCF-8B41-825541D74E80}" type="presOf" srcId="{B531A820-488B-407B-9858-A51C7FA2BAF8}" destId="{0298E6CB-427C-4BDE-871F-40F4DD3EE7BE}" srcOrd="0" destOrd="0" presId="urn:microsoft.com/office/officeart/2005/8/layout/orgChart1"/>
    <dgm:cxn modelId="{0AE59A5A-16D8-4AE1-B839-DF4C2CBBCFC9}" srcId="{B1B95EAC-5CE2-4A42-B490-CE21694B9C13}" destId="{74AE21FA-3CC9-4CEB-8157-052012F37D91}" srcOrd="0" destOrd="0" parTransId="{5A79B857-AC26-4501-AA68-AA86FEC34400}" sibTransId="{1BB7AC17-DBEC-4973-90DE-5C3BE49C4857}"/>
    <dgm:cxn modelId="{D44E827C-9AF5-44E5-8E28-E683CC508C25}" type="presOf" srcId="{CE99A6D8-824B-49A6-B3A1-400AADC2E355}" destId="{28A6C4EA-029B-440D-BB45-AF399F8810E6}" srcOrd="1" destOrd="0" presId="urn:microsoft.com/office/officeart/2005/8/layout/orgChart1"/>
    <dgm:cxn modelId="{613BC682-F535-4300-AA54-CE24372E1072}" type="presOf" srcId="{AA96CE73-6419-4A93-A1DB-5C516DE499AA}" destId="{B2C1B43F-A9B0-4209-A27B-1815D00A54A6}" srcOrd="0" destOrd="0" presId="urn:microsoft.com/office/officeart/2005/8/layout/orgChart1"/>
    <dgm:cxn modelId="{92A31084-4C36-4CB3-8E42-C7E347FE4C17}" srcId="{7773414E-973F-4881-B586-5FB8CBB130BA}" destId="{B1B95EAC-5CE2-4A42-B490-CE21694B9C13}" srcOrd="0" destOrd="0" parTransId="{70E2A33D-8A4A-4D74-BDA8-3B09EBA1D4AE}" sibTransId="{0F0FB6C8-890D-4577-B119-E232274B6F0C}"/>
    <dgm:cxn modelId="{5E769786-DD9A-417A-A550-57E8BF00D665}" type="presOf" srcId="{3D42757C-0572-46DA-9AE4-0F6BCC14F03D}" destId="{827904D7-BA46-4A47-95F1-6B238A013FAC}" srcOrd="0" destOrd="0" presId="urn:microsoft.com/office/officeart/2005/8/layout/orgChart1"/>
    <dgm:cxn modelId="{92CEE387-BFFD-4F8B-81AD-5882B74B6C6D}" srcId="{0769A7E3-1898-440F-8A83-5E808505E25F}" destId="{D2DAB8E2-0658-48AA-9A2F-4B34D5CC7335}" srcOrd="0" destOrd="0" parTransId="{DB52122F-B8AB-45DF-AE09-B6A15E481026}" sibTransId="{C7E22BA9-6290-488A-9DB4-45F491695747}"/>
    <dgm:cxn modelId="{0FAB1B89-D823-49A9-BB0F-71BFD509CD33}" type="presOf" srcId="{84B9D362-71DD-439F-B551-8D63A769ADBA}" destId="{41278198-8685-4190-99E2-75D2EBA4322A}" srcOrd="0" destOrd="0" presId="urn:microsoft.com/office/officeart/2005/8/layout/orgChart1"/>
    <dgm:cxn modelId="{7AC0CE8A-8418-4577-8F02-07B78C5BDCC3}" type="presOf" srcId="{9E2BA647-BEDA-45CD-837E-6AADD8E01D3E}" destId="{0E288AFE-B063-427A-B14C-EAAFB9460E91}" srcOrd="0" destOrd="0" presId="urn:microsoft.com/office/officeart/2005/8/layout/orgChart1"/>
    <dgm:cxn modelId="{EF96C58D-9F50-40F7-A3B5-C35C39ADA982}" type="presOf" srcId="{0769A7E3-1898-440F-8A83-5E808505E25F}" destId="{328079F4-D153-4727-9823-2DFF89BDD21B}" srcOrd="1" destOrd="0" presId="urn:microsoft.com/office/officeart/2005/8/layout/orgChart1"/>
    <dgm:cxn modelId="{BB598A8E-C41E-4125-A934-DA466EFD1AD9}" type="presOf" srcId="{EBF40E68-F707-427E-BB35-BA5152B4B698}" destId="{0FF78722-0D3E-4B0E-895C-61E346F987BD}" srcOrd="1" destOrd="0" presId="urn:microsoft.com/office/officeart/2005/8/layout/orgChart1"/>
    <dgm:cxn modelId="{CE7F7690-83A0-49F7-AF8B-548A6B6FE9AA}" type="presOf" srcId="{D30639CF-D0B5-4266-B813-76C5F1613183}" destId="{7807FE0B-31C4-4AD3-A3BE-382D2831A569}" srcOrd="0" destOrd="0" presId="urn:microsoft.com/office/officeart/2005/8/layout/orgChart1"/>
    <dgm:cxn modelId="{528FB591-D9CB-439D-9EE0-1E9D28DAD5E7}" type="presOf" srcId="{CE99A6D8-824B-49A6-B3A1-400AADC2E355}" destId="{E22A5127-851B-404A-9EE2-AA54C1804171}" srcOrd="0" destOrd="0" presId="urn:microsoft.com/office/officeart/2005/8/layout/orgChart1"/>
    <dgm:cxn modelId="{81456C92-1272-4213-9F30-F964847633FB}" type="presOf" srcId="{9511DD5F-C6F4-4778-A646-25E46754194F}" destId="{8321BD44-A920-466E-92CE-54862D0EE7CC}" srcOrd="0" destOrd="0" presId="urn:microsoft.com/office/officeart/2005/8/layout/orgChart1"/>
    <dgm:cxn modelId="{16474A95-AD7C-4259-B55E-F53559772B12}" srcId="{74AE21FA-3CC9-4CEB-8157-052012F37D91}" destId="{324188AB-FD3A-4DB2-AE54-03BA5DCCF9B7}" srcOrd="4" destOrd="0" parTransId="{9A2225F4-12CB-402A-BA03-13C830751433}" sibTransId="{3F520D6E-D582-4628-83FC-55B60D2B847F}"/>
    <dgm:cxn modelId="{F7094B96-DEC3-41EF-B23E-5913DC158DDA}" type="presOf" srcId="{B1B95EAC-5CE2-4A42-B490-CE21694B9C13}" destId="{EF7032D1-48BA-435A-855D-19C8E4C43DFC}" srcOrd="0" destOrd="0" presId="urn:microsoft.com/office/officeart/2005/8/layout/orgChart1"/>
    <dgm:cxn modelId="{D383C099-5EAE-453D-A17C-489321F2D8D7}" type="presOf" srcId="{EBA6D624-D594-46FD-963A-9362F1996454}" destId="{85B9AAF2-907D-493F-BC54-208EC2D02929}" srcOrd="0" destOrd="0" presId="urn:microsoft.com/office/officeart/2005/8/layout/orgChart1"/>
    <dgm:cxn modelId="{4AA3139D-A231-4198-B96C-39DFFE6165E1}" type="presOf" srcId="{74AE21FA-3CC9-4CEB-8157-052012F37D91}" destId="{1B33C71C-B041-4753-9307-DBEACA35F7D4}" srcOrd="1" destOrd="0" presId="urn:microsoft.com/office/officeart/2005/8/layout/orgChart1"/>
    <dgm:cxn modelId="{0E7B189F-3214-415E-A665-4A333DA59C9B}" type="presOf" srcId="{D2DAB8E2-0658-48AA-9A2F-4B34D5CC7335}" destId="{21100ECC-8564-42C0-AC90-5597BA369524}" srcOrd="1" destOrd="0" presId="urn:microsoft.com/office/officeart/2005/8/layout/orgChart1"/>
    <dgm:cxn modelId="{EBBE26A1-1A27-4245-8EE1-0B9EDFFA258C}" type="presOf" srcId="{F766AE6C-4A86-4529-9257-0FB72F854DBA}" destId="{14EE01F5-09B3-4EAB-B16B-01309F835DCB}" srcOrd="0" destOrd="0" presId="urn:microsoft.com/office/officeart/2005/8/layout/orgChart1"/>
    <dgm:cxn modelId="{BF03DDA2-40FA-456F-B284-B3BEFF19CD8B}" type="presOf" srcId="{DB52122F-B8AB-45DF-AE09-B6A15E481026}" destId="{86654E9D-214C-4CDD-89D9-552F35A0F69F}" srcOrd="0" destOrd="0" presId="urn:microsoft.com/office/officeart/2005/8/layout/orgChart1"/>
    <dgm:cxn modelId="{C657A4A3-19EB-4132-8BD5-EEFF1D44FF9B}" srcId="{334A7A88-DBBF-4CB2-8F55-00CAE1762EFE}" destId="{2A7E52C1-4D7E-4CEE-8F54-F5AF22FEE58B}" srcOrd="0" destOrd="0" parTransId="{009CAC7D-CDE8-46CE-86C1-A9F7538FF004}" sibTransId="{ACCD4C0A-7153-4BBE-ABDB-5CF681E701AB}"/>
    <dgm:cxn modelId="{3D7940A7-A24D-4A1F-8648-3AD6BC7AA11E}" type="presOf" srcId="{0769A7E3-1898-440F-8A83-5E808505E25F}" destId="{DC46EA78-AA52-4649-8251-BE7A73792EC4}" srcOrd="0" destOrd="0" presId="urn:microsoft.com/office/officeart/2005/8/layout/orgChart1"/>
    <dgm:cxn modelId="{E346D4A7-2FED-4616-BF8F-0A30D0A26FFB}" type="presOf" srcId="{324188AB-FD3A-4DB2-AE54-03BA5DCCF9B7}" destId="{8880389C-107F-469D-BD48-81A24ED6E75F}" srcOrd="0" destOrd="0" presId="urn:microsoft.com/office/officeart/2005/8/layout/orgChart1"/>
    <dgm:cxn modelId="{B1C352A8-26E5-4BE6-A48F-2489EE8D6F2B}" type="presOf" srcId="{EBA6D624-D594-46FD-963A-9362F1996454}" destId="{EB94704A-9E6F-48A4-85C7-661344D8815C}" srcOrd="1" destOrd="0" presId="urn:microsoft.com/office/officeart/2005/8/layout/orgChart1"/>
    <dgm:cxn modelId="{A2214AB2-D49E-4BED-B579-E59C58925E90}" srcId="{334A7A88-DBBF-4CB2-8F55-00CAE1762EFE}" destId="{CE99A6D8-824B-49A6-B3A1-400AADC2E355}" srcOrd="1" destOrd="0" parTransId="{A1AC7540-8AEF-42D6-9961-AF06A052D7B5}" sibTransId="{41740A9C-3575-4D65-ACE8-AC106F91BA83}"/>
    <dgm:cxn modelId="{477DCBB2-590D-41EE-95D2-602C38A94355}" type="presOf" srcId="{9A2225F4-12CB-402A-BA03-13C830751433}" destId="{5FB3CED0-C459-4469-90BF-3B8BC3AC7C4F}" srcOrd="0" destOrd="0" presId="urn:microsoft.com/office/officeart/2005/8/layout/orgChart1"/>
    <dgm:cxn modelId="{1D6552B4-FB0E-4242-B848-5FB449610308}" srcId="{74AE21FA-3CC9-4CEB-8157-052012F37D91}" destId="{D30639CF-D0B5-4266-B813-76C5F1613183}" srcOrd="1" destOrd="0" parTransId="{09E37E0C-CFD9-4241-8E93-65EB74B33B40}" sibTransId="{6335AE07-53D6-4C4A-A244-8B728ED2110C}"/>
    <dgm:cxn modelId="{7F2614B5-2745-4563-A2BD-A129EFB6ABC7}" type="presOf" srcId="{DEC839FF-10D7-41A2-946F-D851D952695F}" destId="{7F87F949-5AA0-4DB5-9215-81AC35B2DE19}" srcOrd="1" destOrd="0" presId="urn:microsoft.com/office/officeart/2005/8/layout/orgChart1"/>
    <dgm:cxn modelId="{5C6F9DBA-2E6E-4170-8C28-A914F5F89A6C}" type="presOf" srcId="{D2DAB8E2-0658-48AA-9A2F-4B34D5CC7335}" destId="{0B1C62F8-DF73-49AA-BFA3-71634DB533E0}" srcOrd="0" destOrd="0" presId="urn:microsoft.com/office/officeart/2005/8/layout/orgChart1"/>
    <dgm:cxn modelId="{A90FB7BA-29E7-4BD9-A741-782DFBD3D4F2}" srcId="{B1B95EAC-5CE2-4A42-B490-CE21694B9C13}" destId="{0769A7E3-1898-440F-8A83-5E808505E25F}" srcOrd="2" destOrd="0" parTransId="{BD5ED065-56D5-4429-9CB0-89BA970F2820}" sibTransId="{0D0264CE-D45D-489F-9E81-B6AA2ACF4A3E}"/>
    <dgm:cxn modelId="{248C91BE-128D-4092-A1E5-9A6A07A8E80B}" type="presOf" srcId="{27710952-E41F-47AF-87B9-54BEBC5FE9E0}" destId="{BE7C15AB-47C2-4C8C-931F-CA7E7D1127A0}" srcOrd="1" destOrd="0" presId="urn:microsoft.com/office/officeart/2005/8/layout/orgChart1"/>
    <dgm:cxn modelId="{F5941DBF-C8C3-46D0-9014-BA1D7F8EE00F}" srcId="{B1B95EAC-5CE2-4A42-B490-CE21694B9C13}" destId="{334A7A88-DBBF-4CB2-8F55-00CAE1762EFE}" srcOrd="1" destOrd="0" parTransId="{90627688-EC11-4A8C-A046-35E85C348085}" sibTransId="{DE865A34-A01F-45A2-8997-E26CC6E19B40}"/>
    <dgm:cxn modelId="{82B86FBF-98BD-42BF-9AEB-CF43CDBEEA00}" type="presOf" srcId="{D30639CF-D0B5-4266-B813-76C5F1613183}" destId="{C05F8D39-982A-491C-BE01-40E715749AB1}" srcOrd="1" destOrd="0" presId="urn:microsoft.com/office/officeart/2005/8/layout/orgChart1"/>
    <dgm:cxn modelId="{1CEE62C1-C361-4134-90B0-45C8D410C6E9}" type="presOf" srcId="{F766AE6C-4A86-4529-9257-0FB72F854DBA}" destId="{ABB6A21A-1F74-4CCA-A9B1-CE8B64568802}" srcOrd="1" destOrd="0" presId="urn:microsoft.com/office/officeart/2005/8/layout/orgChart1"/>
    <dgm:cxn modelId="{1152FECC-F240-418B-BFD6-FC7B51040B7C}" type="presOf" srcId="{74AE21FA-3CC9-4CEB-8157-052012F37D91}" destId="{39CC2C15-F82A-4F5D-8A7D-BD1A954BBC09}" srcOrd="0" destOrd="0" presId="urn:microsoft.com/office/officeart/2005/8/layout/orgChart1"/>
    <dgm:cxn modelId="{6EC0EFCE-A010-4AAE-8F81-835773C1BA13}" srcId="{334A7A88-DBBF-4CB2-8F55-00CAE1762EFE}" destId="{8397FAFE-B72B-4D38-B104-E7A59C651D35}" srcOrd="4" destOrd="0" parTransId="{FFBA9215-1BBF-44ED-8D7B-C24AABF99BF6}" sibTransId="{8EFD45F8-C86F-491E-8DAE-9EBF15653C40}"/>
    <dgm:cxn modelId="{CEFE41D4-BB2D-48A7-88DC-6F89E5968CDB}" srcId="{74AE21FA-3CC9-4CEB-8157-052012F37D91}" destId="{EBF40E68-F707-427E-BB35-BA5152B4B698}" srcOrd="3" destOrd="0" parTransId="{1F656251-ECE4-4BBD-A317-29A7E3299E31}" sibTransId="{C6356938-28D3-40BE-81F1-46B5C3E3D48A}"/>
    <dgm:cxn modelId="{209382D4-0359-4235-8457-FCCD7AF612D8}" type="presOf" srcId="{E560F239-E1F9-4B82-A711-F81156A8E0C2}" destId="{824E4773-BCAA-414E-8FE8-288FCFF6575F}" srcOrd="1" destOrd="0" presId="urn:microsoft.com/office/officeart/2005/8/layout/orgChart1"/>
    <dgm:cxn modelId="{36235CD8-1265-4D20-A546-A5FFDD7AD0E8}" type="presOf" srcId="{8C1A1222-C453-436F-B605-A484E3A0827D}" destId="{54CA4E6B-5CD1-44FB-8D17-59A37FE47027}" srcOrd="0" destOrd="0" presId="urn:microsoft.com/office/officeart/2005/8/layout/orgChart1"/>
    <dgm:cxn modelId="{A1EB5EDB-4DB2-4059-8289-CCED760F9F9C}" srcId="{8397FAFE-B72B-4D38-B104-E7A59C651D35}" destId="{B02B24EA-54ED-423D-9037-8CC9D516FDAA}" srcOrd="2" destOrd="0" parTransId="{8C1A1222-C453-436F-B605-A484E3A0827D}" sibTransId="{F51758A5-F4E9-408A-9715-C09586F91230}"/>
    <dgm:cxn modelId="{7EAB03E4-1815-4A81-8600-52B3C39EB3FB}" srcId="{334A7A88-DBBF-4CB2-8F55-00CAE1762EFE}" destId="{E560F239-E1F9-4B82-A711-F81156A8E0C2}" srcOrd="2" destOrd="0" parTransId="{9E2BA647-BEDA-45CD-837E-6AADD8E01D3E}" sibTransId="{16B8837E-6ED5-4C85-892C-BE32D5AFB808}"/>
    <dgm:cxn modelId="{2BA598E4-D6E1-4A12-8792-1DFBDF6F6F40}" type="presOf" srcId="{33E60BC7-C6B2-4168-9B83-5E76DBA4858D}" destId="{8878D3B0-0B53-4367-9C0E-79E64F4844F1}" srcOrd="1" destOrd="0" presId="urn:microsoft.com/office/officeart/2005/8/layout/orgChart1"/>
    <dgm:cxn modelId="{7F11D3EB-B3A3-4A3E-9401-6B3A5D6FFB50}" type="presOf" srcId="{8397FAFE-B72B-4D38-B104-E7A59C651D35}" destId="{27BA5F7C-9E2C-4194-B00A-0FB877133782}" srcOrd="0" destOrd="0" presId="urn:microsoft.com/office/officeart/2005/8/layout/orgChart1"/>
    <dgm:cxn modelId="{F294D3EF-03B4-478E-9496-671F45CD8988}" type="presOf" srcId="{63B558C6-7900-46B4-B5D3-65046CA8F299}" destId="{5EC4897E-A3F5-4FA8-B0EF-D5B87E26EF18}" srcOrd="0" destOrd="0" presId="urn:microsoft.com/office/officeart/2005/8/layout/orgChart1"/>
    <dgm:cxn modelId="{7D7435F0-A437-4A47-B393-3A706A5BED44}" type="presOf" srcId="{2A7E52C1-4D7E-4CEE-8F54-F5AF22FEE58B}" destId="{CFCF3355-1723-4E65-A384-C7A8FD02DE61}" srcOrd="0" destOrd="0" presId="urn:microsoft.com/office/officeart/2005/8/layout/orgChart1"/>
    <dgm:cxn modelId="{B0AA12F4-22D7-4B3F-BA83-8E9DA7DC51AC}" type="presOf" srcId="{80E9E1A8-C7E1-47EF-B21A-2239636DCF22}" destId="{F122028A-CAE0-46F8-AE67-E3A088ED84E9}" srcOrd="0" destOrd="0" presId="urn:microsoft.com/office/officeart/2005/8/layout/orgChart1"/>
    <dgm:cxn modelId="{E0F271F4-57AF-4CF8-814F-1B25355767AA}" type="presOf" srcId="{EBF40E68-F707-427E-BB35-BA5152B4B698}" destId="{DA1ABE58-96E5-49C2-B53A-711B03CF4AF5}" srcOrd="0" destOrd="0" presId="urn:microsoft.com/office/officeart/2005/8/layout/orgChart1"/>
    <dgm:cxn modelId="{7B0EACF6-61B6-435E-8A8D-F3AA0CC72741}" type="presOf" srcId="{7773414E-973F-4881-B586-5FB8CBB130BA}" destId="{E7A92C86-8F0D-4F64-9FD2-EFC50D4BF7CD}" srcOrd="0" destOrd="0" presId="urn:microsoft.com/office/officeart/2005/8/layout/orgChart1"/>
    <dgm:cxn modelId="{7BA1C881-948F-440C-85C5-E34D83E33949}" type="presParOf" srcId="{E7A92C86-8F0D-4F64-9FD2-EFC50D4BF7CD}" destId="{A8845738-075C-43EA-9951-5C067DABBADB}" srcOrd="0" destOrd="0" presId="urn:microsoft.com/office/officeart/2005/8/layout/orgChart1"/>
    <dgm:cxn modelId="{4EC5AF82-471C-47AC-8F27-2FC5EEA82C7A}" type="presParOf" srcId="{A8845738-075C-43EA-9951-5C067DABBADB}" destId="{ABA4653F-AC53-4B2E-8660-281D6EC11BD0}" srcOrd="0" destOrd="0" presId="urn:microsoft.com/office/officeart/2005/8/layout/orgChart1"/>
    <dgm:cxn modelId="{2255F8A2-D48F-4EC3-BC68-81F758AEC49D}" type="presParOf" srcId="{ABA4653F-AC53-4B2E-8660-281D6EC11BD0}" destId="{EF7032D1-48BA-435A-855D-19C8E4C43DFC}" srcOrd="0" destOrd="0" presId="urn:microsoft.com/office/officeart/2005/8/layout/orgChart1"/>
    <dgm:cxn modelId="{C195F076-5D6A-402E-9896-88D9E557661D}" type="presParOf" srcId="{ABA4653F-AC53-4B2E-8660-281D6EC11BD0}" destId="{22A0C79F-C93B-4AD1-83E2-6D0F20E7DAB8}" srcOrd="1" destOrd="0" presId="urn:microsoft.com/office/officeart/2005/8/layout/orgChart1"/>
    <dgm:cxn modelId="{C8A141D5-35BE-415A-931F-721E5E51C7D6}" type="presParOf" srcId="{A8845738-075C-43EA-9951-5C067DABBADB}" destId="{93356115-41A3-4B0F-9D0A-1C6C70E254AB}" srcOrd="1" destOrd="0" presId="urn:microsoft.com/office/officeart/2005/8/layout/orgChart1"/>
    <dgm:cxn modelId="{FF897483-5A80-465C-8AA5-83930405A941}" type="presParOf" srcId="{93356115-41A3-4B0F-9D0A-1C6C70E254AB}" destId="{F1C32C04-8B53-4D7E-BA90-E888FFA4566A}" srcOrd="0" destOrd="0" presId="urn:microsoft.com/office/officeart/2005/8/layout/orgChart1"/>
    <dgm:cxn modelId="{25574EF9-3D06-4B43-AC9E-59347A98BBD8}" type="presParOf" srcId="{93356115-41A3-4B0F-9D0A-1C6C70E254AB}" destId="{7927BB6A-D9A2-44B2-9BDC-49B3CEC2B481}" srcOrd="1" destOrd="0" presId="urn:microsoft.com/office/officeart/2005/8/layout/orgChart1"/>
    <dgm:cxn modelId="{C7963298-D2E8-4300-806B-78AE3EC2682E}" type="presParOf" srcId="{7927BB6A-D9A2-44B2-9BDC-49B3CEC2B481}" destId="{2A7308ED-033A-4B6B-840E-FB9034AE5675}" srcOrd="0" destOrd="0" presId="urn:microsoft.com/office/officeart/2005/8/layout/orgChart1"/>
    <dgm:cxn modelId="{D63399D1-1205-4473-8054-06A4A55CAB41}" type="presParOf" srcId="{2A7308ED-033A-4B6B-840E-FB9034AE5675}" destId="{39CC2C15-F82A-4F5D-8A7D-BD1A954BBC09}" srcOrd="0" destOrd="0" presId="urn:microsoft.com/office/officeart/2005/8/layout/orgChart1"/>
    <dgm:cxn modelId="{5F8A3DAE-98FD-414D-BA55-AAB03344340B}" type="presParOf" srcId="{2A7308ED-033A-4B6B-840E-FB9034AE5675}" destId="{1B33C71C-B041-4753-9307-DBEACA35F7D4}" srcOrd="1" destOrd="0" presId="urn:microsoft.com/office/officeart/2005/8/layout/orgChart1"/>
    <dgm:cxn modelId="{6C11DF4C-2270-425E-A4DA-3CC9BD43F9EC}" type="presParOf" srcId="{7927BB6A-D9A2-44B2-9BDC-49B3CEC2B481}" destId="{96FAAB71-A618-4D8A-9E7B-9F0FACA66789}" srcOrd="1" destOrd="0" presId="urn:microsoft.com/office/officeart/2005/8/layout/orgChart1"/>
    <dgm:cxn modelId="{40012F6A-F681-49A6-89CE-9296F787E1E7}" type="presParOf" srcId="{96FAAB71-A618-4D8A-9E7B-9F0FACA66789}" destId="{B2C1B43F-A9B0-4209-A27B-1815D00A54A6}" srcOrd="0" destOrd="0" presId="urn:microsoft.com/office/officeart/2005/8/layout/orgChart1"/>
    <dgm:cxn modelId="{441042C1-8608-4FDF-9857-32A43A10052E}" type="presParOf" srcId="{96FAAB71-A618-4D8A-9E7B-9F0FACA66789}" destId="{1A82C11C-523A-447D-9733-4AEFACD36916}" srcOrd="1" destOrd="0" presId="urn:microsoft.com/office/officeart/2005/8/layout/orgChart1"/>
    <dgm:cxn modelId="{C5E6C650-014D-4266-9806-749EF813A220}" type="presParOf" srcId="{1A82C11C-523A-447D-9733-4AEFACD36916}" destId="{B9459F6E-E136-4CCF-9DA4-522D0ADBC5C0}" srcOrd="0" destOrd="0" presId="urn:microsoft.com/office/officeart/2005/8/layout/orgChart1"/>
    <dgm:cxn modelId="{872290E4-287F-4B21-9CDB-20D99186E5AD}" type="presParOf" srcId="{B9459F6E-E136-4CCF-9DA4-522D0ADBC5C0}" destId="{14EE01F5-09B3-4EAB-B16B-01309F835DCB}" srcOrd="0" destOrd="0" presId="urn:microsoft.com/office/officeart/2005/8/layout/orgChart1"/>
    <dgm:cxn modelId="{2EB1C869-9646-428B-9FA3-C9A6ED4CD596}" type="presParOf" srcId="{B9459F6E-E136-4CCF-9DA4-522D0ADBC5C0}" destId="{ABB6A21A-1F74-4CCA-A9B1-CE8B64568802}" srcOrd="1" destOrd="0" presId="urn:microsoft.com/office/officeart/2005/8/layout/orgChart1"/>
    <dgm:cxn modelId="{8E529E99-BA64-42B0-A325-5EE85C71E417}" type="presParOf" srcId="{1A82C11C-523A-447D-9733-4AEFACD36916}" destId="{61655814-7E5D-4337-9B6F-DA4D0832A091}" srcOrd="1" destOrd="0" presId="urn:microsoft.com/office/officeart/2005/8/layout/orgChart1"/>
    <dgm:cxn modelId="{4B9068DF-F11A-48AF-B723-0BA71ABFAD32}" type="presParOf" srcId="{1A82C11C-523A-447D-9733-4AEFACD36916}" destId="{848DD184-A222-450B-AA79-4388C45DC843}" srcOrd="2" destOrd="0" presId="urn:microsoft.com/office/officeart/2005/8/layout/orgChart1"/>
    <dgm:cxn modelId="{A2700D1F-5718-4CDB-8A24-692BA696CBC3}" type="presParOf" srcId="{96FAAB71-A618-4D8A-9E7B-9F0FACA66789}" destId="{F17DD6E1-5A6D-4C05-8398-5F328D4EE0D8}" srcOrd="2" destOrd="0" presId="urn:microsoft.com/office/officeart/2005/8/layout/orgChart1"/>
    <dgm:cxn modelId="{E9ED35E2-A10D-458A-9385-33876A50B393}" type="presParOf" srcId="{96FAAB71-A618-4D8A-9E7B-9F0FACA66789}" destId="{69BE8329-17F2-4C6B-9FDE-47796004FA66}" srcOrd="3" destOrd="0" presId="urn:microsoft.com/office/officeart/2005/8/layout/orgChart1"/>
    <dgm:cxn modelId="{692CB950-375F-43D0-959F-C05CBFA4EA67}" type="presParOf" srcId="{69BE8329-17F2-4C6B-9FDE-47796004FA66}" destId="{6A0B2C33-BF5A-42BB-8C44-363725EFCAFA}" srcOrd="0" destOrd="0" presId="urn:microsoft.com/office/officeart/2005/8/layout/orgChart1"/>
    <dgm:cxn modelId="{23A65416-95A7-4D7B-B417-72466113145F}" type="presParOf" srcId="{6A0B2C33-BF5A-42BB-8C44-363725EFCAFA}" destId="{7807FE0B-31C4-4AD3-A3BE-382D2831A569}" srcOrd="0" destOrd="0" presId="urn:microsoft.com/office/officeart/2005/8/layout/orgChart1"/>
    <dgm:cxn modelId="{9E227AB0-50A3-400F-BC3F-29923B8436D1}" type="presParOf" srcId="{6A0B2C33-BF5A-42BB-8C44-363725EFCAFA}" destId="{C05F8D39-982A-491C-BE01-40E715749AB1}" srcOrd="1" destOrd="0" presId="urn:microsoft.com/office/officeart/2005/8/layout/orgChart1"/>
    <dgm:cxn modelId="{BE8DC755-1703-447B-812A-F52AC7EB5343}" type="presParOf" srcId="{69BE8329-17F2-4C6B-9FDE-47796004FA66}" destId="{E87CEBF1-0D90-43DF-BBE7-D04A5E0B3CF3}" srcOrd="1" destOrd="0" presId="urn:microsoft.com/office/officeart/2005/8/layout/orgChart1"/>
    <dgm:cxn modelId="{A374E155-25AB-4BC6-A84A-5C47AB2ACF40}" type="presParOf" srcId="{69BE8329-17F2-4C6B-9FDE-47796004FA66}" destId="{9D5AF39E-C39E-4183-850A-CBB054C5617B}" srcOrd="2" destOrd="0" presId="urn:microsoft.com/office/officeart/2005/8/layout/orgChart1"/>
    <dgm:cxn modelId="{E105C54E-FC5C-4695-A4BF-D19FD30446C6}" type="presParOf" srcId="{96FAAB71-A618-4D8A-9E7B-9F0FACA66789}" destId="{0E3ED604-C5C8-4904-AC07-B6EE2D7A16A1}" srcOrd="4" destOrd="0" presId="urn:microsoft.com/office/officeart/2005/8/layout/orgChart1"/>
    <dgm:cxn modelId="{067FE0EF-ABDA-495F-BCF5-8A4B17ED7389}" type="presParOf" srcId="{96FAAB71-A618-4D8A-9E7B-9F0FACA66789}" destId="{79DF970F-DBC0-4F40-819B-0FFBBB168ED7}" srcOrd="5" destOrd="0" presId="urn:microsoft.com/office/officeart/2005/8/layout/orgChart1"/>
    <dgm:cxn modelId="{E6A13841-060D-42B9-BECB-BD117B096A06}" type="presParOf" srcId="{79DF970F-DBC0-4F40-819B-0FFBBB168ED7}" destId="{937C1F0A-CD73-45D0-8764-5F5E6EB15F47}" srcOrd="0" destOrd="0" presId="urn:microsoft.com/office/officeart/2005/8/layout/orgChart1"/>
    <dgm:cxn modelId="{95B044E9-756B-401B-A30F-D01AC457A6C5}" type="presParOf" srcId="{937C1F0A-CD73-45D0-8764-5F5E6EB15F47}" destId="{8A20D231-7BBE-494F-AA05-D5BF8F53897C}" srcOrd="0" destOrd="0" presId="urn:microsoft.com/office/officeart/2005/8/layout/orgChart1"/>
    <dgm:cxn modelId="{7512E618-D017-4AE4-8313-FACDA5FF4DD8}" type="presParOf" srcId="{937C1F0A-CD73-45D0-8764-5F5E6EB15F47}" destId="{BE7C15AB-47C2-4C8C-931F-CA7E7D1127A0}" srcOrd="1" destOrd="0" presId="urn:microsoft.com/office/officeart/2005/8/layout/orgChart1"/>
    <dgm:cxn modelId="{CB8D10F1-9ECF-42D6-8DB1-FCFA0298395F}" type="presParOf" srcId="{79DF970F-DBC0-4F40-819B-0FFBBB168ED7}" destId="{939D8BFD-D2CA-4A71-B31E-E4A057460352}" srcOrd="1" destOrd="0" presId="urn:microsoft.com/office/officeart/2005/8/layout/orgChart1"/>
    <dgm:cxn modelId="{95B463FF-59FF-40F1-9850-1B89B8D9D005}" type="presParOf" srcId="{79DF970F-DBC0-4F40-819B-0FFBBB168ED7}" destId="{57C8B4D6-B8A8-4C5A-8D1C-A783B59B6A9C}" srcOrd="2" destOrd="0" presId="urn:microsoft.com/office/officeart/2005/8/layout/orgChart1"/>
    <dgm:cxn modelId="{DE429BA4-BBF9-4135-B61E-ED5146DC9A90}" type="presParOf" srcId="{96FAAB71-A618-4D8A-9E7B-9F0FACA66789}" destId="{4E20923A-1E00-40F4-BAA0-A3DC7B374CBD}" srcOrd="6" destOrd="0" presId="urn:microsoft.com/office/officeart/2005/8/layout/orgChart1"/>
    <dgm:cxn modelId="{912B404F-27AA-4BA5-8F00-BD7A582E580C}" type="presParOf" srcId="{96FAAB71-A618-4D8A-9E7B-9F0FACA66789}" destId="{99AFFF9F-0A1D-42EE-810F-6B8D05115998}" srcOrd="7" destOrd="0" presId="urn:microsoft.com/office/officeart/2005/8/layout/orgChart1"/>
    <dgm:cxn modelId="{6B87DDE1-AB3A-46DD-83E0-E3ED4F1031AF}" type="presParOf" srcId="{99AFFF9F-0A1D-42EE-810F-6B8D05115998}" destId="{0173400F-DB91-4BEE-B7A5-7318CA043012}" srcOrd="0" destOrd="0" presId="urn:microsoft.com/office/officeart/2005/8/layout/orgChart1"/>
    <dgm:cxn modelId="{CF9FB8C4-990D-4674-9D87-D8088911E04C}" type="presParOf" srcId="{0173400F-DB91-4BEE-B7A5-7318CA043012}" destId="{DA1ABE58-96E5-49C2-B53A-711B03CF4AF5}" srcOrd="0" destOrd="0" presId="urn:microsoft.com/office/officeart/2005/8/layout/orgChart1"/>
    <dgm:cxn modelId="{CD07C10C-84E6-4D67-AAB4-9FD7220074DF}" type="presParOf" srcId="{0173400F-DB91-4BEE-B7A5-7318CA043012}" destId="{0FF78722-0D3E-4B0E-895C-61E346F987BD}" srcOrd="1" destOrd="0" presId="urn:microsoft.com/office/officeart/2005/8/layout/orgChart1"/>
    <dgm:cxn modelId="{293DCF4A-D43B-4235-8552-E4D17378AF21}" type="presParOf" srcId="{99AFFF9F-0A1D-42EE-810F-6B8D05115998}" destId="{3BA958ED-6CC4-4694-AE85-A9184D489C38}" srcOrd="1" destOrd="0" presId="urn:microsoft.com/office/officeart/2005/8/layout/orgChart1"/>
    <dgm:cxn modelId="{1F215D64-988B-49AD-836D-90DDF95AD85F}" type="presParOf" srcId="{99AFFF9F-0A1D-42EE-810F-6B8D05115998}" destId="{90E61187-1967-4FE2-BD75-A7F765CF5C3D}" srcOrd="2" destOrd="0" presId="urn:microsoft.com/office/officeart/2005/8/layout/orgChart1"/>
    <dgm:cxn modelId="{F873D1F5-16BE-47FA-BEF1-43EB9A25AAE5}" type="presParOf" srcId="{96FAAB71-A618-4D8A-9E7B-9F0FACA66789}" destId="{5FB3CED0-C459-4469-90BF-3B8BC3AC7C4F}" srcOrd="8" destOrd="0" presId="urn:microsoft.com/office/officeart/2005/8/layout/orgChart1"/>
    <dgm:cxn modelId="{8BC066C2-4D55-4BAB-A3CE-3F3A1648867D}" type="presParOf" srcId="{96FAAB71-A618-4D8A-9E7B-9F0FACA66789}" destId="{CA17BC70-F613-41BF-8128-4A8CD42631C2}" srcOrd="9" destOrd="0" presId="urn:microsoft.com/office/officeart/2005/8/layout/orgChart1"/>
    <dgm:cxn modelId="{6DEC9C20-03F4-4668-8BCA-602CF66761D1}" type="presParOf" srcId="{CA17BC70-F613-41BF-8128-4A8CD42631C2}" destId="{F4E2D36E-FB7B-402E-8676-B69A0713A5C1}" srcOrd="0" destOrd="0" presId="urn:microsoft.com/office/officeart/2005/8/layout/orgChart1"/>
    <dgm:cxn modelId="{F86A8538-1513-4CF7-8609-60E1C11CA906}" type="presParOf" srcId="{F4E2D36E-FB7B-402E-8676-B69A0713A5C1}" destId="{8880389C-107F-469D-BD48-81A24ED6E75F}" srcOrd="0" destOrd="0" presId="urn:microsoft.com/office/officeart/2005/8/layout/orgChart1"/>
    <dgm:cxn modelId="{8497C206-235E-4489-ABCF-8788B26CEF1E}" type="presParOf" srcId="{F4E2D36E-FB7B-402E-8676-B69A0713A5C1}" destId="{06CD0C9B-6955-479E-823A-3C3C5DFA4451}" srcOrd="1" destOrd="0" presId="urn:microsoft.com/office/officeart/2005/8/layout/orgChart1"/>
    <dgm:cxn modelId="{4DBD7F10-8F5E-4B01-A976-2A51DAF1FB5D}" type="presParOf" srcId="{CA17BC70-F613-41BF-8128-4A8CD42631C2}" destId="{88D4F7D5-AA23-468D-A207-B2349866BA04}" srcOrd="1" destOrd="0" presId="urn:microsoft.com/office/officeart/2005/8/layout/orgChart1"/>
    <dgm:cxn modelId="{8492FD79-40A9-4A89-B633-78AA33351B78}" type="presParOf" srcId="{CA17BC70-F613-41BF-8128-4A8CD42631C2}" destId="{E6614466-1CF6-4089-BC94-DE1B7AF01F59}" srcOrd="2" destOrd="0" presId="urn:microsoft.com/office/officeart/2005/8/layout/orgChart1"/>
    <dgm:cxn modelId="{68CDEC20-9D4F-4184-8265-B815C0FA6185}" type="presParOf" srcId="{7927BB6A-D9A2-44B2-9BDC-49B3CEC2B481}" destId="{DA7B9BC1-3F4C-42C3-90EA-E6C3497E64C0}" srcOrd="2" destOrd="0" presId="urn:microsoft.com/office/officeart/2005/8/layout/orgChart1"/>
    <dgm:cxn modelId="{EC3AF837-B9B0-4530-897A-0F50021C4E9F}" type="presParOf" srcId="{93356115-41A3-4B0F-9D0A-1C6C70E254AB}" destId="{FB01AE11-CB07-48BC-8FBF-739E2B4D2EFB}" srcOrd="2" destOrd="0" presId="urn:microsoft.com/office/officeart/2005/8/layout/orgChart1"/>
    <dgm:cxn modelId="{720F91B7-1370-45D5-9728-C3C1C7282D4A}" type="presParOf" srcId="{93356115-41A3-4B0F-9D0A-1C6C70E254AB}" destId="{444811AD-DD99-4494-B90C-6BB8E74877FE}" srcOrd="3" destOrd="0" presId="urn:microsoft.com/office/officeart/2005/8/layout/orgChart1"/>
    <dgm:cxn modelId="{E3985059-51E6-4E8A-9597-F9EA687D82E7}" type="presParOf" srcId="{444811AD-DD99-4494-B90C-6BB8E74877FE}" destId="{31A9314D-1DB6-4446-A6F3-59828C660818}" srcOrd="0" destOrd="0" presId="urn:microsoft.com/office/officeart/2005/8/layout/orgChart1"/>
    <dgm:cxn modelId="{9225E611-C07B-4BCB-8287-38604C9443A1}" type="presParOf" srcId="{31A9314D-1DB6-4446-A6F3-59828C660818}" destId="{2A596540-5C91-4A3E-AD91-76BAB7A2876E}" srcOrd="0" destOrd="0" presId="urn:microsoft.com/office/officeart/2005/8/layout/orgChart1"/>
    <dgm:cxn modelId="{F6A9C501-9B4E-4ECF-86E2-A7D9CEC95A16}" type="presParOf" srcId="{31A9314D-1DB6-4446-A6F3-59828C660818}" destId="{CE897155-6B9A-4292-845F-FE65C342D907}" srcOrd="1" destOrd="0" presId="urn:microsoft.com/office/officeart/2005/8/layout/orgChart1"/>
    <dgm:cxn modelId="{13ECB474-F179-4152-8642-D5736B59D928}" type="presParOf" srcId="{444811AD-DD99-4494-B90C-6BB8E74877FE}" destId="{5F3E4D76-C7A1-4109-86AD-24B81ED07534}" srcOrd="1" destOrd="0" presId="urn:microsoft.com/office/officeart/2005/8/layout/orgChart1"/>
    <dgm:cxn modelId="{EA96DDED-5BF4-490B-B060-DF167212C218}" type="presParOf" srcId="{5F3E4D76-C7A1-4109-86AD-24B81ED07534}" destId="{60BE8480-80A6-461F-B02A-91D68BCE9B45}" srcOrd="0" destOrd="0" presId="urn:microsoft.com/office/officeart/2005/8/layout/orgChart1"/>
    <dgm:cxn modelId="{2A513F6A-DEFD-4839-8511-180DAF79E432}" type="presParOf" srcId="{5F3E4D76-C7A1-4109-86AD-24B81ED07534}" destId="{36F5521E-759B-4078-8F67-1DE55BD17434}" srcOrd="1" destOrd="0" presId="urn:microsoft.com/office/officeart/2005/8/layout/orgChart1"/>
    <dgm:cxn modelId="{9C6ABC18-F3EB-4105-B7A4-02A3F0343DA7}" type="presParOf" srcId="{36F5521E-759B-4078-8F67-1DE55BD17434}" destId="{DAF199F6-DA15-4355-BAE7-F69CAE9A76F4}" srcOrd="0" destOrd="0" presId="urn:microsoft.com/office/officeart/2005/8/layout/orgChart1"/>
    <dgm:cxn modelId="{44E9076D-7C04-4739-A373-4A75BEB45900}" type="presParOf" srcId="{DAF199F6-DA15-4355-BAE7-F69CAE9A76F4}" destId="{CFCF3355-1723-4E65-A384-C7A8FD02DE61}" srcOrd="0" destOrd="0" presId="urn:microsoft.com/office/officeart/2005/8/layout/orgChart1"/>
    <dgm:cxn modelId="{4ED1FA03-7C40-436C-83BF-5F2DC11E0FD9}" type="presParOf" srcId="{DAF199F6-DA15-4355-BAE7-F69CAE9A76F4}" destId="{C3690129-A95B-4DBD-8A1D-FB0FAC233DAA}" srcOrd="1" destOrd="0" presId="urn:microsoft.com/office/officeart/2005/8/layout/orgChart1"/>
    <dgm:cxn modelId="{60BDB895-AF51-4F84-A8CF-CCC7349049EE}" type="presParOf" srcId="{36F5521E-759B-4078-8F67-1DE55BD17434}" destId="{EA76EBF6-2E73-4AE7-9901-E4D9411BF6B6}" srcOrd="1" destOrd="0" presId="urn:microsoft.com/office/officeart/2005/8/layout/orgChart1"/>
    <dgm:cxn modelId="{BDA21489-1661-4FC0-9105-EB7C40746088}" type="presParOf" srcId="{36F5521E-759B-4078-8F67-1DE55BD17434}" destId="{18F189F5-AA68-4FDC-93A3-D7512A5C697D}" srcOrd="2" destOrd="0" presId="urn:microsoft.com/office/officeart/2005/8/layout/orgChart1"/>
    <dgm:cxn modelId="{4BB8B881-ABAA-4D70-8852-41FD4019F230}" type="presParOf" srcId="{5F3E4D76-C7A1-4109-86AD-24B81ED07534}" destId="{19F389F7-185A-4B5B-988A-086032152F92}" srcOrd="2" destOrd="0" presId="urn:microsoft.com/office/officeart/2005/8/layout/orgChart1"/>
    <dgm:cxn modelId="{ED1C2DD9-3E38-4F2F-A1B2-DBA4CC483E94}" type="presParOf" srcId="{5F3E4D76-C7A1-4109-86AD-24B81ED07534}" destId="{7651755E-2989-46E9-B16D-156108A23634}" srcOrd="3" destOrd="0" presId="urn:microsoft.com/office/officeart/2005/8/layout/orgChart1"/>
    <dgm:cxn modelId="{C2884923-0FE6-4ABC-9002-D4D682FF1C2F}" type="presParOf" srcId="{7651755E-2989-46E9-B16D-156108A23634}" destId="{E48C536C-260A-4471-A8C5-441D26C3E0B0}" srcOrd="0" destOrd="0" presId="urn:microsoft.com/office/officeart/2005/8/layout/orgChart1"/>
    <dgm:cxn modelId="{D5BE4F71-3D5A-4F3A-AF4C-96006D053D75}" type="presParOf" srcId="{E48C536C-260A-4471-A8C5-441D26C3E0B0}" destId="{E22A5127-851B-404A-9EE2-AA54C1804171}" srcOrd="0" destOrd="0" presId="urn:microsoft.com/office/officeart/2005/8/layout/orgChart1"/>
    <dgm:cxn modelId="{F8530C3F-0121-4047-8184-FB123C850FF5}" type="presParOf" srcId="{E48C536C-260A-4471-A8C5-441D26C3E0B0}" destId="{28A6C4EA-029B-440D-BB45-AF399F8810E6}" srcOrd="1" destOrd="0" presId="urn:microsoft.com/office/officeart/2005/8/layout/orgChart1"/>
    <dgm:cxn modelId="{65137344-A005-4C8B-A1D3-E9E41E0BF740}" type="presParOf" srcId="{7651755E-2989-46E9-B16D-156108A23634}" destId="{9F696DE5-B646-44E4-B2FD-DA4B8D3B2E97}" srcOrd="1" destOrd="0" presId="urn:microsoft.com/office/officeart/2005/8/layout/orgChart1"/>
    <dgm:cxn modelId="{C7FB0E14-FF39-438C-B438-94CEEAF114D2}" type="presParOf" srcId="{7651755E-2989-46E9-B16D-156108A23634}" destId="{F7056A3B-D1F8-4590-A745-7EDBF08E5D44}" srcOrd="2" destOrd="0" presId="urn:microsoft.com/office/officeart/2005/8/layout/orgChart1"/>
    <dgm:cxn modelId="{4A505AF5-8C4C-4696-AA72-91A49A886232}" type="presParOf" srcId="{5F3E4D76-C7A1-4109-86AD-24B81ED07534}" destId="{0E288AFE-B063-427A-B14C-EAAFB9460E91}" srcOrd="4" destOrd="0" presId="urn:microsoft.com/office/officeart/2005/8/layout/orgChart1"/>
    <dgm:cxn modelId="{93140782-7F6E-4293-B014-2DFED57259D4}" type="presParOf" srcId="{5F3E4D76-C7A1-4109-86AD-24B81ED07534}" destId="{9AA6CD23-953E-4C2C-BEFC-42D671308074}" srcOrd="5" destOrd="0" presId="urn:microsoft.com/office/officeart/2005/8/layout/orgChart1"/>
    <dgm:cxn modelId="{C7DA0DC9-ED0D-42ED-BC93-0CB1D4E84242}" type="presParOf" srcId="{9AA6CD23-953E-4C2C-BEFC-42D671308074}" destId="{C54D3663-96D3-4EC0-867B-C22949E67F27}" srcOrd="0" destOrd="0" presId="urn:microsoft.com/office/officeart/2005/8/layout/orgChart1"/>
    <dgm:cxn modelId="{4BF551EF-73A0-4560-86E8-53504AC32C81}" type="presParOf" srcId="{C54D3663-96D3-4EC0-867B-C22949E67F27}" destId="{1AAE8070-B21A-471D-AA7B-CFAEE557E6B2}" srcOrd="0" destOrd="0" presId="urn:microsoft.com/office/officeart/2005/8/layout/orgChart1"/>
    <dgm:cxn modelId="{B1EA8747-9E2F-4155-9451-0C422670A2D9}" type="presParOf" srcId="{C54D3663-96D3-4EC0-867B-C22949E67F27}" destId="{824E4773-BCAA-414E-8FE8-288FCFF6575F}" srcOrd="1" destOrd="0" presId="urn:microsoft.com/office/officeart/2005/8/layout/orgChart1"/>
    <dgm:cxn modelId="{E9F240B2-ED73-46EB-9E7B-75348606B065}" type="presParOf" srcId="{9AA6CD23-953E-4C2C-BEFC-42D671308074}" destId="{2552BB70-BD46-4CA9-8A68-D4257C5EACE1}" srcOrd="1" destOrd="0" presId="urn:microsoft.com/office/officeart/2005/8/layout/orgChart1"/>
    <dgm:cxn modelId="{5C550820-9AD8-4754-AC33-AD4C15A3852A}" type="presParOf" srcId="{9AA6CD23-953E-4C2C-BEFC-42D671308074}" destId="{411875A5-FDDD-4D2B-8554-9086BDE7E9EB}" srcOrd="2" destOrd="0" presId="urn:microsoft.com/office/officeart/2005/8/layout/orgChart1"/>
    <dgm:cxn modelId="{C2067659-07CC-4E02-A398-C1F8906DD1DD}" type="presParOf" srcId="{5F3E4D76-C7A1-4109-86AD-24B81ED07534}" destId="{DE6D3ADF-84E4-4788-BEF3-EED71A836BC2}" srcOrd="6" destOrd="0" presId="urn:microsoft.com/office/officeart/2005/8/layout/orgChart1"/>
    <dgm:cxn modelId="{F831B7FC-DF72-440B-B80C-0E069B78516A}" type="presParOf" srcId="{5F3E4D76-C7A1-4109-86AD-24B81ED07534}" destId="{EAF5342F-3E1F-4643-8173-2593B6FAE2AC}" srcOrd="7" destOrd="0" presId="urn:microsoft.com/office/officeart/2005/8/layout/orgChart1"/>
    <dgm:cxn modelId="{7E9B17BA-CBB2-48DD-B1CF-E38442296396}" type="presParOf" srcId="{EAF5342F-3E1F-4643-8173-2593B6FAE2AC}" destId="{6D548465-5A3A-4C9F-975B-37B3C15E2F22}" srcOrd="0" destOrd="0" presId="urn:microsoft.com/office/officeart/2005/8/layout/orgChart1"/>
    <dgm:cxn modelId="{1A3DC82F-1695-49FA-A55F-EA0EC7A78EB9}" type="presParOf" srcId="{6D548465-5A3A-4C9F-975B-37B3C15E2F22}" destId="{10CA8600-0BBA-4810-91F2-F273C20EE0ED}" srcOrd="0" destOrd="0" presId="urn:microsoft.com/office/officeart/2005/8/layout/orgChart1"/>
    <dgm:cxn modelId="{49ADEBF1-CE70-4C34-AF75-F02A79D40AFC}" type="presParOf" srcId="{6D548465-5A3A-4C9F-975B-37B3C15E2F22}" destId="{8878D3B0-0B53-4367-9C0E-79E64F4844F1}" srcOrd="1" destOrd="0" presId="urn:microsoft.com/office/officeart/2005/8/layout/orgChart1"/>
    <dgm:cxn modelId="{7B88A5C1-F15B-48D4-9659-CB75DB062649}" type="presParOf" srcId="{EAF5342F-3E1F-4643-8173-2593B6FAE2AC}" destId="{21367307-F25E-4488-95F2-139724A8A6AB}" srcOrd="1" destOrd="0" presId="urn:microsoft.com/office/officeart/2005/8/layout/orgChart1"/>
    <dgm:cxn modelId="{8152D701-18FB-4489-949D-7BE39DFF001F}" type="presParOf" srcId="{21367307-F25E-4488-95F2-139724A8A6AB}" destId="{DD594EB0-5193-4650-8348-19039332990B}" srcOrd="0" destOrd="0" presId="urn:microsoft.com/office/officeart/2005/8/layout/orgChart1"/>
    <dgm:cxn modelId="{B64FCD01-1E26-44F8-939D-86FEC7F885F7}" type="presParOf" srcId="{21367307-F25E-4488-95F2-139724A8A6AB}" destId="{0D023A94-018A-478E-801C-62E620AD24FB}" srcOrd="1" destOrd="0" presId="urn:microsoft.com/office/officeart/2005/8/layout/orgChart1"/>
    <dgm:cxn modelId="{27ECE799-FDDE-410C-AB2E-5B9BE8882F91}" type="presParOf" srcId="{0D023A94-018A-478E-801C-62E620AD24FB}" destId="{929A7B57-10A3-4CA9-B42A-25002199095B}" srcOrd="0" destOrd="0" presId="urn:microsoft.com/office/officeart/2005/8/layout/orgChart1"/>
    <dgm:cxn modelId="{912798FB-A534-49AA-8ADE-B3ABC3AAEAB1}" type="presParOf" srcId="{929A7B57-10A3-4CA9-B42A-25002199095B}" destId="{0298E6CB-427C-4BDE-871F-40F4DD3EE7BE}" srcOrd="0" destOrd="0" presId="urn:microsoft.com/office/officeart/2005/8/layout/orgChart1"/>
    <dgm:cxn modelId="{077CCC38-67CA-459C-AC6B-52F240F68D1D}" type="presParOf" srcId="{929A7B57-10A3-4CA9-B42A-25002199095B}" destId="{1B605D4C-537A-4534-8440-23DCECC9C569}" srcOrd="1" destOrd="0" presId="urn:microsoft.com/office/officeart/2005/8/layout/orgChart1"/>
    <dgm:cxn modelId="{F722D2FC-39F7-4DB7-B694-624082878E77}" type="presParOf" srcId="{0D023A94-018A-478E-801C-62E620AD24FB}" destId="{3DD98E95-110D-4003-B993-B4CAE3CE2D63}" srcOrd="1" destOrd="0" presId="urn:microsoft.com/office/officeart/2005/8/layout/orgChart1"/>
    <dgm:cxn modelId="{1426D149-ECC5-40A0-865D-7281F8E4E07A}" type="presParOf" srcId="{0D023A94-018A-478E-801C-62E620AD24FB}" destId="{EAD7D89A-7475-4520-BF8F-819057B6B2A3}" srcOrd="2" destOrd="0" presId="urn:microsoft.com/office/officeart/2005/8/layout/orgChart1"/>
    <dgm:cxn modelId="{D78C8A6F-05B6-43CC-8693-A1A50B0D7542}" type="presParOf" srcId="{EAF5342F-3E1F-4643-8173-2593B6FAE2AC}" destId="{2AEBCE89-4C5C-4F14-AB21-23ECA58D7F29}" srcOrd="2" destOrd="0" presId="urn:microsoft.com/office/officeart/2005/8/layout/orgChart1"/>
    <dgm:cxn modelId="{CB4721A3-F9FA-42E4-B890-D0DC26404D53}" type="presParOf" srcId="{5F3E4D76-C7A1-4109-86AD-24B81ED07534}" destId="{99D23ACA-5B7E-4B2C-A753-825CDFEA6E90}" srcOrd="8" destOrd="0" presId="urn:microsoft.com/office/officeart/2005/8/layout/orgChart1"/>
    <dgm:cxn modelId="{723FF26B-3600-410C-BEA5-3CE57420021C}" type="presParOf" srcId="{5F3E4D76-C7A1-4109-86AD-24B81ED07534}" destId="{92AF7F8A-BC99-4886-A24A-2773FFD2886F}" srcOrd="9" destOrd="0" presId="urn:microsoft.com/office/officeart/2005/8/layout/orgChart1"/>
    <dgm:cxn modelId="{D836AD6C-EB2B-41C4-86C2-751E0B5B5059}" type="presParOf" srcId="{92AF7F8A-BC99-4886-A24A-2773FFD2886F}" destId="{DBE7A720-1FFB-4EE7-91CE-4A87A300E819}" srcOrd="0" destOrd="0" presId="urn:microsoft.com/office/officeart/2005/8/layout/orgChart1"/>
    <dgm:cxn modelId="{F0F486FF-F2D3-4F79-8B9E-68D8913B6DFD}" type="presParOf" srcId="{DBE7A720-1FFB-4EE7-91CE-4A87A300E819}" destId="{27BA5F7C-9E2C-4194-B00A-0FB877133782}" srcOrd="0" destOrd="0" presId="urn:microsoft.com/office/officeart/2005/8/layout/orgChart1"/>
    <dgm:cxn modelId="{C098F070-C390-4477-8C7E-B0AFBFA06307}" type="presParOf" srcId="{DBE7A720-1FFB-4EE7-91CE-4A87A300E819}" destId="{C3C9D657-918E-42AA-B725-62452389A279}" srcOrd="1" destOrd="0" presId="urn:microsoft.com/office/officeart/2005/8/layout/orgChart1"/>
    <dgm:cxn modelId="{3A188C30-DB84-483A-8D91-CD76F38E7C26}" type="presParOf" srcId="{92AF7F8A-BC99-4886-A24A-2773FFD2886F}" destId="{D2CD1E0C-399C-4ACB-A556-9CBE193B357C}" srcOrd="1" destOrd="0" presId="urn:microsoft.com/office/officeart/2005/8/layout/orgChart1"/>
    <dgm:cxn modelId="{4FD31B31-6E03-4FDE-B8E6-524473CA375C}" type="presParOf" srcId="{D2CD1E0C-399C-4ACB-A556-9CBE193B357C}" destId="{827904D7-BA46-4A47-95F1-6B238A013FAC}" srcOrd="0" destOrd="0" presId="urn:microsoft.com/office/officeart/2005/8/layout/orgChart1"/>
    <dgm:cxn modelId="{B324B364-CB51-4A64-81B5-452179111A21}" type="presParOf" srcId="{D2CD1E0C-399C-4ACB-A556-9CBE193B357C}" destId="{34B084EA-4784-490A-B69A-4BAB3D684E53}" srcOrd="1" destOrd="0" presId="urn:microsoft.com/office/officeart/2005/8/layout/orgChart1"/>
    <dgm:cxn modelId="{111B0A14-989A-44B1-A3B4-DF5831B21C1D}" type="presParOf" srcId="{34B084EA-4784-490A-B69A-4BAB3D684E53}" destId="{E9D70A89-1263-47BF-BF4B-05208096A30E}" srcOrd="0" destOrd="0" presId="urn:microsoft.com/office/officeart/2005/8/layout/orgChart1"/>
    <dgm:cxn modelId="{5C3D451C-0B32-4F91-8B83-E26A52E9FA2D}" type="presParOf" srcId="{E9D70A89-1263-47BF-BF4B-05208096A30E}" destId="{CB156DA9-763C-4237-AC4D-40D70179621F}" srcOrd="0" destOrd="0" presId="urn:microsoft.com/office/officeart/2005/8/layout/orgChart1"/>
    <dgm:cxn modelId="{2CB6ABD7-0C3D-4F36-A141-DECFF9FEBEC8}" type="presParOf" srcId="{E9D70A89-1263-47BF-BF4B-05208096A30E}" destId="{DD06DB5C-1D76-4A41-B381-CAF2FC10425D}" srcOrd="1" destOrd="0" presId="urn:microsoft.com/office/officeart/2005/8/layout/orgChart1"/>
    <dgm:cxn modelId="{EF4224F1-C5BF-4AF3-B9F9-3474D9D0C7DD}" type="presParOf" srcId="{34B084EA-4784-490A-B69A-4BAB3D684E53}" destId="{0C1C0265-3019-4646-BF6B-53432501DF15}" srcOrd="1" destOrd="0" presId="urn:microsoft.com/office/officeart/2005/8/layout/orgChart1"/>
    <dgm:cxn modelId="{7EA21F8D-F4C3-4A44-A702-3E80E738E447}" type="presParOf" srcId="{34B084EA-4784-490A-B69A-4BAB3D684E53}" destId="{3AD365F8-A226-40C1-84A0-41A964E2E7AE}" srcOrd="2" destOrd="0" presId="urn:microsoft.com/office/officeart/2005/8/layout/orgChart1"/>
    <dgm:cxn modelId="{C7E1155E-AABE-484C-B4F8-3AB6E0AAD00E}" type="presParOf" srcId="{D2CD1E0C-399C-4ACB-A556-9CBE193B357C}" destId="{5EC4897E-A3F5-4FA8-B0EF-D5B87E26EF18}" srcOrd="2" destOrd="0" presId="urn:microsoft.com/office/officeart/2005/8/layout/orgChart1"/>
    <dgm:cxn modelId="{5AE6ACC3-FA45-4AE8-82AE-778F8C68B936}" type="presParOf" srcId="{D2CD1E0C-399C-4ACB-A556-9CBE193B357C}" destId="{06066F45-D5EB-4CF6-A70E-8D9BBF65B31B}" srcOrd="3" destOrd="0" presId="urn:microsoft.com/office/officeart/2005/8/layout/orgChart1"/>
    <dgm:cxn modelId="{69F7D089-F97E-43B0-99CF-737F0D44FB9D}" type="presParOf" srcId="{06066F45-D5EB-4CF6-A70E-8D9BBF65B31B}" destId="{1A160485-31F2-4A8F-886A-352C4E7AABE1}" srcOrd="0" destOrd="0" presId="urn:microsoft.com/office/officeart/2005/8/layout/orgChart1"/>
    <dgm:cxn modelId="{4584C619-9138-4B8C-8117-C8F3B24450BB}" type="presParOf" srcId="{1A160485-31F2-4A8F-886A-352C4E7AABE1}" destId="{EF0D58A0-36BB-45BB-8B14-797EC49F7241}" srcOrd="0" destOrd="0" presId="urn:microsoft.com/office/officeart/2005/8/layout/orgChart1"/>
    <dgm:cxn modelId="{7062739B-5EF2-4461-A9DB-EBDD020042A0}" type="presParOf" srcId="{1A160485-31F2-4A8F-886A-352C4E7AABE1}" destId="{7F87F949-5AA0-4DB5-9215-81AC35B2DE19}" srcOrd="1" destOrd="0" presId="urn:microsoft.com/office/officeart/2005/8/layout/orgChart1"/>
    <dgm:cxn modelId="{9326C407-B49E-4FFD-B4B8-FEFCE33D1ADE}" type="presParOf" srcId="{06066F45-D5EB-4CF6-A70E-8D9BBF65B31B}" destId="{91B94893-5796-45CA-9DFB-C110A55A0E44}" srcOrd="1" destOrd="0" presId="urn:microsoft.com/office/officeart/2005/8/layout/orgChart1"/>
    <dgm:cxn modelId="{C3EF39A6-3262-4A8E-8DCF-B342D4E8A65E}" type="presParOf" srcId="{06066F45-D5EB-4CF6-A70E-8D9BBF65B31B}" destId="{B18329C6-3670-4F01-94A1-A1934629BA3F}" srcOrd="2" destOrd="0" presId="urn:microsoft.com/office/officeart/2005/8/layout/orgChart1"/>
    <dgm:cxn modelId="{FEE7E0E8-8176-45D8-8677-5FC1190F03A6}" type="presParOf" srcId="{D2CD1E0C-399C-4ACB-A556-9CBE193B357C}" destId="{54CA4E6B-5CD1-44FB-8D17-59A37FE47027}" srcOrd="4" destOrd="0" presId="urn:microsoft.com/office/officeart/2005/8/layout/orgChart1"/>
    <dgm:cxn modelId="{5746346A-ED1B-4E71-A5D7-93F63F9D7C62}" type="presParOf" srcId="{D2CD1E0C-399C-4ACB-A556-9CBE193B357C}" destId="{117CECEA-ABE0-4110-AABA-46F9E4954991}" srcOrd="5" destOrd="0" presId="urn:microsoft.com/office/officeart/2005/8/layout/orgChart1"/>
    <dgm:cxn modelId="{6B7AF4E9-465A-4FD0-BE38-4A608477BB84}" type="presParOf" srcId="{117CECEA-ABE0-4110-AABA-46F9E4954991}" destId="{9FF16988-F25E-421D-B204-E3D12905E0EC}" srcOrd="0" destOrd="0" presId="urn:microsoft.com/office/officeart/2005/8/layout/orgChart1"/>
    <dgm:cxn modelId="{78119144-D277-455B-9E22-6F4CA8904EC8}" type="presParOf" srcId="{9FF16988-F25E-421D-B204-E3D12905E0EC}" destId="{8B5D7E1C-9353-440F-9A27-C951361EB6C1}" srcOrd="0" destOrd="0" presId="urn:microsoft.com/office/officeart/2005/8/layout/orgChart1"/>
    <dgm:cxn modelId="{B08C87C1-D4F5-431C-AEBD-F86C6CEA342C}" type="presParOf" srcId="{9FF16988-F25E-421D-B204-E3D12905E0EC}" destId="{90342590-1F2F-4ED1-8867-3139641BE85F}" srcOrd="1" destOrd="0" presId="urn:microsoft.com/office/officeart/2005/8/layout/orgChart1"/>
    <dgm:cxn modelId="{0C6A500E-154A-4D7A-AB81-5D7C29125E06}" type="presParOf" srcId="{117CECEA-ABE0-4110-AABA-46F9E4954991}" destId="{5E0BCE18-B4E9-4821-9929-FD6429A573D3}" srcOrd="1" destOrd="0" presId="urn:microsoft.com/office/officeart/2005/8/layout/orgChart1"/>
    <dgm:cxn modelId="{A38507CD-104B-464E-B133-B61A75D6CBE0}" type="presParOf" srcId="{117CECEA-ABE0-4110-AABA-46F9E4954991}" destId="{B9AF4942-8C2B-4C6A-ABAA-69D470A98BB2}" srcOrd="2" destOrd="0" presId="urn:microsoft.com/office/officeart/2005/8/layout/orgChart1"/>
    <dgm:cxn modelId="{B40EB6B7-9561-459C-BF56-FA5CF13D3229}" type="presParOf" srcId="{92AF7F8A-BC99-4886-A24A-2773FFD2886F}" destId="{4D280783-E914-44A1-B64E-7ED2AD05A4A4}" srcOrd="2" destOrd="0" presId="urn:microsoft.com/office/officeart/2005/8/layout/orgChart1"/>
    <dgm:cxn modelId="{730984A1-6171-43A2-82BB-7EC50FF9620F}" type="presParOf" srcId="{444811AD-DD99-4494-B90C-6BB8E74877FE}" destId="{F500BA97-503C-4C52-8056-11BD836BCF59}" srcOrd="2" destOrd="0" presId="urn:microsoft.com/office/officeart/2005/8/layout/orgChart1"/>
    <dgm:cxn modelId="{1530449A-43F7-4A02-9FB2-D5D8985BA485}" type="presParOf" srcId="{93356115-41A3-4B0F-9D0A-1C6C70E254AB}" destId="{D9867E01-DC2E-4698-A934-B92C134C6339}" srcOrd="4" destOrd="0" presId="urn:microsoft.com/office/officeart/2005/8/layout/orgChart1"/>
    <dgm:cxn modelId="{973CB7E8-DC8B-4714-9FB8-15CF6B861744}" type="presParOf" srcId="{93356115-41A3-4B0F-9D0A-1C6C70E254AB}" destId="{6BBBADFF-0988-4CDD-8387-0E70046629DA}" srcOrd="5" destOrd="0" presId="urn:microsoft.com/office/officeart/2005/8/layout/orgChart1"/>
    <dgm:cxn modelId="{1A429FC3-8545-4505-86DB-B1A35B82B44A}" type="presParOf" srcId="{6BBBADFF-0988-4CDD-8387-0E70046629DA}" destId="{A30F7925-F051-459B-AE03-4EBEE29F72D1}" srcOrd="0" destOrd="0" presId="urn:microsoft.com/office/officeart/2005/8/layout/orgChart1"/>
    <dgm:cxn modelId="{1E049B16-E2D4-4AA1-882F-C90253D07056}" type="presParOf" srcId="{A30F7925-F051-459B-AE03-4EBEE29F72D1}" destId="{DC46EA78-AA52-4649-8251-BE7A73792EC4}" srcOrd="0" destOrd="0" presId="urn:microsoft.com/office/officeart/2005/8/layout/orgChart1"/>
    <dgm:cxn modelId="{C9C07D88-2DE6-4980-AE8D-E174D12209B9}" type="presParOf" srcId="{A30F7925-F051-459B-AE03-4EBEE29F72D1}" destId="{328079F4-D153-4727-9823-2DFF89BDD21B}" srcOrd="1" destOrd="0" presId="urn:microsoft.com/office/officeart/2005/8/layout/orgChart1"/>
    <dgm:cxn modelId="{257AD5C3-8250-423E-92F6-5A3F0D52C13B}" type="presParOf" srcId="{6BBBADFF-0988-4CDD-8387-0E70046629DA}" destId="{A17D31A5-301A-48EA-892F-FBC3A3124B40}" srcOrd="1" destOrd="0" presId="urn:microsoft.com/office/officeart/2005/8/layout/orgChart1"/>
    <dgm:cxn modelId="{E76E21ED-62BE-4E35-9416-1B519DF0668A}" type="presParOf" srcId="{A17D31A5-301A-48EA-892F-FBC3A3124B40}" destId="{86654E9D-214C-4CDD-89D9-552F35A0F69F}" srcOrd="0" destOrd="0" presId="urn:microsoft.com/office/officeart/2005/8/layout/orgChart1"/>
    <dgm:cxn modelId="{90469650-4C1F-49BF-BC95-AB855A6790AE}" type="presParOf" srcId="{A17D31A5-301A-48EA-892F-FBC3A3124B40}" destId="{503D38C1-CDC2-484F-9C66-9162B64CFACA}" srcOrd="1" destOrd="0" presId="urn:microsoft.com/office/officeart/2005/8/layout/orgChart1"/>
    <dgm:cxn modelId="{F78ABA72-A0B2-43BB-8C9D-71CA0D704A61}" type="presParOf" srcId="{503D38C1-CDC2-484F-9C66-9162B64CFACA}" destId="{EE3F5A4D-9A5D-44FC-8F55-4A4565AEBFBA}" srcOrd="0" destOrd="0" presId="urn:microsoft.com/office/officeart/2005/8/layout/orgChart1"/>
    <dgm:cxn modelId="{F58D538B-692B-4753-8046-2418F2309381}" type="presParOf" srcId="{EE3F5A4D-9A5D-44FC-8F55-4A4565AEBFBA}" destId="{0B1C62F8-DF73-49AA-BFA3-71634DB533E0}" srcOrd="0" destOrd="0" presId="urn:microsoft.com/office/officeart/2005/8/layout/orgChart1"/>
    <dgm:cxn modelId="{18516C2C-B321-4ED0-90B2-F1BD4B2918E9}" type="presParOf" srcId="{EE3F5A4D-9A5D-44FC-8F55-4A4565AEBFBA}" destId="{21100ECC-8564-42C0-AC90-5597BA369524}" srcOrd="1" destOrd="0" presId="urn:microsoft.com/office/officeart/2005/8/layout/orgChart1"/>
    <dgm:cxn modelId="{AD639698-9F3F-4BEA-8313-F26491AC968E}" type="presParOf" srcId="{503D38C1-CDC2-484F-9C66-9162B64CFACA}" destId="{ADC9E1CA-0CB7-4ED6-A754-D8E5E08B9AA5}" srcOrd="1" destOrd="0" presId="urn:microsoft.com/office/officeart/2005/8/layout/orgChart1"/>
    <dgm:cxn modelId="{E779AF49-F052-45ED-84F4-F9AABBECFE83}" type="presParOf" srcId="{503D38C1-CDC2-484F-9C66-9162B64CFACA}" destId="{A422E7A5-0D9D-4DDF-8EAB-57CBCDAF275C}" srcOrd="2" destOrd="0" presId="urn:microsoft.com/office/officeart/2005/8/layout/orgChart1"/>
    <dgm:cxn modelId="{0C5C5328-80FD-4203-AB3E-4D18E7B88A34}" type="presParOf" srcId="{A17D31A5-301A-48EA-892F-FBC3A3124B40}" destId="{41278198-8685-4190-99E2-75D2EBA4322A}" srcOrd="2" destOrd="0" presId="urn:microsoft.com/office/officeart/2005/8/layout/orgChart1"/>
    <dgm:cxn modelId="{1904B9B3-CBBB-4F24-BCA2-903720AF0679}" type="presParOf" srcId="{A17D31A5-301A-48EA-892F-FBC3A3124B40}" destId="{013361AC-6327-480D-8484-F7F4A2767B8A}" srcOrd="3" destOrd="0" presId="urn:microsoft.com/office/officeart/2005/8/layout/orgChart1"/>
    <dgm:cxn modelId="{B800010D-407E-4913-80AA-D5D8E969CB32}" type="presParOf" srcId="{013361AC-6327-480D-8484-F7F4A2767B8A}" destId="{4C396F39-C77E-48E7-B48F-94E17F56DF39}" srcOrd="0" destOrd="0" presId="urn:microsoft.com/office/officeart/2005/8/layout/orgChart1"/>
    <dgm:cxn modelId="{31E085F0-8028-4407-8A12-6A219E579FFA}" type="presParOf" srcId="{4C396F39-C77E-48E7-B48F-94E17F56DF39}" destId="{21A81CDE-E194-4B93-AC26-F651CB13EC55}" srcOrd="0" destOrd="0" presId="urn:microsoft.com/office/officeart/2005/8/layout/orgChart1"/>
    <dgm:cxn modelId="{EF3D4D67-9B74-4937-8194-60C80BCEBAF4}" type="presParOf" srcId="{4C396F39-C77E-48E7-B48F-94E17F56DF39}" destId="{DFC244BD-EA8B-42C2-AC20-EB9D15D13879}" srcOrd="1" destOrd="0" presId="urn:microsoft.com/office/officeart/2005/8/layout/orgChart1"/>
    <dgm:cxn modelId="{28A5B7CA-8699-4987-A3A0-2043C604D12A}" type="presParOf" srcId="{013361AC-6327-480D-8484-F7F4A2767B8A}" destId="{B23AD88A-2653-47D4-92DF-07DB8484FD77}" srcOrd="1" destOrd="0" presId="urn:microsoft.com/office/officeart/2005/8/layout/orgChart1"/>
    <dgm:cxn modelId="{2D39EBA8-488C-49E3-AFA1-88A1D745F142}" type="presParOf" srcId="{013361AC-6327-480D-8484-F7F4A2767B8A}" destId="{B12E5939-B2F0-428C-914E-19A900107461}" srcOrd="2" destOrd="0" presId="urn:microsoft.com/office/officeart/2005/8/layout/orgChart1"/>
    <dgm:cxn modelId="{BCC77AA2-CB47-4DF7-83FE-3F15BF37A5D3}" type="presParOf" srcId="{A17D31A5-301A-48EA-892F-FBC3A3124B40}" destId="{DBFADF06-65DA-43BA-AA41-854D98711DFB}" srcOrd="4" destOrd="0" presId="urn:microsoft.com/office/officeart/2005/8/layout/orgChart1"/>
    <dgm:cxn modelId="{270BD3C9-6153-4BBC-AFB3-9604AF46664D}" type="presParOf" srcId="{A17D31A5-301A-48EA-892F-FBC3A3124B40}" destId="{474986B2-6EED-4633-808D-80F394FE0702}" srcOrd="5" destOrd="0" presId="urn:microsoft.com/office/officeart/2005/8/layout/orgChart1"/>
    <dgm:cxn modelId="{37546437-43A0-4CD4-9871-3AC5C7A05326}" type="presParOf" srcId="{474986B2-6EED-4633-808D-80F394FE0702}" destId="{39069668-9C6A-4758-8856-29DF2FE94DB4}" srcOrd="0" destOrd="0" presId="urn:microsoft.com/office/officeart/2005/8/layout/orgChart1"/>
    <dgm:cxn modelId="{B3E0EE02-AD1A-41DD-A8F7-4AB4147DF713}" type="presParOf" srcId="{39069668-9C6A-4758-8856-29DF2FE94DB4}" destId="{8321BD44-A920-466E-92CE-54862D0EE7CC}" srcOrd="0" destOrd="0" presId="urn:microsoft.com/office/officeart/2005/8/layout/orgChart1"/>
    <dgm:cxn modelId="{587E8755-3E84-42EE-9832-9A07A57C37DD}" type="presParOf" srcId="{39069668-9C6A-4758-8856-29DF2FE94DB4}" destId="{8F3E447B-9D33-4FD9-AD0A-85CD4E2916BC}" srcOrd="1" destOrd="0" presId="urn:microsoft.com/office/officeart/2005/8/layout/orgChart1"/>
    <dgm:cxn modelId="{E5C65E92-4967-413E-81EB-F7A2D34623A9}" type="presParOf" srcId="{474986B2-6EED-4633-808D-80F394FE0702}" destId="{207FFC2A-D7DD-4477-A841-39D77E41A67B}" srcOrd="1" destOrd="0" presId="urn:microsoft.com/office/officeart/2005/8/layout/orgChart1"/>
    <dgm:cxn modelId="{C4016156-3EA3-47AE-97F6-90736982CF55}" type="presParOf" srcId="{474986B2-6EED-4633-808D-80F394FE0702}" destId="{719403DD-600E-40DE-8F7E-4220DC15E37D}" srcOrd="2" destOrd="0" presId="urn:microsoft.com/office/officeart/2005/8/layout/orgChart1"/>
    <dgm:cxn modelId="{51B1AB97-B648-4166-82DD-C60D922016C3}" type="presParOf" srcId="{A17D31A5-301A-48EA-892F-FBC3A3124B40}" destId="{F122028A-CAE0-46F8-AE67-E3A088ED84E9}" srcOrd="6" destOrd="0" presId="urn:microsoft.com/office/officeart/2005/8/layout/orgChart1"/>
    <dgm:cxn modelId="{4704EEFE-0027-4591-AFF2-79514E5BEE24}" type="presParOf" srcId="{A17D31A5-301A-48EA-892F-FBC3A3124B40}" destId="{CC8E6181-930E-4EB0-914B-CAD7D731CD67}" srcOrd="7" destOrd="0" presId="urn:microsoft.com/office/officeart/2005/8/layout/orgChart1"/>
    <dgm:cxn modelId="{0D013F14-4001-4668-81D1-7C481D34289C}" type="presParOf" srcId="{CC8E6181-930E-4EB0-914B-CAD7D731CD67}" destId="{2E9646B4-C3FA-41E4-8987-74F4D211764E}" srcOrd="0" destOrd="0" presId="urn:microsoft.com/office/officeart/2005/8/layout/orgChart1"/>
    <dgm:cxn modelId="{5AC20A23-ABC5-4A10-9EFA-F91158C03B2A}" type="presParOf" srcId="{2E9646B4-C3FA-41E4-8987-74F4D211764E}" destId="{85B9AAF2-907D-493F-BC54-208EC2D02929}" srcOrd="0" destOrd="0" presId="urn:microsoft.com/office/officeart/2005/8/layout/orgChart1"/>
    <dgm:cxn modelId="{FFA8F546-C025-4563-83F0-E072BBE03DB8}" type="presParOf" srcId="{2E9646B4-C3FA-41E4-8987-74F4D211764E}" destId="{EB94704A-9E6F-48A4-85C7-661344D8815C}" srcOrd="1" destOrd="0" presId="urn:microsoft.com/office/officeart/2005/8/layout/orgChart1"/>
    <dgm:cxn modelId="{85C75852-31F1-437E-96AC-87E2D1FF7C5E}" type="presParOf" srcId="{CC8E6181-930E-4EB0-914B-CAD7D731CD67}" destId="{7AFA7F0F-7632-45FD-B77F-6D679FB6A9E8}" srcOrd="1" destOrd="0" presId="urn:microsoft.com/office/officeart/2005/8/layout/orgChart1"/>
    <dgm:cxn modelId="{99CE647E-60D2-44D2-96F7-C6A72D5B10C2}" type="presParOf" srcId="{CC8E6181-930E-4EB0-914B-CAD7D731CD67}" destId="{A32328E2-F460-49DB-A82C-7848FC206DA5}" srcOrd="2" destOrd="0" presId="urn:microsoft.com/office/officeart/2005/8/layout/orgChart1"/>
    <dgm:cxn modelId="{5E755FAB-4C1E-451F-88C8-5C28ABBAB482}" type="presParOf" srcId="{6BBBADFF-0988-4CDD-8387-0E70046629DA}" destId="{80C2A5E9-9CB4-47F5-9A37-AA182253C689}" srcOrd="2" destOrd="0" presId="urn:microsoft.com/office/officeart/2005/8/layout/orgChart1"/>
    <dgm:cxn modelId="{5EC526A5-B3A8-414F-8016-099E1072BCC0}" type="presParOf" srcId="{A8845738-075C-43EA-9951-5C067DABBADB}" destId="{53842115-ABB4-4948-914F-449506FEAFFB}" srcOrd="2" destOrd="0" presId="urn:microsoft.com/office/officeart/2005/8/layout/orgChart1"/>
  </dgm:cxnLst>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4E4980-DA88-4A82-A80F-3BFF1CB3C3D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39F534A3-1832-4E79-BAA0-AED54F70D595}">
      <dgm:prSet phldrT="[Text]"/>
      <dgm:spPr/>
      <dgm:t>
        <a:bodyPr/>
        <a:lstStyle/>
        <a:p>
          <a:r>
            <a:rPr lang="en-US" dirty="0"/>
            <a:t>ACI ReD Shield Merchant Data</a:t>
          </a:r>
        </a:p>
      </dgm:t>
    </dgm:pt>
    <dgm:pt modelId="{A9ED86DE-663B-4F4E-A073-32C86C543465}" type="parTrans" cxnId="{F823CDA7-2803-4BC5-B3D2-77FB8AE9ECE3}">
      <dgm:prSet/>
      <dgm:spPr/>
      <dgm:t>
        <a:bodyPr/>
        <a:lstStyle/>
        <a:p>
          <a:endParaRPr lang="en-US"/>
        </a:p>
      </dgm:t>
    </dgm:pt>
    <dgm:pt modelId="{61780DB3-9B81-401F-9C38-370CBA1F0E62}" type="sibTrans" cxnId="{F823CDA7-2803-4BC5-B3D2-77FB8AE9ECE3}">
      <dgm:prSet/>
      <dgm:spPr>
        <a:noFill/>
      </dgm:spPr>
      <dgm:t>
        <a:bodyPr/>
        <a:lstStyle/>
        <a:p>
          <a:endParaRPr lang="en-US"/>
        </a:p>
      </dgm:t>
    </dgm:pt>
    <dgm:pt modelId="{7D0BB22A-FF8F-4C3A-AFC7-81D9791B9B8A}">
      <dgm:prSet phldrT="[Text]"/>
      <dgm:spPr>
        <a:solidFill>
          <a:schemeClr val="accent2"/>
        </a:solidFill>
      </dgm:spPr>
      <dgm:t>
        <a:bodyPr/>
        <a:lstStyle/>
        <a:p>
          <a:r>
            <a:rPr lang="en-US" dirty="0"/>
            <a:t>ACI ReD Fraud Xchange – Issuer Alerts</a:t>
          </a:r>
        </a:p>
      </dgm:t>
    </dgm:pt>
    <dgm:pt modelId="{F3B6CB32-C3F2-44ED-B6F0-E3037A491342}" type="parTrans" cxnId="{A2CEB901-7DD4-4AF8-807B-3B0DED799FF7}">
      <dgm:prSet/>
      <dgm:spPr/>
      <dgm:t>
        <a:bodyPr/>
        <a:lstStyle/>
        <a:p>
          <a:endParaRPr lang="en-US"/>
        </a:p>
      </dgm:t>
    </dgm:pt>
    <dgm:pt modelId="{A281057D-720F-4F93-8559-F5BA4204A5ED}" type="sibTrans" cxnId="{A2CEB901-7DD4-4AF8-807B-3B0DED799FF7}">
      <dgm:prSet/>
      <dgm:spPr>
        <a:noFill/>
      </dgm:spPr>
      <dgm:t>
        <a:bodyPr/>
        <a:lstStyle/>
        <a:p>
          <a:endParaRPr lang="en-US"/>
        </a:p>
      </dgm:t>
    </dgm:pt>
    <dgm:pt modelId="{53998395-3A7E-4CFE-8CA5-77198312E825}">
      <dgm:prSet phldrT="[Text]"/>
      <dgm:spPr>
        <a:solidFill>
          <a:schemeClr val="accent2"/>
        </a:solidFill>
      </dgm:spPr>
      <dgm:t>
        <a:bodyPr/>
        <a:lstStyle/>
        <a:p>
          <a:r>
            <a:rPr lang="en-US" dirty="0"/>
            <a:t>Fraud Chargeback Data</a:t>
          </a:r>
        </a:p>
      </dgm:t>
    </dgm:pt>
    <dgm:pt modelId="{5C4B53F5-5676-420A-9272-FC51BB2CBFFE}" type="parTrans" cxnId="{84B6CBCC-EC1D-4E28-B4F2-269EC49F9D40}">
      <dgm:prSet/>
      <dgm:spPr/>
      <dgm:t>
        <a:bodyPr/>
        <a:lstStyle/>
        <a:p>
          <a:endParaRPr lang="en-US"/>
        </a:p>
      </dgm:t>
    </dgm:pt>
    <dgm:pt modelId="{AB79B66C-6C38-4FDB-B946-313F581B5E57}" type="sibTrans" cxnId="{84B6CBCC-EC1D-4E28-B4F2-269EC49F9D40}">
      <dgm:prSet/>
      <dgm:spPr>
        <a:noFill/>
      </dgm:spPr>
      <dgm:t>
        <a:bodyPr/>
        <a:lstStyle/>
        <a:p>
          <a:endParaRPr lang="en-US"/>
        </a:p>
      </dgm:t>
    </dgm:pt>
    <dgm:pt modelId="{1807478D-2A2E-45B9-9BB4-EB50445BF328}">
      <dgm:prSet phldrT="[Text]"/>
      <dgm:spPr>
        <a:solidFill>
          <a:schemeClr val="accent4"/>
        </a:solidFill>
      </dgm:spPr>
      <dgm:t>
        <a:bodyPr/>
        <a:lstStyle/>
        <a:p>
          <a:r>
            <a:rPr lang="en-US" dirty="0"/>
            <a:t>*Future</a:t>
          </a:r>
        </a:p>
        <a:p>
          <a:r>
            <a:rPr lang="en-US" dirty="0"/>
            <a:t>Bill Pay</a:t>
          </a:r>
        </a:p>
        <a:p>
          <a:r>
            <a:rPr lang="en-US" dirty="0"/>
            <a:t>ACI PAY.ON</a:t>
          </a:r>
        </a:p>
        <a:p>
          <a:r>
            <a:rPr lang="en-US" dirty="0"/>
            <a:t>PRM – FIs</a:t>
          </a:r>
        </a:p>
      </dgm:t>
    </dgm:pt>
    <dgm:pt modelId="{D7E20138-22CC-4C4E-96C3-0F95E10F42E3}" type="parTrans" cxnId="{314A8226-8F1B-4EBA-A5D3-429AA36D933B}">
      <dgm:prSet/>
      <dgm:spPr/>
      <dgm:t>
        <a:bodyPr/>
        <a:lstStyle/>
        <a:p>
          <a:endParaRPr lang="en-US"/>
        </a:p>
      </dgm:t>
    </dgm:pt>
    <dgm:pt modelId="{5ABC458A-4B28-409F-93CC-875D95232AD1}" type="sibTrans" cxnId="{314A8226-8F1B-4EBA-A5D3-429AA36D933B}">
      <dgm:prSet/>
      <dgm:spPr>
        <a:noFill/>
      </dgm:spPr>
      <dgm:t>
        <a:bodyPr/>
        <a:lstStyle/>
        <a:p>
          <a:endParaRPr lang="en-US"/>
        </a:p>
      </dgm:t>
    </dgm:pt>
    <dgm:pt modelId="{61420C6A-3F44-47D8-8DF4-8A2F429EE027}">
      <dgm:prSet phldrT="[Text]"/>
      <dgm:spPr>
        <a:solidFill>
          <a:schemeClr val="accent2"/>
        </a:solidFill>
      </dgm:spPr>
      <dgm:t>
        <a:bodyPr/>
        <a:lstStyle/>
        <a:p>
          <a:r>
            <a:rPr lang="en-US" dirty="0"/>
            <a:t>Merchant Confirmed Fraud</a:t>
          </a:r>
        </a:p>
      </dgm:t>
    </dgm:pt>
    <dgm:pt modelId="{9055A076-8125-4042-9361-371CE3A7DFBB}" type="parTrans" cxnId="{F5A45791-831A-4F05-AC0E-9C2588CC51BF}">
      <dgm:prSet/>
      <dgm:spPr/>
      <dgm:t>
        <a:bodyPr/>
        <a:lstStyle/>
        <a:p>
          <a:endParaRPr lang="en-US"/>
        </a:p>
      </dgm:t>
    </dgm:pt>
    <dgm:pt modelId="{7418D25E-308A-4117-989C-1E4D12828D78}" type="sibTrans" cxnId="{F5A45791-831A-4F05-AC0E-9C2588CC51BF}">
      <dgm:prSet/>
      <dgm:spPr>
        <a:noFill/>
      </dgm:spPr>
      <dgm:t>
        <a:bodyPr/>
        <a:lstStyle/>
        <a:p>
          <a:endParaRPr lang="en-US"/>
        </a:p>
      </dgm:t>
    </dgm:pt>
    <dgm:pt modelId="{75D6470D-7334-4AAE-BD32-D8011B2DF0E6}">
      <dgm:prSet phldrT="[Text]"/>
      <dgm:spPr>
        <a:solidFill>
          <a:schemeClr val="accent2"/>
        </a:solidFill>
      </dgm:spPr>
      <dgm:t>
        <a:bodyPr/>
        <a:lstStyle/>
        <a:p>
          <a:r>
            <a:rPr lang="en-US" dirty="0"/>
            <a:t>Autopilot – Bot Attack Blocking</a:t>
          </a:r>
        </a:p>
      </dgm:t>
    </dgm:pt>
    <dgm:pt modelId="{719141CA-8457-408D-8C75-ABAE4A145BA1}" type="parTrans" cxnId="{F8AD00AB-7F83-4046-85F5-0A4C26A5C2D3}">
      <dgm:prSet/>
      <dgm:spPr/>
      <dgm:t>
        <a:bodyPr/>
        <a:lstStyle/>
        <a:p>
          <a:endParaRPr lang="en-US"/>
        </a:p>
      </dgm:t>
    </dgm:pt>
    <dgm:pt modelId="{2796F5ED-0C3E-4E77-9DC9-9CDDF6E9B76F}" type="sibTrans" cxnId="{F8AD00AB-7F83-4046-85F5-0A4C26A5C2D3}">
      <dgm:prSet/>
      <dgm:spPr>
        <a:noFill/>
      </dgm:spPr>
      <dgm:t>
        <a:bodyPr/>
        <a:lstStyle/>
        <a:p>
          <a:endParaRPr lang="en-US"/>
        </a:p>
      </dgm:t>
    </dgm:pt>
    <dgm:pt modelId="{E80A24F2-98FD-4F24-8031-4532E12AB4F3}" type="pres">
      <dgm:prSet presAssocID="{6E4E4980-DA88-4A82-A80F-3BFF1CB3C3D1}" presName="cycle" presStyleCnt="0">
        <dgm:presLayoutVars>
          <dgm:dir/>
          <dgm:resizeHandles val="exact"/>
        </dgm:presLayoutVars>
      </dgm:prSet>
      <dgm:spPr/>
    </dgm:pt>
    <dgm:pt modelId="{5E012DF7-2767-4CF0-9E05-03B275D79E8B}" type="pres">
      <dgm:prSet presAssocID="{39F534A3-1832-4E79-BAA0-AED54F70D595}" presName="node" presStyleLbl="node1" presStyleIdx="0" presStyleCnt="6">
        <dgm:presLayoutVars>
          <dgm:bulletEnabled val="1"/>
        </dgm:presLayoutVars>
      </dgm:prSet>
      <dgm:spPr/>
    </dgm:pt>
    <dgm:pt modelId="{5BA66401-357B-485F-9103-F75389398598}" type="pres">
      <dgm:prSet presAssocID="{61780DB3-9B81-401F-9C38-370CBA1F0E62}" presName="sibTrans" presStyleLbl="sibTrans2D1" presStyleIdx="0" presStyleCnt="6"/>
      <dgm:spPr/>
    </dgm:pt>
    <dgm:pt modelId="{0600CA10-3330-47CC-A5A3-E499163755BA}" type="pres">
      <dgm:prSet presAssocID="{61780DB3-9B81-401F-9C38-370CBA1F0E62}" presName="connectorText" presStyleLbl="sibTrans2D1" presStyleIdx="0" presStyleCnt="6"/>
      <dgm:spPr/>
    </dgm:pt>
    <dgm:pt modelId="{97C425E1-92E8-455E-8471-F477F42074F0}" type="pres">
      <dgm:prSet presAssocID="{7D0BB22A-FF8F-4C3A-AFC7-81D9791B9B8A}" presName="node" presStyleLbl="node1" presStyleIdx="1" presStyleCnt="6">
        <dgm:presLayoutVars>
          <dgm:bulletEnabled val="1"/>
        </dgm:presLayoutVars>
      </dgm:prSet>
      <dgm:spPr/>
    </dgm:pt>
    <dgm:pt modelId="{C51D0741-A3FC-4CF0-BCFD-6E88D314431D}" type="pres">
      <dgm:prSet presAssocID="{A281057D-720F-4F93-8559-F5BA4204A5ED}" presName="sibTrans" presStyleLbl="sibTrans2D1" presStyleIdx="1" presStyleCnt="6"/>
      <dgm:spPr/>
    </dgm:pt>
    <dgm:pt modelId="{769152D2-BA86-4CD1-AD87-DFF4871D5E61}" type="pres">
      <dgm:prSet presAssocID="{A281057D-720F-4F93-8559-F5BA4204A5ED}" presName="connectorText" presStyleLbl="sibTrans2D1" presStyleIdx="1" presStyleCnt="6"/>
      <dgm:spPr/>
    </dgm:pt>
    <dgm:pt modelId="{DEE01EFC-A58F-489A-B8E4-F5F2A07DF64D}" type="pres">
      <dgm:prSet presAssocID="{53998395-3A7E-4CFE-8CA5-77198312E825}" presName="node" presStyleLbl="node1" presStyleIdx="2" presStyleCnt="6">
        <dgm:presLayoutVars>
          <dgm:bulletEnabled val="1"/>
        </dgm:presLayoutVars>
      </dgm:prSet>
      <dgm:spPr/>
    </dgm:pt>
    <dgm:pt modelId="{FCAE4236-254C-4270-B501-9C8B012B8161}" type="pres">
      <dgm:prSet presAssocID="{AB79B66C-6C38-4FDB-B946-313F581B5E57}" presName="sibTrans" presStyleLbl="sibTrans2D1" presStyleIdx="2" presStyleCnt="6"/>
      <dgm:spPr/>
    </dgm:pt>
    <dgm:pt modelId="{FAD889FE-B0C6-492E-AB3C-E647DD648CE9}" type="pres">
      <dgm:prSet presAssocID="{AB79B66C-6C38-4FDB-B946-313F581B5E57}" presName="connectorText" presStyleLbl="sibTrans2D1" presStyleIdx="2" presStyleCnt="6"/>
      <dgm:spPr/>
    </dgm:pt>
    <dgm:pt modelId="{E9D4553B-79D7-4A19-BEE5-D0F1AB968E2D}" type="pres">
      <dgm:prSet presAssocID="{61420C6A-3F44-47D8-8DF4-8A2F429EE027}" presName="node" presStyleLbl="node1" presStyleIdx="3" presStyleCnt="6">
        <dgm:presLayoutVars>
          <dgm:bulletEnabled val="1"/>
        </dgm:presLayoutVars>
      </dgm:prSet>
      <dgm:spPr/>
    </dgm:pt>
    <dgm:pt modelId="{E9274CC3-FDD0-4588-A90B-A430D2975F7F}" type="pres">
      <dgm:prSet presAssocID="{7418D25E-308A-4117-989C-1E4D12828D78}" presName="sibTrans" presStyleLbl="sibTrans2D1" presStyleIdx="3" presStyleCnt="6"/>
      <dgm:spPr/>
    </dgm:pt>
    <dgm:pt modelId="{B6124677-DB01-4F88-BB01-FA97397F1EC5}" type="pres">
      <dgm:prSet presAssocID="{7418D25E-308A-4117-989C-1E4D12828D78}" presName="connectorText" presStyleLbl="sibTrans2D1" presStyleIdx="3" presStyleCnt="6"/>
      <dgm:spPr/>
    </dgm:pt>
    <dgm:pt modelId="{B4DA9E7C-4C72-4775-98CD-DADD210FC8E3}" type="pres">
      <dgm:prSet presAssocID="{75D6470D-7334-4AAE-BD32-D8011B2DF0E6}" presName="node" presStyleLbl="node1" presStyleIdx="4" presStyleCnt="6">
        <dgm:presLayoutVars>
          <dgm:bulletEnabled val="1"/>
        </dgm:presLayoutVars>
      </dgm:prSet>
      <dgm:spPr/>
    </dgm:pt>
    <dgm:pt modelId="{92113FA8-A327-45BA-8A82-0C748A404249}" type="pres">
      <dgm:prSet presAssocID="{2796F5ED-0C3E-4E77-9DC9-9CDDF6E9B76F}" presName="sibTrans" presStyleLbl="sibTrans2D1" presStyleIdx="4" presStyleCnt="6"/>
      <dgm:spPr/>
    </dgm:pt>
    <dgm:pt modelId="{DADB6363-E736-4CA4-9660-972B1682711E}" type="pres">
      <dgm:prSet presAssocID="{2796F5ED-0C3E-4E77-9DC9-9CDDF6E9B76F}" presName="connectorText" presStyleLbl="sibTrans2D1" presStyleIdx="4" presStyleCnt="6"/>
      <dgm:spPr/>
    </dgm:pt>
    <dgm:pt modelId="{309C450B-037B-4A4E-81F9-840316C208B1}" type="pres">
      <dgm:prSet presAssocID="{1807478D-2A2E-45B9-9BB4-EB50445BF328}" presName="node" presStyleLbl="node1" presStyleIdx="5" presStyleCnt="6">
        <dgm:presLayoutVars>
          <dgm:bulletEnabled val="1"/>
        </dgm:presLayoutVars>
      </dgm:prSet>
      <dgm:spPr/>
    </dgm:pt>
    <dgm:pt modelId="{9ECF6AEF-2C61-4060-B421-BB81B85FDF2D}" type="pres">
      <dgm:prSet presAssocID="{5ABC458A-4B28-409F-93CC-875D95232AD1}" presName="sibTrans" presStyleLbl="sibTrans2D1" presStyleIdx="5" presStyleCnt="6"/>
      <dgm:spPr/>
    </dgm:pt>
    <dgm:pt modelId="{2F0CAEAF-41C2-49C3-9F56-EDF4182E966E}" type="pres">
      <dgm:prSet presAssocID="{5ABC458A-4B28-409F-93CC-875D95232AD1}" presName="connectorText" presStyleLbl="sibTrans2D1" presStyleIdx="5" presStyleCnt="6"/>
      <dgm:spPr/>
    </dgm:pt>
  </dgm:ptLst>
  <dgm:cxnLst>
    <dgm:cxn modelId="{A2CEB901-7DD4-4AF8-807B-3B0DED799FF7}" srcId="{6E4E4980-DA88-4A82-A80F-3BFF1CB3C3D1}" destId="{7D0BB22A-FF8F-4C3A-AFC7-81D9791B9B8A}" srcOrd="1" destOrd="0" parTransId="{F3B6CB32-C3F2-44ED-B6F0-E3037A491342}" sibTransId="{A281057D-720F-4F93-8559-F5BA4204A5ED}"/>
    <dgm:cxn modelId="{E7F4BD15-5D9E-4F35-81D8-AB2472B56C88}" type="presOf" srcId="{5ABC458A-4B28-409F-93CC-875D95232AD1}" destId="{9ECF6AEF-2C61-4060-B421-BB81B85FDF2D}" srcOrd="0" destOrd="0" presId="urn:microsoft.com/office/officeart/2005/8/layout/cycle2"/>
    <dgm:cxn modelId="{2670E223-3524-42E1-B063-A9EB36AA19C2}" type="presOf" srcId="{75D6470D-7334-4AAE-BD32-D8011B2DF0E6}" destId="{B4DA9E7C-4C72-4775-98CD-DADD210FC8E3}" srcOrd="0" destOrd="0" presId="urn:microsoft.com/office/officeart/2005/8/layout/cycle2"/>
    <dgm:cxn modelId="{314A8226-8F1B-4EBA-A5D3-429AA36D933B}" srcId="{6E4E4980-DA88-4A82-A80F-3BFF1CB3C3D1}" destId="{1807478D-2A2E-45B9-9BB4-EB50445BF328}" srcOrd="5" destOrd="0" parTransId="{D7E20138-22CC-4C4E-96C3-0F95E10F42E3}" sibTransId="{5ABC458A-4B28-409F-93CC-875D95232AD1}"/>
    <dgm:cxn modelId="{165AC226-CB50-49F5-9FEB-BF9B11A6DAD3}" type="presOf" srcId="{7418D25E-308A-4117-989C-1E4D12828D78}" destId="{B6124677-DB01-4F88-BB01-FA97397F1EC5}" srcOrd="1" destOrd="0" presId="urn:microsoft.com/office/officeart/2005/8/layout/cycle2"/>
    <dgm:cxn modelId="{EC76782B-2EA6-4BD5-9BBB-CAAF2CF390A5}" type="presOf" srcId="{A281057D-720F-4F93-8559-F5BA4204A5ED}" destId="{769152D2-BA86-4CD1-AD87-DFF4871D5E61}" srcOrd="1" destOrd="0" presId="urn:microsoft.com/office/officeart/2005/8/layout/cycle2"/>
    <dgm:cxn modelId="{EC853A5E-729F-40E8-B731-DAB9EB432669}" type="presOf" srcId="{2796F5ED-0C3E-4E77-9DC9-9CDDF6E9B76F}" destId="{DADB6363-E736-4CA4-9660-972B1682711E}" srcOrd="1" destOrd="0" presId="urn:microsoft.com/office/officeart/2005/8/layout/cycle2"/>
    <dgm:cxn modelId="{E2F3ED66-D0A9-46AC-9C43-4D1159F30139}" type="presOf" srcId="{53998395-3A7E-4CFE-8CA5-77198312E825}" destId="{DEE01EFC-A58F-489A-B8E4-F5F2A07DF64D}" srcOrd="0" destOrd="0" presId="urn:microsoft.com/office/officeart/2005/8/layout/cycle2"/>
    <dgm:cxn modelId="{E1D32E48-A4D3-4CB3-BAB8-C0F8F4987151}" type="presOf" srcId="{1807478D-2A2E-45B9-9BB4-EB50445BF328}" destId="{309C450B-037B-4A4E-81F9-840316C208B1}" srcOrd="0" destOrd="0" presId="urn:microsoft.com/office/officeart/2005/8/layout/cycle2"/>
    <dgm:cxn modelId="{5BEA9168-9D8E-4417-A66C-2008F9098AC1}" type="presOf" srcId="{61780DB3-9B81-401F-9C38-370CBA1F0E62}" destId="{0600CA10-3330-47CC-A5A3-E499163755BA}" srcOrd="1" destOrd="0" presId="urn:microsoft.com/office/officeart/2005/8/layout/cycle2"/>
    <dgm:cxn modelId="{8BE1114F-53CF-4D66-A409-B46875322821}" type="presOf" srcId="{61420C6A-3F44-47D8-8DF4-8A2F429EE027}" destId="{E9D4553B-79D7-4A19-BEE5-D0F1AB968E2D}" srcOrd="0" destOrd="0" presId="urn:microsoft.com/office/officeart/2005/8/layout/cycle2"/>
    <dgm:cxn modelId="{03913073-9620-422A-8A78-E5BC05E07E49}" type="presOf" srcId="{2796F5ED-0C3E-4E77-9DC9-9CDDF6E9B76F}" destId="{92113FA8-A327-45BA-8A82-0C748A404249}" srcOrd="0" destOrd="0" presId="urn:microsoft.com/office/officeart/2005/8/layout/cycle2"/>
    <dgm:cxn modelId="{1F213256-E25F-4DBF-958A-E607E7E7F8C8}" type="presOf" srcId="{61780DB3-9B81-401F-9C38-370CBA1F0E62}" destId="{5BA66401-357B-485F-9103-F75389398598}" srcOrd="0" destOrd="0" presId="urn:microsoft.com/office/officeart/2005/8/layout/cycle2"/>
    <dgm:cxn modelId="{85C18A90-AF4A-46F2-83ED-91EFB7AB62B9}" type="presOf" srcId="{5ABC458A-4B28-409F-93CC-875D95232AD1}" destId="{2F0CAEAF-41C2-49C3-9F56-EDF4182E966E}" srcOrd="1" destOrd="0" presId="urn:microsoft.com/office/officeart/2005/8/layout/cycle2"/>
    <dgm:cxn modelId="{F5A45791-831A-4F05-AC0E-9C2588CC51BF}" srcId="{6E4E4980-DA88-4A82-A80F-3BFF1CB3C3D1}" destId="{61420C6A-3F44-47D8-8DF4-8A2F429EE027}" srcOrd="3" destOrd="0" parTransId="{9055A076-8125-4042-9361-371CE3A7DFBB}" sibTransId="{7418D25E-308A-4117-989C-1E4D12828D78}"/>
    <dgm:cxn modelId="{1727D4A0-2DE2-4715-960D-DAB8F56E25C2}" type="presOf" srcId="{A281057D-720F-4F93-8559-F5BA4204A5ED}" destId="{C51D0741-A3FC-4CF0-BCFD-6E88D314431D}" srcOrd="0" destOrd="0" presId="urn:microsoft.com/office/officeart/2005/8/layout/cycle2"/>
    <dgm:cxn modelId="{F823CDA7-2803-4BC5-B3D2-77FB8AE9ECE3}" srcId="{6E4E4980-DA88-4A82-A80F-3BFF1CB3C3D1}" destId="{39F534A3-1832-4E79-BAA0-AED54F70D595}" srcOrd="0" destOrd="0" parTransId="{A9ED86DE-663B-4F4E-A073-32C86C543465}" sibTransId="{61780DB3-9B81-401F-9C38-370CBA1F0E62}"/>
    <dgm:cxn modelId="{F8AD00AB-7F83-4046-85F5-0A4C26A5C2D3}" srcId="{6E4E4980-DA88-4A82-A80F-3BFF1CB3C3D1}" destId="{75D6470D-7334-4AAE-BD32-D8011B2DF0E6}" srcOrd="4" destOrd="0" parTransId="{719141CA-8457-408D-8C75-ABAE4A145BA1}" sibTransId="{2796F5ED-0C3E-4E77-9DC9-9CDDF6E9B76F}"/>
    <dgm:cxn modelId="{FD7901AC-4E41-4DCD-A23F-A1C0A6DE52B4}" type="presOf" srcId="{6E4E4980-DA88-4A82-A80F-3BFF1CB3C3D1}" destId="{E80A24F2-98FD-4F24-8031-4532E12AB4F3}" srcOrd="0" destOrd="0" presId="urn:microsoft.com/office/officeart/2005/8/layout/cycle2"/>
    <dgm:cxn modelId="{7676C7B0-1201-4387-9B3D-231D22A67801}" type="presOf" srcId="{7418D25E-308A-4117-989C-1E4D12828D78}" destId="{E9274CC3-FDD0-4588-A90B-A430D2975F7F}" srcOrd="0" destOrd="0" presId="urn:microsoft.com/office/officeart/2005/8/layout/cycle2"/>
    <dgm:cxn modelId="{B56451B7-98C2-4034-886E-C92DE0FB9A72}" type="presOf" srcId="{AB79B66C-6C38-4FDB-B946-313F581B5E57}" destId="{FCAE4236-254C-4270-B501-9C8B012B8161}" srcOrd="0" destOrd="0" presId="urn:microsoft.com/office/officeart/2005/8/layout/cycle2"/>
    <dgm:cxn modelId="{5DE4F3B8-3C0C-4F61-B0D2-189064C5EB4D}" type="presOf" srcId="{AB79B66C-6C38-4FDB-B946-313F581B5E57}" destId="{FAD889FE-B0C6-492E-AB3C-E647DD648CE9}" srcOrd="1" destOrd="0" presId="urn:microsoft.com/office/officeart/2005/8/layout/cycle2"/>
    <dgm:cxn modelId="{91656DBB-6690-426C-9A5A-0583F9DE389F}" type="presOf" srcId="{39F534A3-1832-4E79-BAA0-AED54F70D595}" destId="{5E012DF7-2767-4CF0-9E05-03B275D79E8B}" srcOrd="0" destOrd="0" presId="urn:microsoft.com/office/officeart/2005/8/layout/cycle2"/>
    <dgm:cxn modelId="{84B6CBCC-EC1D-4E28-B4F2-269EC49F9D40}" srcId="{6E4E4980-DA88-4A82-A80F-3BFF1CB3C3D1}" destId="{53998395-3A7E-4CFE-8CA5-77198312E825}" srcOrd="2" destOrd="0" parTransId="{5C4B53F5-5676-420A-9272-FC51BB2CBFFE}" sibTransId="{AB79B66C-6C38-4FDB-B946-313F581B5E57}"/>
    <dgm:cxn modelId="{726C27F0-201C-41AB-A754-D7981E8F042B}" type="presOf" srcId="{7D0BB22A-FF8F-4C3A-AFC7-81D9791B9B8A}" destId="{97C425E1-92E8-455E-8471-F477F42074F0}" srcOrd="0" destOrd="0" presId="urn:microsoft.com/office/officeart/2005/8/layout/cycle2"/>
    <dgm:cxn modelId="{B41EA66E-3C03-4002-99ED-58AAF6D8EEE7}" type="presParOf" srcId="{E80A24F2-98FD-4F24-8031-4532E12AB4F3}" destId="{5E012DF7-2767-4CF0-9E05-03B275D79E8B}" srcOrd="0" destOrd="0" presId="urn:microsoft.com/office/officeart/2005/8/layout/cycle2"/>
    <dgm:cxn modelId="{ED920649-5B91-47DD-8FF4-4E99803154E2}" type="presParOf" srcId="{E80A24F2-98FD-4F24-8031-4532E12AB4F3}" destId="{5BA66401-357B-485F-9103-F75389398598}" srcOrd="1" destOrd="0" presId="urn:microsoft.com/office/officeart/2005/8/layout/cycle2"/>
    <dgm:cxn modelId="{76FF7BB4-CB0F-4F77-A136-D4DC596EAA47}" type="presParOf" srcId="{5BA66401-357B-485F-9103-F75389398598}" destId="{0600CA10-3330-47CC-A5A3-E499163755BA}" srcOrd="0" destOrd="0" presId="urn:microsoft.com/office/officeart/2005/8/layout/cycle2"/>
    <dgm:cxn modelId="{222A770A-B85B-4CE5-BAA1-0E54EA90ABBA}" type="presParOf" srcId="{E80A24F2-98FD-4F24-8031-4532E12AB4F3}" destId="{97C425E1-92E8-455E-8471-F477F42074F0}" srcOrd="2" destOrd="0" presId="urn:microsoft.com/office/officeart/2005/8/layout/cycle2"/>
    <dgm:cxn modelId="{7C1EE40C-1915-4DA2-AA4E-77CDBC105EC9}" type="presParOf" srcId="{E80A24F2-98FD-4F24-8031-4532E12AB4F3}" destId="{C51D0741-A3FC-4CF0-BCFD-6E88D314431D}" srcOrd="3" destOrd="0" presId="urn:microsoft.com/office/officeart/2005/8/layout/cycle2"/>
    <dgm:cxn modelId="{DD225AFF-6F95-46E4-B521-195969DCCFEC}" type="presParOf" srcId="{C51D0741-A3FC-4CF0-BCFD-6E88D314431D}" destId="{769152D2-BA86-4CD1-AD87-DFF4871D5E61}" srcOrd="0" destOrd="0" presId="urn:microsoft.com/office/officeart/2005/8/layout/cycle2"/>
    <dgm:cxn modelId="{8645CA00-614B-4B4B-B06E-E32944EAF65F}" type="presParOf" srcId="{E80A24F2-98FD-4F24-8031-4532E12AB4F3}" destId="{DEE01EFC-A58F-489A-B8E4-F5F2A07DF64D}" srcOrd="4" destOrd="0" presId="urn:microsoft.com/office/officeart/2005/8/layout/cycle2"/>
    <dgm:cxn modelId="{94C86ECB-0E24-47AD-A7C0-B3D5018E8881}" type="presParOf" srcId="{E80A24F2-98FD-4F24-8031-4532E12AB4F3}" destId="{FCAE4236-254C-4270-B501-9C8B012B8161}" srcOrd="5" destOrd="0" presId="urn:microsoft.com/office/officeart/2005/8/layout/cycle2"/>
    <dgm:cxn modelId="{0C839F69-FD67-4888-A2F5-2EAF8B2519D6}" type="presParOf" srcId="{FCAE4236-254C-4270-B501-9C8B012B8161}" destId="{FAD889FE-B0C6-492E-AB3C-E647DD648CE9}" srcOrd="0" destOrd="0" presId="urn:microsoft.com/office/officeart/2005/8/layout/cycle2"/>
    <dgm:cxn modelId="{5148895E-95B4-44BE-B4F3-3C33A1285A89}" type="presParOf" srcId="{E80A24F2-98FD-4F24-8031-4532E12AB4F3}" destId="{E9D4553B-79D7-4A19-BEE5-D0F1AB968E2D}" srcOrd="6" destOrd="0" presId="urn:microsoft.com/office/officeart/2005/8/layout/cycle2"/>
    <dgm:cxn modelId="{8035C56B-82F1-487B-8392-C9305A11F010}" type="presParOf" srcId="{E80A24F2-98FD-4F24-8031-4532E12AB4F3}" destId="{E9274CC3-FDD0-4588-A90B-A430D2975F7F}" srcOrd="7" destOrd="0" presId="urn:microsoft.com/office/officeart/2005/8/layout/cycle2"/>
    <dgm:cxn modelId="{EDC05FF2-C974-42AB-AF60-7909CD11C30E}" type="presParOf" srcId="{E9274CC3-FDD0-4588-A90B-A430D2975F7F}" destId="{B6124677-DB01-4F88-BB01-FA97397F1EC5}" srcOrd="0" destOrd="0" presId="urn:microsoft.com/office/officeart/2005/8/layout/cycle2"/>
    <dgm:cxn modelId="{57FCA653-2BCD-4D40-9B97-9FD751680D6F}" type="presParOf" srcId="{E80A24F2-98FD-4F24-8031-4532E12AB4F3}" destId="{B4DA9E7C-4C72-4775-98CD-DADD210FC8E3}" srcOrd="8" destOrd="0" presId="urn:microsoft.com/office/officeart/2005/8/layout/cycle2"/>
    <dgm:cxn modelId="{C007AD3B-D1FC-40C8-8229-068B77E0B6C2}" type="presParOf" srcId="{E80A24F2-98FD-4F24-8031-4532E12AB4F3}" destId="{92113FA8-A327-45BA-8A82-0C748A404249}" srcOrd="9" destOrd="0" presId="urn:microsoft.com/office/officeart/2005/8/layout/cycle2"/>
    <dgm:cxn modelId="{61A6FBC5-5D1C-4B63-AD18-D559B9B5F50B}" type="presParOf" srcId="{92113FA8-A327-45BA-8A82-0C748A404249}" destId="{DADB6363-E736-4CA4-9660-972B1682711E}" srcOrd="0" destOrd="0" presId="urn:microsoft.com/office/officeart/2005/8/layout/cycle2"/>
    <dgm:cxn modelId="{62ED0054-94A7-4897-B906-1D575A975A0B}" type="presParOf" srcId="{E80A24F2-98FD-4F24-8031-4532E12AB4F3}" destId="{309C450B-037B-4A4E-81F9-840316C208B1}" srcOrd="10" destOrd="0" presId="urn:microsoft.com/office/officeart/2005/8/layout/cycle2"/>
    <dgm:cxn modelId="{22EC3320-50DF-45C8-9B74-DCC72FBDB180}" type="presParOf" srcId="{E80A24F2-98FD-4F24-8031-4532E12AB4F3}" destId="{9ECF6AEF-2C61-4060-B421-BB81B85FDF2D}" srcOrd="11" destOrd="0" presId="urn:microsoft.com/office/officeart/2005/8/layout/cycle2"/>
    <dgm:cxn modelId="{B4308919-2F0A-49C3-9C08-FB95B9AB0CF5}" type="presParOf" srcId="{9ECF6AEF-2C61-4060-B421-BB81B85FDF2D}" destId="{2F0CAEAF-41C2-49C3-9F56-EDF4182E966E}" srcOrd="0" destOrd="0" presId="urn:microsoft.com/office/officeart/2005/8/layout/cycle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22028A-CAE0-46F8-AE67-E3A088ED84E9}">
      <dsp:nvSpPr>
        <dsp:cNvPr id="0" name=""/>
        <dsp:cNvSpPr/>
      </dsp:nvSpPr>
      <dsp:spPr>
        <a:xfrm>
          <a:off x="6969356" y="1614702"/>
          <a:ext cx="119455" cy="1538952"/>
        </a:xfrm>
        <a:custGeom>
          <a:avLst/>
          <a:gdLst/>
          <a:ahLst/>
          <a:cxnLst/>
          <a:rect l="0" t="0" r="0" b="0"/>
          <a:pathLst>
            <a:path>
              <a:moveTo>
                <a:pt x="0" y="0"/>
              </a:moveTo>
              <a:lnTo>
                <a:pt x="0" y="1538952"/>
              </a:lnTo>
              <a:lnTo>
                <a:pt x="119455" y="1538952"/>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DBFADF06-65DA-43BA-AA41-854D98711DFB}">
      <dsp:nvSpPr>
        <dsp:cNvPr id="0" name=""/>
        <dsp:cNvSpPr/>
      </dsp:nvSpPr>
      <dsp:spPr>
        <a:xfrm>
          <a:off x="6969356" y="1614702"/>
          <a:ext cx="122508" cy="1128307"/>
        </a:xfrm>
        <a:custGeom>
          <a:avLst/>
          <a:gdLst/>
          <a:ahLst/>
          <a:cxnLst/>
          <a:rect l="0" t="0" r="0" b="0"/>
          <a:pathLst>
            <a:path>
              <a:moveTo>
                <a:pt x="0" y="0"/>
              </a:moveTo>
              <a:lnTo>
                <a:pt x="0" y="1128307"/>
              </a:lnTo>
              <a:lnTo>
                <a:pt x="122508" y="1128307"/>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41278198-8685-4190-99E2-75D2EBA4322A}">
      <dsp:nvSpPr>
        <dsp:cNvPr id="0" name=""/>
        <dsp:cNvSpPr/>
      </dsp:nvSpPr>
      <dsp:spPr>
        <a:xfrm>
          <a:off x="6969356" y="1614702"/>
          <a:ext cx="108353" cy="719597"/>
        </a:xfrm>
        <a:custGeom>
          <a:avLst/>
          <a:gdLst/>
          <a:ahLst/>
          <a:cxnLst/>
          <a:rect l="0" t="0" r="0" b="0"/>
          <a:pathLst>
            <a:path>
              <a:moveTo>
                <a:pt x="0" y="0"/>
              </a:moveTo>
              <a:lnTo>
                <a:pt x="0" y="719597"/>
              </a:lnTo>
              <a:lnTo>
                <a:pt x="108353" y="719597"/>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86654E9D-214C-4CDD-89D9-552F35A0F69F}">
      <dsp:nvSpPr>
        <dsp:cNvPr id="0" name=""/>
        <dsp:cNvSpPr/>
      </dsp:nvSpPr>
      <dsp:spPr>
        <a:xfrm>
          <a:off x="6969356" y="1614702"/>
          <a:ext cx="93275" cy="290338"/>
        </a:xfrm>
        <a:custGeom>
          <a:avLst/>
          <a:gdLst/>
          <a:ahLst/>
          <a:cxnLst/>
          <a:rect l="0" t="0" r="0" b="0"/>
          <a:pathLst>
            <a:path>
              <a:moveTo>
                <a:pt x="0" y="0"/>
              </a:moveTo>
              <a:lnTo>
                <a:pt x="0" y="290338"/>
              </a:lnTo>
              <a:lnTo>
                <a:pt x="93275" y="290338"/>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D9867E01-DC2E-4698-A934-B92C134C6339}">
      <dsp:nvSpPr>
        <dsp:cNvPr id="0" name=""/>
        <dsp:cNvSpPr/>
      </dsp:nvSpPr>
      <dsp:spPr>
        <a:xfrm>
          <a:off x="4267195" y="814843"/>
          <a:ext cx="3438041" cy="399922"/>
        </a:xfrm>
        <a:custGeom>
          <a:avLst/>
          <a:gdLst/>
          <a:ahLst/>
          <a:cxnLst/>
          <a:rect l="0" t="0" r="0" b="0"/>
          <a:pathLst>
            <a:path>
              <a:moveTo>
                <a:pt x="0" y="0"/>
              </a:moveTo>
              <a:lnTo>
                <a:pt x="0" y="250848"/>
              </a:lnTo>
              <a:lnTo>
                <a:pt x="3438041" y="250848"/>
              </a:lnTo>
              <a:lnTo>
                <a:pt x="3438041" y="399922"/>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54CA4E6B-5CD1-44FB-8D17-59A37FE47027}">
      <dsp:nvSpPr>
        <dsp:cNvPr id="0" name=""/>
        <dsp:cNvSpPr/>
      </dsp:nvSpPr>
      <dsp:spPr>
        <a:xfrm>
          <a:off x="3053595" y="2268355"/>
          <a:ext cx="198653" cy="739235"/>
        </a:xfrm>
        <a:custGeom>
          <a:avLst/>
          <a:gdLst/>
          <a:ahLst/>
          <a:cxnLst/>
          <a:rect l="0" t="0" r="0" b="0"/>
          <a:pathLst>
            <a:path>
              <a:moveTo>
                <a:pt x="0" y="0"/>
              </a:moveTo>
              <a:lnTo>
                <a:pt x="0" y="739235"/>
              </a:lnTo>
              <a:lnTo>
                <a:pt x="198653" y="739235"/>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5EC4897E-A3F5-4FA8-B0EF-D5B87E26EF18}">
      <dsp:nvSpPr>
        <dsp:cNvPr id="0" name=""/>
        <dsp:cNvSpPr/>
      </dsp:nvSpPr>
      <dsp:spPr>
        <a:xfrm>
          <a:off x="3053595" y="2268355"/>
          <a:ext cx="192988" cy="335558"/>
        </a:xfrm>
        <a:custGeom>
          <a:avLst/>
          <a:gdLst/>
          <a:ahLst/>
          <a:cxnLst/>
          <a:rect l="0" t="0" r="0" b="0"/>
          <a:pathLst>
            <a:path>
              <a:moveTo>
                <a:pt x="0" y="0"/>
              </a:moveTo>
              <a:lnTo>
                <a:pt x="0" y="335558"/>
              </a:lnTo>
              <a:lnTo>
                <a:pt x="192988" y="335558"/>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827904D7-BA46-4A47-95F1-6B238A013FAC}">
      <dsp:nvSpPr>
        <dsp:cNvPr id="0" name=""/>
        <dsp:cNvSpPr/>
      </dsp:nvSpPr>
      <dsp:spPr>
        <a:xfrm>
          <a:off x="3053595" y="2268355"/>
          <a:ext cx="208648" cy="1173622"/>
        </a:xfrm>
        <a:custGeom>
          <a:avLst/>
          <a:gdLst/>
          <a:ahLst/>
          <a:cxnLst/>
          <a:rect l="0" t="0" r="0" b="0"/>
          <a:pathLst>
            <a:path>
              <a:moveTo>
                <a:pt x="0" y="0"/>
              </a:moveTo>
              <a:lnTo>
                <a:pt x="0" y="1173622"/>
              </a:lnTo>
              <a:lnTo>
                <a:pt x="208648" y="1173622"/>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99D23ACA-5B7E-4B2C-A753-825CDFEA6E90}">
      <dsp:nvSpPr>
        <dsp:cNvPr id="0" name=""/>
        <dsp:cNvSpPr/>
      </dsp:nvSpPr>
      <dsp:spPr>
        <a:xfrm>
          <a:off x="3442385" y="1604970"/>
          <a:ext cx="520636" cy="241932"/>
        </a:xfrm>
        <a:custGeom>
          <a:avLst/>
          <a:gdLst/>
          <a:ahLst/>
          <a:cxnLst/>
          <a:rect l="0" t="0" r="0" b="0"/>
          <a:pathLst>
            <a:path>
              <a:moveTo>
                <a:pt x="520636" y="0"/>
              </a:moveTo>
              <a:lnTo>
                <a:pt x="520636" y="92858"/>
              </a:lnTo>
              <a:lnTo>
                <a:pt x="0" y="92858"/>
              </a:lnTo>
              <a:lnTo>
                <a:pt x="0" y="241932"/>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DD594EB0-5193-4650-8348-19039332990B}">
      <dsp:nvSpPr>
        <dsp:cNvPr id="0" name=""/>
        <dsp:cNvSpPr/>
      </dsp:nvSpPr>
      <dsp:spPr>
        <a:xfrm>
          <a:off x="1930063" y="2283887"/>
          <a:ext cx="91440" cy="328356"/>
        </a:xfrm>
        <a:custGeom>
          <a:avLst/>
          <a:gdLst/>
          <a:ahLst/>
          <a:cxnLst/>
          <a:rect l="0" t="0" r="0" b="0"/>
          <a:pathLst>
            <a:path>
              <a:moveTo>
                <a:pt x="45720" y="0"/>
              </a:moveTo>
              <a:lnTo>
                <a:pt x="45720" y="328356"/>
              </a:lnTo>
              <a:lnTo>
                <a:pt x="94726" y="328356"/>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DE6D3ADF-84E4-4788-BEF3-EED71A836BC2}">
      <dsp:nvSpPr>
        <dsp:cNvPr id="0" name=""/>
        <dsp:cNvSpPr/>
      </dsp:nvSpPr>
      <dsp:spPr>
        <a:xfrm>
          <a:off x="2380838" y="1604970"/>
          <a:ext cx="1582184" cy="236154"/>
        </a:xfrm>
        <a:custGeom>
          <a:avLst/>
          <a:gdLst/>
          <a:ahLst/>
          <a:cxnLst/>
          <a:rect l="0" t="0" r="0" b="0"/>
          <a:pathLst>
            <a:path>
              <a:moveTo>
                <a:pt x="1582184" y="0"/>
              </a:moveTo>
              <a:lnTo>
                <a:pt x="1582184" y="87080"/>
              </a:lnTo>
              <a:lnTo>
                <a:pt x="0" y="87080"/>
              </a:lnTo>
              <a:lnTo>
                <a:pt x="0" y="236154"/>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0E288AFE-B063-427A-B14C-EAAFB9460E91}">
      <dsp:nvSpPr>
        <dsp:cNvPr id="0" name=""/>
        <dsp:cNvSpPr/>
      </dsp:nvSpPr>
      <dsp:spPr>
        <a:xfrm>
          <a:off x="3963022" y="1604970"/>
          <a:ext cx="1536808" cy="811280"/>
        </a:xfrm>
        <a:custGeom>
          <a:avLst/>
          <a:gdLst/>
          <a:ahLst/>
          <a:cxnLst/>
          <a:rect l="0" t="0" r="0" b="0"/>
          <a:pathLst>
            <a:path>
              <a:moveTo>
                <a:pt x="0" y="0"/>
              </a:moveTo>
              <a:lnTo>
                <a:pt x="0" y="741078"/>
              </a:lnTo>
              <a:lnTo>
                <a:pt x="1502576" y="741078"/>
              </a:lnTo>
              <a:lnTo>
                <a:pt x="1502576" y="887742"/>
              </a:lnTo>
            </a:path>
          </a:pathLst>
        </a:custGeom>
        <a:noFill/>
        <a:ln w="12700" cap="flat" cmpd="sng" algn="ctr">
          <a:solidFill>
            <a:srgbClr val="44546A"/>
          </a:solidFill>
          <a:prstDash val="solid"/>
          <a:miter lim="800000"/>
        </a:ln>
        <a:effectLst/>
      </dsp:spPr>
      <dsp:style>
        <a:lnRef idx="2">
          <a:scrgbClr r="0" g="0" b="0"/>
        </a:lnRef>
        <a:fillRef idx="0">
          <a:scrgbClr r="0" g="0" b="0"/>
        </a:fillRef>
        <a:effectRef idx="0">
          <a:scrgbClr r="0" g="0" b="0"/>
        </a:effectRef>
        <a:fontRef idx="minor"/>
      </dsp:style>
    </dsp:sp>
    <dsp:sp modelId="{19F389F7-185A-4B5B-988A-086032152F92}">
      <dsp:nvSpPr>
        <dsp:cNvPr id="0" name=""/>
        <dsp:cNvSpPr/>
      </dsp:nvSpPr>
      <dsp:spPr>
        <a:xfrm>
          <a:off x="3963022" y="1604970"/>
          <a:ext cx="2148238" cy="277043"/>
        </a:xfrm>
        <a:custGeom>
          <a:avLst/>
          <a:gdLst/>
          <a:ahLst/>
          <a:cxnLst/>
          <a:rect l="0" t="0" r="0" b="0"/>
          <a:pathLst>
            <a:path>
              <a:moveTo>
                <a:pt x="0" y="0"/>
              </a:moveTo>
              <a:lnTo>
                <a:pt x="0" y="125613"/>
              </a:lnTo>
              <a:lnTo>
                <a:pt x="2027918" y="125613"/>
              </a:lnTo>
              <a:lnTo>
                <a:pt x="2027918" y="272277"/>
              </a:lnTo>
            </a:path>
          </a:pathLst>
        </a:custGeom>
        <a:noFill/>
        <a:ln w="12700" cap="flat" cmpd="sng" algn="ctr">
          <a:solidFill>
            <a:srgbClr val="44546A"/>
          </a:solidFill>
          <a:prstDash val="solid"/>
          <a:miter lim="800000"/>
        </a:ln>
        <a:effectLst/>
      </dsp:spPr>
      <dsp:style>
        <a:lnRef idx="2">
          <a:scrgbClr r="0" g="0" b="0"/>
        </a:lnRef>
        <a:fillRef idx="0">
          <a:scrgbClr r="0" g="0" b="0"/>
        </a:fillRef>
        <a:effectRef idx="0">
          <a:scrgbClr r="0" g="0" b="0"/>
        </a:effectRef>
        <a:fontRef idx="minor"/>
      </dsp:style>
    </dsp:sp>
    <dsp:sp modelId="{60BE8480-80A6-461F-B02A-91D68BCE9B45}">
      <dsp:nvSpPr>
        <dsp:cNvPr id="0" name=""/>
        <dsp:cNvSpPr/>
      </dsp:nvSpPr>
      <dsp:spPr>
        <a:xfrm>
          <a:off x="3963022" y="1604970"/>
          <a:ext cx="925237" cy="267317"/>
        </a:xfrm>
        <a:custGeom>
          <a:avLst/>
          <a:gdLst/>
          <a:ahLst/>
          <a:cxnLst/>
          <a:rect l="0" t="0" r="0" b="0"/>
          <a:pathLst>
            <a:path>
              <a:moveTo>
                <a:pt x="0" y="0"/>
              </a:moveTo>
              <a:lnTo>
                <a:pt x="0" y="118243"/>
              </a:lnTo>
              <a:lnTo>
                <a:pt x="925237" y="118243"/>
              </a:lnTo>
              <a:lnTo>
                <a:pt x="925237" y="267317"/>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FB01AE11-CB07-48BC-8FBF-739E2B4D2EFB}">
      <dsp:nvSpPr>
        <dsp:cNvPr id="0" name=""/>
        <dsp:cNvSpPr/>
      </dsp:nvSpPr>
      <dsp:spPr>
        <a:xfrm>
          <a:off x="3963022" y="814843"/>
          <a:ext cx="304172" cy="390190"/>
        </a:xfrm>
        <a:custGeom>
          <a:avLst/>
          <a:gdLst/>
          <a:ahLst/>
          <a:cxnLst/>
          <a:rect l="0" t="0" r="0" b="0"/>
          <a:pathLst>
            <a:path>
              <a:moveTo>
                <a:pt x="304172" y="0"/>
              </a:moveTo>
              <a:lnTo>
                <a:pt x="304172" y="241116"/>
              </a:lnTo>
              <a:lnTo>
                <a:pt x="0" y="241116"/>
              </a:lnTo>
              <a:lnTo>
                <a:pt x="0" y="390190"/>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5FB3CED0-C459-4469-90BF-3B8BC3AC7C4F}">
      <dsp:nvSpPr>
        <dsp:cNvPr id="0" name=""/>
        <dsp:cNvSpPr/>
      </dsp:nvSpPr>
      <dsp:spPr>
        <a:xfrm>
          <a:off x="138249" y="1615696"/>
          <a:ext cx="91440" cy="1878677"/>
        </a:xfrm>
        <a:custGeom>
          <a:avLst/>
          <a:gdLst/>
          <a:ahLst/>
          <a:cxnLst/>
          <a:rect l="0" t="0" r="0" b="0"/>
          <a:pathLst>
            <a:path>
              <a:moveTo>
                <a:pt x="45720" y="0"/>
              </a:moveTo>
              <a:lnTo>
                <a:pt x="45720" y="1878677"/>
              </a:lnTo>
              <a:lnTo>
                <a:pt x="133570" y="1878677"/>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4E20923A-1E00-40F4-BAA0-A3DC7B374CBD}">
      <dsp:nvSpPr>
        <dsp:cNvPr id="0" name=""/>
        <dsp:cNvSpPr/>
      </dsp:nvSpPr>
      <dsp:spPr>
        <a:xfrm>
          <a:off x="138249" y="1615696"/>
          <a:ext cx="91440" cy="1010298"/>
        </a:xfrm>
        <a:custGeom>
          <a:avLst/>
          <a:gdLst/>
          <a:ahLst/>
          <a:cxnLst/>
          <a:rect l="0" t="0" r="0" b="0"/>
          <a:pathLst>
            <a:path>
              <a:moveTo>
                <a:pt x="45720" y="0"/>
              </a:moveTo>
              <a:lnTo>
                <a:pt x="45720" y="1010298"/>
              </a:lnTo>
              <a:lnTo>
                <a:pt x="133570" y="1010298"/>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0E3ED604-C5C8-4904-AC07-B6EE2D7A16A1}">
      <dsp:nvSpPr>
        <dsp:cNvPr id="0" name=""/>
        <dsp:cNvSpPr/>
      </dsp:nvSpPr>
      <dsp:spPr>
        <a:xfrm>
          <a:off x="138249" y="1615696"/>
          <a:ext cx="91440" cy="1422547"/>
        </a:xfrm>
        <a:custGeom>
          <a:avLst/>
          <a:gdLst/>
          <a:ahLst/>
          <a:cxnLst/>
          <a:rect l="0" t="0" r="0" b="0"/>
          <a:pathLst>
            <a:path>
              <a:moveTo>
                <a:pt x="45720" y="0"/>
              </a:moveTo>
              <a:lnTo>
                <a:pt x="45720" y="1422547"/>
              </a:lnTo>
              <a:lnTo>
                <a:pt x="133570" y="1422547"/>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F17DD6E1-5A6D-4C05-8398-5F328D4EE0D8}">
      <dsp:nvSpPr>
        <dsp:cNvPr id="0" name=""/>
        <dsp:cNvSpPr/>
      </dsp:nvSpPr>
      <dsp:spPr>
        <a:xfrm>
          <a:off x="138249" y="1615696"/>
          <a:ext cx="91440" cy="600249"/>
        </a:xfrm>
        <a:custGeom>
          <a:avLst/>
          <a:gdLst/>
          <a:ahLst/>
          <a:cxnLst/>
          <a:rect l="0" t="0" r="0" b="0"/>
          <a:pathLst>
            <a:path>
              <a:moveTo>
                <a:pt x="45720" y="0"/>
              </a:moveTo>
              <a:lnTo>
                <a:pt x="45720" y="600249"/>
              </a:lnTo>
              <a:lnTo>
                <a:pt x="133570" y="600249"/>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B2C1B43F-A9B0-4209-A27B-1815D00A54A6}">
      <dsp:nvSpPr>
        <dsp:cNvPr id="0" name=""/>
        <dsp:cNvSpPr/>
      </dsp:nvSpPr>
      <dsp:spPr>
        <a:xfrm>
          <a:off x="138249" y="1615696"/>
          <a:ext cx="91440" cy="210549"/>
        </a:xfrm>
        <a:custGeom>
          <a:avLst/>
          <a:gdLst/>
          <a:ahLst/>
          <a:cxnLst/>
          <a:rect l="0" t="0" r="0" b="0"/>
          <a:pathLst>
            <a:path>
              <a:moveTo>
                <a:pt x="45720" y="0"/>
              </a:moveTo>
              <a:lnTo>
                <a:pt x="45720" y="210549"/>
              </a:lnTo>
              <a:lnTo>
                <a:pt x="133570" y="210549"/>
              </a:lnTo>
            </a:path>
          </a:pathLst>
        </a:custGeom>
        <a:noFill/>
        <a:ln w="12700" cap="flat" cmpd="sng" algn="ctr">
          <a:solidFill>
            <a:schemeClr val="accent3"/>
          </a:solidFill>
          <a:prstDash val="solid"/>
          <a:miter lim="800000"/>
        </a:ln>
        <a:effectLst/>
      </dsp:spPr>
      <dsp:style>
        <a:lnRef idx="2">
          <a:scrgbClr r="0" g="0" b="0"/>
        </a:lnRef>
        <a:fillRef idx="0">
          <a:scrgbClr r="0" g="0" b="0"/>
        </a:fillRef>
        <a:effectRef idx="0">
          <a:scrgbClr r="0" g="0" b="0"/>
        </a:effectRef>
        <a:fontRef idx="minor"/>
      </dsp:style>
    </dsp:sp>
    <dsp:sp modelId="{F1C32C04-8B53-4D7E-BA90-E888FFA4566A}">
      <dsp:nvSpPr>
        <dsp:cNvPr id="0" name=""/>
        <dsp:cNvSpPr/>
      </dsp:nvSpPr>
      <dsp:spPr>
        <a:xfrm>
          <a:off x="919849" y="814843"/>
          <a:ext cx="3347345" cy="400916"/>
        </a:xfrm>
        <a:custGeom>
          <a:avLst/>
          <a:gdLst/>
          <a:ahLst/>
          <a:cxnLst/>
          <a:rect l="0" t="0" r="0" b="0"/>
          <a:pathLst>
            <a:path>
              <a:moveTo>
                <a:pt x="3347345" y="0"/>
              </a:moveTo>
              <a:lnTo>
                <a:pt x="3347345" y="251842"/>
              </a:lnTo>
              <a:lnTo>
                <a:pt x="0" y="251842"/>
              </a:lnTo>
              <a:lnTo>
                <a:pt x="0" y="400916"/>
              </a:lnTo>
            </a:path>
          </a:pathLst>
        </a:custGeom>
        <a:noFill/>
        <a:ln w="12700" cap="flat" cmpd="sng" algn="ctr">
          <a:solidFill>
            <a:schemeClr val="tx2"/>
          </a:solidFill>
          <a:prstDash val="solid"/>
          <a:miter lim="800000"/>
        </a:ln>
        <a:effectLst/>
      </dsp:spPr>
      <dsp:style>
        <a:lnRef idx="2">
          <a:scrgbClr r="0" g="0" b="0"/>
        </a:lnRef>
        <a:fillRef idx="0">
          <a:scrgbClr r="0" g="0" b="0"/>
        </a:fillRef>
        <a:effectRef idx="0">
          <a:scrgbClr r="0" g="0" b="0"/>
        </a:effectRef>
        <a:fontRef idx="minor"/>
      </dsp:style>
    </dsp:sp>
    <dsp:sp modelId="{EF7032D1-48BA-435A-855D-19C8E4C43DFC}">
      <dsp:nvSpPr>
        <dsp:cNvPr id="0" name=""/>
        <dsp:cNvSpPr/>
      </dsp:nvSpPr>
      <dsp:spPr>
        <a:xfrm>
          <a:off x="2077364" y="393078"/>
          <a:ext cx="4379660" cy="421765"/>
        </a:xfrm>
        <a:prstGeom prst="rect">
          <a:avLst/>
        </a:prstGeom>
        <a:solidFill>
          <a:schemeClr val="accent2"/>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solidFill>
                <a:srgbClr val="FFFFFF"/>
              </a:solidFill>
              <a:latin typeface="Arial" panose="020B0604020202020204"/>
              <a:ea typeface="+mn-ea"/>
              <a:cs typeface="+mn-cs"/>
            </a:rPr>
            <a:t>VP Global Erika Dietrich – (U.S. Based)</a:t>
          </a:r>
        </a:p>
      </dsp:txBody>
      <dsp:txXfrm>
        <a:off x="2077364" y="393078"/>
        <a:ext cx="4379660" cy="421765"/>
      </dsp:txXfrm>
    </dsp:sp>
    <dsp:sp modelId="{39CC2C15-F82A-4F5D-8A7D-BD1A954BBC09}">
      <dsp:nvSpPr>
        <dsp:cNvPr id="0" name=""/>
        <dsp:cNvSpPr/>
      </dsp:nvSpPr>
      <dsp:spPr>
        <a:xfrm>
          <a:off x="0" y="1215759"/>
          <a:ext cx="1839698" cy="399936"/>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Manager of Risk EMEA – </a:t>
          </a:r>
        </a:p>
        <a:p>
          <a:pPr marL="0" lvl="0" indent="0" algn="ctr" defTabSz="400050">
            <a:lnSpc>
              <a:spcPct val="90000"/>
            </a:lnSpc>
            <a:spcBef>
              <a:spcPct val="0"/>
            </a:spcBef>
            <a:spcAft>
              <a:spcPct val="35000"/>
            </a:spcAft>
            <a:buNone/>
          </a:pPr>
          <a:r>
            <a:rPr lang="en-US" sz="900" kern="1200" dirty="0"/>
            <a:t>Julia Roberts</a:t>
          </a:r>
        </a:p>
      </dsp:txBody>
      <dsp:txXfrm>
        <a:off x="0" y="1215759"/>
        <a:ext cx="1839698" cy="399936"/>
      </dsp:txXfrm>
    </dsp:sp>
    <dsp:sp modelId="{14EE01F5-09B3-4EAB-B16B-01309F835DCB}">
      <dsp:nvSpPr>
        <dsp:cNvPr id="0" name=""/>
        <dsp:cNvSpPr/>
      </dsp:nvSpPr>
      <dsp:spPr>
        <a:xfrm>
          <a:off x="271820" y="1665657"/>
          <a:ext cx="1583036" cy="321175"/>
        </a:xfrm>
        <a:prstGeom prst="rect">
          <a:avLst/>
        </a:prstGeom>
        <a:solidFill>
          <a:srgbClr val="0A86C9"/>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Nick Sarris</a:t>
          </a:r>
        </a:p>
      </dsp:txBody>
      <dsp:txXfrm>
        <a:off x="271820" y="1665657"/>
        <a:ext cx="1583036" cy="321175"/>
      </dsp:txXfrm>
    </dsp:sp>
    <dsp:sp modelId="{7807FE0B-31C4-4AD3-A3BE-382D2831A569}">
      <dsp:nvSpPr>
        <dsp:cNvPr id="0" name=""/>
        <dsp:cNvSpPr/>
      </dsp:nvSpPr>
      <dsp:spPr>
        <a:xfrm>
          <a:off x="271820" y="2055357"/>
          <a:ext cx="1583036" cy="321175"/>
        </a:xfrm>
        <a:prstGeom prst="rect">
          <a:avLst/>
        </a:prstGeom>
        <a:solidFill>
          <a:srgbClr val="0A86C9"/>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Jennifer Fox</a:t>
          </a:r>
        </a:p>
      </dsp:txBody>
      <dsp:txXfrm>
        <a:off x="271820" y="2055357"/>
        <a:ext cx="1583036" cy="321175"/>
      </dsp:txXfrm>
    </dsp:sp>
    <dsp:sp modelId="{8A20D231-7BBE-494F-AA05-D5BF8F53897C}">
      <dsp:nvSpPr>
        <dsp:cNvPr id="0" name=""/>
        <dsp:cNvSpPr/>
      </dsp:nvSpPr>
      <dsp:spPr>
        <a:xfrm>
          <a:off x="271820" y="2877655"/>
          <a:ext cx="1583036" cy="321175"/>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Ashley Wilson</a:t>
          </a:r>
        </a:p>
      </dsp:txBody>
      <dsp:txXfrm>
        <a:off x="271820" y="2877655"/>
        <a:ext cx="1583036" cy="321175"/>
      </dsp:txXfrm>
    </dsp:sp>
    <dsp:sp modelId="{DA1ABE58-96E5-49C2-B53A-711B03CF4AF5}">
      <dsp:nvSpPr>
        <dsp:cNvPr id="0" name=""/>
        <dsp:cNvSpPr/>
      </dsp:nvSpPr>
      <dsp:spPr>
        <a:xfrm>
          <a:off x="271820" y="2466503"/>
          <a:ext cx="1583036" cy="318982"/>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i="0" kern="1200" dirty="0"/>
            <a:t>Cyrus Mwangi</a:t>
          </a:r>
        </a:p>
      </dsp:txBody>
      <dsp:txXfrm>
        <a:off x="271820" y="2466503"/>
        <a:ext cx="1583036" cy="318982"/>
      </dsp:txXfrm>
    </dsp:sp>
    <dsp:sp modelId="{8880389C-107F-469D-BD48-81A24ED6E75F}">
      <dsp:nvSpPr>
        <dsp:cNvPr id="0" name=""/>
        <dsp:cNvSpPr/>
      </dsp:nvSpPr>
      <dsp:spPr>
        <a:xfrm>
          <a:off x="271820" y="3333786"/>
          <a:ext cx="1583036" cy="321175"/>
        </a:xfrm>
        <a:prstGeom prst="rect">
          <a:avLst/>
        </a:prstGeom>
        <a:solidFill>
          <a:srgbClr val="999999"/>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Pat </a:t>
          </a:r>
          <a:r>
            <a:rPr lang="en-US" sz="900" kern="1200" dirty="0">
              <a:solidFill>
                <a:srgbClr val="FFFFFF"/>
              </a:solidFill>
              <a:latin typeface="Arial" panose="020B0604020202020204"/>
              <a:ea typeface="+mn-ea"/>
              <a:cs typeface="+mn-cs"/>
            </a:rPr>
            <a:t>Hengeveld</a:t>
          </a:r>
        </a:p>
      </dsp:txBody>
      <dsp:txXfrm>
        <a:off x="271820" y="3333786"/>
        <a:ext cx="1583036" cy="321175"/>
      </dsp:txXfrm>
    </dsp:sp>
    <dsp:sp modelId="{2A596540-5C91-4A3E-AD91-76BAB7A2876E}">
      <dsp:nvSpPr>
        <dsp:cNvPr id="0" name=""/>
        <dsp:cNvSpPr/>
      </dsp:nvSpPr>
      <dsp:spPr>
        <a:xfrm>
          <a:off x="3043173" y="1205033"/>
          <a:ext cx="1839698" cy="399936"/>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Director of Americas – </a:t>
          </a:r>
        </a:p>
        <a:p>
          <a:pPr marL="0" lvl="0" indent="0" algn="ctr" defTabSz="400050">
            <a:lnSpc>
              <a:spcPct val="90000"/>
            </a:lnSpc>
            <a:spcBef>
              <a:spcPct val="0"/>
            </a:spcBef>
            <a:spcAft>
              <a:spcPct val="35000"/>
            </a:spcAft>
            <a:buNone/>
          </a:pPr>
          <a:r>
            <a:rPr lang="en-US" sz="900" kern="1200" dirty="0"/>
            <a:t>Shyam Shah</a:t>
          </a:r>
        </a:p>
      </dsp:txBody>
      <dsp:txXfrm>
        <a:off x="3043173" y="1205033"/>
        <a:ext cx="1839698" cy="399936"/>
      </dsp:txXfrm>
    </dsp:sp>
    <dsp:sp modelId="{CFCF3355-1723-4E65-A384-C7A8FD02DE61}">
      <dsp:nvSpPr>
        <dsp:cNvPr id="0" name=""/>
        <dsp:cNvSpPr/>
      </dsp:nvSpPr>
      <dsp:spPr>
        <a:xfrm>
          <a:off x="4345879" y="1872287"/>
          <a:ext cx="1084760" cy="358387"/>
        </a:xfrm>
        <a:prstGeom prst="rect">
          <a:avLst/>
        </a:prstGeom>
        <a:solidFill>
          <a:schemeClr val="accent1"/>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Samar Shah</a:t>
          </a:r>
        </a:p>
      </dsp:txBody>
      <dsp:txXfrm>
        <a:off x="4345879" y="1872287"/>
        <a:ext cx="1084760" cy="358387"/>
      </dsp:txXfrm>
    </dsp:sp>
    <dsp:sp modelId="{E22A5127-851B-404A-9EE2-AA54C1804171}">
      <dsp:nvSpPr>
        <dsp:cNvPr id="0" name=""/>
        <dsp:cNvSpPr/>
      </dsp:nvSpPr>
      <dsp:spPr>
        <a:xfrm>
          <a:off x="5579727" y="1882013"/>
          <a:ext cx="1063066" cy="426116"/>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Nandkishor Rajak –</a:t>
          </a:r>
        </a:p>
        <a:p>
          <a:pPr marL="0" lvl="0" indent="0" algn="ctr" defTabSz="400050">
            <a:lnSpc>
              <a:spcPct val="90000"/>
            </a:lnSpc>
            <a:spcBef>
              <a:spcPct val="0"/>
            </a:spcBef>
            <a:spcAft>
              <a:spcPct val="35000"/>
            </a:spcAft>
            <a:buNone/>
          </a:pPr>
          <a:r>
            <a:rPr lang="en-US" sz="800" b="1" i="1" kern="1200" dirty="0"/>
            <a:t>Mumbai</a:t>
          </a:r>
          <a:r>
            <a:rPr lang="en-US" sz="800" i="1" kern="1200" dirty="0"/>
            <a:t> </a:t>
          </a:r>
          <a:endParaRPr lang="en-US" sz="900" i="1" kern="1200" dirty="0">
            <a:solidFill>
              <a:srgbClr val="FFFFFF"/>
            </a:solidFill>
            <a:latin typeface="Arial" panose="020B0604020202020204"/>
            <a:ea typeface="+mn-ea"/>
            <a:cs typeface="+mn-cs"/>
          </a:endParaRPr>
        </a:p>
      </dsp:txBody>
      <dsp:txXfrm>
        <a:off x="5579727" y="1882013"/>
        <a:ext cx="1063066" cy="426116"/>
      </dsp:txXfrm>
    </dsp:sp>
    <dsp:sp modelId="{1AAE8070-B21A-471D-AA7B-CFAEE557E6B2}">
      <dsp:nvSpPr>
        <dsp:cNvPr id="0" name=""/>
        <dsp:cNvSpPr/>
      </dsp:nvSpPr>
      <dsp:spPr>
        <a:xfrm>
          <a:off x="5033109" y="2416251"/>
          <a:ext cx="933443" cy="508810"/>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i="0" kern="1200" dirty="0"/>
            <a:t>Daniel Tressi – </a:t>
          </a:r>
        </a:p>
        <a:p>
          <a:pPr marL="0" lvl="0" indent="0" algn="ctr" defTabSz="400050">
            <a:lnSpc>
              <a:spcPct val="90000"/>
            </a:lnSpc>
            <a:spcBef>
              <a:spcPct val="0"/>
            </a:spcBef>
            <a:spcAft>
              <a:spcPct val="35000"/>
            </a:spcAft>
            <a:buNone/>
          </a:pPr>
          <a:r>
            <a:rPr lang="en-US" sz="900" b="0" i="0" kern="1200" dirty="0"/>
            <a:t>São Paulo</a:t>
          </a:r>
          <a:endParaRPr lang="en-US" sz="900" i="1" kern="1200" dirty="0">
            <a:solidFill>
              <a:srgbClr val="FFFFFF"/>
            </a:solidFill>
            <a:latin typeface="Arial" panose="020B0604020202020204"/>
            <a:ea typeface="+mn-ea"/>
            <a:cs typeface="+mn-cs"/>
          </a:endParaRPr>
        </a:p>
      </dsp:txBody>
      <dsp:txXfrm>
        <a:off x="5033109" y="2416251"/>
        <a:ext cx="933443" cy="508810"/>
      </dsp:txXfrm>
    </dsp:sp>
    <dsp:sp modelId="{10CA8600-0BBA-4810-91F2-F273C20EE0ED}">
      <dsp:nvSpPr>
        <dsp:cNvPr id="0" name=""/>
        <dsp:cNvSpPr/>
      </dsp:nvSpPr>
      <dsp:spPr>
        <a:xfrm>
          <a:off x="1874519" y="1841124"/>
          <a:ext cx="1012637" cy="442763"/>
        </a:xfrm>
        <a:prstGeom prst="rect">
          <a:avLst/>
        </a:prstGeom>
        <a:solidFill>
          <a:srgbClr val="666666"/>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Whitney Henry</a:t>
          </a:r>
        </a:p>
      </dsp:txBody>
      <dsp:txXfrm>
        <a:off x="1874519" y="1841124"/>
        <a:ext cx="1012637" cy="442763"/>
      </dsp:txXfrm>
    </dsp:sp>
    <dsp:sp modelId="{0298E6CB-427C-4BDE-871F-40F4DD3EE7BE}">
      <dsp:nvSpPr>
        <dsp:cNvPr id="0" name=""/>
        <dsp:cNvSpPr/>
      </dsp:nvSpPr>
      <dsp:spPr>
        <a:xfrm>
          <a:off x="2024789" y="2436589"/>
          <a:ext cx="1007980" cy="351310"/>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Raheel Ahmad</a:t>
          </a:r>
        </a:p>
      </dsp:txBody>
      <dsp:txXfrm>
        <a:off x="2024789" y="2436589"/>
        <a:ext cx="1007980" cy="351310"/>
      </dsp:txXfrm>
    </dsp:sp>
    <dsp:sp modelId="{27BA5F7C-9E2C-4194-B00A-0FB877133782}">
      <dsp:nvSpPr>
        <dsp:cNvPr id="0" name=""/>
        <dsp:cNvSpPr/>
      </dsp:nvSpPr>
      <dsp:spPr>
        <a:xfrm>
          <a:off x="2956397" y="1846902"/>
          <a:ext cx="971975" cy="421452"/>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Desiree Leverich</a:t>
          </a:r>
        </a:p>
      </dsp:txBody>
      <dsp:txXfrm>
        <a:off x="2956397" y="1846902"/>
        <a:ext cx="971975" cy="421452"/>
      </dsp:txXfrm>
    </dsp:sp>
    <dsp:sp modelId="{CB156DA9-763C-4237-AC4D-40D70179621F}">
      <dsp:nvSpPr>
        <dsp:cNvPr id="0" name=""/>
        <dsp:cNvSpPr/>
      </dsp:nvSpPr>
      <dsp:spPr>
        <a:xfrm>
          <a:off x="3262244" y="3258851"/>
          <a:ext cx="992320" cy="366253"/>
        </a:xfrm>
        <a:prstGeom prst="rect">
          <a:avLst/>
        </a:prstGeom>
        <a:solidFill>
          <a:schemeClr val="accent4"/>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Steven Ng</a:t>
          </a:r>
        </a:p>
      </dsp:txBody>
      <dsp:txXfrm>
        <a:off x="3262244" y="3258851"/>
        <a:ext cx="992320" cy="366253"/>
      </dsp:txXfrm>
    </dsp:sp>
    <dsp:sp modelId="{EF0D58A0-36BB-45BB-8B14-797EC49F7241}">
      <dsp:nvSpPr>
        <dsp:cNvPr id="0" name=""/>
        <dsp:cNvSpPr/>
      </dsp:nvSpPr>
      <dsp:spPr>
        <a:xfrm>
          <a:off x="3246584" y="2429944"/>
          <a:ext cx="992320" cy="347938"/>
        </a:xfrm>
        <a:prstGeom prst="rect">
          <a:avLst/>
        </a:prstGeom>
        <a:solidFill>
          <a:schemeClr val="accent4"/>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Willa Jiang</a:t>
          </a:r>
        </a:p>
      </dsp:txBody>
      <dsp:txXfrm>
        <a:off x="3246584" y="2429944"/>
        <a:ext cx="992320" cy="347938"/>
      </dsp:txXfrm>
    </dsp:sp>
    <dsp:sp modelId="{8B5D7E1C-9353-440F-9A27-C951361EB6C1}">
      <dsp:nvSpPr>
        <dsp:cNvPr id="0" name=""/>
        <dsp:cNvSpPr/>
      </dsp:nvSpPr>
      <dsp:spPr>
        <a:xfrm>
          <a:off x="3252249" y="2833863"/>
          <a:ext cx="992320" cy="347455"/>
        </a:xfrm>
        <a:prstGeom prst="rect">
          <a:avLst/>
        </a:prstGeom>
        <a:solidFill>
          <a:schemeClr val="accent4"/>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Font typeface="+mj-lt"/>
            <a:buNone/>
          </a:pPr>
          <a:r>
            <a:rPr lang="en-US" sz="900" kern="1200" dirty="0">
              <a:solidFill>
                <a:srgbClr val="FFFFFF"/>
              </a:solidFill>
              <a:latin typeface="Arial" panose="020B0604020202020204"/>
              <a:ea typeface="+mn-ea"/>
              <a:cs typeface="+mn-cs"/>
            </a:rPr>
            <a:t>Sharell Barshishat</a:t>
          </a:r>
        </a:p>
      </dsp:txBody>
      <dsp:txXfrm>
        <a:off x="3252249" y="2833863"/>
        <a:ext cx="992320" cy="347455"/>
      </dsp:txXfrm>
    </dsp:sp>
    <dsp:sp modelId="{DC46EA78-AA52-4649-8251-BE7A73792EC4}">
      <dsp:nvSpPr>
        <dsp:cNvPr id="0" name=""/>
        <dsp:cNvSpPr/>
      </dsp:nvSpPr>
      <dsp:spPr>
        <a:xfrm>
          <a:off x="6785387" y="1214765"/>
          <a:ext cx="1839698" cy="399936"/>
        </a:xfrm>
        <a:prstGeom prst="rect">
          <a:avLst/>
        </a:prstGeom>
        <a:solidFill>
          <a:schemeClr val="accent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Manager of APAC –</a:t>
          </a:r>
        </a:p>
        <a:p>
          <a:pPr marL="0" lvl="0" indent="0" algn="ctr" defTabSz="400050">
            <a:lnSpc>
              <a:spcPct val="90000"/>
            </a:lnSpc>
            <a:spcBef>
              <a:spcPct val="0"/>
            </a:spcBef>
            <a:spcAft>
              <a:spcPct val="35000"/>
            </a:spcAft>
            <a:buNone/>
          </a:pPr>
          <a:r>
            <a:rPr lang="en-US" sz="900" kern="1200" dirty="0"/>
            <a:t> Kerrie Sherwood</a:t>
          </a:r>
        </a:p>
      </dsp:txBody>
      <dsp:txXfrm>
        <a:off x="6785387" y="1214765"/>
        <a:ext cx="1839698" cy="399936"/>
      </dsp:txXfrm>
    </dsp:sp>
    <dsp:sp modelId="{0B1C62F8-DF73-49AA-BFA3-71634DB533E0}">
      <dsp:nvSpPr>
        <dsp:cNvPr id="0" name=""/>
        <dsp:cNvSpPr/>
      </dsp:nvSpPr>
      <dsp:spPr>
        <a:xfrm>
          <a:off x="7062632" y="1733691"/>
          <a:ext cx="1569647" cy="342699"/>
        </a:xfrm>
        <a:prstGeom prst="rect">
          <a:avLst/>
        </a:prstGeom>
        <a:solidFill>
          <a:schemeClr val="accent3"/>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GB" sz="900" kern="1200" dirty="0"/>
            <a:t>Craig Jones</a:t>
          </a:r>
          <a:endParaRPr lang="en-US" sz="900" i="1" kern="1200" dirty="0"/>
        </a:p>
      </dsp:txBody>
      <dsp:txXfrm>
        <a:off x="7062632" y="1733691"/>
        <a:ext cx="1569647" cy="342699"/>
      </dsp:txXfrm>
    </dsp:sp>
    <dsp:sp modelId="{21A81CDE-E194-4B93-AC26-F651CB13EC55}">
      <dsp:nvSpPr>
        <dsp:cNvPr id="0" name=""/>
        <dsp:cNvSpPr/>
      </dsp:nvSpPr>
      <dsp:spPr>
        <a:xfrm>
          <a:off x="7077710" y="2166169"/>
          <a:ext cx="1569647" cy="336260"/>
        </a:xfrm>
        <a:prstGeom prst="rect">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Brian Siao</a:t>
          </a:r>
        </a:p>
      </dsp:txBody>
      <dsp:txXfrm>
        <a:off x="7077710" y="2166169"/>
        <a:ext cx="1569647" cy="336260"/>
      </dsp:txXfrm>
    </dsp:sp>
    <dsp:sp modelId="{8321BD44-A920-466E-92CE-54862D0EE7CC}">
      <dsp:nvSpPr>
        <dsp:cNvPr id="0" name=""/>
        <dsp:cNvSpPr/>
      </dsp:nvSpPr>
      <dsp:spPr>
        <a:xfrm>
          <a:off x="7091865" y="2574879"/>
          <a:ext cx="1569647" cy="336260"/>
        </a:xfrm>
        <a:prstGeom prst="rect">
          <a:avLst/>
        </a:prstGeom>
        <a:solidFill>
          <a:srgbClr val="0A86C9"/>
        </a:solidFill>
        <a:ln w="12700" cap="flat" cmpd="sng" algn="ctr">
          <a:solidFill>
            <a:srgbClr val="FFFFFF">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solidFill>
                <a:srgbClr val="FFFFFF"/>
              </a:solidFill>
              <a:latin typeface="Arial" panose="020B0604020202020204"/>
              <a:ea typeface="+mn-ea"/>
              <a:cs typeface="+mn-cs"/>
            </a:rPr>
            <a:t>Renee Tu</a:t>
          </a:r>
        </a:p>
      </dsp:txBody>
      <dsp:txXfrm>
        <a:off x="7091865" y="2574879"/>
        <a:ext cx="1569647" cy="336260"/>
      </dsp:txXfrm>
    </dsp:sp>
    <dsp:sp modelId="{85B9AAF2-907D-493F-BC54-208EC2D02929}">
      <dsp:nvSpPr>
        <dsp:cNvPr id="0" name=""/>
        <dsp:cNvSpPr/>
      </dsp:nvSpPr>
      <dsp:spPr>
        <a:xfrm>
          <a:off x="7088812" y="2982305"/>
          <a:ext cx="1569647" cy="342699"/>
        </a:xfrm>
        <a:prstGeom prst="rect">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Clement Kan –</a:t>
          </a:r>
          <a:r>
            <a:rPr lang="en-GB" sz="900" kern="1200" dirty="0"/>
            <a:t> </a:t>
          </a:r>
          <a:r>
            <a:rPr lang="en-GB" sz="900" i="1" kern="1200" dirty="0"/>
            <a:t>Singapore</a:t>
          </a:r>
          <a:endParaRPr lang="en-US" sz="900" i="1" kern="1200" dirty="0"/>
        </a:p>
      </dsp:txBody>
      <dsp:txXfrm>
        <a:off x="7088812" y="2982305"/>
        <a:ext cx="1569647" cy="3426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012DF7-2767-4CF0-9E05-03B275D79E8B}">
      <dsp:nvSpPr>
        <dsp:cNvPr id="0" name=""/>
        <dsp:cNvSpPr/>
      </dsp:nvSpPr>
      <dsp:spPr>
        <a:xfrm>
          <a:off x="3102457" y="2725"/>
          <a:ext cx="1321094" cy="132109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ACI ReD Shield Merchant Data</a:t>
          </a:r>
        </a:p>
      </dsp:txBody>
      <dsp:txXfrm>
        <a:off x="3295927" y="196195"/>
        <a:ext cx="934154" cy="934154"/>
      </dsp:txXfrm>
    </dsp:sp>
    <dsp:sp modelId="{5BA66401-357B-485F-9103-F75389398598}">
      <dsp:nvSpPr>
        <dsp:cNvPr id="0" name=""/>
        <dsp:cNvSpPr/>
      </dsp:nvSpPr>
      <dsp:spPr>
        <a:xfrm rot="1800000">
          <a:off x="4437736" y="931233"/>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444791" y="994078"/>
        <a:ext cx="245736" cy="267521"/>
      </dsp:txXfrm>
    </dsp:sp>
    <dsp:sp modelId="{97C425E1-92E8-455E-8471-F477F42074F0}">
      <dsp:nvSpPr>
        <dsp:cNvPr id="0" name=""/>
        <dsp:cNvSpPr/>
      </dsp:nvSpPr>
      <dsp:spPr>
        <a:xfrm>
          <a:off x="4820179" y="994452"/>
          <a:ext cx="1321094" cy="1321094"/>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ACI ReD Fraud Xchange – Issuer Alerts</a:t>
          </a:r>
        </a:p>
      </dsp:txBody>
      <dsp:txXfrm>
        <a:off x="5013649" y="1187922"/>
        <a:ext cx="934154" cy="934154"/>
      </dsp:txXfrm>
    </dsp:sp>
    <dsp:sp modelId="{C51D0741-A3FC-4CF0-BCFD-6E88D314431D}">
      <dsp:nvSpPr>
        <dsp:cNvPr id="0" name=""/>
        <dsp:cNvSpPr/>
      </dsp:nvSpPr>
      <dsp:spPr>
        <a:xfrm rot="5400000">
          <a:off x="5305201" y="2413856"/>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357859" y="2450373"/>
        <a:ext cx="245736" cy="267521"/>
      </dsp:txXfrm>
    </dsp:sp>
    <dsp:sp modelId="{DEE01EFC-A58F-489A-B8E4-F5F2A07DF64D}">
      <dsp:nvSpPr>
        <dsp:cNvPr id="0" name=""/>
        <dsp:cNvSpPr/>
      </dsp:nvSpPr>
      <dsp:spPr>
        <a:xfrm>
          <a:off x="4820179" y="2977906"/>
          <a:ext cx="1321094" cy="1321094"/>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Fraud Chargeback Data</a:t>
          </a:r>
        </a:p>
      </dsp:txBody>
      <dsp:txXfrm>
        <a:off x="5013649" y="3171376"/>
        <a:ext cx="934154" cy="934154"/>
      </dsp:txXfrm>
    </dsp:sp>
    <dsp:sp modelId="{FCAE4236-254C-4270-B501-9C8B012B8161}">
      <dsp:nvSpPr>
        <dsp:cNvPr id="0" name=""/>
        <dsp:cNvSpPr/>
      </dsp:nvSpPr>
      <dsp:spPr>
        <a:xfrm rot="9000000">
          <a:off x="4454944" y="3906415"/>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553204" y="3969260"/>
        <a:ext cx="245736" cy="267521"/>
      </dsp:txXfrm>
    </dsp:sp>
    <dsp:sp modelId="{E9D4553B-79D7-4A19-BEE5-D0F1AB968E2D}">
      <dsp:nvSpPr>
        <dsp:cNvPr id="0" name=""/>
        <dsp:cNvSpPr/>
      </dsp:nvSpPr>
      <dsp:spPr>
        <a:xfrm>
          <a:off x="3102457" y="3969633"/>
          <a:ext cx="1321094" cy="1321094"/>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Merchant Confirmed Fraud</a:t>
          </a:r>
        </a:p>
      </dsp:txBody>
      <dsp:txXfrm>
        <a:off x="3295927" y="4163103"/>
        <a:ext cx="934154" cy="934154"/>
      </dsp:txXfrm>
    </dsp:sp>
    <dsp:sp modelId="{E9274CC3-FDD0-4588-A90B-A430D2975F7F}">
      <dsp:nvSpPr>
        <dsp:cNvPr id="0" name=""/>
        <dsp:cNvSpPr/>
      </dsp:nvSpPr>
      <dsp:spPr>
        <a:xfrm rot="12600000">
          <a:off x="2737222" y="3916350"/>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2835482" y="4031853"/>
        <a:ext cx="245736" cy="267521"/>
      </dsp:txXfrm>
    </dsp:sp>
    <dsp:sp modelId="{B4DA9E7C-4C72-4775-98CD-DADD210FC8E3}">
      <dsp:nvSpPr>
        <dsp:cNvPr id="0" name=""/>
        <dsp:cNvSpPr/>
      </dsp:nvSpPr>
      <dsp:spPr>
        <a:xfrm>
          <a:off x="1384736" y="2977906"/>
          <a:ext cx="1321094" cy="1321094"/>
        </a:xfrm>
        <a:prstGeom prst="ellipse">
          <a:avLst/>
        </a:prstGeom>
        <a:solidFill>
          <a:schemeClr val="accent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Autopilot – Bot Attack Blocking</a:t>
          </a:r>
        </a:p>
      </dsp:txBody>
      <dsp:txXfrm>
        <a:off x="1578206" y="3171376"/>
        <a:ext cx="934154" cy="934154"/>
      </dsp:txXfrm>
    </dsp:sp>
    <dsp:sp modelId="{92113FA8-A327-45BA-8A82-0C748A404249}">
      <dsp:nvSpPr>
        <dsp:cNvPr id="0" name=""/>
        <dsp:cNvSpPr/>
      </dsp:nvSpPr>
      <dsp:spPr>
        <a:xfrm rot="16200000">
          <a:off x="1869757" y="2433727"/>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1922415" y="2575559"/>
        <a:ext cx="245736" cy="267521"/>
      </dsp:txXfrm>
    </dsp:sp>
    <dsp:sp modelId="{309C450B-037B-4A4E-81F9-840316C208B1}">
      <dsp:nvSpPr>
        <dsp:cNvPr id="0" name=""/>
        <dsp:cNvSpPr/>
      </dsp:nvSpPr>
      <dsp:spPr>
        <a:xfrm>
          <a:off x="1384736" y="994452"/>
          <a:ext cx="1321094" cy="1321094"/>
        </a:xfrm>
        <a:prstGeom prst="ellipse">
          <a:avLst/>
        </a:prstGeom>
        <a:solidFill>
          <a:schemeClr val="accent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*Future</a:t>
          </a:r>
        </a:p>
        <a:p>
          <a:pPr marL="0" lvl="0" indent="0" algn="ctr" defTabSz="577850">
            <a:lnSpc>
              <a:spcPct val="90000"/>
            </a:lnSpc>
            <a:spcBef>
              <a:spcPct val="0"/>
            </a:spcBef>
            <a:spcAft>
              <a:spcPct val="35000"/>
            </a:spcAft>
            <a:buNone/>
          </a:pPr>
          <a:r>
            <a:rPr lang="en-US" sz="1300" kern="1200" dirty="0"/>
            <a:t>Bill Pay</a:t>
          </a:r>
        </a:p>
        <a:p>
          <a:pPr marL="0" lvl="0" indent="0" algn="ctr" defTabSz="577850">
            <a:lnSpc>
              <a:spcPct val="90000"/>
            </a:lnSpc>
            <a:spcBef>
              <a:spcPct val="0"/>
            </a:spcBef>
            <a:spcAft>
              <a:spcPct val="35000"/>
            </a:spcAft>
            <a:buNone/>
          </a:pPr>
          <a:r>
            <a:rPr lang="en-US" sz="1300" kern="1200" dirty="0"/>
            <a:t>ACI PAY.ON</a:t>
          </a:r>
        </a:p>
        <a:p>
          <a:pPr marL="0" lvl="0" indent="0" algn="ctr" defTabSz="577850">
            <a:lnSpc>
              <a:spcPct val="90000"/>
            </a:lnSpc>
            <a:spcBef>
              <a:spcPct val="0"/>
            </a:spcBef>
            <a:spcAft>
              <a:spcPct val="35000"/>
            </a:spcAft>
            <a:buNone/>
          </a:pPr>
          <a:r>
            <a:rPr lang="en-US" sz="1300" kern="1200" dirty="0"/>
            <a:t>PRM – FIs</a:t>
          </a:r>
        </a:p>
      </dsp:txBody>
      <dsp:txXfrm>
        <a:off x="1578206" y="1187922"/>
        <a:ext cx="934154" cy="934154"/>
      </dsp:txXfrm>
    </dsp:sp>
    <dsp:sp modelId="{9ECF6AEF-2C61-4060-B421-BB81B85FDF2D}">
      <dsp:nvSpPr>
        <dsp:cNvPr id="0" name=""/>
        <dsp:cNvSpPr/>
      </dsp:nvSpPr>
      <dsp:spPr>
        <a:xfrm rot="19800000">
          <a:off x="2720014" y="941168"/>
          <a:ext cx="351051" cy="445869"/>
        </a:xfrm>
        <a:prstGeom prst="rightArrow">
          <a:avLst>
            <a:gd name="adj1" fmla="val 60000"/>
            <a:gd name="adj2" fmla="val 50000"/>
          </a:avLst>
        </a:prstGeom>
        <a:no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2727069" y="1056671"/>
        <a:ext cx="245736" cy="26752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09FE5D-2998-2A4F-93A8-075A7D612589}" type="datetimeFigureOut">
              <a:rPr lang="de-DE" smtClean="0"/>
              <a:t>28.11.2019</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1010E9-2F42-6A41-AF57-45D9ABC6716B}" type="slidenum">
              <a:rPr lang="de-DE" smtClean="0"/>
              <a:t>‹#›</a:t>
            </a:fld>
            <a:endParaRPr lang="de-DE"/>
          </a:p>
        </p:txBody>
      </p:sp>
    </p:spTree>
    <p:extLst>
      <p:ext uri="{BB962C8B-B14F-4D97-AF65-F5344CB8AC3E}">
        <p14:creationId xmlns:p14="http://schemas.microsoft.com/office/powerpoint/2010/main" val="5882553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018145-12B3-6643-9C03-472C05DC6A0F}" type="datetimeFigureOut">
              <a:rPr lang="de-DE" smtClean="0"/>
              <a:t>28.11.2019</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7493F7-2D0F-2840-ADAC-FAC0AA542518}" type="slidenum">
              <a:rPr lang="de-DE" smtClean="0"/>
              <a:t>‹#›</a:t>
            </a:fld>
            <a:endParaRPr lang="de-DE"/>
          </a:p>
        </p:txBody>
      </p:sp>
    </p:spTree>
    <p:extLst>
      <p:ext uri="{BB962C8B-B14F-4D97-AF65-F5344CB8AC3E}">
        <p14:creationId xmlns:p14="http://schemas.microsoft.com/office/powerpoint/2010/main" val="253666385"/>
      </p:ext>
    </p:extLst>
  </p:cSld>
  <p:clrMap bg1="lt1" tx1="dk1" bg2="lt2" tx2="dk2" accent1="accent1" accent2="accent2" accent3="accent3" accent4="accent4" accent5="accent5" accent6="accent6" hlink="hlink" folHlink="folHlink"/>
  <p:notesStyle>
    <a:lvl1pPr marL="0" algn="l" defTabSz="914377" rtl="0" eaLnBrk="1" latinLnBrk="0" hangingPunct="1">
      <a:defRPr sz="1200" kern="1200">
        <a:solidFill>
          <a:schemeClr val="tx1"/>
        </a:solidFill>
        <a:latin typeface="+mn-lt"/>
        <a:ea typeface="+mn-ea"/>
        <a:cs typeface="+mn-cs"/>
      </a:defRPr>
    </a:lvl1pPr>
    <a:lvl2pPr marL="457189" algn="l" defTabSz="914377" rtl="0" eaLnBrk="1" latinLnBrk="0" hangingPunct="1">
      <a:defRPr sz="1200" kern="1200">
        <a:solidFill>
          <a:schemeClr val="tx1"/>
        </a:solidFill>
        <a:latin typeface="+mn-lt"/>
        <a:ea typeface="+mn-ea"/>
        <a:cs typeface="+mn-cs"/>
      </a:defRPr>
    </a:lvl2pPr>
    <a:lvl3pPr marL="914377" algn="l" defTabSz="914377" rtl="0" eaLnBrk="1" latinLnBrk="0" hangingPunct="1">
      <a:defRPr sz="1200" kern="1200">
        <a:solidFill>
          <a:schemeClr val="tx1"/>
        </a:solidFill>
        <a:latin typeface="+mn-lt"/>
        <a:ea typeface="+mn-ea"/>
        <a:cs typeface="+mn-cs"/>
      </a:defRPr>
    </a:lvl3pPr>
    <a:lvl4pPr marL="1371566" algn="l" defTabSz="914377" rtl="0" eaLnBrk="1" latinLnBrk="0" hangingPunct="1">
      <a:defRPr sz="1200" kern="1200">
        <a:solidFill>
          <a:schemeClr val="tx1"/>
        </a:solidFill>
        <a:latin typeface="+mn-lt"/>
        <a:ea typeface="+mn-ea"/>
        <a:cs typeface="+mn-cs"/>
      </a:defRPr>
    </a:lvl4pPr>
    <a:lvl5pPr marL="1828754" algn="l" defTabSz="914377" rtl="0" eaLnBrk="1" latinLnBrk="0" hangingPunct="1">
      <a:defRPr sz="1200" kern="1200">
        <a:solidFill>
          <a:schemeClr val="tx1"/>
        </a:solidFill>
        <a:latin typeface="+mn-lt"/>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0" cap="none" spc="0" normalizeH="0" baseline="0" noProof="0" smtClean="0">
                <a:ln>
                  <a:noFill/>
                </a:ln>
                <a:solidFill>
                  <a:srgbClr val="000000"/>
                </a:solidFill>
                <a:effectLst/>
                <a:uLnTx/>
                <a:uFillTx/>
                <a:latin typeface="Calibri"/>
                <a:cs typeface="Calibri"/>
                <a:sym typeface="Calibri"/>
                <a:rtl val="0"/>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de-DE" sz="1200" b="0" i="0" u="none" strike="noStrike" kern="0" cap="none" spc="0" normalizeH="0" baseline="0" noProof="0">
              <a:ln>
                <a:noFill/>
              </a:ln>
              <a:solidFill>
                <a:srgbClr val="000000"/>
              </a:solidFill>
              <a:effectLst/>
              <a:uLnTx/>
              <a:uFillTx/>
              <a:latin typeface="Calibri"/>
              <a:cs typeface="Calibri"/>
              <a:sym typeface="Calibri"/>
              <a:rtl val="0"/>
            </a:endParaRPr>
          </a:p>
        </p:txBody>
      </p:sp>
    </p:spTree>
    <p:extLst>
      <p:ext uri="{BB962C8B-B14F-4D97-AF65-F5344CB8AC3E}">
        <p14:creationId xmlns:p14="http://schemas.microsoft.com/office/powerpoint/2010/main" val="4103803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Slide Image Placeholder 1"/>
          <p:cNvSpPr>
            <a:spLocks noGrp="1" noRot="1" noChangeAspect="1" noTextEdit="1"/>
          </p:cNvSpPr>
          <p:nvPr>
            <p:ph type="sldImg"/>
          </p:nvPr>
        </p:nvSpPr>
        <p:spPr>
          <a:ln/>
        </p:spPr>
      </p:sp>
      <p:sp>
        <p:nvSpPr>
          <p:cNvPr id="124931" name="Notes Placeholder 2"/>
          <p:cNvSpPr>
            <a:spLocks noGrp="1"/>
          </p:cNvSpPr>
          <p:nvPr>
            <p:ph type="body" idx="1"/>
          </p:nvPr>
        </p:nvSpPr>
        <p:spPr>
          <a:noFill/>
          <a:ln/>
        </p:spPr>
        <p:txBody>
          <a:bodyPr/>
          <a:lstStyle/>
          <a:p>
            <a:pPr eaLnBrk="1" hangingPunct="1"/>
            <a:endParaRPr lang="en-US" dirty="0">
              <a:latin typeface="Verdana" pitchFamily="34" charset="0"/>
              <a:ea typeface="ＭＳ Ｐゴシック" charset="-128"/>
              <a:cs typeface="Arial" pitchFamily="34" charset="0"/>
            </a:endParaRPr>
          </a:p>
        </p:txBody>
      </p:sp>
      <p:sp>
        <p:nvSpPr>
          <p:cNvPr id="124932" name="Slide Number Placeholder 3"/>
          <p:cNvSpPr>
            <a:spLocks noGrp="1"/>
          </p:cNvSpPr>
          <p:nvPr>
            <p:ph type="sldNum" sz="quarter" idx="5"/>
          </p:nvPr>
        </p:nvSpPr>
        <p:spPr>
          <a:noFill/>
        </p:spPr>
        <p:txBody>
          <a:bodyPr/>
          <a:lstStyle/>
          <a:p>
            <a:pPr marL="0" marR="0" lvl="0" indent="0" algn="r" defTabSz="860175" rtl="0" eaLnBrk="1" fontAlgn="auto" latinLnBrk="0" hangingPunct="1">
              <a:lnSpc>
                <a:spcPct val="100000"/>
              </a:lnSpc>
              <a:spcBef>
                <a:spcPts val="0"/>
              </a:spcBef>
              <a:spcAft>
                <a:spcPts val="0"/>
              </a:spcAft>
              <a:buClrTx/>
              <a:buSzTx/>
              <a:buFontTx/>
              <a:buNone/>
              <a:tabLst/>
              <a:defRPr/>
            </a:pPr>
            <a:fld id="{C7CC15D9-C54C-43E1-895A-FD5D39B39E44}" type="slidenum">
              <a:rPr kumimoji="0" lang="en-GB" sz="1200" b="0" i="0" u="none" strike="noStrike" kern="0" cap="none" spc="0" normalizeH="0" baseline="0" noProof="0" smtClean="0">
                <a:ln>
                  <a:noFill/>
                </a:ln>
                <a:solidFill>
                  <a:srgbClr val="000000"/>
                </a:solidFill>
                <a:effectLst/>
                <a:uLnTx/>
                <a:uFillTx/>
                <a:latin typeface="Verdana" pitchFamily="34" charset="0"/>
                <a:cs typeface="Arial" pitchFamily="34" charset="0"/>
                <a:sym typeface="Calibri"/>
                <a:rtl val="0"/>
              </a:rPr>
              <a:pPr marL="0" marR="0" lvl="0" indent="0" algn="r" defTabSz="860175"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0" cap="none" spc="0" normalizeH="0" baseline="0" noProof="0" dirty="0">
              <a:ln>
                <a:noFill/>
              </a:ln>
              <a:solidFill>
                <a:srgbClr val="000000"/>
              </a:solidFill>
              <a:effectLst/>
              <a:uLnTx/>
              <a:uFillTx/>
              <a:latin typeface="Verdana" pitchFamily="34" charset="0"/>
              <a:cs typeface="Arial" pitchFamily="34" charset="0"/>
              <a:sym typeface="Calibri"/>
              <a:rtl val="0"/>
            </a:endParaRPr>
          </a:p>
        </p:txBody>
      </p:sp>
    </p:spTree>
    <p:extLst>
      <p:ext uri="{BB962C8B-B14F-4D97-AF65-F5344CB8AC3E}">
        <p14:creationId xmlns:p14="http://schemas.microsoft.com/office/powerpoint/2010/main" val="3670919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0" cap="none" spc="0" normalizeH="0" baseline="0" noProof="0" smtClean="0">
                <a:ln>
                  <a:noFill/>
                </a:ln>
                <a:solidFill>
                  <a:srgbClr val="000000"/>
                </a:solidFill>
                <a:effectLst/>
                <a:uLnTx/>
                <a:uFillTx/>
                <a:latin typeface="Calibri"/>
                <a:cs typeface="Calibri"/>
                <a:sym typeface="Calibri"/>
                <a:rtl val="0"/>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de-DE" sz="1200" b="0" i="0" u="none" strike="noStrike" kern="0" cap="none" spc="0" normalizeH="0" baseline="0" noProof="0">
              <a:ln>
                <a:noFill/>
              </a:ln>
              <a:solidFill>
                <a:srgbClr val="000000"/>
              </a:solidFill>
              <a:effectLst/>
              <a:uLnTx/>
              <a:uFillTx/>
              <a:latin typeface="Calibri"/>
              <a:cs typeface="Calibri"/>
              <a:sym typeface="Calibri"/>
              <a:rtl val="0"/>
            </a:endParaRPr>
          </a:p>
        </p:txBody>
      </p:sp>
    </p:spTree>
    <p:extLst>
      <p:ext uri="{BB962C8B-B14F-4D97-AF65-F5344CB8AC3E}">
        <p14:creationId xmlns:p14="http://schemas.microsoft.com/office/powerpoint/2010/main" val="1751906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D3C3E1A-1E15-4E73-AEF7-3C7B0584E778}" type="slidenum">
              <a:rPr kumimoji="0" lang="en-GB" sz="1200" b="0" i="0" u="none" strike="noStrike" kern="0" cap="none" spc="0" normalizeH="0" baseline="0" noProof="0" smtClean="0">
                <a:ln>
                  <a:noFill/>
                </a:ln>
                <a:solidFill>
                  <a:srgbClr val="000000"/>
                </a:solidFill>
                <a:effectLst/>
                <a:uLnTx/>
                <a:uFillTx/>
                <a:latin typeface="Calibri"/>
                <a:cs typeface="Calibri"/>
                <a:sym typeface="Calibri"/>
                <a:rtl val="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0" cap="none" spc="0" normalizeH="0" baseline="0" noProof="0" dirty="0">
              <a:ln>
                <a:noFill/>
              </a:ln>
              <a:solidFill>
                <a:srgbClr val="000000"/>
              </a:solidFill>
              <a:effectLst/>
              <a:uLnTx/>
              <a:uFillTx/>
              <a:latin typeface="Calibri"/>
              <a:cs typeface="Calibri"/>
              <a:sym typeface="Calibri"/>
              <a:rtl val="0"/>
            </a:endParaRPr>
          </a:p>
        </p:txBody>
      </p:sp>
    </p:spTree>
    <p:extLst>
      <p:ext uri="{BB962C8B-B14F-4D97-AF65-F5344CB8AC3E}">
        <p14:creationId xmlns:p14="http://schemas.microsoft.com/office/powerpoint/2010/main" val="1432619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9128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eCommerce payments and fraud solution is being recognized</a:t>
            </a:r>
            <a:r>
              <a:rPr lang="en-US" baseline="0" dirty="0"/>
              <a:t> widely by the industry for both payments and fraud management.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0" cap="none" spc="0" normalizeH="0" baseline="0" noProof="0" smtClean="0">
                <a:ln>
                  <a:noFill/>
                </a:ln>
                <a:solidFill>
                  <a:srgbClr val="000000"/>
                </a:solidFill>
                <a:effectLst/>
                <a:uLnTx/>
                <a:uFillTx/>
                <a:latin typeface="Calibri"/>
                <a:cs typeface="Calibri"/>
                <a:sym typeface="Calibri"/>
                <a:rtl val="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de-DE" sz="1200" b="0" i="0" u="none" strike="noStrike" kern="0" cap="none" spc="0" normalizeH="0" baseline="0" noProof="0">
              <a:ln>
                <a:noFill/>
              </a:ln>
              <a:solidFill>
                <a:srgbClr val="000000"/>
              </a:solidFill>
              <a:effectLst/>
              <a:uLnTx/>
              <a:uFillTx/>
              <a:latin typeface="Calibri"/>
              <a:cs typeface="Calibri"/>
              <a:sym typeface="Calibri"/>
              <a:rtl val="0"/>
            </a:endParaRPr>
          </a:p>
        </p:txBody>
      </p:sp>
    </p:spTree>
    <p:extLst>
      <p:ext uri="{BB962C8B-B14F-4D97-AF65-F5344CB8AC3E}">
        <p14:creationId xmlns:p14="http://schemas.microsoft.com/office/powerpoint/2010/main" val="53605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27493F7-2D0F-2840-ADAC-FAC0AA542518}" type="slidenum">
              <a:rPr kumimoji="0" lang="de-DE" sz="1200" b="0" i="0" u="none" strike="noStrike" kern="0" cap="none" spc="0" normalizeH="0" baseline="0" noProof="0" smtClean="0">
                <a:ln>
                  <a:noFill/>
                </a:ln>
                <a:solidFill>
                  <a:srgbClr val="000000"/>
                </a:solidFill>
                <a:effectLst/>
                <a:uLnTx/>
                <a:uFillTx/>
                <a:latin typeface="Calibri"/>
                <a:cs typeface="Calibri"/>
                <a:sym typeface="Calibri"/>
                <a:rtl val="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de-DE" sz="1200" b="0" i="0" u="none" strike="noStrike" kern="0" cap="none" spc="0" normalizeH="0" baseline="0" noProof="0">
              <a:ln>
                <a:noFill/>
              </a:ln>
              <a:solidFill>
                <a:srgbClr val="000000"/>
              </a:solidFill>
              <a:effectLst/>
              <a:uLnTx/>
              <a:uFillTx/>
              <a:latin typeface="Calibri"/>
              <a:cs typeface="Calibri"/>
              <a:sym typeface="Calibri"/>
              <a:rtl val="0"/>
            </a:endParaRPr>
          </a:p>
        </p:txBody>
      </p:sp>
    </p:spTree>
    <p:extLst>
      <p:ext uri="{BB962C8B-B14F-4D97-AF65-F5344CB8AC3E}">
        <p14:creationId xmlns:p14="http://schemas.microsoft.com/office/powerpoint/2010/main" val="382011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languages are supported by risk team? 17</a:t>
            </a:r>
          </a:p>
          <a:p>
            <a:r>
              <a:rPr lang="en-GB" dirty="0"/>
              <a:t>As a team please call out 10 types of fraud that can be detected by ReD Shield?</a:t>
            </a:r>
            <a:endParaRPr lang="en-GB" dirty="0">
              <a:cs typeface="Arial"/>
            </a:endParaRPr>
          </a:p>
          <a:p>
            <a:r>
              <a:rPr lang="en-GB" dirty="0"/>
              <a:t>How many client requests did Risk Services address in October 2019? </a:t>
            </a:r>
            <a:r>
              <a:rPr lang="en-US" b="1" dirty="0">
                <a:ea typeface="+mn-lt"/>
                <a:cs typeface="+mn-lt"/>
              </a:rPr>
              <a:t>addressed 1,903 </a:t>
            </a:r>
            <a:endParaRPr lang="en-GB" dirty="0"/>
          </a:p>
          <a:p>
            <a:r>
              <a:rPr lang="en-GB" dirty="0"/>
              <a:t>	</a:t>
            </a:r>
            <a:r>
              <a:rPr lang="en-US" b="1" i="1" dirty="0"/>
              <a:t> </a:t>
            </a:r>
            <a:r>
              <a:rPr lang="en-US" i="1" dirty="0"/>
              <a:t>How many Custom Client Risk Assessments presented in Oct? </a:t>
            </a:r>
            <a:r>
              <a:rPr lang="en-US" b="1" i="1" dirty="0"/>
              <a:t>60</a:t>
            </a:r>
            <a:endParaRPr lang="en-GB" b="1" dirty="0"/>
          </a:p>
          <a:p>
            <a:r>
              <a:rPr lang="en-GB" dirty="0"/>
              <a:t>What percentage of detection does Consortium data provide out of 100%? </a:t>
            </a:r>
            <a:r>
              <a:rPr lang="en-GB" b="1" dirty="0"/>
              <a:t>11%</a:t>
            </a:r>
          </a:p>
          <a:p>
            <a:r>
              <a:rPr lang="en-GB" dirty="0"/>
              <a:t>What competitors do NOT have a Consortium database? 3</a:t>
            </a:r>
          </a:p>
          <a:p>
            <a:r>
              <a:rPr lang="en-GB" dirty="0"/>
              <a:t>Can you help us with Prospects POC’s in 2020? </a:t>
            </a:r>
          </a:p>
          <a:p>
            <a:endParaRPr lang="en-US" dirty="0"/>
          </a:p>
        </p:txBody>
      </p:sp>
      <p:sp>
        <p:nvSpPr>
          <p:cNvPr id="4" name="Slide Number Placeholder 3"/>
          <p:cNvSpPr>
            <a:spLocks noGrp="1"/>
          </p:cNvSpPr>
          <p:nvPr>
            <p:ph type="sldNum" sz="quarter" idx="10"/>
          </p:nvPr>
        </p:nvSpPr>
        <p:spPr/>
        <p:txBody>
          <a:bodyPr/>
          <a:lstStyle/>
          <a:p>
            <a:fld id="{D27493F7-2D0F-2840-ADAC-FAC0AA542518}" type="slidenum">
              <a:rPr lang="de-DE" smtClean="0"/>
              <a:t>29</a:t>
            </a:fld>
            <a:endParaRPr lang="de-DE"/>
          </a:p>
        </p:txBody>
      </p:sp>
    </p:spTree>
    <p:extLst>
      <p:ext uri="{BB962C8B-B14F-4D97-AF65-F5344CB8AC3E}">
        <p14:creationId xmlns:p14="http://schemas.microsoft.com/office/powerpoint/2010/main" val="3541451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4.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700" y="0"/>
            <a:ext cx="12192000" cy="6858000"/>
          </a:xfrm>
          <a:prstGeom prst="rect">
            <a:avLst/>
          </a:prstGeom>
        </p:spPr>
      </p:pic>
      <p:sp>
        <p:nvSpPr>
          <p:cNvPr id="11" name="Blue Fade"/>
          <p:cNvSpPr/>
          <p:nvPr userDrawn="1"/>
        </p:nvSpPr>
        <p:spPr>
          <a:xfrm>
            <a:off x="0" y="3429000"/>
            <a:ext cx="12192000" cy="3447000"/>
          </a:xfrm>
          <a:prstGeom prst="rect">
            <a:avLst/>
          </a:prstGeom>
          <a:gradFill>
            <a:gsLst>
              <a:gs pos="0">
                <a:srgbClr val="205A88">
                  <a:alpha val="0"/>
                </a:srgbClr>
              </a:gs>
              <a:gs pos="99000">
                <a:srgbClr val="0A86C9">
                  <a:alpha val="88000"/>
                </a:srgbClr>
              </a:gs>
              <a:gs pos="75000">
                <a:srgbClr val="0A86C9">
                  <a:alpha val="5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4"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pic>
        <p:nvPicPr>
          <p:cNvPr id="13" name="Picture 12" descr="A close up of a sign&#10;&#10;Description automatically generated">
            <a:extLst>
              <a:ext uri="{FF2B5EF4-FFF2-40B4-BE49-F238E27FC236}">
                <a16:creationId xmlns:a16="http://schemas.microsoft.com/office/drawing/2014/main" id="{E4212A46-074E-9A47-984A-FA9A8415D3F6}"/>
              </a:ext>
            </a:extLst>
          </p:cNvPr>
          <p:cNvPicPr>
            <a:picLocks noChangeAspect="1"/>
          </p:cNvPicPr>
          <p:nvPr userDrawn="1"/>
        </p:nvPicPr>
        <p:blipFill>
          <a:blip r:embed="rId4" cstate="email">
            <a:extLst>
              <a:ext uri="{BEBA8EAE-BF5A-486C-A8C5-ECC9F3942E4B}">
                <a14:imgProps xmlns:a14="http://schemas.microsoft.com/office/drawing/2010/main">
                  <a14:imgLayer r:embed="rId5">
                    <a14:imgEffect>
                      <a14:brightnessContrast bright="100000" contrast="100000"/>
                    </a14:imgEffect>
                  </a14:imgLayer>
                </a14:imgProps>
              </a:ext>
              <a:ext uri="{28A0092B-C50C-407E-A947-70E740481C1C}">
                <a14:useLocalDpi xmlns:a14="http://schemas.microsoft.com/office/drawing/2010/main"/>
              </a:ext>
            </a:extLst>
          </a:blip>
          <a:stretch>
            <a:fillRect/>
          </a:stretch>
        </p:blipFill>
        <p:spPr>
          <a:xfrm>
            <a:off x="7011495" y="5354688"/>
            <a:ext cx="4847978" cy="113463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1587"/>
            <a:ext cx="12186358" cy="6854826"/>
          </a:xfrm>
          <a:prstGeom prst="rect">
            <a:avLst/>
          </a:prstGeom>
        </p:spPr>
      </p:pic>
      <p:sp>
        <p:nvSpPr>
          <p:cNvPr id="4" name="Blue Fade"/>
          <p:cNvSpPr/>
          <p:nvPr userDrawn="1"/>
        </p:nvSpPr>
        <p:spPr>
          <a:xfrm>
            <a:off x="2821" y="-1587"/>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Bild 12"/>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61653" y="934202"/>
            <a:ext cx="1371596" cy="1371596"/>
          </a:xfrm>
          <a:prstGeom prst="rect">
            <a:avLst/>
          </a:prstGeom>
        </p:spPr>
      </p:pic>
      <p:pic>
        <p:nvPicPr>
          <p:cNvPr id="14" name="LOGO">
            <a:extLst>
              <a:ext uri="{FF2B5EF4-FFF2-40B4-BE49-F238E27FC236}">
                <a16:creationId xmlns:a16="http://schemas.microsoft.com/office/drawing/2014/main" id="{8B75C87E-A547-C44D-85D7-19800ACB57EE}"/>
              </a:ext>
            </a:extLst>
          </p:cNvPr>
          <p:cNvPicPr>
            <a:picLocks noChangeAspect="1"/>
          </p:cNvPicPr>
          <p:nvPr userDrawn="1"/>
        </p:nvPicPr>
        <p:blipFill>
          <a:blip r:embed="rId4"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D7E642FA-58B6-A64C-B437-A3E04163324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3">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4" name="Blue Fade"/>
          <p:cNvSpPr/>
          <p:nvPr userDrawn="1"/>
        </p:nvSpPr>
        <p:spPr>
          <a:xfrm>
            <a:off x="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9"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3"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2"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0" name="Freihandform 9"/>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LOGO">
            <a:extLst>
              <a:ext uri="{FF2B5EF4-FFF2-40B4-BE49-F238E27FC236}">
                <a16:creationId xmlns:a16="http://schemas.microsoft.com/office/drawing/2014/main" id="{74E8AA39-3DCE-844C-A4C8-84559CCC92C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669881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80EB9B7A-81F3-A842-BBC2-541DEF8C680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998" y="0"/>
            <a:ext cx="12192000" cy="6858000"/>
          </a:xfrm>
          <a:prstGeom prst="rect">
            <a:avLst/>
          </a:prstGeom>
        </p:spPr>
      </p:pic>
      <p:sp>
        <p:nvSpPr>
          <p:cNvPr id="10"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4"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7"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8" name="Freihandform 17"/>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LOGO">
            <a:extLst>
              <a:ext uri="{FF2B5EF4-FFF2-40B4-BE49-F238E27FC236}">
                <a16:creationId xmlns:a16="http://schemas.microsoft.com/office/drawing/2014/main" id="{83B4B060-5D03-0C40-BF27-A9A18BA7AA86}"/>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322470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Blue Fade"/>
          <p:cNvSpPr/>
          <p:nvPr userDrawn="1"/>
        </p:nvSpPr>
        <p:spPr>
          <a:xfrm>
            <a:off x="1183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B61B62C6-76BF-2248-A7C8-54032C334EFF}"/>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411834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1535720A-BAC9-C041-97CC-F9648BFDAD42}"/>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18020789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8">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2000" cy="6858000"/>
          </a:xfrm>
          <a:prstGeom prst="rect">
            <a:avLst/>
          </a:prstGeom>
        </p:spPr>
      </p:pic>
      <p:sp>
        <p:nvSpPr>
          <p:cNvPr id="11" name="Blue Fade"/>
          <p:cNvSpPr/>
          <p:nvPr userDrawn="1"/>
        </p:nvSpPr>
        <p:spPr>
          <a:xfrm>
            <a:off x="-11998" y="-2"/>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467604AC-3184-1347-8DA8-61B67B8F1D81}"/>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9">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Blue Fade"/>
          <p:cNvSpPr/>
          <p:nvPr userDrawn="1"/>
        </p:nvSpPr>
        <p:spPr>
          <a:xfrm>
            <a:off x="1361"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5"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7" name="SUBLINE"/>
          <p:cNvSpPr>
            <a:spLocks noGrp="1"/>
          </p:cNvSpPr>
          <p:nvPr>
            <p:ph type="body" idx="1" hasCustomPrompt="1"/>
          </p:nvPr>
        </p:nvSpPr>
        <p:spPr>
          <a:xfrm>
            <a:off x="831851" y="4680000"/>
            <a:ext cx="10515600" cy="1440000"/>
          </a:xfrm>
        </p:spPr>
        <p:txBody>
          <a:bodyPr>
            <a:normAutofit/>
          </a:bodyPr>
          <a:lstStyle>
            <a:lvl1pPr marL="0" indent="0">
              <a:buNone/>
              <a:defRPr sz="1800" b="0" i="1" cap="none"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8" name="TITLE"/>
          <p:cNvSpPr>
            <a:spLocks noGrp="1"/>
          </p:cNvSpPr>
          <p:nvPr>
            <p:ph type="title" hasCustomPrompt="1"/>
          </p:nvPr>
        </p:nvSpPr>
        <p:spPr>
          <a:xfrm>
            <a:off x="831851" y="1620000"/>
            <a:ext cx="10515600" cy="2880000"/>
          </a:xfrm>
        </p:spPr>
        <p:txBody>
          <a:bodyPr anchor="b">
            <a:normAutofit/>
          </a:bodyPr>
          <a:lstStyle>
            <a:lvl1pPr>
              <a:defRPr sz="4800" b="1" baseline="0">
                <a:solidFill>
                  <a:schemeClr val="bg1"/>
                </a:solidFill>
              </a:defRPr>
            </a:lvl1pPr>
          </a:lstStyle>
          <a:p>
            <a:r>
              <a:rPr lang="en-US" noProof="0" dirty="0"/>
              <a:t>Sample Divider Slide (Arial 48pt)</a:t>
            </a:r>
          </a:p>
        </p:txBody>
      </p:sp>
      <p:sp>
        <p:nvSpPr>
          <p:cNvPr id="19" name="Freihandform 18"/>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LOGO">
            <a:extLst>
              <a:ext uri="{FF2B5EF4-FFF2-40B4-BE49-F238E27FC236}">
                <a16:creationId xmlns:a16="http://schemas.microsoft.com/office/drawing/2014/main" id="{EC79B683-0665-0E45-80A8-CB4D1F7FDC20}"/>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2" name="Hide"/>
          <p:cNvSpPr/>
          <p:nvPr userDrawn="1"/>
        </p:nvSpPr>
        <p:spPr>
          <a:xfrm>
            <a:off x="-2" y="6138000"/>
            <a:ext cx="205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cxnSp>
        <p:nvCxnSpPr>
          <p:cNvPr id="17" name="Gerade Verbindung 16"/>
          <p:cNvCxnSpPr/>
          <p:nvPr userDrawn="1"/>
        </p:nvCxnSpPr>
        <p:spPr>
          <a:xfrm>
            <a:off x="838200" y="194872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18" name="Gerade Verbindung 17"/>
          <p:cNvCxnSpPr/>
          <p:nvPr userDrawn="1"/>
        </p:nvCxnSpPr>
        <p:spPr>
          <a:xfrm>
            <a:off x="838200" y="235095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0" name="Gerade Verbindung 19"/>
          <p:cNvCxnSpPr/>
          <p:nvPr userDrawn="1"/>
        </p:nvCxnSpPr>
        <p:spPr>
          <a:xfrm>
            <a:off x="838200" y="275319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1" name="Gerade Verbindung 20"/>
          <p:cNvCxnSpPr/>
          <p:nvPr userDrawn="1"/>
        </p:nvCxnSpPr>
        <p:spPr>
          <a:xfrm>
            <a:off x="838200" y="315542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2" name="Gerade Verbindung 21"/>
          <p:cNvCxnSpPr/>
          <p:nvPr userDrawn="1"/>
        </p:nvCxnSpPr>
        <p:spPr>
          <a:xfrm>
            <a:off x="838200" y="3557665"/>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a:off x="838200" y="3959901"/>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4" name="Gerade Verbindung 23"/>
          <p:cNvCxnSpPr/>
          <p:nvPr userDrawn="1"/>
        </p:nvCxnSpPr>
        <p:spPr>
          <a:xfrm>
            <a:off x="838200" y="4362137"/>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5" name="Gerade Verbindung 24"/>
          <p:cNvCxnSpPr/>
          <p:nvPr userDrawn="1"/>
        </p:nvCxnSpPr>
        <p:spPr>
          <a:xfrm>
            <a:off x="838200" y="4764373"/>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8" name="Gerade Verbindung 27"/>
          <p:cNvCxnSpPr/>
          <p:nvPr userDrawn="1"/>
        </p:nvCxnSpPr>
        <p:spPr>
          <a:xfrm>
            <a:off x="838200" y="5166609"/>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cxnSp>
        <p:nvCxnSpPr>
          <p:cNvPr id="29" name="Gerade Verbindung 28"/>
          <p:cNvCxnSpPr/>
          <p:nvPr userDrawn="1"/>
        </p:nvCxnSpPr>
        <p:spPr>
          <a:xfrm>
            <a:off x="838200" y="5568846"/>
            <a:ext cx="10515600" cy="0"/>
          </a:xfrm>
          <a:prstGeom prst="line">
            <a:avLst/>
          </a:prstGeom>
          <a:ln w="9525">
            <a:gradFill>
              <a:gsLst>
                <a:gs pos="0">
                  <a:schemeClr val="bg1">
                    <a:alpha val="40000"/>
                  </a:schemeClr>
                </a:gs>
                <a:gs pos="60000">
                  <a:schemeClr val="bg1">
                    <a:alpha val="0"/>
                  </a:schemeClr>
                </a:gs>
              </a:gsLst>
              <a:lin ang="0" scaled="0"/>
            </a:gradFill>
          </a:ln>
        </p:spPr>
        <p:style>
          <a:lnRef idx="1">
            <a:schemeClr val="accent1"/>
          </a:lnRef>
          <a:fillRef idx="0">
            <a:schemeClr val="accent1"/>
          </a:fillRef>
          <a:effectRef idx="0">
            <a:schemeClr val="accent1"/>
          </a:effectRef>
          <a:fontRef idx="minor">
            <a:schemeClr val="tx1"/>
          </a:fontRef>
        </p:style>
      </p:cxnSp>
      <p:pic>
        <p:nvPicPr>
          <p:cNvPr id="30" name="LOGO">
            <a:extLst>
              <a:ext uri="{FF2B5EF4-FFF2-40B4-BE49-F238E27FC236}">
                <a16:creationId xmlns:a16="http://schemas.microsoft.com/office/drawing/2014/main" id="{4E46E55A-9BC9-0E42-AE0C-8BE4C5A8FE30}"/>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02849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pic>
        <p:nvPicPr>
          <p:cNvPr id="10" name="Picture 9"/>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642" y="0"/>
            <a:ext cx="12186358" cy="6854826"/>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pic>
        <p:nvPicPr>
          <p:cNvPr id="13" name="Bild 1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618927" y="930055"/>
            <a:ext cx="1371596" cy="1371596"/>
          </a:xfrm>
          <a:prstGeom prst="rect">
            <a:avLst/>
          </a:prstGeom>
        </p:spPr>
      </p:pic>
      <p:pic>
        <p:nvPicPr>
          <p:cNvPr id="14"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31" name="Blue Fade"/>
          <p:cNvSpPr/>
          <p:nvPr userDrawn="1"/>
        </p:nvSpPr>
        <p:spPr>
          <a:xfrm>
            <a:off x="-11998" y="0"/>
            <a:ext cx="12192000" cy="6858000"/>
          </a:xfrm>
          <a:prstGeom prst="rect">
            <a:avLst/>
          </a:prstGeom>
          <a:gradFill>
            <a:gsLst>
              <a:gs pos="0">
                <a:srgbClr val="205A88">
                  <a:alpha val="10000"/>
                </a:srgbClr>
              </a:gs>
              <a:gs pos="100000">
                <a:srgbClr val="0A86C9">
                  <a:alpha val="70000"/>
                </a:srgbClr>
              </a:gs>
              <a:gs pos="75000">
                <a:srgbClr val="0A86C9">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oliennummernplatzhalter"/>
          <p:cNvSpPr>
            <a:spLocks noGrp="1"/>
          </p:cNvSpPr>
          <p:nvPr>
            <p:ph type="sldNum" sz="quarter" idx="23"/>
          </p:nvPr>
        </p:nvSpPr>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26" name="Fußzeilenplatzhalter"/>
          <p:cNvSpPr>
            <a:spLocks noGrp="1"/>
          </p:cNvSpPr>
          <p:nvPr>
            <p:ph type="ftr" sz="quarter" idx="22"/>
          </p:nvPr>
        </p:nvSpPr>
        <p:spPr/>
        <p:txBody>
          <a:bodyPr/>
          <a:lstStyle>
            <a:lvl1pPr>
              <a:defRPr>
                <a:solidFill>
                  <a:schemeClr val="bg1">
                    <a:alpha val="75000"/>
                  </a:schemeClr>
                </a:solidFill>
              </a:defRPr>
            </a:lvl1pPr>
          </a:lstStyle>
          <a:p>
            <a:r>
              <a:rPr lang="en-US" noProof="0" dirty="0"/>
              <a:t>Confidential</a:t>
            </a:r>
          </a:p>
        </p:txBody>
      </p:sp>
      <p:sp>
        <p:nvSpPr>
          <p:cNvPr id="6" name="Text"/>
          <p:cNvSpPr>
            <a:spLocks noGrp="1"/>
          </p:cNvSpPr>
          <p:nvPr>
            <p:ph type="body" sz="quarter" idx="24" hasCustomPrompt="1"/>
          </p:nvPr>
        </p:nvSpPr>
        <p:spPr>
          <a:xfrm>
            <a:off x="838200" y="2016000"/>
            <a:ext cx="10515600" cy="3783569"/>
          </a:xfrm>
        </p:spPr>
        <p:txBody>
          <a:bodyPr>
            <a:normAutofit/>
          </a:bodyPr>
          <a:lstStyle>
            <a:lvl1pPr marL="342900" indent="-342900">
              <a:lnSpc>
                <a:spcPct val="100000"/>
              </a:lnSpc>
              <a:spcBef>
                <a:spcPts val="1000"/>
              </a:spcBef>
              <a:buClr>
                <a:schemeClr val="bg1"/>
              </a:buClr>
              <a:buFont typeface="Arial" charset="0"/>
              <a:buChar char="•"/>
              <a:defRPr sz="1800" b="1">
                <a:solidFill>
                  <a:schemeClr val="bg1"/>
                </a:solidFill>
              </a:defRPr>
            </a:lvl1pPr>
            <a:lvl2pPr marL="522895" indent="-342900">
              <a:lnSpc>
                <a:spcPct val="100000"/>
              </a:lnSpc>
              <a:spcBef>
                <a:spcPts val="1000"/>
              </a:spcBef>
              <a:buClr>
                <a:schemeClr val="bg1"/>
              </a:buClr>
              <a:buFont typeface="Arial" charset="0"/>
              <a:buChar char="•"/>
              <a:defRPr sz="1800">
                <a:solidFill>
                  <a:schemeClr val="bg1"/>
                </a:solidFill>
              </a:defRPr>
            </a:lvl2pPr>
            <a:lvl3pPr marL="702891" indent="-342900">
              <a:lnSpc>
                <a:spcPct val="100000"/>
              </a:lnSpc>
              <a:spcBef>
                <a:spcPts val="1000"/>
              </a:spcBef>
              <a:buClr>
                <a:schemeClr val="bg1"/>
              </a:buClr>
              <a:buFont typeface="Arial" charset="0"/>
              <a:buChar char="•"/>
              <a:defRPr sz="1800">
                <a:solidFill>
                  <a:schemeClr val="bg1"/>
                </a:solidFill>
              </a:defRPr>
            </a:lvl3pPr>
            <a:lvl4pPr marL="768586" indent="-228600">
              <a:lnSpc>
                <a:spcPct val="100000"/>
              </a:lnSpc>
              <a:spcBef>
                <a:spcPts val="1000"/>
              </a:spcBef>
              <a:buClr>
                <a:schemeClr val="bg1"/>
              </a:buClr>
              <a:buFont typeface="Arial" charset="0"/>
              <a:buChar char="•"/>
              <a:defRPr sz="1800">
                <a:solidFill>
                  <a:schemeClr val="bg1"/>
                </a:solidFill>
              </a:defRPr>
            </a:lvl4pPr>
            <a:lvl5pPr marL="948582" indent="-228600">
              <a:lnSpc>
                <a:spcPct val="100000"/>
              </a:lnSpc>
              <a:spcBef>
                <a:spcPts val="1000"/>
              </a:spcBef>
              <a:buClr>
                <a:schemeClr val="bg1"/>
              </a:buClr>
              <a:buFont typeface="Arial" charset="0"/>
              <a:buChar char="•"/>
              <a:defRPr sz="1800">
                <a:solidFill>
                  <a:schemeClr val="bg1"/>
                </a:solidFill>
              </a:defRPr>
            </a:lvl5pPr>
          </a:lstStyle>
          <a:p>
            <a:pPr lvl="0"/>
            <a:r>
              <a:rPr lang="en-US" noProof="0" dirty="0"/>
              <a:t>First level (Arial 18pt)</a:t>
            </a:r>
          </a:p>
          <a:p>
            <a:pPr lvl="1"/>
            <a:r>
              <a:rPr lang="en-US" noProof="0" dirty="0"/>
              <a:t>Second level (Arial 18pt)</a:t>
            </a:r>
          </a:p>
          <a:p>
            <a:pPr lvl="2"/>
            <a:r>
              <a:rPr lang="en-US" noProof="0" dirty="0"/>
              <a:t>Third level (Arial 18pt)</a:t>
            </a:r>
          </a:p>
          <a:p>
            <a:pPr lvl="3"/>
            <a:r>
              <a:rPr lang="en-US" noProof="0" dirty="0"/>
              <a:t>Fourth level (Arial 18pt)</a:t>
            </a:r>
          </a:p>
          <a:p>
            <a:pPr lvl="4"/>
            <a:r>
              <a:rPr lang="en-US" noProof="0" dirty="0"/>
              <a:t>Fifth level (Arial 18pt)</a:t>
            </a:r>
          </a:p>
        </p:txBody>
      </p:sp>
      <p:sp>
        <p:nvSpPr>
          <p:cNvPr id="16"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Agenda Title (Arial 28pt)</a:t>
            </a:r>
          </a:p>
        </p:txBody>
      </p:sp>
      <p:sp>
        <p:nvSpPr>
          <p:cNvPr id="32" name="Freihandform 3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LOGO">
            <a:extLst>
              <a:ext uri="{FF2B5EF4-FFF2-40B4-BE49-F238E27FC236}">
                <a16:creationId xmlns:a16="http://schemas.microsoft.com/office/drawing/2014/main" id="{F0C663C7-AF94-0D43-BD1E-0749AEEB031A}"/>
              </a:ext>
            </a:extLst>
          </p:cNvPr>
          <p:cNvPicPr>
            <a:picLocks noChangeAspect="1"/>
          </p:cNvPicPr>
          <p:nvPr userDrawn="1"/>
        </p:nvPicPr>
        <p:blipFill>
          <a:blip r:embed="rId3"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Tree>
    <p:extLst>
      <p:ext uri="{BB962C8B-B14F-4D97-AF65-F5344CB8AC3E}">
        <p14:creationId xmlns:p14="http://schemas.microsoft.com/office/powerpoint/2010/main" val="2088829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6607996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andard: Content - no Subline">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3" name="Content"/>
          <p:cNvSpPr>
            <a:spLocks noGrp="1"/>
          </p:cNvSpPr>
          <p:nvPr>
            <p:ph idx="1" hasCustomPrompt="1"/>
          </p:nvPr>
        </p:nvSpPr>
        <p:spPr>
          <a:xfrm>
            <a:off x="838200" y="2015999"/>
            <a:ext cx="10515600" cy="3808800"/>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hasCustomPrompt="1"/>
          </p:nvPr>
        </p:nvSpPr>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844384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andard: Content + UP">
    <p:spTree>
      <p:nvGrpSpPr>
        <p:cNvPr id="1" name=""/>
        <p:cNvGrpSpPr/>
        <p:nvPr/>
      </p:nvGrpSpPr>
      <p:grpSpPr>
        <a:xfrm>
          <a:off x="0" y="0"/>
          <a:ext cx="0" cy="0"/>
          <a:chOff x="0" y="0"/>
          <a:chExt cx="0" cy="0"/>
        </a:xfrm>
      </p:grpSpPr>
      <p:grpSp>
        <p:nvGrpSpPr>
          <p:cNvPr id="10" name="ICON"/>
          <p:cNvGrpSpPr>
            <a:grpSpLocks noChangeAspect="1"/>
          </p:cNvGrpSpPr>
          <p:nvPr userDrawn="1"/>
        </p:nvGrpSpPr>
        <p:grpSpPr bwMode="auto">
          <a:xfrm>
            <a:off x="6002146" y="534257"/>
            <a:ext cx="5752703" cy="5752703"/>
            <a:chOff x="2267" y="994"/>
            <a:chExt cx="2000" cy="2000"/>
          </a:xfrm>
          <a:solidFill>
            <a:schemeClr val="bg1">
              <a:lumMod val="95000"/>
              <a:alpha val="50000"/>
            </a:schemeClr>
          </a:solidFill>
        </p:grpSpPr>
        <p:sp>
          <p:nvSpPr>
            <p:cNvPr id="11" name="Freeform 2"/>
            <p:cNvSpPr>
              <a:spLocks noChangeArrowheads="1"/>
            </p:cNvSpPr>
            <p:nvPr/>
          </p:nvSpPr>
          <p:spPr bwMode="auto">
            <a:xfrm>
              <a:off x="2267" y="994"/>
              <a:ext cx="2001" cy="2001"/>
            </a:xfrm>
            <a:custGeom>
              <a:avLst/>
              <a:gdLst>
                <a:gd name="T0" fmla="*/ 4502 w 8827"/>
                <a:gd name="T1" fmla="*/ 7111 h 8827"/>
                <a:gd name="T2" fmla="*/ 2792 w 8827"/>
                <a:gd name="T3" fmla="*/ 6737 h 8827"/>
                <a:gd name="T4" fmla="*/ 2499 w 8827"/>
                <a:gd name="T5" fmla="*/ 3003 h 8827"/>
                <a:gd name="T6" fmla="*/ 2543 w 8827"/>
                <a:gd name="T7" fmla="*/ 2950 h 8827"/>
                <a:gd name="T8" fmla="*/ 3367 w 8827"/>
                <a:gd name="T9" fmla="*/ 2943 h 8827"/>
                <a:gd name="T10" fmla="*/ 3420 w 8827"/>
                <a:gd name="T11" fmla="*/ 2981 h 8827"/>
                <a:gd name="T12" fmla="*/ 3446 w 8827"/>
                <a:gd name="T13" fmla="*/ 5944 h 8827"/>
                <a:gd name="T14" fmla="*/ 3912 w 8827"/>
                <a:gd name="T15" fmla="*/ 6331 h 8827"/>
                <a:gd name="T16" fmla="*/ 4377 w 8827"/>
                <a:gd name="T17" fmla="*/ 5944 h 8827"/>
                <a:gd name="T18" fmla="*/ 4405 w 8827"/>
                <a:gd name="T19" fmla="*/ 2984 h 8827"/>
                <a:gd name="T20" fmla="*/ 4460 w 8827"/>
                <a:gd name="T21" fmla="*/ 2943 h 8827"/>
                <a:gd name="T22" fmla="*/ 5282 w 8827"/>
                <a:gd name="T23" fmla="*/ 2949 h 8827"/>
                <a:gd name="T24" fmla="*/ 5323 w 8827"/>
                <a:gd name="T25" fmla="*/ 3000 h 8827"/>
                <a:gd name="T26" fmla="*/ 8285 w 8827"/>
                <a:gd name="T27" fmla="*/ 3456 h 8827"/>
                <a:gd name="T28" fmla="*/ 6677 w 8827"/>
                <a:gd name="T29" fmla="*/ 5448 h 8827"/>
                <a:gd name="T30" fmla="*/ 6648 w 8827"/>
                <a:gd name="T31" fmla="*/ 5511 h 8827"/>
                <a:gd name="T32" fmla="*/ 5820 w 8827"/>
                <a:gd name="T33" fmla="*/ 5531 h 8827"/>
                <a:gd name="T34" fmla="*/ 5762 w 8827"/>
                <a:gd name="T35" fmla="*/ 5504 h 8827"/>
                <a:gd name="T36" fmla="*/ 5741 w 8827"/>
                <a:gd name="T37" fmla="*/ 1391 h 8827"/>
                <a:gd name="T38" fmla="*/ 5766 w 8827"/>
                <a:gd name="T39" fmla="*/ 1334 h 8827"/>
                <a:gd name="T40" fmla="*/ 7373 w 8827"/>
                <a:gd name="T41" fmla="*/ 1309 h 8827"/>
                <a:gd name="T42" fmla="*/ 6879 w 8827"/>
                <a:gd name="T43" fmla="*/ 752 h 8827"/>
                <a:gd name="T44" fmla="*/ 3543 w 8827"/>
                <a:gd name="T45" fmla="*/ 80 h 8827"/>
                <a:gd name="T46" fmla="*/ 591 w 8827"/>
                <a:gd name="T47" fmla="*/ 2207 h 8827"/>
                <a:gd name="T48" fmla="*/ 226 w 8827"/>
                <a:gd name="T49" fmla="*/ 5826 h 8827"/>
                <a:gd name="T50" fmla="*/ 2733 w 8827"/>
                <a:gd name="T51" fmla="*/ 8499 h 8827"/>
                <a:gd name="T52" fmla="*/ 6356 w 8827"/>
                <a:gd name="T53" fmla="*/ 8377 h 8827"/>
                <a:gd name="T54" fmla="*/ 8682 w 8827"/>
                <a:gd name="T55" fmla="*/ 5557 h 8827"/>
                <a:gd name="T56" fmla="*/ 8536 w 8827"/>
                <a:gd name="T57" fmla="*/ 2832 h 8827"/>
                <a:gd name="T58" fmla="*/ 7517 w 8827"/>
                <a:gd name="T59" fmla="*/ 2918 h 8827"/>
                <a:gd name="T60" fmla="*/ 7458 w 8827"/>
                <a:gd name="T61" fmla="*/ 2237 h 8827"/>
                <a:gd name="T62" fmla="*/ 8034 w 8827"/>
                <a:gd name="T63" fmla="*/ 8206 h 8827"/>
                <a:gd name="T64" fmla="*/ 8211 w 8827"/>
                <a:gd name="T65" fmla="*/ 8285 h 8827"/>
                <a:gd name="T66" fmla="*/ 8267 w 8827"/>
                <a:gd name="T67" fmla="*/ 8472 h 8827"/>
                <a:gd name="T68" fmla="*/ 8166 w 8827"/>
                <a:gd name="T69" fmla="*/ 8637 h 8827"/>
                <a:gd name="T70" fmla="*/ 7973 w 8827"/>
                <a:gd name="T71" fmla="*/ 8669 h 8827"/>
                <a:gd name="T72" fmla="*/ 7823 w 8827"/>
                <a:gd name="T73" fmla="*/ 8544 h 8827"/>
                <a:gd name="T74" fmla="*/ 7803 w 8827"/>
                <a:gd name="T75" fmla="*/ 8391 h 8827"/>
                <a:gd name="T76" fmla="*/ 7915 w 8827"/>
                <a:gd name="T77" fmla="*/ 8237 h 8827"/>
                <a:gd name="T78" fmla="*/ 8010 w 8827"/>
                <a:gd name="T79" fmla="*/ 8242 h 8827"/>
                <a:gd name="T80" fmla="*/ 7866 w 8827"/>
                <a:gd name="T81" fmla="*/ 8319 h 8827"/>
                <a:gd name="T82" fmla="*/ 7828 w 8827"/>
                <a:gd name="T83" fmla="*/ 8480 h 8827"/>
                <a:gd name="T84" fmla="*/ 7924 w 8827"/>
                <a:gd name="T85" fmla="*/ 8613 h 8827"/>
                <a:gd name="T86" fmla="*/ 8087 w 8827"/>
                <a:gd name="T87" fmla="*/ 8630 h 8827"/>
                <a:gd name="T88" fmla="*/ 8208 w 8827"/>
                <a:gd name="T89" fmla="*/ 8517 h 8827"/>
                <a:gd name="T90" fmla="*/ 8212 w 8827"/>
                <a:gd name="T91" fmla="*/ 8373 h 8827"/>
                <a:gd name="T92" fmla="*/ 8104 w 8827"/>
                <a:gd name="T93" fmla="*/ 8257 h 8827"/>
                <a:gd name="T94" fmla="*/ 8003 w 8827"/>
                <a:gd name="T95" fmla="*/ 8309 h 8827"/>
                <a:gd name="T96" fmla="*/ 8102 w 8827"/>
                <a:gd name="T97" fmla="*/ 8327 h 8827"/>
                <a:gd name="T98" fmla="*/ 8111 w 8827"/>
                <a:gd name="T99" fmla="*/ 8335 h 8827"/>
                <a:gd name="T100" fmla="*/ 8128 w 8827"/>
                <a:gd name="T101" fmla="*/ 8378 h 8827"/>
                <a:gd name="T102" fmla="*/ 8111 w 8827"/>
                <a:gd name="T103" fmla="*/ 8424 h 8827"/>
                <a:gd name="T104" fmla="*/ 8077 w 8827"/>
                <a:gd name="T105" fmla="*/ 8444 h 8827"/>
                <a:gd name="T106" fmla="*/ 8114 w 8827"/>
                <a:gd name="T107" fmla="*/ 8482 h 8827"/>
                <a:gd name="T108" fmla="*/ 8093 w 8827"/>
                <a:gd name="T109" fmla="*/ 8570 h 8827"/>
                <a:gd name="T110" fmla="*/ 8074 w 8827"/>
                <a:gd name="T111" fmla="*/ 8492 h 8827"/>
                <a:gd name="T112" fmla="*/ 8048 w 8827"/>
                <a:gd name="T113" fmla="*/ 8462 h 8827"/>
                <a:gd name="T114" fmla="*/ 8032 w 8827"/>
                <a:gd name="T115" fmla="*/ 8432 h 8827"/>
                <a:gd name="T116" fmla="*/ 8081 w 8827"/>
                <a:gd name="T117" fmla="*/ 8393 h 8827"/>
                <a:gd name="T118" fmla="*/ 8048 w 8827"/>
                <a:gd name="T119" fmla="*/ 8345 h 8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827" h="8827">
                  <a:moveTo>
                    <a:pt x="5325" y="5810"/>
                  </a:moveTo>
                  <a:lnTo>
                    <a:pt x="5319" y="5968"/>
                  </a:lnTo>
                  <a:lnTo>
                    <a:pt x="5300" y="6117"/>
                  </a:lnTo>
                  <a:lnTo>
                    <a:pt x="5270" y="6259"/>
                  </a:lnTo>
                  <a:lnTo>
                    <a:pt x="5227" y="6392"/>
                  </a:lnTo>
                  <a:lnTo>
                    <a:pt x="5173" y="6516"/>
                  </a:lnTo>
                  <a:lnTo>
                    <a:pt x="5108" y="6631"/>
                  </a:lnTo>
                  <a:lnTo>
                    <a:pt x="5033" y="6736"/>
                  </a:lnTo>
                  <a:lnTo>
                    <a:pt x="4946" y="6832"/>
                  </a:lnTo>
                  <a:lnTo>
                    <a:pt x="4850" y="6917"/>
                  </a:lnTo>
                  <a:lnTo>
                    <a:pt x="4743" y="6993"/>
                  </a:lnTo>
                  <a:lnTo>
                    <a:pt x="4627" y="7057"/>
                  </a:lnTo>
                  <a:lnTo>
                    <a:pt x="4502" y="7111"/>
                  </a:lnTo>
                  <a:lnTo>
                    <a:pt x="4367" y="7153"/>
                  </a:lnTo>
                  <a:lnTo>
                    <a:pt x="4224" y="7183"/>
                  </a:lnTo>
                  <a:lnTo>
                    <a:pt x="4073" y="7202"/>
                  </a:lnTo>
                  <a:lnTo>
                    <a:pt x="3914" y="7208"/>
                  </a:lnTo>
                  <a:lnTo>
                    <a:pt x="3754" y="7202"/>
                  </a:lnTo>
                  <a:lnTo>
                    <a:pt x="3602" y="7184"/>
                  </a:lnTo>
                  <a:lnTo>
                    <a:pt x="3459" y="7153"/>
                  </a:lnTo>
                  <a:lnTo>
                    <a:pt x="3325" y="7111"/>
                  </a:lnTo>
                  <a:lnTo>
                    <a:pt x="3199" y="7058"/>
                  </a:lnTo>
                  <a:lnTo>
                    <a:pt x="3082" y="6993"/>
                  </a:lnTo>
                  <a:lnTo>
                    <a:pt x="2975" y="6918"/>
                  </a:lnTo>
                  <a:lnTo>
                    <a:pt x="2878" y="6833"/>
                  </a:lnTo>
                  <a:lnTo>
                    <a:pt x="2792" y="6737"/>
                  </a:lnTo>
                  <a:lnTo>
                    <a:pt x="2715" y="6631"/>
                  </a:lnTo>
                  <a:lnTo>
                    <a:pt x="2650" y="6516"/>
                  </a:lnTo>
                  <a:lnTo>
                    <a:pt x="2596" y="6392"/>
                  </a:lnTo>
                  <a:lnTo>
                    <a:pt x="2553" y="6259"/>
                  </a:lnTo>
                  <a:lnTo>
                    <a:pt x="2522" y="6118"/>
                  </a:lnTo>
                  <a:lnTo>
                    <a:pt x="2503" y="5968"/>
                  </a:lnTo>
                  <a:lnTo>
                    <a:pt x="2497" y="5810"/>
                  </a:lnTo>
                  <a:lnTo>
                    <a:pt x="2497" y="3023"/>
                  </a:lnTo>
                  <a:lnTo>
                    <a:pt x="2497" y="3023"/>
                  </a:lnTo>
                  <a:lnTo>
                    <a:pt x="2497" y="3017"/>
                  </a:lnTo>
                  <a:lnTo>
                    <a:pt x="2497" y="3012"/>
                  </a:lnTo>
                  <a:lnTo>
                    <a:pt x="2498" y="3008"/>
                  </a:lnTo>
                  <a:lnTo>
                    <a:pt x="2499" y="3003"/>
                  </a:lnTo>
                  <a:lnTo>
                    <a:pt x="2501" y="2998"/>
                  </a:lnTo>
                  <a:lnTo>
                    <a:pt x="2503" y="2993"/>
                  </a:lnTo>
                  <a:lnTo>
                    <a:pt x="2505" y="2988"/>
                  </a:lnTo>
                  <a:lnTo>
                    <a:pt x="2508" y="2984"/>
                  </a:lnTo>
                  <a:lnTo>
                    <a:pt x="2511" y="2979"/>
                  </a:lnTo>
                  <a:lnTo>
                    <a:pt x="2514" y="2974"/>
                  </a:lnTo>
                  <a:lnTo>
                    <a:pt x="2517" y="2970"/>
                  </a:lnTo>
                  <a:lnTo>
                    <a:pt x="2521" y="2966"/>
                  </a:lnTo>
                  <a:lnTo>
                    <a:pt x="2525" y="2962"/>
                  </a:lnTo>
                  <a:lnTo>
                    <a:pt x="2529" y="2959"/>
                  </a:lnTo>
                  <a:lnTo>
                    <a:pt x="2534" y="2956"/>
                  </a:lnTo>
                  <a:lnTo>
                    <a:pt x="2539" y="2953"/>
                  </a:lnTo>
                  <a:lnTo>
                    <a:pt x="2543" y="2950"/>
                  </a:lnTo>
                  <a:lnTo>
                    <a:pt x="2548" y="2948"/>
                  </a:lnTo>
                  <a:lnTo>
                    <a:pt x="2552" y="2946"/>
                  </a:lnTo>
                  <a:lnTo>
                    <a:pt x="2557" y="2945"/>
                  </a:lnTo>
                  <a:lnTo>
                    <a:pt x="2562" y="2944"/>
                  </a:lnTo>
                  <a:lnTo>
                    <a:pt x="2567" y="2943"/>
                  </a:lnTo>
                  <a:lnTo>
                    <a:pt x="2572" y="2942"/>
                  </a:lnTo>
                  <a:lnTo>
                    <a:pt x="2577" y="2942"/>
                  </a:lnTo>
                  <a:lnTo>
                    <a:pt x="3352" y="2942"/>
                  </a:lnTo>
                  <a:lnTo>
                    <a:pt x="3352" y="2942"/>
                  </a:lnTo>
                  <a:lnTo>
                    <a:pt x="3352" y="2942"/>
                  </a:lnTo>
                  <a:lnTo>
                    <a:pt x="3357" y="2942"/>
                  </a:lnTo>
                  <a:lnTo>
                    <a:pt x="3362" y="2942"/>
                  </a:lnTo>
                  <a:lnTo>
                    <a:pt x="3367" y="2943"/>
                  </a:lnTo>
                  <a:lnTo>
                    <a:pt x="3371" y="2944"/>
                  </a:lnTo>
                  <a:lnTo>
                    <a:pt x="3376" y="2945"/>
                  </a:lnTo>
                  <a:lnTo>
                    <a:pt x="3381" y="2947"/>
                  </a:lnTo>
                  <a:lnTo>
                    <a:pt x="3386" y="2949"/>
                  </a:lnTo>
                  <a:lnTo>
                    <a:pt x="3391" y="2952"/>
                  </a:lnTo>
                  <a:lnTo>
                    <a:pt x="3395" y="2955"/>
                  </a:lnTo>
                  <a:lnTo>
                    <a:pt x="3400" y="2958"/>
                  </a:lnTo>
                  <a:lnTo>
                    <a:pt x="3404" y="2961"/>
                  </a:lnTo>
                  <a:lnTo>
                    <a:pt x="3407" y="2964"/>
                  </a:lnTo>
                  <a:lnTo>
                    <a:pt x="3411" y="2968"/>
                  </a:lnTo>
                  <a:lnTo>
                    <a:pt x="3414" y="2972"/>
                  </a:lnTo>
                  <a:lnTo>
                    <a:pt x="3417" y="2976"/>
                  </a:lnTo>
                  <a:lnTo>
                    <a:pt x="3420" y="2981"/>
                  </a:lnTo>
                  <a:lnTo>
                    <a:pt x="3422" y="2985"/>
                  </a:lnTo>
                  <a:lnTo>
                    <a:pt x="3424" y="2990"/>
                  </a:lnTo>
                  <a:lnTo>
                    <a:pt x="3426" y="2995"/>
                  </a:lnTo>
                  <a:lnTo>
                    <a:pt x="3427" y="3000"/>
                  </a:lnTo>
                  <a:lnTo>
                    <a:pt x="3428" y="3004"/>
                  </a:lnTo>
                  <a:lnTo>
                    <a:pt x="3429" y="3009"/>
                  </a:lnTo>
                  <a:lnTo>
                    <a:pt x="3429" y="3014"/>
                  </a:lnTo>
                  <a:lnTo>
                    <a:pt x="3430" y="3020"/>
                  </a:lnTo>
                  <a:lnTo>
                    <a:pt x="3430" y="3025"/>
                  </a:lnTo>
                  <a:lnTo>
                    <a:pt x="3430" y="5742"/>
                  </a:lnTo>
                  <a:lnTo>
                    <a:pt x="3431" y="5814"/>
                  </a:lnTo>
                  <a:lnTo>
                    <a:pt x="3437" y="5882"/>
                  </a:lnTo>
                  <a:lnTo>
                    <a:pt x="3446" y="5944"/>
                  </a:lnTo>
                  <a:lnTo>
                    <a:pt x="3459" y="6002"/>
                  </a:lnTo>
                  <a:lnTo>
                    <a:pt x="3476" y="6055"/>
                  </a:lnTo>
                  <a:lnTo>
                    <a:pt x="3497" y="6103"/>
                  </a:lnTo>
                  <a:lnTo>
                    <a:pt x="3521" y="6147"/>
                  </a:lnTo>
                  <a:lnTo>
                    <a:pt x="3549" y="6186"/>
                  </a:lnTo>
                  <a:lnTo>
                    <a:pt x="3581" y="6220"/>
                  </a:lnTo>
                  <a:lnTo>
                    <a:pt x="3616" y="6250"/>
                  </a:lnTo>
                  <a:lnTo>
                    <a:pt x="3656" y="6275"/>
                  </a:lnTo>
                  <a:lnTo>
                    <a:pt x="3699" y="6295"/>
                  </a:lnTo>
                  <a:lnTo>
                    <a:pt x="3747" y="6311"/>
                  </a:lnTo>
                  <a:lnTo>
                    <a:pt x="3798" y="6322"/>
                  </a:lnTo>
                  <a:lnTo>
                    <a:pt x="3853" y="6329"/>
                  </a:lnTo>
                  <a:lnTo>
                    <a:pt x="3912" y="6331"/>
                  </a:lnTo>
                  <a:lnTo>
                    <a:pt x="3970" y="6329"/>
                  </a:lnTo>
                  <a:lnTo>
                    <a:pt x="4025" y="6322"/>
                  </a:lnTo>
                  <a:lnTo>
                    <a:pt x="4077" y="6311"/>
                  </a:lnTo>
                  <a:lnTo>
                    <a:pt x="4124" y="6295"/>
                  </a:lnTo>
                  <a:lnTo>
                    <a:pt x="4167" y="6275"/>
                  </a:lnTo>
                  <a:lnTo>
                    <a:pt x="4207" y="6250"/>
                  </a:lnTo>
                  <a:lnTo>
                    <a:pt x="4242" y="6220"/>
                  </a:lnTo>
                  <a:lnTo>
                    <a:pt x="4274" y="6186"/>
                  </a:lnTo>
                  <a:lnTo>
                    <a:pt x="4302" y="6147"/>
                  </a:lnTo>
                  <a:lnTo>
                    <a:pt x="4327" y="6103"/>
                  </a:lnTo>
                  <a:lnTo>
                    <a:pt x="4347" y="6055"/>
                  </a:lnTo>
                  <a:lnTo>
                    <a:pt x="4364" y="6002"/>
                  </a:lnTo>
                  <a:lnTo>
                    <a:pt x="4377" y="5944"/>
                  </a:lnTo>
                  <a:lnTo>
                    <a:pt x="4386" y="5882"/>
                  </a:lnTo>
                  <a:lnTo>
                    <a:pt x="4392" y="5814"/>
                  </a:lnTo>
                  <a:lnTo>
                    <a:pt x="4394" y="5742"/>
                  </a:lnTo>
                  <a:lnTo>
                    <a:pt x="4394" y="3023"/>
                  </a:lnTo>
                  <a:lnTo>
                    <a:pt x="4394" y="3023"/>
                  </a:lnTo>
                  <a:lnTo>
                    <a:pt x="4394" y="3017"/>
                  </a:lnTo>
                  <a:lnTo>
                    <a:pt x="4395" y="3012"/>
                  </a:lnTo>
                  <a:lnTo>
                    <a:pt x="4395" y="3008"/>
                  </a:lnTo>
                  <a:lnTo>
                    <a:pt x="4397" y="3003"/>
                  </a:lnTo>
                  <a:lnTo>
                    <a:pt x="4398" y="2998"/>
                  </a:lnTo>
                  <a:lnTo>
                    <a:pt x="4400" y="2993"/>
                  </a:lnTo>
                  <a:lnTo>
                    <a:pt x="4402" y="2988"/>
                  </a:lnTo>
                  <a:lnTo>
                    <a:pt x="4405" y="2984"/>
                  </a:lnTo>
                  <a:lnTo>
                    <a:pt x="4407" y="2979"/>
                  </a:lnTo>
                  <a:lnTo>
                    <a:pt x="4411" y="2974"/>
                  </a:lnTo>
                  <a:lnTo>
                    <a:pt x="4414" y="2970"/>
                  </a:lnTo>
                  <a:lnTo>
                    <a:pt x="4418" y="2966"/>
                  </a:lnTo>
                  <a:lnTo>
                    <a:pt x="4422" y="2963"/>
                  </a:lnTo>
                  <a:lnTo>
                    <a:pt x="4427" y="2959"/>
                  </a:lnTo>
                  <a:lnTo>
                    <a:pt x="4431" y="2956"/>
                  </a:lnTo>
                  <a:lnTo>
                    <a:pt x="4436" y="2953"/>
                  </a:lnTo>
                  <a:lnTo>
                    <a:pt x="4441" y="2950"/>
                  </a:lnTo>
                  <a:lnTo>
                    <a:pt x="4446" y="2948"/>
                  </a:lnTo>
                  <a:lnTo>
                    <a:pt x="4450" y="2946"/>
                  </a:lnTo>
                  <a:lnTo>
                    <a:pt x="4455" y="2945"/>
                  </a:lnTo>
                  <a:lnTo>
                    <a:pt x="4460" y="2943"/>
                  </a:lnTo>
                  <a:lnTo>
                    <a:pt x="4465" y="2942"/>
                  </a:lnTo>
                  <a:lnTo>
                    <a:pt x="4470" y="2942"/>
                  </a:lnTo>
                  <a:lnTo>
                    <a:pt x="4475" y="2942"/>
                  </a:lnTo>
                  <a:lnTo>
                    <a:pt x="5244" y="2942"/>
                  </a:lnTo>
                  <a:lnTo>
                    <a:pt x="5244" y="2942"/>
                  </a:lnTo>
                  <a:lnTo>
                    <a:pt x="5246" y="2942"/>
                  </a:lnTo>
                  <a:lnTo>
                    <a:pt x="5252" y="2942"/>
                  </a:lnTo>
                  <a:lnTo>
                    <a:pt x="5257" y="2942"/>
                  </a:lnTo>
                  <a:lnTo>
                    <a:pt x="5262" y="2943"/>
                  </a:lnTo>
                  <a:lnTo>
                    <a:pt x="5267" y="2944"/>
                  </a:lnTo>
                  <a:lnTo>
                    <a:pt x="5272" y="2945"/>
                  </a:lnTo>
                  <a:lnTo>
                    <a:pt x="5277" y="2947"/>
                  </a:lnTo>
                  <a:lnTo>
                    <a:pt x="5282" y="2949"/>
                  </a:lnTo>
                  <a:lnTo>
                    <a:pt x="5286" y="2952"/>
                  </a:lnTo>
                  <a:lnTo>
                    <a:pt x="5291" y="2955"/>
                  </a:lnTo>
                  <a:lnTo>
                    <a:pt x="5295" y="2958"/>
                  </a:lnTo>
                  <a:lnTo>
                    <a:pt x="5299" y="2961"/>
                  </a:lnTo>
                  <a:lnTo>
                    <a:pt x="5303" y="2964"/>
                  </a:lnTo>
                  <a:lnTo>
                    <a:pt x="5306" y="2968"/>
                  </a:lnTo>
                  <a:lnTo>
                    <a:pt x="5310" y="2972"/>
                  </a:lnTo>
                  <a:lnTo>
                    <a:pt x="5313" y="2976"/>
                  </a:lnTo>
                  <a:lnTo>
                    <a:pt x="5315" y="2981"/>
                  </a:lnTo>
                  <a:lnTo>
                    <a:pt x="5318" y="2985"/>
                  </a:lnTo>
                  <a:lnTo>
                    <a:pt x="5320" y="2990"/>
                  </a:lnTo>
                  <a:lnTo>
                    <a:pt x="5322" y="2995"/>
                  </a:lnTo>
                  <a:lnTo>
                    <a:pt x="5323" y="3000"/>
                  </a:lnTo>
                  <a:lnTo>
                    <a:pt x="5324" y="3005"/>
                  </a:lnTo>
                  <a:lnTo>
                    <a:pt x="5325" y="3010"/>
                  </a:lnTo>
                  <a:lnTo>
                    <a:pt x="5325" y="3015"/>
                  </a:lnTo>
                  <a:lnTo>
                    <a:pt x="5325" y="3021"/>
                  </a:lnTo>
                  <a:lnTo>
                    <a:pt x="5325" y="3023"/>
                  </a:lnTo>
                  <a:lnTo>
                    <a:pt x="5325" y="5810"/>
                  </a:lnTo>
                  <a:close/>
                  <a:moveTo>
                    <a:pt x="8536" y="2832"/>
                  </a:moveTo>
                  <a:lnTo>
                    <a:pt x="8515" y="2948"/>
                  </a:lnTo>
                  <a:lnTo>
                    <a:pt x="8485" y="3060"/>
                  </a:lnTo>
                  <a:lnTo>
                    <a:pt x="8446" y="3167"/>
                  </a:lnTo>
                  <a:lnTo>
                    <a:pt x="8400" y="3269"/>
                  </a:lnTo>
                  <a:lnTo>
                    <a:pt x="8346" y="3366"/>
                  </a:lnTo>
                  <a:lnTo>
                    <a:pt x="8285" y="3456"/>
                  </a:lnTo>
                  <a:lnTo>
                    <a:pt x="8218" y="3540"/>
                  </a:lnTo>
                  <a:lnTo>
                    <a:pt x="8144" y="3617"/>
                  </a:lnTo>
                  <a:lnTo>
                    <a:pt x="8064" y="3687"/>
                  </a:lnTo>
                  <a:lnTo>
                    <a:pt x="7979" y="3749"/>
                  </a:lnTo>
                  <a:lnTo>
                    <a:pt x="7889" y="3802"/>
                  </a:lnTo>
                  <a:lnTo>
                    <a:pt x="7794" y="3847"/>
                  </a:lnTo>
                  <a:lnTo>
                    <a:pt x="7694" y="3882"/>
                  </a:lnTo>
                  <a:lnTo>
                    <a:pt x="7591" y="3908"/>
                  </a:lnTo>
                  <a:lnTo>
                    <a:pt x="7485" y="3924"/>
                  </a:lnTo>
                  <a:lnTo>
                    <a:pt x="7375" y="3930"/>
                  </a:lnTo>
                  <a:lnTo>
                    <a:pt x="6677" y="3930"/>
                  </a:lnTo>
                  <a:lnTo>
                    <a:pt x="6677" y="5448"/>
                  </a:lnTo>
                  <a:lnTo>
                    <a:pt x="6677" y="5448"/>
                  </a:lnTo>
                  <a:lnTo>
                    <a:pt x="6677" y="5454"/>
                  </a:lnTo>
                  <a:lnTo>
                    <a:pt x="6676" y="5459"/>
                  </a:lnTo>
                  <a:lnTo>
                    <a:pt x="6675" y="5464"/>
                  </a:lnTo>
                  <a:lnTo>
                    <a:pt x="6674" y="5469"/>
                  </a:lnTo>
                  <a:lnTo>
                    <a:pt x="6672" y="5474"/>
                  </a:lnTo>
                  <a:lnTo>
                    <a:pt x="6670" y="5479"/>
                  </a:lnTo>
                  <a:lnTo>
                    <a:pt x="6668" y="5484"/>
                  </a:lnTo>
                  <a:lnTo>
                    <a:pt x="6665" y="5488"/>
                  </a:lnTo>
                  <a:lnTo>
                    <a:pt x="6662" y="5493"/>
                  </a:lnTo>
                  <a:lnTo>
                    <a:pt x="6659" y="5498"/>
                  </a:lnTo>
                  <a:lnTo>
                    <a:pt x="6655" y="5503"/>
                  </a:lnTo>
                  <a:lnTo>
                    <a:pt x="6652" y="5507"/>
                  </a:lnTo>
                  <a:lnTo>
                    <a:pt x="6648" y="5511"/>
                  </a:lnTo>
                  <a:lnTo>
                    <a:pt x="6644" y="5514"/>
                  </a:lnTo>
                  <a:lnTo>
                    <a:pt x="6639" y="5517"/>
                  </a:lnTo>
                  <a:lnTo>
                    <a:pt x="6634" y="5520"/>
                  </a:lnTo>
                  <a:lnTo>
                    <a:pt x="6630" y="5523"/>
                  </a:lnTo>
                  <a:lnTo>
                    <a:pt x="6625" y="5525"/>
                  </a:lnTo>
                  <a:lnTo>
                    <a:pt x="6620" y="5527"/>
                  </a:lnTo>
                  <a:lnTo>
                    <a:pt x="6615" y="5529"/>
                  </a:lnTo>
                  <a:lnTo>
                    <a:pt x="6610" y="5530"/>
                  </a:lnTo>
                  <a:lnTo>
                    <a:pt x="6605" y="5531"/>
                  </a:lnTo>
                  <a:lnTo>
                    <a:pt x="6600" y="5531"/>
                  </a:lnTo>
                  <a:lnTo>
                    <a:pt x="6594" y="5531"/>
                  </a:lnTo>
                  <a:lnTo>
                    <a:pt x="5820" y="5531"/>
                  </a:lnTo>
                  <a:lnTo>
                    <a:pt x="5820" y="5531"/>
                  </a:lnTo>
                  <a:lnTo>
                    <a:pt x="5815" y="5531"/>
                  </a:lnTo>
                  <a:lnTo>
                    <a:pt x="5810" y="5531"/>
                  </a:lnTo>
                  <a:lnTo>
                    <a:pt x="5805" y="5530"/>
                  </a:lnTo>
                  <a:lnTo>
                    <a:pt x="5800" y="5529"/>
                  </a:lnTo>
                  <a:lnTo>
                    <a:pt x="5795" y="5527"/>
                  </a:lnTo>
                  <a:lnTo>
                    <a:pt x="5791" y="5525"/>
                  </a:lnTo>
                  <a:lnTo>
                    <a:pt x="5786" y="5523"/>
                  </a:lnTo>
                  <a:lnTo>
                    <a:pt x="5781" y="5520"/>
                  </a:lnTo>
                  <a:lnTo>
                    <a:pt x="5777" y="5517"/>
                  </a:lnTo>
                  <a:lnTo>
                    <a:pt x="5773" y="5514"/>
                  </a:lnTo>
                  <a:lnTo>
                    <a:pt x="5769" y="5511"/>
                  </a:lnTo>
                  <a:lnTo>
                    <a:pt x="5765" y="5508"/>
                  </a:lnTo>
                  <a:lnTo>
                    <a:pt x="5762" y="5504"/>
                  </a:lnTo>
                  <a:lnTo>
                    <a:pt x="5758" y="5500"/>
                  </a:lnTo>
                  <a:lnTo>
                    <a:pt x="5755" y="5496"/>
                  </a:lnTo>
                  <a:lnTo>
                    <a:pt x="5752" y="5491"/>
                  </a:lnTo>
                  <a:lnTo>
                    <a:pt x="5750" y="5487"/>
                  </a:lnTo>
                  <a:lnTo>
                    <a:pt x="5747" y="5482"/>
                  </a:lnTo>
                  <a:lnTo>
                    <a:pt x="5746" y="5477"/>
                  </a:lnTo>
                  <a:lnTo>
                    <a:pt x="5744" y="5472"/>
                  </a:lnTo>
                  <a:lnTo>
                    <a:pt x="5743" y="5468"/>
                  </a:lnTo>
                  <a:lnTo>
                    <a:pt x="5742" y="5463"/>
                  </a:lnTo>
                  <a:lnTo>
                    <a:pt x="5742" y="5458"/>
                  </a:lnTo>
                  <a:lnTo>
                    <a:pt x="5741" y="5452"/>
                  </a:lnTo>
                  <a:lnTo>
                    <a:pt x="5741" y="5448"/>
                  </a:lnTo>
                  <a:lnTo>
                    <a:pt x="5741" y="1391"/>
                  </a:lnTo>
                  <a:lnTo>
                    <a:pt x="5741" y="1391"/>
                  </a:lnTo>
                  <a:lnTo>
                    <a:pt x="5742" y="1386"/>
                  </a:lnTo>
                  <a:lnTo>
                    <a:pt x="5743" y="1381"/>
                  </a:lnTo>
                  <a:lnTo>
                    <a:pt x="5744" y="1375"/>
                  </a:lnTo>
                  <a:lnTo>
                    <a:pt x="5745" y="1371"/>
                  </a:lnTo>
                  <a:lnTo>
                    <a:pt x="5746" y="1366"/>
                  </a:lnTo>
                  <a:lnTo>
                    <a:pt x="5748" y="1361"/>
                  </a:lnTo>
                  <a:lnTo>
                    <a:pt x="5751" y="1356"/>
                  </a:lnTo>
                  <a:lnTo>
                    <a:pt x="5753" y="1351"/>
                  </a:lnTo>
                  <a:lnTo>
                    <a:pt x="5756" y="1346"/>
                  </a:lnTo>
                  <a:lnTo>
                    <a:pt x="5759" y="1342"/>
                  </a:lnTo>
                  <a:lnTo>
                    <a:pt x="5763" y="1338"/>
                  </a:lnTo>
                  <a:lnTo>
                    <a:pt x="5766" y="1334"/>
                  </a:lnTo>
                  <a:lnTo>
                    <a:pt x="5770" y="1330"/>
                  </a:lnTo>
                  <a:lnTo>
                    <a:pt x="5775" y="1326"/>
                  </a:lnTo>
                  <a:lnTo>
                    <a:pt x="5779" y="1323"/>
                  </a:lnTo>
                  <a:lnTo>
                    <a:pt x="5784" y="1320"/>
                  </a:lnTo>
                  <a:lnTo>
                    <a:pt x="5789" y="1317"/>
                  </a:lnTo>
                  <a:lnTo>
                    <a:pt x="5794" y="1315"/>
                  </a:lnTo>
                  <a:lnTo>
                    <a:pt x="5799" y="1313"/>
                  </a:lnTo>
                  <a:lnTo>
                    <a:pt x="5804" y="1311"/>
                  </a:lnTo>
                  <a:lnTo>
                    <a:pt x="5809" y="1310"/>
                  </a:lnTo>
                  <a:lnTo>
                    <a:pt x="5814" y="1309"/>
                  </a:lnTo>
                  <a:lnTo>
                    <a:pt x="5819" y="1309"/>
                  </a:lnTo>
                  <a:lnTo>
                    <a:pt x="5824" y="1309"/>
                  </a:lnTo>
                  <a:lnTo>
                    <a:pt x="7373" y="1309"/>
                  </a:lnTo>
                  <a:lnTo>
                    <a:pt x="7373" y="1309"/>
                  </a:lnTo>
                  <a:lnTo>
                    <a:pt x="7376" y="1309"/>
                  </a:lnTo>
                  <a:lnTo>
                    <a:pt x="7424" y="1310"/>
                  </a:lnTo>
                  <a:lnTo>
                    <a:pt x="7470" y="1312"/>
                  </a:lnTo>
                  <a:lnTo>
                    <a:pt x="7516" y="1316"/>
                  </a:lnTo>
                  <a:lnTo>
                    <a:pt x="7563" y="1323"/>
                  </a:lnTo>
                  <a:lnTo>
                    <a:pt x="7563" y="1323"/>
                  </a:lnTo>
                  <a:lnTo>
                    <a:pt x="7453" y="1214"/>
                  </a:lnTo>
                  <a:lnTo>
                    <a:pt x="7343" y="1111"/>
                  </a:lnTo>
                  <a:lnTo>
                    <a:pt x="7231" y="1015"/>
                  </a:lnTo>
                  <a:lnTo>
                    <a:pt x="7118" y="923"/>
                  </a:lnTo>
                  <a:lnTo>
                    <a:pt x="7001" y="836"/>
                  </a:lnTo>
                  <a:lnTo>
                    <a:pt x="6879" y="752"/>
                  </a:lnTo>
                  <a:lnTo>
                    <a:pt x="6753" y="670"/>
                  </a:lnTo>
                  <a:lnTo>
                    <a:pt x="6619" y="591"/>
                  </a:lnTo>
                  <a:lnTo>
                    <a:pt x="6356" y="449"/>
                  </a:lnTo>
                  <a:lnTo>
                    <a:pt x="6092" y="327"/>
                  </a:lnTo>
                  <a:lnTo>
                    <a:pt x="5826" y="225"/>
                  </a:lnTo>
                  <a:lnTo>
                    <a:pt x="5557" y="143"/>
                  </a:lnTo>
                  <a:lnTo>
                    <a:pt x="5282" y="80"/>
                  </a:lnTo>
                  <a:lnTo>
                    <a:pt x="5001" y="35"/>
                  </a:lnTo>
                  <a:lnTo>
                    <a:pt x="4712" y="9"/>
                  </a:lnTo>
                  <a:lnTo>
                    <a:pt x="4412" y="0"/>
                  </a:lnTo>
                  <a:lnTo>
                    <a:pt x="4113" y="9"/>
                  </a:lnTo>
                  <a:lnTo>
                    <a:pt x="3824" y="35"/>
                  </a:lnTo>
                  <a:lnTo>
                    <a:pt x="3543" y="80"/>
                  </a:lnTo>
                  <a:lnTo>
                    <a:pt x="3268" y="143"/>
                  </a:lnTo>
                  <a:lnTo>
                    <a:pt x="2999" y="225"/>
                  </a:lnTo>
                  <a:lnTo>
                    <a:pt x="2733" y="327"/>
                  </a:lnTo>
                  <a:lnTo>
                    <a:pt x="2469" y="449"/>
                  </a:lnTo>
                  <a:lnTo>
                    <a:pt x="2206" y="591"/>
                  </a:lnTo>
                  <a:lnTo>
                    <a:pt x="1951" y="748"/>
                  </a:lnTo>
                  <a:lnTo>
                    <a:pt x="1714" y="916"/>
                  </a:lnTo>
                  <a:lnTo>
                    <a:pt x="1493" y="1095"/>
                  </a:lnTo>
                  <a:lnTo>
                    <a:pt x="1287" y="1287"/>
                  </a:lnTo>
                  <a:lnTo>
                    <a:pt x="1095" y="1494"/>
                  </a:lnTo>
                  <a:lnTo>
                    <a:pt x="916" y="1715"/>
                  </a:lnTo>
                  <a:lnTo>
                    <a:pt x="748" y="1952"/>
                  </a:lnTo>
                  <a:lnTo>
                    <a:pt x="591" y="2207"/>
                  </a:lnTo>
                  <a:lnTo>
                    <a:pt x="449" y="2470"/>
                  </a:lnTo>
                  <a:lnTo>
                    <a:pt x="327" y="2734"/>
                  </a:lnTo>
                  <a:lnTo>
                    <a:pt x="226" y="3000"/>
                  </a:lnTo>
                  <a:lnTo>
                    <a:pt x="143" y="3269"/>
                  </a:lnTo>
                  <a:lnTo>
                    <a:pt x="80" y="3543"/>
                  </a:lnTo>
                  <a:lnTo>
                    <a:pt x="35" y="3824"/>
                  </a:lnTo>
                  <a:lnTo>
                    <a:pt x="9" y="4113"/>
                  </a:lnTo>
                  <a:lnTo>
                    <a:pt x="0" y="4413"/>
                  </a:lnTo>
                  <a:lnTo>
                    <a:pt x="9" y="4712"/>
                  </a:lnTo>
                  <a:lnTo>
                    <a:pt x="35" y="5001"/>
                  </a:lnTo>
                  <a:lnTo>
                    <a:pt x="80" y="5282"/>
                  </a:lnTo>
                  <a:lnTo>
                    <a:pt x="143" y="5557"/>
                  </a:lnTo>
                  <a:lnTo>
                    <a:pt x="226" y="5826"/>
                  </a:lnTo>
                  <a:lnTo>
                    <a:pt x="327" y="6092"/>
                  </a:lnTo>
                  <a:lnTo>
                    <a:pt x="449" y="6356"/>
                  </a:lnTo>
                  <a:lnTo>
                    <a:pt x="591" y="6619"/>
                  </a:lnTo>
                  <a:lnTo>
                    <a:pt x="748" y="6874"/>
                  </a:lnTo>
                  <a:lnTo>
                    <a:pt x="916" y="7111"/>
                  </a:lnTo>
                  <a:lnTo>
                    <a:pt x="1095" y="7332"/>
                  </a:lnTo>
                  <a:lnTo>
                    <a:pt x="1287" y="7539"/>
                  </a:lnTo>
                  <a:lnTo>
                    <a:pt x="1493" y="7731"/>
                  </a:lnTo>
                  <a:lnTo>
                    <a:pt x="1714" y="7910"/>
                  </a:lnTo>
                  <a:lnTo>
                    <a:pt x="1951" y="8078"/>
                  </a:lnTo>
                  <a:lnTo>
                    <a:pt x="2206" y="8235"/>
                  </a:lnTo>
                  <a:lnTo>
                    <a:pt x="2469" y="8377"/>
                  </a:lnTo>
                  <a:lnTo>
                    <a:pt x="2733" y="8499"/>
                  </a:lnTo>
                  <a:lnTo>
                    <a:pt x="2999" y="8601"/>
                  </a:lnTo>
                  <a:lnTo>
                    <a:pt x="3268" y="8683"/>
                  </a:lnTo>
                  <a:lnTo>
                    <a:pt x="3543" y="8746"/>
                  </a:lnTo>
                  <a:lnTo>
                    <a:pt x="3824" y="8791"/>
                  </a:lnTo>
                  <a:lnTo>
                    <a:pt x="4113" y="8817"/>
                  </a:lnTo>
                  <a:lnTo>
                    <a:pt x="4412" y="8826"/>
                  </a:lnTo>
                  <a:lnTo>
                    <a:pt x="4712" y="8817"/>
                  </a:lnTo>
                  <a:lnTo>
                    <a:pt x="5001" y="8791"/>
                  </a:lnTo>
                  <a:lnTo>
                    <a:pt x="5282" y="8746"/>
                  </a:lnTo>
                  <a:lnTo>
                    <a:pt x="5557" y="8683"/>
                  </a:lnTo>
                  <a:lnTo>
                    <a:pt x="5826" y="8601"/>
                  </a:lnTo>
                  <a:lnTo>
                    <a:pt x="6092" y="8499"/>
                  </a:lnTo>
                  <a:lnTo>
                    <a:pt x="6356" y="8377"/>
                  </a:lnTo>
                  <a:lnTo>
                    <a:pt x="6619" y="8235"/>
                  </a:lnTo>
                  <a:lnTo>
                    <a:pt x="6874" y="8078"/>
                  </a:lnTo>
                  <a:lnTo>
                    <a:pt x="7111" y="7910"/>
                  </a:lnTo>
                  <a:lnTo>
                    <a:pt x="7332" y="7731"/>
                  </a:lnTo>
                  <a:lnTo>
                    <a:pt x="7538" y="7539"/>
                  </a:lnTo>
                  <a:lnTo>
                    <a:pt x="7730" y="7332"/>
                  </a:lnTo>
                  <a:lnTo>
                    <a:pt x="7909" y="7111"/>
                  </a:lnTo>
                  <a:lnTo>
                    <a:pt x="8077" y="6874"/>
                  </a:lnTo>
                  <a:lnTo>
                    <a:pt x="8234" y="6619"/>
                  </a:lnTo>
                  <a:lnTo>
                    <a:pt x="8376" y="6356"/>
                  </a:lnTo>
                  <a:lnTo>
                    <a:pt x="8498" y="6092"/>
                  </a:lnTo>
                  <a:lnTo>
                    <a:pt x="8600" y="5826"/>
                  </a:lnTo>
                  <a:lnTo>
                    <a:pt x="8682" y="5557"/>
                  </a:lnTo>
                  <a:lnTo>
                    <a:pt x="8746" y="5283"/>
                  </a:lnTo>
                  <a:lnTo>
                    <a:pt x="8791" y="5001"/>
                  </a:lnTo>
                  <a:lnTo>
                    <a:pt x="8817" y="4712"/>
                  </a:lnTo>
                  <a:lnTo>
                    <a:pt x="8826" y="4413"/>
                  </a:lnTo>
                  <a:lnTo>
                    <a:pt x="8822" y="4203"/>
                  </a:lnTo>
                  <a:lnTo>
                    <a:pt x="8809" y="4001"/>
                  </a:lnTo>
                  <a:lnTo>
                    <a:pt x="8787" y="3803"/>
                  </a:lnTo>
                  <a:lnTo>
                    <a:pt x="8756" y="3608"/>
                  </a:lnTo>
                  <a:lnTo>
                    <a:pt x="8715" y="3415"/>
                  </a:lnTo>
                  <a:lnTo>
                    <a:pt x="8664" y="3223"/>
                  </a:lnTo>
                  <a:lnTo>
                    <a:pt x="8603" y="3029"/>
                  </a:lnTo>
                  <a:lnTo>
                    <a:pt x="8532" y="2832"/>
                  </a:lnTo>
                  <a:lnTo>
                    <a:pt x="8536" y="2832"/>
                  </a:lnTo>
                  <a:close/>
                  <a:moveTo>
                    <a:pt x="6677" y="2137"/>
                  </a:moveTo>
                  <a:lnTo>
                    <a:pt x="6677" y="3102"/>
                  </a:lnTo>
                  <a:lnTo>
                    <a:pt x="7178" y="3102"/>
                  </a:lnTo>
                  <a:lnTo>
                    <a:pt x="7216" y="3100"/>
                  </a:lnTo>
                  <a:lnTo>
                    <a:pt x="7254" y="3094"/>
                  </a:lnTo>
                  <a:lnTo>
                    <a:pt x="7291" y="3086"/>
                  </a:lnTo>
                  <a:lnTo>
                    <a:pt x="7328" y="3073"/>
                  </a:lnTo>
                  <a:lnTo>
                    <a:pt x="7364" y="3057"/>
                  </a:lnTo>
                  <a:lnTo>
                    <a:pt x="7399" y="3036"/>
                  </a:lnTo>
                  <a:lnTo>
                    <a:pt x="7432" y="3013"/>
                  </a:lnTo>
                  <a:lnTo>
                    <a:pt x="7463" y="2985"/>
                  </a:lnTo>
                  <a:lnTo>
                    <a:pt x="7491" y="2953"/>
                  </a:lnTo>
                  <a:lnTo>
                    <a:pt x="7517" y="2918"/>
                  </a:lnTo>
                  <a:lnTo>
                    <a:pt x="7540" y="2878"/>
                  </a:lnTo>
                  <a:lnTo>
                    <a:pt x="7559" y="2835"/>
                  </a:lnTo>
                  <a:lnTo>
                    <a:pt x="7575" y="2787"/>
                  </a:lnTo>
                  <a:lnTo>
                    <a:pt x="7586" y="2735"/>
                  </a:lnTo>
                  <a:lnTo>
                    <a:pt x="7594" y="2680"/>
                  </a:lnTo>
                  <a:lnTo>
                    <a:pt x="7596" y="2620"/>
                  </a:lnTo>
                  <a:lnTo>
                    <a:pt x="7593" y="2540"/>
                  </a:lnTo>
                  <a:lnTo>
                    <a:pt x="7582" y="2470"/>
                  </a:lnTo>
                  <a:lnTo>
                    <a:pt x="7566" y="2409"/>
                  </a:lnTo>
                  <a:lnTo>
                    <a:pt x="7545" y="2355"/>
                  </a:lnTo>
                  <a:lnTo>
                    <a:pt x="7519" y="2309"/>
                  </a:lnTo>
                  <a:lnTo>
                    <a:pt x="7490" y="2270"/>
                  </a:lnTo>
                  <a:lnTo>
                    <a:pt x="7458" y="2237"/>
                  </a:lnTo>
                  <a:lnTo>
                    <a:pt x="7424" y="2210"/>
                  </a:lnTo>
                  <a:lnTo>
                    <a:pt x="7389" y="2188"/>
                  </a:lnTo>
                  <a:lnTo>
                    <a:pt x="7354" y="2171"/>
                  </a:lnTo>
                  <a:lnTo>
                    <a:pt x="7319" y="2159"/>
                  </a:lnTo>
                  <a:lnTo>
                    <a:pt x="7285" y="2149"/>
                  </a:lnTo>
                  <a:lnTo>
                    <a:pt x="7253" y="2143"/>
                  </a:lnTo>
                  <a:lnTo>
                    <a:pt x="7224" y="2139"/>
                  </a:lnTo>
                  <a:lnTo>
                    <a:pt x="7199" y="2137"/>
                  </a:lnTo>
                  <a:lnTo>
                    <a:pt x="7178" y="2137"/>
                  </a:lnTo>
                  <a:lnTo>
                    <a:pt x="6677" y="2137"/>
                  </a:lnTo>
                  <a:close/>
                  <a:moveTo>
                    <a:pt x="8033" y="8206"/>
                  </a:moveTo>
                  <a:lnTo>
                    <a:pt x="8033" y="8206"/>
                  </a:lnTo>
                  <a:lnTo>
                    <a:pt x="8034" y="8206"/>
                  </a:lnTo>
                  <a:lnTo>
                    <a:pt x="8050" y="8207"/>
                  </a:lnTo>
                  <a:lnTo>
                    <a:pt x="8066" y="8208"/>
                  </a:lnTo>
                  <a:lnTo>
                    <a:pt x="8081" y="8210"/>
                  </a:lnTo>
                  <a:lnTo>
                    <a:pt x="8096" y="8213"/>
                  </a:lnTo>
                  <a:lnTo>
                    <a:pt x="8110" y="8218"/>
                  </a:lnTo>
                  <a:lnTo>
                    <a:pt x="8124" y="8223"/>
                  </a:lnTo>
                  <a:lnTo>
                    <a:pt x="8138" y="8229"/>
                  </a:lnTo>
                  <a:lnTo>
                    <a:pt x="8152" y="8237"/>
                  </a:lnTo>
                  <a:lnTo>
                    <a:pt x="8166" y="8246"/>
                  </a:lnTo>
                  <a:lnTo>
                    <a:pt x="8178" y="8255"/>
                  </a:lnTo>
                  <a:lnTo>
                    <a:pt x="8190" y="8264"/>
                  </a:lnTo>
                  <a:lnTo>
                    <a:pt x="8201" y="8274"/>
                  </a:lnTo>
                  <a:lnTo>
                    <a:pt x="8211" y="8285"/>
                  </a:lnTo>
                  <a:lnTo>
                    <a:pt x="8221" y="8297"/>
                  </a:lnTo>
                  <a:lnTo>
                    <a:pt x="8230" y="8310"/>
                  </a:lnTo>
                  <a:lnTo>
                    <a:pt x="8238" y="8323"/>
                  </a:lnTo>
                  <a:lnTo>
                    <a:pt x="8246" y="8337"/>
                  </a:lnTo>
                  <a:lnTo>
                    <a:pt x="8252" y="8351"/>
                  </a:lnTo>
                  <a:lnTo>
                    <a:pt x="8258" y="8365"/>
                  </a:lnTo>
                  <a:lnTo>
                    <a:pt x="8262" y="8380"/>
                  </a:lnTo>
                  <a:lnTo>
                    <a:pt x="8265" y="8395"/>
                  </a:lnTo>
                  <a:lnTo>
                    <a:pt x="8267" y="8410"/>
                  </a:lnTo>
                  <a:lnTo>
                    <a:pt x="8269" y="8425"/>
                  </a:lnTo>
                  <a:lnTo>
                    <a:pt x="8269" y="8441"/>
                  </a:lnTo>
                  <a:lnTo>
                    <a:pt x="8269" y="8457"/>
                  </a:lnTo>
                  <a:lnTo>
                    <a:pt x="8267" y="8472"/>
                  </a:lnTo>
                  <a:lnTo>
                    <a:pt x="8265" y="8487"/>
                  </a:lnTo>
                  <a:lnTo>
                    <a:pt x="8262" y="8502"/>
                  </a:lnTo>
                  <a:lnTo>
                    <a:pt x="8258" y="8516"/>
                  </a:lnTo>
                  <a:lnTo>
                    <a:pt x="8252" y="8530"/>
                  </a:lnTo>
                  <a:lnTo>
                    <a:pt x="8246" y="8544"/>
                  </a:lnTo>
                  <a:lnTo>
                    <a:pt x="8238" y="8558"/>
                  </a:lnTo>
                  <a:lnTo>
                    <a:pt x="8230" y="8572"/>
                  </a:lnTo>
                  <a:lnTo>
                    <a:pt x="8221" y="8584"/>
                  </a:lnTo>
                  <a:lnTo>
                    <a:pt x="8211" y="8596"/>
                  </a:lnTo>
                  <a:lnTo>
                    <a:pt x="8201" y="8608"/>
                  </a:lnTo>
                  <a:lnTo>
                    <a:pt x="8190" y="8618"/>
                  </a:lnTo>
                  <a:lnTo>
                    <a:pt x="8178" y="8628"/>
                  </a:lnTo>
                  <a:lnTo>
                    <a:pt x="8166" y="8637"/>
                  </a:lnTo>
                  <a:lnTo>
                    <a:pt x="8152" y="8645"/>
                  </a:lnTo>
                  <a:lnTo>
                    <a:pt x="8138" y="8653"/>
                  </a:lnTo>
                  <a:lnTo>
                    <a:pt x="8124" y="8659"/>
                  </a:lnTo>
                  <a:lnTo>
                    <a:pt x="8110" y="8664"/>
                  </a:lnTo>
                  <a:lnTo>
                    <a:pt x="8095" y="8669"/>
                  </a:lnTo>
                  <a:lnTo>
                    <a:pt x="8081" y="8672"/>
                  </a:lnTo>
                  <a:lnTo>
                    <a:pt x="8066" y="8674"/>
                  </a:lnTo>
                  <a:lnTo>
                    <a:pt x="8050" y="8676"/>
                  </a:lnTo>
                  <a:lnTo>
                    <a:pt x="8034" y="8676"/>
                  </a:lnTo>
                  <a:lnTo>
                    <a:pt x="8018" y="8676"/>
                  </a:lnTo>
                  <a:lnTo>
                    <a:pt x="8003" y="8674"/>
                  </a:lnTo>
                  <a:lnTo>
                    <a:pt x="7988" y="8672"/>
                  </a:lnTo>
                  <a:lnTo>
                    <a:pt x="7973" y="8669"/>
                  </a:lnTo>
                  <a:lnTo>
                    <a:pt x="7959" y="8664"/>
                  </a:lnTo>
                  <a:lnTo>
                    <a:pt x="7945" y="8659"/>
                  </a:lnTo>
                  <a:lnTo>
                    <a:pt x="7931" y="8653"/>
                  </a:lnTo>
                  <a:lnTo>
                    <a:pt x="7917" y="8645"/>
                  </a:lnTo>
                  <a:lnTo>
                    <a:pt x="7904" y="8637"/>
                  </a:lnTo>
                  <a:lnTo>
                    <a:pt x="7891" y="8628"/>
                  </a:lnTo>
                  <a:lnTo>
                    <a:pt x="7879" y="8618"/>
                  </a:lnTo>
                  <a:lnTo>
                    <a:pt x="7868" y="8608"/>
                  </a:lnTo>
                  <a:lnTo>
                    <a:pt x="7857" y="8596"/>
                  </a:lnTo>
                  <a:lnTo>
                    <a:pt x="7848" y="8584"/>
                  </a:lnTo>
                  <a:lnTo>
                    <a:pt x="7839" y="8572"/>
                  </a:lnTo>
                  <a:lnTo>
                    <a:pt x="7830" y="8558"/>
                  </a:lnTo>
                  <a:lnTo>
                    <a:pt x="7823" y="8544"/>
                  </a:lnTo>
                  <a:lnTo>
                    <a:pt x="7816" y="8530"/>
                  </a:lnTo>
                  <a:lnTo>
                    <a:pt x="7811" y="8516"/>
                  </a:lnTo>
                  <a:lnTo>
                    <a:pt x="7807" y="8502"/>
                  </a:lnTo>
                  <a:lnTo>
                    <a:pt x="7803" y="8487"/>
                  </a:lnTo>
                  <a:lnTo>
                    <a:pt x="7801" y="8472"/>
                  </a:lnTo>
                  <a:lnTo>
                    <a:pt x="7800" y="8457"/>
                  </a:lnTo>
                  <a:lnTo>
                    <a:pt x="7799" y="8441"/>
                  </a:lnTo>
                  <a:lnTo>
                    <a:pt x="7799" y="8440"/>
                  </a:lnTo>
                  <a:lnTo>
                    <a:pt x="7799" y="8440"/>
                  </a:lnTo>
                  <a:lnTo>
                    <a:pt x="7799" y="8437"/>
                  </a:lnTo>
                  <a:lnTo>
                    <a:pt x="7800" y="8421"/>
                  </a:lnTo>
                  <a:lnTo>
                    <a:pt x="7801" y="8406"/>
                  </a:lnTo>
                  <a:lnTo>
                    <a:pt x="7803" y="8391"/>
                  </a:lnTo>
                  <a:lnTo>
                    <a:pt x="7807" y="8377"/>
                  </a:lnTo>
                  <a:lnTo>
                    <a:pt x="7811" y="8363"/>
                  </a:lnTo>
                  <a:lnTo>
                    <a:pt x="7816" y="8349"/>
                  </a:lnTo>
                  <a:lnTo>
                    <a:pt x="7823" y="8335"/>
                  </a:lnTo>
                  <a:lnTo>
                    <a:pt x="7830" y="8321"/>
                  </a:lnTo>
                  <a:lnTo>
                    <a:pt x="7838" y="8308"/>
                  </a:lnTo>
                  <a:lnTo>
                    <a:pt x="7847" y="8295"/>
                  </a:lnTo>
                  <a:lnTo>
                    <a:pt x="7857" y="8284"/>
                  </a:lnTo>
                  <a:lnTo>
                    <a:pt x="7867" y="8273"/>
                  </a:lnTo>
                  <a:lnTo>
                    <a:pt x="7878" y="8263"/>
                  </a:lnTo>
                  <a:lnTo>
                    <a:pt x="7889" y="8254"/>
                  </a:lnTo>
                  <a:lnTo>
                    <a:pt x="7902" y="8245"/>
                  </a:lnTo>
                  <a:lnTo>
                    <a:pt x="7915" y="8237"/>
                  </a:lnTo>
                  <a:lnTo>
                    <a:pt x="7929" y="8230"/>
                  </a:lnTo>
                  <a:lnTo>
                    <a:pt x="7943" y="8223"/>
                  </a:lnTo>
                  <a:lnTo>
                    <a:pt x="7957" y="8218"/>
                  </a:lnTo>
                  <a:lnTo>
                    <a:pt x="7971" y="8214"/>
                  </a:lnTo>
                  <a:lnTo>
                    <a:pt x="7985" y="8210"/>
                  </a:lnTo>
                  <a:lnTo>
                    <a:pt x="8000" y="8208"/>
                  </a:lnTo>
                  <a:lnTo>
                    <a:pt x="8015" y="8207"/>
                  </a:lnTo>
                  <a:lnTo>
                    <a:pt x="8031" y="8206"/>
                  </a:lnTo>
                  <a:lnTo>
                    <a:pt x="8033" y="8206"/>
                  </a:lnTo>
                  <a:close/>
                  <a:moveTo>
                    <a:pt x="8033" y="8242"/>
                  </a:moveTo>
                  <a:lnTo>
                    <a:pt x="8033" y="8242"/>
                  </a:lnTo>
                  <a:lnTo>
                    <a:pt x="8023" y="8242"/>
                  </a:lnTo>
                  <a:lnTo>
                    <a:pt x="8010" y="8242"/>
                  </a:lnTo>
                  <a:lnTo>
                    <a:pt x="7997" y="8244"/>
                  </a:lnTo>
                  <a:lnTo>
                    <a:pt x="7984" y="8245"/>
                  </a:lnTo>
                  <a:lnTo>
                    <a:pt x="7972" y="8248"/>
                  </a:lnTo>
                  <a:lnTo>
                    <a:pt x="7960" y="8252"/>
                  </a:lnTo>
                  <a:lnTo>
                    <a:pt x="7948" y="8256"/>
                  </a:lnTo>
                  <a:lnTo>
                    <a:pt x="7936" y="8262"/>
                  </a:lnTo>
                  <a:lnTo>
                    <a:pt x="7924" y="8268"/>
                  </a:lnTo>
                  <a:lnTo>
                    <a:pt x="7913" y="8275"/>
                  </a:lnTo>
                  <a:lnTo>
                    <a:pt x="7902" y="8283"/>
                  </a:lnTo>
                  <a:lnTo>
                    <a:pt x="7892" y="8291"/>
                  </a:lnTo>
                  <a:lnTo>
                    <a:pt x="7883" y="8300"/>
                  </a:lnTo>
                  <a:lnTo>
                    <a:pt x="7874" y="8309"/>
                  </a:lnTo>
                  <a:lnTo>
                    <a:pt x="7866" y="8319"/>
                  </a:lnTo>
                  <a:lnTo>
                    <a:pt x="7858" y="8330"/>
                  </a:lnTo>
                  <a:lnTo>
                    <a:pt x="7851" y="8341"/>
                  </a:lnTo>
                  <a:lnTo>
                    <a:pt x="7845" y="8353"/>
                  </a:lnTo>
                  <a:lnTo>
                    <a:pt x="7839" y="8365"/>
                  </a:lnTo>
                  <a:lnTo>
                    <a:pt x="7834" y="8377"/>
                  </a:lnTo>
                  <a:lnTo>
                    <a:pt x="7831" y="8389"/>
                  </a:lnTo>
                  <a:lnTo>
                    <a:pt x="7828" y="8402"/>
                  </a:lnTo>
                  <a:lnTo>
                    <a:pt x="7826" y="8415"/>
                  </a:lnTo>
                  <a:lnTo>
                    <a:pt x="7825" y="8428"/>
                  </a:lnTo>
                  <a:lnTo>
                    <a:pt x="7824" y="8441"/>
                  </a:lnTo>
                  <a:lnTo>
                    <a:pt x="7825" y="8455"/>
                  </a:lnTo>
                  <a:lnTo>
                    <a:pt x="7826" y="8467"/>
                  </a:lnTo>
                  <a:lnTo>
                    <a:pt x="7828" y="8480"/>
                  </a:lnTo>
                  <a:lnTo>
                    <a:pt x="7831" y="8492"/>
                  </a:lnTo>
                  <a:lnTo>
                    <a:pt x="7834" y="8504"/>
                  </a:lnTo>
                  <a:lnTo>
                    <a:pt x="7839" y="8516"/>
                  </a:lnTo>
                  <a:lnTo>
                    <a:pt x="7845" y="8528"/>
                  </a:lnTo>
                  <a:lnTo>
                    <a:pt x="7851" y="8540"/>
                  </a:lnTo>
                  <a:lnTo>
                    <a:pt x="7858" y="8552"/>
                  </a:lnTo>
                  <a:lnTo>
                    <a:pt x="7866" y="8562"/>
                  </a:lnTo>
                  <a:lnTo>
                    <a:pt x="7874" y="8572"/>
                  </a:lnTo>
                  <a:lnTo>
                    <a:pt x="7883" y="8582"/>
                  </a:lnTo>
                  <a:lnTo>
                    <a:pt x="7892" y="8591"/>
                  </a:lnTo>
                  <a:lnTo>
                    <a:pt x="7902" y="8599"/>
                  </a:lnTo>
                  <a:lnTo>
                    <a:pt x="7913" y="8606"/>
                  </a:lnTo>
                  <a:lnTo>
                    <a:pt x="7924" y="8613"/>
                  </a:lnTo>
                  <a:lnTo>
                    <a:pt x="7936" y="8619"/>
                  </a:lnTo>
                  <a:lnTo>
                    <a:pt x="7948" y="8625"/>
                  </a:lnTo>
                  <a:lnTo>
                    <a:pt x="7960" y="8630"/>
                  </a:lnTo>
                  <a:lnTo>
                    <a:pt x="7972" y="8633"/>
                  </a:lnTo>
                  <a:lnTo>
                    <a:pt x="7984" y="8636"/>
                  </a:lnTo>
                  <a:lnTo>
                    <a:pt x="7997" y="8638"/>
                  </a:lnTo>
                  <a:lnTo>
                    <a:pt x="8010" y="8640"/>
                  </a:lnTo>
                  <a:lnTo>
                    <a:pt x="8023" y="8640"/>
                  </a:lnTo>
                  <a:lnTo>
                    <a:pt x="8037" y="8640"/>
                  </a:lnTo>
                  <a:lnTo>
                    <a:pt x="8050" y="8638"/>
                  </a:lnTo>
                  <a:lnTo>
                    <a:pt x="8063" y="8636"/>
                  </a:lnTo>
                  <a:lnTo>
                    <a:pt x="8075" y="8633"/>
                  </a:lnTo>
                  <a:lnTo>
                    <a:pt x="8087" y="8630"/>
                  </a:lnTo>
                  <a:lnTo>
                    <a:pt x="8099" y="8625"/>
                  </a:lnTo>
                  <a:lnTo>
                    <a:pt x="8111" y="8619"/>
                  </a:lnTo>
                  <a:lnTo>
                    <a:pt x="8123" y="8613"/>
                  </a:lnTo>
                  <a:lnTo>
                    <a:pt x="8135" y="8606"/>
                  </a:lnTo>
                  <a:lnTo>
                    <a:pt x="8145" y="8599"/>
                  </a:lnTo>
                  <a:lnTo>
                    <a:pt x="8155" y="8591"/>
                  </a:lnTo>
                  <a:lnTo>
                    <a:pt x="8164" y="8582"/>
                  </a:lnTo>
                  <a:lnTo>
                    <a:pt x="8173" y="8573"/>
                  </a:lnTo>
                  <a:lnTo>
                    <a:pt x="8181" y="8562"/>
                  </a:lnTo>
                  <a:lnTo>
                    <a:pt x="8189" y="8552"/>
                  </a:lnTo>
                  <a:lnTo>
                    <a:pt x="8196" y="8540"/>
                  </a:lnTo>
                  <a:lnTo>
                    <a:pt x="8202" y="8528"/>
                  </a:lnTo>
                  <a:lnTo>
                    <a:pt x="8208" y="8517"/>
                  </a:lnTo>
                  <a:lnTo>
                    <a:pt x="8212" y="8505"/>
                  </a:lnTo>
                  <a:lnTo>
                    <a:pt x="8216" y="8493"/>
                  </a:lnTo>
                  <a:lnTo>
                    <a:pt x="8219" y="8481"/>
                  </a:lnTo>
                  <a:lnTo>
                    <a:pt x="8221" y="8468"/>
                  </a:lnTo>
                  <a:lnTo>
                    <a:pt x="8222" y="8455"/>
                  </a:lnTo>
                  <a:lnTo>
                    <a:pt x="8222" y="8441"/>
                  </a:lnTo>
                  <a:lnTo>
                    <a:pt x="8222" y="8441"/>
                  </a:lnTo>
                  <a:lnTo>
                    <a:pt x="8222" y="8435"/>
                  </a:lnTo>
                  <a:lnTo>
                    <a:pt x="8222" y="8422"/>
                  </a:lnTo>
                  <a:lnTo>
                    <a:pt x="8221" y="8409"/>
                  </a:lnTo>
                  <a:lnTo>
                    <a:pt x="8219" y="8397"/>
                  </a:lnTo>
                  <a:lnTo>
                    <a:pt x="8216" y="8385"/>
                  </a:lnTo>
                  <a:lnTo>
                    <a:pt x="8212" y="8373"/>
                  </a:lnTo>
                  <a:lnTo>
                    <a:pt x="8208" y="8361"/>
                  </a:lnTo>
                  <a:lnTo>
                    <a:pt x="8202" y="8350"/>
                  </a:lnTo>
                  <a:lnTo>
                    <a:pt x="8196" y="8338"/>
                  </a:lnTo>
                  <a:lnTo>
                    <a:pt x="8189" y="8327"/>
                  </a:lnTo>
                  <a:lnTo>
                    <a:pt x="8182" y="8317"/>
                  </a:lnTo>
                  <a:lnTo>
                    <a:pt x="8174" y="8307"/>
                  </a:lnTo>
                  <a:lnTo>
                    <a:pt x="8166" y="8298"/>
                  </a:lnTo>
                  <a:lnTo>
                    <a:pt x="8157" y="8290"/>
                  </a:lnTo>
                  <a:lnTo>
                    <a:pt x="8147" y="8282"/>
                  </a:lnTo>
                  <a:lnTo>
                    <a:pt x="8137" y="8275"/>
                  </a:lnTo>
                  <a:lnTo>
                    <a:pt x="8126" y="8268"/>
                  </a:lnTo>
                  <a:lnTo>
                    <a:pt x="8115" y="8262"/>
                  </a:lnTo>
                  <a:lnTo>
                    <a:pt x="8104" y="8257"/>
                  </a:lnTo>
                  <a:lnTo>
                    <a:pt x="8092" y="8253"/>
                  </a:lnTo>
                  <a:lnTo>
                    <a:pt x="8081" y="8249"/>
                  </a:lnTo>
                  <a:lnTo>
                    <a:pt x="8070" y="8246"/>
                  </a:lnTo>
                  <a:lnTo>
                    <a:pt x="8058" y="8244"/>
                  </a:lnTo>
                  <a:lnTo>
                    <a:pt x="8046" y="8243"/>
                  </a:lnTo>
                  <a:lnTo>
                    <a:pt x="8033" y="8242"/>
                  </a:lnTo>
                  <a:close/>
                  <a:moveTo>
                    <a:pt x="7989" y="8577"/>
                  </a:moveTo>
                  <a:lnTo>
                    <a:pt x="7948" y="8577"/>
                  </a:lnTo>
                  <a:lnTo>
                    <a:pt x="7948" y="8315"/>
                  </a:lnTo>
                  <a:lnTo>
                    <a:pt x="7948" y="8315"/>
                  </a:lnTo>
                  <a:lnTo>
                    <a:pt x="7967" y="8312"/>
                  </a:lnTo>
                  <a:lnTo>
                    <a:pt x="7985" y="8311"/>
                  </a:lnTo>
                  <a:lnTo>
                    <a:pt x="8003" y="8309"/>
                  </a:lnTo>
                  <a:lnTo>
                    <a:pt x="8022" y="8309"/>
                  </a:lnTo>
                  <a:lnTo>
                    <a:pt x="8022" y="8309"/>
                  </a:lnTo>
                  <a:lnTo>
                    <a:pt x="8032" y="8309"/>
                  </a:lnTo>
                  <a:lnTo>
                    <a:pt x="8041" y="8309"/>
                  </a:lnTo>
                  <a:lnTo>
                    <a:pt x="8050" y="8310"/>
                  </a:lnTo>
                  <a:lnTo>
                    <a:pt x="8059" y="8312"/>
                  </a:lnTo>
                  <a:lnTo>
                    <a:pt x="8068" y="8314"/>
                  </a:lnTo>
                  <a:lnTo>
                    <a:pt x="8076" y="8316"/>
                  </a:lnTo>
                  <a:lnTo>
                    <a:pt x="8085" y="8319"/>
                  </a:lnTo>
                  <a:lnTo>
                    <a:pt x="8093" y="8323"/>
                  </a:lnTo>
                  <a:lnTo>
                    <a:pt x="8101" y="8327"/>
                  </a:lnTo>
                  <a:lnTo>
                    <a:pt x="8101" y="8327"/>
                  </a:lnTo>
                  <a:lnTo>
                    <a:pt x="8102" y="8327"/>
                  </a:lnTo>
                  <a:lnTo>
                    <a:pt x="8102" y="8328"/>
                  </a:lnTo>
                  <a:lnTo>
                    <a:pt x="8102" y="8328"/>
                  </a:lnTo>
                  <a:lnTo>
                    <a:pt x="8102" y="8328"/>
                  </a:lnTo>
                  <a:lnTo>
                    <a:pt x="8103" y="8328"/>
                  </a:lnTo>
                  <a:lnTo>
                    <a:pt x="8103" y="8328"/>
                  </a:lnTo>
                  <a:lnTo>
                    <a:pt x="8103" y="8329"/>
                  </a:lnTo>
                  <a:lnTo>
                    <a:pt x="8104" y="8329"/>
                  </a:lnTo>
                  <a:lnTo>
                    <a:pt x="8104" y="8329"/>
                  </a:lnTo>
                  <a:lnTo>
                    <a:pt x="8104" y="8329"/>
                  </a:lnTo>
                  <a:lnTo>
                    <a:pt x="8104" y="8329"/>
                  </a:lnTo>
                  <a:lnTo>
                    <a:pt x="8104" y="8329"/>
                  </a:lnTo>
                  <a:lnTo>
                    <a:pt x="8109" y="8333"/>
                  </a:lnTo>
                  <a:lnTo>
                    <a:pt x="8111" y="8335"/>
                  </a:lnTo>
                  <a:lnTo>
                    <a:pt x="8113" y="8337"/>
                  </a:lnTo>
                  <a:lnTo>
                    <a:pt x="8115" y="8339"/>
                  </a:lnTo>
                  <a:lnTo>
                    <a:pt x="8117" y="8342"/>
                  </a:lnTo>
                  <a:lnTo>
                    <a:pt x="8118" y="8344"/>
                  </a:lnTo>
                  <a:lnTo>
                    <a:pt x="8120" y="8347"/>
                  </a:lnTo>
                  <a:lnTo>
                    <a:pt x="8122" y="8351"/>
                  </a:lnTo>
                  <a:lnTo>
                    <a:pt x="8124" y="8354"/>
                  </a:lnTo>
                  <a:lnTo>
                    <a:pt x="8125" y="8358"/>
                  </a:lnTo>
                  <a:lnTo>
                    <a:pt x="8126" y="8362"/>
                  </a:lnTo>
                  <a:lnTo>
                    <a:pt x="8127" y="8366"/>
                  </a:lnTo>
                  <a:lnTo>
                    <a:pt x="8128" y="8370"/>
                  </a:lnTo>
                  <a:lnTo>
                    <a:pt x="8128" y="8374"/>
                  </a:lnTo>
                  <a:lnTo>
                    <a:pt x="8128" y="8378"/>
                  </a:lnTo>
                  <a:lnTo>
                    <a:pt x="8128" y="8383"/>
                  </a:lnTo>
                  <a:lnTo>
                    <a:pt x="8128" y="8383"/>
                  </a:lnTo>
                  <a:lnTo>
                    <a:pt x="8128" y="8387"/>
                  </a:lnTo>
                  <a:lnTo>
                    <a:pt x="8127" y="8391"/>
                  </a:lnTo>
                  <a:lnTo>
                    <a:pt x="8126" y="8395"/>
                  </a:lnTo>
                  <a:lnTo>
                    <a:pt x="8125" y="8399"/>
                  </a:lnTo>
                  <a:lnTo>
                    <a:pt x="8124" y="8402"/>
                  </a:lnTo>
                  <a:lnTo>
                    <a:pt x="8123" y="8406"/>
                  </a:lnTo>
                  <a:lnTo>
                    <a:pt x="8121" y="8410"/>
                  </a:lnTo>
                  <a:lnTo>
                    <a:pt x="8119" y="8413"/>
                  </a:lnTo>
                  <a:lnTo>
                    <a:pt x="8117" y="8417"/>
                  </a:lnTo>
                  <a:lnTo>
                    <a:pt x="8114" y="8421"/>
                  </a:lnTo>
                  <a:lnTo>
                    <a:pt x="8111" y="8424"/>
                  </a:lnTo>
                  <a:lnTo>
                    <a:pt x="8108" y="8427"/>
                  </a:lnTo>
                  <a:lnTo>
                    <a:pt x="8105" y="8430"/>
                  </a:lnTo>
                  <a:lnTo>
                    <a:pt x="8102" y="8432"/>
                  </a:lnTo>
                  <a:lnTo>
                    <a:pt x="8099" y="8435"/>
                  </a:lnTo>
                  <a:lnTo>
                    <a:pt x="8095" y="8437"/>
                  </a:lnTo>
                  <a:lnTo>
                    <a:pt x="8093" y="8438"/>
                  </a:lnTo>
                  <a:lnTo>
                    <a:pt x="8091" y="8440"/>
                  </a:lnTo>
                  <a:lnTo>
                    <a:pt x="8088" y="8441"/>
                  </a:lnTo>
                  <a:lnTo>
                    <a:pt x="8086" y="8442"/>
                  </a:lnTo>
                  <a:lnTo>
                    <a:pt x="8084" y="8442"/>
                  </a:lnTo>
                  <a:lnTo>
                    <a:pt x="8082" y="8443"/>
                  </a:lnTo>
                  <a:lnTo>
                    <a:pt x="8079" y="8444"/>
                  </a:lnTo>
                  <a:lnTo>
                    <a:pt x="8077" y="8444"/>
                  </a:lnTo>
                  <a:lnTo>
                    <a:pt x="8077" y="8444"/>
                  </a:lnTo>
                  <a:lnTo>
                    <a:pt x="8081" y="8445"/>
                  </a:lnTo>
                  <a:lnTo>
                    <a:pt x="8085" y="8447"/>
                  </a:lnTo>
                  <a:lnTo>
                    <a:pt x="8089" y="8449"/>
                  </a:lnTo>
                  <a:lnTo>
                    <a:pt x="8092" y="8451"/>
                  </a:lnTo>
                  <a:lnTo>
                    <a:pt x="8096" y="8453"/>
                  </a:lnTo>
                  <a:lnTo>
                    <a:pt x="8099" y="8456"/>
                  </a:lnTo>
                  <a:lnTo>
                    <a:pt x="8102" y="8460"/>
                  </a:lnTo>
                  <a:lnTo>
                    <a:pt x="8105" y="8463"/>
                  </a:lnTo>
                  <a:lnTo>
                    <a:pt x="8108" y="8468"/>
                  </a:lnTo>
                  <a:lnTo>
                    <a:pt x="8110" y="8472"/>
                  </a:lnTo>
                  <a:lnTo>
                    <a:pt x="8112" y="8477"/>
                  </a:lnTo>
                  <a:lnTo>
                    <a:pt x="8114" y="8482"/>
                  </a:lnTo>
                  <a:lnTo>
                    <a:pt x="8116" y="8487"/>
                  </a:lnTo>
                  <a:lnTo>
                    <a:pt x="8118" y="8493"/>
                  </a:lnTo>
                  <a:lnTo>
                    <a:pt x="8120" y="8506"/>
                  </a:lnTo>
                  <a:lnTo>
                    <a:pt x="8120" y="8506"/>
                  </a:lnTo>
                  <a:lnTo>
                    <a:pt x="8121" y="8515"/>
                  </a:lnTo>
                  <a:lnTo>
                    <a:pt x="8122" y="8523"/>
                  </a:lnTo>
                  <a:lnTo>
                    <a:pt x="8124" y="8531"/>
                  </a:lnTo>
                  <a:lnTo>
                    <a:pt x="8126" y="8539"/>
                  </a:lnTo>
                  <a:lnTo>
                    <a:pt x="8128" y="8547"/>
                  </a:lnTo>
                  <a:lnTo>
                    <a:pt x="8131" y="8554"/>
                  </a:lnTo>
                  <a:lnTo>
                    <a:pt x="8137" y="8570"/>
                  </a:lnTo>
                  <a:lnTo>
                    <a:pt x="8093" y="8570"/>
                  </a:lnTo>
                  <a:lnTo>
                    <a:pt x="8093" y="8570"/>
                  </a:lnTo>
                  <a:lnTo>
                    <a:pt x="8090" y="8562"/>
                  </a:lnTo>
                  <a:lnTo>
                    <a:pt x="8086" y="8554"/>
                  </a:lnTo>
                  <a:lnTo>
                    <a:pt x="8084" y="8546"/>
                  </a:lnTo>
                  <a:lnTo>
                    <a:pt x="8081" y="8538"/>
                  </a:lnTo>
                  <a:lnTo>
                    <a:pt x="8079" y="8529"/>
                  </a:lnTo>
                  <a:lnTo>
                    <a:pt x="8077" y="8521"/>
                  </a:lnTo>
                  <a:lnTo>
                    <a:pt x="8076" y="8512"/>
                  </a:lnTo>
                  <a:lnTo>
                    <a:pt x="8075" y="8503"/>
                  </a:lnTo>
                  <a:lnTo>
                    <a:pt x="8075" y="8503"/>
                  </a:lnTo>
                  <a:lnTo>
                    <a:pt x="8075" y="8500"/>
                  </a:lnTo>
                  <a:lnTo>
                    <a:pt x="8075" y="8497"/>
                  </a:lnTo>
                  <a:lnTo>
                    <a:pt x="8074" y="8494"/>
                  </a:lnTo>
                  <a:lnTo>
                    <a:pt x="8074" y="8492"/>
                  </a:lnTo>
                  <a:lnTo>
                    <a:pt x="8073" y="8489"/>
                  </a:lnTo>
                  <a:lnTo>
                    <a:pt x="8072" y="8486"/>
                  </a:lnTo>
                  <a:lnTo>
                    <a:pt x="8071" y="8484"/>
                  </a:lnTo>
                  <a:lnTo>
                    <a:pt x="8069" y="8481"/>
                  </a:lnTo>
                  <a:lnTo>
                    <a:pt x="8067" y="8478"/>
                  </a:lnTo>
                  <a:lnTo>
                    <a:pt x="8065" y="8476"/>
                  </a:lnTo>
                  <a:lnTo>
                    <a:pt x="8064" y="8473"/>
                  </a:lnTo>
                  <a:lnTo>
                    <a:pt x="8061" y="8471"/>
                  </a:lnTo>
                  <a:lnTo>
                    <a:pt x="8059" y="8469"/>
                  </a:lnTo>
                  <a:lnTo>
                    <a:pt x="8057" y="8467"/>
                  </a:lnTo>
                  <a:lnTo>
                    <a:pt x="8054" y="8465"/>
                  </a:lnTo>
                  <a:lnTo>
                    <a:pt x="8051" y="8463"/>
                  </a:lnTo>
                  <a:lnTo>
                    <a:pt x="8048" y="8462"/>
                  </a:lnTo>
                  <a:lnTo>
                    <a:pt x="8045" y="8460"/>
                  </a:lnTo>
                  <a:lnTo>
                    <a:pt x="8042" y="8459"/>
                  </a:lnTo>
                  <a:lnTo>
                    <a:pt x="8039" y="8458"/>
                  </a:lnTo>
                  <a:lnTo>
                    <a:pt x="8036" y="8458"/>
                  </a:lnTo>
                  <a:lnTo>
                    <a:pt x="8033" y="8457"/>
                  </a:lnTo>
                  <a:lnTo>
                    <a:pt x="8029" y="8457"/>
                  </a:lnTo>
                  <a:lnTo>
                    <a:pt x="8026" y="8457"/>
                  </a:lnTo>
                  <a:lnTo>
                    <a:pt x="8019" y="8457"/>
                  </a:lnTo>
                  <a:lnTo>
                    <a:pt x="7989" y="8457"/>
                  </a:lnTo>
                  <a:lnTo>
                    <a:pt x="7989" y="8577"/>
                  </a:lnTo>
                  <a:close/>
                  <a:moveTo>
                    <a:pt x="7989" y="8432"/>
                  </a:moveTo>
                  <a:lnTo>
                    <a:pt x="8019" y="8432"/>
                  </a:lnTo>
                  <a:lnTo>
                    <a:pt x="8032" y="8432"/>
                  </a:lnTo>
                  <a:lnTo>
                    <a:pt x="8038" y="8431"/>
                  </a:lnTo>
                  <a:lnTo>
                    <a:pt x="8044" y="8430"/>
                  </a:lnTo>
                  <a:lnTo>
                    <a:pt x="8049" y="8428"/>
                  </a:lnTo>
                  <a:lnTo>
                    <a:pt x="8054" y="8427"/>
                  </a:lnTo>
                  <a:lnTo>
                    <a:pt x="8059" y="8424"/>
                  </a:lnTo>
                  <a:lnTo>
                    <a:pt x="8063" y="8422"/>
                  </a:lnTo>
                  <a:lnTo>
                    <a:pt x="8067" y="8419"/>
                  </a:lnTo>
                  <a:lnTo>
                    <a:pt x="8071" y="8416"/>
                  </a:lnTo>
                  <a:lnTo>
                    <a:pt x="8074" y="8412"/>
                  </a:lnTo>
                  <a:lnTo>
                    <a:pt x="8076" y="8408"/>
                  </a:lnTo>
                  <a:lnTo>
                    <a:pt x="8078" y="8404"/>
                  </a:lnTo>
                  <a:lnTo>
                    <a:pt x="8080" y="8399"/>
                  </a:lnTo>
                  <a:lnTo>
                    <a:pt x="8081" y="8393"/>
                  </a:lnTo>
                  <a:lnTo>
                    <a:pt x="8081" y="8387"/>
                  </a:lnTo>
                  <a:lnTo>
                    <a:pt x="8081" y="8383"/>
                  </a:lnTo>
                  <a:lnTo>
                    <a:pt x="8080" y="8379"/>
                  </a:lnTo>
                  <a:lnTo>
                    <a:pt x="8079" y="8375"/>
                  </a:lnTo>
                  <a:lnTo>
                    <a:pt x="8078" y="8371"/>
                  </a:lnTo>
                  <a:lnTo>
                    <a:pt x="8076" y="8367"/>
                  </a:lnTo>
                  <a:lnTo>
                    <a:pt x="8073" y="8363"/>
                  </a:lnTo>
                  <a:lnTo>
                    <a:pt x="8070" y="8359"/>
                  </a:lnTo>
                  <a:lnTo>
                    <a:pt x="8067" y="8356"/>
                  </a:lnTo>
                  <a:lnTo>
                    <a:pt x="8063" y="8353"/>
                  </a:lnTo>
                  <a:lnTo>
                    <a:pt x="8059" y="8350"/>
                  </a:lnTo>
                  <a:lnTo>
                    <a:pt x="8053" y="8347"/>
                  </a:lnTo>
                  <a:lnTo>
                    <a:pt x="8048" y="8345"/>
                  </a:lnTo>
                  <a:lnTo>
                    <a:pt x="8042" y="8343"/>
                  </a:lnTo>
                  <a:lnTo>
                    <a:pt x="8035" y="8342"/>
                  </a:lnTo>
                  <a:lnTo>
                    <a:pt x="8027" y="8341"/>
                  </a:lnTo>
                  <a:lnTo>
                    <a:pt x="8019" y="8341"/>
                  </a:lnTo>
                  <a:lnTo>
                    <a:pt x="8019" y="8341"/>
                  </a:lnTo>
                  <a:lnTo>
                    <a:pt x="8004" y="8341"/>
                  </a:lnTo>
                  <a:lnTo>
                    <a:pt x="7989" y="8341"/>
                  </a:lnTo>
                  <a:lnTo>
                    <a:pt x="7989" y="8432"/>
                  </a:ln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1351" noProof="0" dirty="0"/>
            </a:p>
          </p:txBody>
        </p:sp>
      </p:grpSp>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3"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Content"/>
          <p:cNvSpPr>
            <a:spLocks noGrp="1"/>
          </p:cNvSpPr>
          <p:nvPr>
            <p:ph idx="1" hasCustomPrompt="1"/>
          </p:nvPr>
        </p:nvSpPr>
        <p:spPr>
          <a:xfrm>
            <a:off x="838200" y="2015999"/>
            <a:ext cx="105156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17426672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5879858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Columns - no Subline">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3"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20340385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Columns">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7" name="Inhaltsplatzhalter 3"/>
          <p:cNvSpPr>
            <a:spLocks noGrp="1"/>
          </p:cNvSpPr>
          <p:nvPr>
            <p:ph sz="half" idx="33" hasCustomPrompt="1"/>
          </p:nvPr>
        </p:nvSpPr>
        <p:spPr>
          <a:xfrm>
            <a:off x="7968836"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4" name="Inhaltsplatzhalter 2"/>
          <p:cNvSpPr>
            <a:spLocks noGrp="1"/>
          </p:cNvSpPr>
          <p:nvPr>
            <p:ph sz="half" idx="2" hasCustomPrompt="1"/>
          </p:nvPr>
        </p:nvSpPr>
        <p:spPr>
          <a:xfrm>
            <a:off x="4404001" y="2015999"/>
            <a:ext cx="3383999" cy="38098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015999"/>
            <a:ext cx="3384000" cy="3809887"/>
          </a:xfrm>
        </p:spPr>
        <p:txBody>
          <a:bodyPr/>
          <a:lstStyle>
            <a:lvl1pPr>
              <a:defRPr sz="1600" baseline="0"/>
            </a:lvl1pPr>
            <a:lvl2pPr>
              <a:defRPr sz="1400" baseline="0"/>
            </a:lvl2pPr>
            <a:lvl3pPr>
              <a:defRPr sz="1400" baseline="0"/>
            </a:lvl3pPr>
            <a:lvl4pPr>
              <a:defRPr sz="1200" baseline="0"/>
            </a:lvl4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Tree>
    <p:extLst>
      <p:ext uri="{BB962C8B-B14F-4D97-AF65-F5344CB8AC3E}">
        <p14:creationId xmlns:p14="http://schemas.microsoft.com/office/powerpoint/2010/main" val="3064158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WOR">
    <p:spTree>
      <p:nvGrpSpPr>
        <p:cNvPr id="1" name=""/>
        <p:cNvGrpSpPr/>
        <p:nvPr/>
      </p:nvGrpSpPr>
      <p:grpSpPr>
        <a:xfrm>
          <a:off x="0" y="0"/>
          <a:ext cx="0" cy="0"/>
          <a:chOff x="0" y="0"/>
          <a:chExt cx="0" cy="0"/>
        </a:xfrm>
      </p:grpSpPr>
      <p:sp>
        <p:nvSpPr>
          <p:cNvPr id="10"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2"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4" name="Inhaltsplatzhalter 2"/>
          <p:cNvSpPr>
            <a:spLocks noGrp="1"/>
          </p:cNvSpPr>
          <p:nvPr>
            <p:ph sz="half" idx="2" hasCustomPrompt="1"/>
          </p:nvPr>
        </p:nvSpPr>
        <p:spPr>
          <a:xfrm>
            <a:off x="6172200" y="2465951"/>
            <a:ext cx="45324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3" name="Inhaltsplatzhalter 1"/>
          <p:cNvSpPr>
            <a:spLocks noGrp="1"/>
          </p:cNvSpPr>
          <p:nvPr>
            <p:ph sz="half" idx="1" hasCustomPrompt="1"/>
          </p:nvPr>
        </p:nvSpPr>
        <p:spPr>
          <a:xfrm>
            <a:off x="838200" y="2465951"/>
            <a:ext cx="4532400" cy="1378191"/>
          </a:xfrm>
        </p:spPr>
        <p:txBody>
          <a:bodyPr/>
          <a:lstStyle>
            <a:lvl1pPr>
              <a:defRPr sz="1600"/>
            </a:lvl1pPr>
            <a:lvl2pPr>
              <a:defRPr sz="1400"/>
            </a:lvl2pPr>
            <a:lvl3pPr>
              <a:defRPr sz="1400"/>
            </a:lvl3pPr>
            <a:lvl4pPr>
              <a:defRPr sz="1200"/>
            </a:lvl4pPr>
            <a:lvl5pPr>
              <a:defRPr sz="120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3"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4"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1" name="Inhaltsplatzhalter 2"/>
          <p:cNvSpPr>
            <a:spLocks noGrp="1"/>
          </p:cNvSpPr>
          <p:nvPr>
            <p:ph sz="half" idx="33" hasCustomPrompt="1"/>
          </p:nvPr>
        </p:nvSpPr>
        <p:spPr>
          <a:xfrm>
            <a:off x="6172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Inhaltsplatzhalter 1"/>
          <p:cNvSpPr>
            <a:spLocks noGrp="1"/>
          </p:cNvSpPr>
          <p:nvPr>
            <p:ph sz="half" idx="34" hasCustomPrompt="1"/>
          </p:nvPr>
        </p:nvSpPr>
        <p:spPr>
          <a:xfrm>
            <a:off x="838200" y="4447694"/>
            <a:ext cx="4531200" cy="1378191"/>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1"/>
          <p:cNvSpPr>
            <a:spLocks noGrp="1"/>
          </p:cNvSpPr>
          <p:nvPr>
            <p:ph type="body" idx="37" hasCustomPrompt="1"/>
          </p:nvPr>
        </p:nvSpPr>
        <p:spPr>
          <a:xfrm>
            <a:off x="61710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18" name="Textplatzhalter 1"/>
          <p:cNvSpPr>
            <a:spLocks noGrp="1"/>
          </p:cNvSpPr>
          <p:nvPr>
            <p:ph type="body" idx="38" hasCustomPrompt="1"/>
          </p:nvPr>
        </p:nvSpPr>
        <p:spPr>
          <a:xfrm>
            <a:off x="61710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0" name="Textplatzhalter 1"/>
          <p:cNvSpPr>
            <a:spLocks noGrp="1"/>
          </p:cNvSpPr>
          <p:nvPr>
            <p:ph type="body" idx="39" hasCustomPrompt="1"/>
          </p:nvPr>
        </p:nvSpPr>
        <p:spPr>
          <a:xfrm>
            <a:off x="838200" y="2015999"/>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sp>
        <p:nvSpPr>
          <p:cNvPr id="21" name="Textplatzhalter 1"/>
          <p:cNvSpPr>
            <a:spLocks noGrp="1"/>
          </p:cNvSpPr>
          <p:nvPr>
            <p:ph type="body" idx="40" hasCustomPrompt="1"/>
          </p:nvPr>
        </p:nvSpPr>
        <p:spPr>
          <a:xfrm>
            <a:off x="838200" y="3997742"/>
            <a:ext cx="5181600" cy="360000"/>
          </a:xfrm>
        </p:spPr>
        <p:txBody>
          <a:bodyPr lIns="0" anchor="b">
            <a:normAutofit/>
          </a:bodyPr>
          <a:lstStyle>
            <a:lvl1pPr marL="0" indent="0">
              <a:buNone/>
              <a:defRPr sz="1600" b="1" i="0" cap="all" baseline="0">
                <a:solidFill>
                  <a:srgbClr val="0A86C9"/>
                </a:solidFill>
                <a:latin typeface="Arial" charset="0"/>
                <a:ea typeface="Arial" charset="0"/>
                <a:cs typeface="Arial"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Header (Arial 16pt)</a:t>
            </a:r>
          </a:p>
        </p:txBody>
      </p:sp>
      <p:cxnSp>
        <p:nvCxnSpPr>
          <p:cNvPr id="22" name="Gerade Verbindung 21"/>
          <p:cNvCxnSpPr/>
          <p:nvPr userDrawn="1"/>
        </p:nvCxnSpPr>
        <p:spPr>
          <a:xfrm>
            <a:off x="6095400" y="2015999"/>
            <a:ext cx="0" cy="3809886"/>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cxnSp>
        <p:nvCxnSpPr>
          <p:cNvPr id="23" name="Gerade Verbindung 22"/>
          <p:cNvCxnSpPr/>
          <p:nvPr userDrawn="1"/>
        </p:nvCxnSpPr>
        <p:spPr>
          <a:xfrm flipH="1">
            <a:off x="838200" y="3920942"/>
            <a:ext cx="10514401" cy="0"/>
          </a:xfrm>
          <a:prstGeom prst="line">
            <a:avLst/>
          </a:prstGeom>
          <a:ln w="12700">
            <a:solidFill>
              <a:srgbClr val="595959"/>
            </a:solidFill>
          </a:ln>
        </p:spPr>
        <p:style>
          <a:lnRef idx="1">
            <a:schemeClr val="accent1"/>
          </a:lnRef>
          <a:fillRef idx="0">
            <a:schemeClr val="accent1"/>
          </a:fillRef>
          <a:effectRef idx="0">
            <a:schemeClr val="accent1"/>
          </a:effectRef>
          <a:fontRef idx="minor">
            <a:schemeClr val="tx1"/>
          </a:fontRef>
        </p:style>
      </p:cxnSp>
      <p:sp>
        <p:nvSpPr>
          <p:cNvPr id="24" name="Textfeld 23"/>
          <p:cNvSpPr txBox="1"/>
          <p:nvPr userDrawn="1"/>
        </p:nvSpPr>
        <p:spPr>
          <a:xfrm>
            <a:off x="5370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S</a:t>
            </a:r>
          </a:p>
        </p:txBody>
      </p:sp>
      <p:sp>
        <p:nvSpPr>
          <p:cNvPr id="25" name="Textfeld 24"/>
          <p:cNvSpPr txBox="1"/>
          <p:nvPr userDrawn="1"/>
        </p:nvSpPr>
        <p:spPr>
          <a:xfrm>
            <a:off x="10704600" y="3191099"/>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W</a:t>
            </a:r>
          </a:p>
        </p:txBody>
      </p:sp>
      <p:sp>
        <p:nvSpPr>
          <p:cNvPr id="26" name="Textfeld 25"/>
          <p:cNvSpPr txBox="1"/>
          <p:nvPr userDrawn="1"/>
        </p:nvSpPr>
        <p:spPr>
          <a:xfrm>
            <a:off x="5370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O</a:t>
            </a:r>
          </a:p>
        </p:txBody>
      </p:sp>
      <p:sp>
        <p:nvSpPr>
          <p:cNvPr id="27" name="Textfeld 26"/>
          <p:cNvSpPr txBox="1"/>
          <p:nvPr userDrawn="1"/>
        </p:nvSpPr>
        <p:spPr>
          <a:xfrm>
            <a:off x="10704600" y="5172842"/>
            <a:ext cx="648000" cy="653043"/>
          </a:xfrm>
          <a:prstGeom prst="rect">
            <a:avLst/>
          </a:prstGeom>
          <a:noFill/>
        </p:spPr>
        <p:txBody>
          <a:bodyPr wrap="none" lIns="0" tIns="0" rIns="0" bIns="0" rtlCol="0" anchor="b" anchorCtr="0">
            <a:noAutofit/>
          </a:bodyPr>
          <a:lstStyle/>
          <a:p>
            <a:pPr algn="r"/>
            <a:r>
              <a:rPr lang="en-US" sz="4800" b="1" dirty="0">
                <a:solidFill>
                  <a:schemeClr val="bg1">
                    <a:lumMod val="75000"/>
                  </a:schemeClr>
                </a:solidFill>
              </a:rPr>
              <a:t>R</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 Columns: Image and Text">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61740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902212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8"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2"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9"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3"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2"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Tree>
    <p:extLst>
      <p:ext uri="{BB962C8B-B14F-4D97-AF65-F5344CB8AC3E}">
        <p14:creationId xmlns:p14="http://schemas.microsoft.com/office/powerpoint/2010/main" val="4856724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umns: Text and Image">
    <p:spTree>
      <p:nvGrpSpPr>
        <p:cNvPr id="1" name=""/>
        <p:cNvGrpSpPr/>
        <p:nvPr/>
      </p:nvGrpSpPr>
      <p:grpSpPr>
        <a:xfrm>
          <a:off x="0" y="0"/>
          <a:ext cx="0" cy="0"/>
          <a:chOff x="0" y="0"/>
          <a:chExt cx="0" cy="0"/>
        </a:xfrm>
      </p:grpSpPr>
      <p:sp>
        <p:nvSpPr>
          <p:cNvPr id="12"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4"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0" name="Inhaltsplatzhalter 1"/>
          <p:cNvSpPr>
            <a:spLocks noGrp="1"/>
          </p:cNvSpPr>
          <p:nvPr>
            <p:ph sz="half" idx="1" hasCustomPrompt="1"/>
          </p:nvPr>
        </p:nvSpPr>
        <p:spPr>
          <a:xfrm>
            <a:off x="838200" y="2015999"/>
            <a:ext cx="5180400" cy="3809887"/>
          </a:xfrm>
        </p:spPr>
        <p:txBody>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5"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17"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571912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nd Quot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6172201"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9" name="Eine Ecke des Rechtecks abrunden 16"/>
          <p:cNvSpPr/>
          <p:nvPr userDrawn="1"/>
        </p:nvSpPr>
        <p:spPr>
          <a:xfrm flipV="1">
            <a:off x="837601" y="2015998"/>
            <a:ext cx="5181000" cy="3809884"/>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029772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and Image">
    <p:spTree>
      <p:nvGrpSpPr>
        <p:cNvPr id="1" name=""/>
        <p:cNvGrpSpPr/>
        <p:nvPr/>
      </p:nvGrpSpPr>
      <p:grpSpPr>
        <a:xfrm>
          <a:off x="0" y="0"/>
          <a:ext cx="0" cy="0"/>
          <a:chOff x="0" y="0"/>
          <a:chExt cx="0" cy="0"/>
        </a:xfrm>
      </p:grpSpPr>
      <p:sp>
        <p:nvSpPr>
          <p:cNvPr id="14"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5"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3" name="Inhaltsplatzhalter 1"/>
          <p:cNvSpPr>
            <a:spLocks noGrp="1"/>
          </p:cNvSpPr>
          <p:nvPr>
            <p:ph sz="half" idx="1" hasCustomPrompt="1"/>
          </p:nvPr>
        </p:nvSpPr>
        <p:spPr>
          <a:xfrm>
            <a:off x="838200" y="2015999"/>
            <a:ext cx="5180400" cy="3809887"/>
          </a:xfrm>
        </p:spPr>
        <p:txBody>
          <a:bodyPr anchor="ctr">
            <a:normAutofit/>
          </a:bodyPr>
          <a:lstStyle>
            <a:lvl1pPr marL="0" indent="0">
              <a:buNone/>
              <a:defRPr sz="1800">
                <a:solidFill>
                  <a:schemeClr val="accent3"/>
                </a:solidFill>
              </a:defRPr>
            </a:lvl1pPr>
          </a:lstStyle>
          <a:p>
            <a:pPr lvl="0"/>
            <a:r>
              <a:rPr lang="en-US" noProof="0" dirty="0"/>
              <a:t>This is an example of intro text that is 18pt. This text should be no more than the length of this text.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6" name="TITLE"/>
          <p:cNvSpPr>
            <a:spLocks noGrp="1"/>
          </p:cNvSpPr>
          <p:nvPr>
            <p:ph type="title" hasCustomPrompt="1"/>
          </p:nvPr>
        </p:nvSpPr>
        <p:spPr>
          <a:xfrm>
            <a:off x="838200" y="720000"/>
            <a:ext cx="10515600" cy="540000"/>
          </a:xfrm>
        </p:spPr>
        <p:txBody>
          <a:bodyPr/>
          <a:lstStyle>
            <a:lvl1pPr>
              <a:defRPr cap="none"/>
            </a:lvl1pPr>
          </a:lstStyle>
          <a:p>
            <a:r>
              <a:rPr lang="en-US" noProof="0" dirty="0"/>
              <a:t>Title (Arial 28pt)</a:t>
            </a:r>
          </a:p>
        </p:txBody>
      </p:sp>
      <p:sp>
        <p:nvSpPr>
          <p:cNvPr id="8" name="Eine Ecke des Rechtecks abrunden 16"/>
          <p:cNvSpPr/>
          <p:nvPr userDrawn="1"/>
        </p:nvSpPr>
        <p:spPr>
          <a:xfrm flipV="1">
            <a:off x="6172201" y="2015997"/>
            <a:ext cx="5180400" cy="3809885"/>
          </a:xfrm>
          <a:prstGeom prst="round1Rect">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391825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rge Image and 3 Columns Text">
    <p:spTree>
      <p:nvGrpSpPr>
        <p:cNvPr id="1" name=""/>
        <p:cNvGrpSpPr/>
        <p:nvPr/>
      </p:nvGrpSpPr>
      <p:grpSpPr>
        <a:xfrm>
          <a:off x="0" y="0"/>
          <a:ext cx="0" cy="0"/>
          <a:chOff x="0" y="0"/>
          <a:chExt cx="0" cy="0"/>
        </a:xfrm>
      </p:grpSpPr>
      <p:sp>
        <p:nvSpPr>
          <p:cNvPr id="12"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4" name="Foliennummernplatzhalter"/>
          <p:cNvSpPr>
            <a:spLocks noGrp="1"/>
          </p:cNvSpPr>
          <p:nvPr>
            <p:ph type="sldNum" sz="quarter" idx="11"/>
          </p:nvPr>
        </p:nvSpPr>
        <p:spPr/>
        <p:txBody>
          <a:bodyPr/>
          <a:lstStyle/>
          <a:p>
            <a:fld id="{BB7F249F-CCCE-DA49-A761-E31751E19E88}" type="slidenum">
              <a:rPr lang="en-US" noProof="0" smtClean="0"/>
              <a:pPr/>
              <a:t>‹#›</a:t>
            </a:fld>
            <a:endParaRPr lang="en-US" noProof="0" dirty="0"/>
          </a:p>
        </p:txBody>
      </p:sp>
      <p:sp>
        <p:nvSpPr>
          <p:cNvPr id="3" name="Fußzeilenplatzhalter"/>
          <p:cNvSpPr>
            <a:spLocks noGrp="1"/>
          </p:cNvSpPr>
          <p:nvPr>
            <p:ph type="ftr" sz="quarter" idx="10"/>
          </p:nvPr>
        </p:nvSpPr>
        <p:spPr/>
        <p:txBody>
          <a:bodyPr/>
          <a:lstStyle/>
          <a:p>
            <a:r>
              <a:rPr lang="en-US" noProof="0" dirty="0"/>
              <a:t>Confidential</a:t>
            </a:r>
          </a:p>
        </p:txBody>
      </p:sp>
      <p:sp>
        <p:nvSpPr>
          <p:cNvPr id="17" name="Textplatzhalter 3"/>
          <p:cNvSpPr>
            <a:spLocks noGrp="1"/>
          </p:cNvSpPr>
          <p:nvPr>
            <p:ph type="body" sz="quarter" idx="36" hasCustomPrompt="1"/>
          </p:nvPr>
        </p:nvSpPr>
        <p:spPr>
          <a:xfrm>
            <a:off x="7963396"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6" name="Textplatzhalter 2"/>
          <p:cNvSpPr>
            <a:spLocks noGrp="1"/>
          </p:cNvSpPr>
          <p:nvPr>
            <p:ph type="body" sz="quarter" idx="35" hasCustomPrompt="1"/>
          </p:nvPr>
        </p:nvSpPr>
        <p:spPr>
          <a:xfrm>
            <a:off x="4400798"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15" name="Textplatzhalter 1"/>
          <p:cNvSpPr>
            <a:spLocks noGrp="1"/>
          </p:cNvSpPr>
          <p:nvPr>
            <p:ph type="body" sz="quarter" idx="34" hasCustomPrompt="1"/>
          </p:nvPr>
        </p:nvSpPr>
        <p:spPr>
          <a:xfrm>
            <a:off x="838200" y="3703298"/>
            <a:ext cx="3384000" cy="2122587"/>
          </a:xfrm>
        </p:spPr>
        <p:txBody>
          <a:bodyPr/>
          <a:lstStyle>
            <a:lvl1pPr>
              <a:defRPr sz="1600" baseline="0"/>
            </a:lvl1pPr>
            <a:lvl2pPr>
              <a:defRPr sz="1400" baseline="0"/>
            </a:lvl2pPr>
            <a:lvl3pPr>
              <a:defRPr sz="1400" baseline="0"/>
            </a:lvl3pPr>
            <a:lvl4pPr>
              <a:defRPr sz="1200" baseline="0"/>
            </a:lvl4pPr>
            <a:lvl5pPr>
              <a:defRPr sz="1200" baseline="0"/>
            </a:lvl5pPr>
          </a:lstStyle>
          <a:p>
            <a:pPr lvl="0"/>
            <a:r>
              <a:rPr lang="en-US" noProof="0" dirty="0"/>
              <a:t>First level text (Arial 16pt)</a:t>
            </a:r>
          </a:p>
          <a:p>
            <a:pPr lvl="1"/>
            <a:r>
              <a:rPr lang="en-US" noProof="0" dirty="0"/>
              <a:t>Second level (Arial 14pt)</a:t>
            </a:r>
          </a:p>
          <a:p>
            <a:pPr lvl="2"/>
            <a:r>
              <a:rPr lang="en-US" noProof="0" dirty="0"/>
              <a:t>Third level (Arial 14pt)</a:t>
            </a:r>
          </a:p>
          <a:p>
            <a:pPr lvl="3"/>
            <a:r>
              <a:rPr lang="en-US" noProof="0" dirty="0"/>
              <a:t>Fourth level (Arial 12pt)</a:t>
            </a:r>
          </a:p>
          <a:p>
            <a:pPr lvl="4"/>
            <a:r>
              <a:rPr lang="en-US" noProof="0" dirty="0"/>
              <a:t>Fifth level (Arial 12pt)</a:t>
            </a:r>
          </a:p>
        </p:txBody>
      </p:sp>
      <p:sp>
        <p:nvSpPr>
          <p:cNvPr id="9"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1876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rge Image and Quote">
    <p:spTree>
      <p:nvGrpSpPr>
        <p:cNvPr id="1" name=""/>
        <p:cNvGrpSpPr/>
        <p:nvPr/>
      </p:nvGrpSpPr>
      <p:grpSpPr>
        <a:xfrm>
          <a:off x="0" y="0"/>
          <a:ext cx="0" cy="0"/>
          <a:chOff x="0" y="0"/>
          <a:chExt cx="0" cy="0"/>
        </a:xfrm>
      </p:grpSpPr>
      <p:sp>
        <p:nvSpPr>
          <p:cNvPr id="11"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2"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9" name="Eine Ecke des Rechtecks abrunden 8"/>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5"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8"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4" name="Freihandform 13"/>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390883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Alt Large Image and Quote">
    <p:spTree>
      <p:nvGrpSpPr>
        <p:cNvPr id="1" name=""/>
        <p:cNvGrpSpPr/>
        <p:nvPr/>
      </p:nvGrpSpPr>
      <p:grpSpPr>
        <a:xfrm>
          <a:off x="0" y="0"/>
          <a:ext cx="0" cy="0"/>
          <a:chOff x="0" y="0"/>
          <a:chExt cx="0" cy="0"/>
        </a:xfrm>
      </p:grpSpPr>
      <p:sp>
        <p:nvSpPr>
          <p:cNvPr id="20" name="Foliennummernplatzhalter"/>
          <p:cNvSpPr>
            <a:spLocks noGrp="1"/>
          </p:cNvSpPr>
          <p:nvPr>
            <p:ph type="sldNum" sz="quarter" idx="11"/>
          </p:nvPr>
        </p:nvSpPr>
        <p:spPr>
          <a:xfrm>
            <a:off x="10993800" y="6452600"/>
            <a:ext cx="360000" cy="180000"/>
          </a:xfrm>
        </p:spPr>
        <p:txBody>
          <a:bodyPr/>
          <a:lstStyle/>
          <a:p>
            <a:fld id="{BB7F249F-CCCE-DA49-A761-E31751E19E88}" type="slidenum">
              <a:rPr lang="en-US" noProof="0" smtClean="0"/>
              <a:pPr/>
              <a:t>‹#›</a:t>
            </a:fld>
            <a:endParaRPr lang="en-US" noProof="0" dirty="0"/>
          </a:p>
        </p:txBody>
      </p:sp>
      <p:sp>
        <p:nvSpPr>
          <p:cNvPr id="21" name="Fußzeilenplatzhalter"/>
          <p:cNvSpPr>
            <a:spLocks noGrp="1"/>
          </p:cNvSpPr>
          <p:nvPr>
            <p:ph type="ftr" sz="quarter" idx="10"/>
          </p:nvPr>
        </p:nvSpPr>
        <p:spPr>
          <a:xfrm>
            <a:off x="4369200" y="6452600"/>
            <a:ext cx="6624600" cy="180000"/>
          </a:xfrm>
        </p:spPr>
        <p:txBody>
          <a:bodyPr/>
          <a:lstStyle/>
          <a:p>
            <a:r>
              <a:rPr lang="en-US" noProof="0" dirty="0"/>
              <a:t>Confidential</a:t>
            </a:r>
          </a:p>
        </p:txBody>
      </p:sp>
      <p:sp>
        <p:nvSpPr>
          <p:cNvPr id="18" name="Content"/>
          <p:cNvSpPr>
            <a:spLocks noGrp="1"/>
          </p:cNvSpPr>
          <p:nvPr>
            <p:ph sz="half" idx="1" hasCustomPrompt="1"/>
          </p:nvPr>
        </p:nvSpPr>
        <p:spPr>
          <a:xfrm>
            <a:off x="838200" y="3919300"/>
            <a:ext cx="10515600" cy="1906587"/>
          </a:xfrm>
        </p:spPr>
        <p:txBody>
          <a:bodyPr lIns="720000" rIns="720000" anchor="ctr">
            <a:normAutofit/>
          </a:bodyPr>
          <a:lstStyle>
            <a:lvl1pPr marL="0" indent="0" algn="ctr">
              <a:buNone/>
              <a:defRPr sz="1800" b="0">
                <a:solidFill>
                  <a:schemeClr val="accent3"/>
                </a:solidFill>
              </a:defRPr>
            </a:lvl1pPr>
            <a:lvl2pPr marL="179996" indent="0">
              <a:buNone/>
              <a:defRPr/>
            </a:lvl2pPr>
            <a:lvl3pPr marL="359991" indent="0">
              <a:buNone/>
              <a:defRPr/>
            </a:lvl3pPr>
            <a:lvl4pPr marL="539987" indent="0">
              <a:buNone/>
              <a:defRPr/>
            </a:lvl4pPr>
            <a:lvl5pPr marL="719982" indent="0">
              <a:buNone/>
              <a:defRPr/>
            </a:lvl5pPr>
          </a:lstStyle>
          <a:p>
            <a:pPr lvl="0"/>
            <a:r>
              <a:rPr lang="en-US" noProof="0" dirty="0"/>
              <a:t>This is an example of intro text that is 18pt. This text should be no more than the length of this text*</a:t>
            </a:r>
          </a:p>
        </p:txBody>
      </p:sp>
      <p:sp>
        <p:nvSpPr>
          <p:cNvPr id="13" name="Eine Ecke des Rechtecks abrunden 12"/>
          <p:cNvSpPr/>
          <p:nvPr userDrawn="1"/>
        </p:nvSpPr>
        <p:spPr>
          <a:xfrm flipV="1">
            <a:off x="0" y="0"/>
            <a:ext cx="12192000" cy="2286000"/>
          </a:xfrm>
          <a:prstGeom prst="round1Rect">
            <a:avLst>
              <a:gd name="adj" fmla="val 35543"/>
            </a:avLst>
          </a:pr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11" name="SUBLINE"/>
          <p:cNvSpPr>
            <a:spLocks noGrp="1"/>
          </p:cNvSpPr>
          <p:nvPr>
            <p:ph type="body" sz="quarter" idx="13" hasCustomPrompt="1"/>
          </p:nvPr>
        </p:nvSpPr>
        <p:spPr>
          <a:xfrm>
            <a:off x="838800" y="3163300"/>
            <a:ext cx="10515600" cy="360000"/>
          </a:xfrm>
          <a:prstGeom prst="rect">
            <a:avLst/>
          </a:prstGeom>
        </p:spPr>
        <p:txBody>
          <a:bodyPr>
            <a:noAutofit/>
          </a:bodyPr>
          <a:lstStyle>
            <a:lvl1pPr algn="l">
              <a:buNone/>
              <a:defRPr lang="en-US" sz="1600" b="0" i="1" kern="1200" cap="none" baseline="0" dirty="0" smtClean="0">
                <a:solidFill>
                  <a:schemeClr val="tx1"/>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24" name="TITLE"/>
          <p:cNvSpPr>
            <a:spLocks noGrp="1"/>
          </p:cNvSpPr>
          <p:nvPr>
            <p:ph type="title" hasCustomPrompt="1"/>
          </p:nvPr>
        </p:nvSpPr>
        <p:spPr>
          <a:xfrm>
            <a:off x="838200" y="2623300"/>
            <a:ext cx="10515600" cy="540000"/>
          </a:xfrm>
        </p:spPr>
        <p:txBody>
          <a:bodyPr/>
          <a:lstStyle>
            <a:lvl1pPr algn="l">
              <a:defRPr cap="none"/>
            </a:lvl1pPr>
          </a:lstStyle>
          <a:p>
            <a:r>
              <a:rPr lang="en-US" noProof="0" dirty="0"/>
              <a:t>Title (Arial 28pt)</a:t>
            </a:r>
          </a:p>
        </p:txBody>
      </p:sp>
      <p:sp>
        <p:nvSpPr>
          <p:cNvPr id="12" name="Freihandform 11"/>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63781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rganization chart">
    <p:spTree>
      <p:nvGrpSpPr>
        <p:cNvPr id="1" name=""/>
        <p:cNvGrpSpPr/>
        <p:nvPr/>
      </p:nvGrpSpPr>
      <p:grpSpPr>
        <a:xfrm>
          <a:off x="0" y="0"/>
          <a:ext cx="0" cy="0"/>
          <a:chOff x="0" y="0"/>
          <a:chExt cx="0" cy="0"/>
        </a:xfrm>
      </p:grpSpPr>
      <p:sp>
        <p:nvSpPr>
          <p:cNvPr id="96" name="Eine Ecke des Rechtecks abrunden 95"/>
          <p:cNvSpPr/>
          <p:nvPr userDrawn="1"/>
        </p:nvSpPr>
        <p:spPr>
          <a:xfrm flipV="1">
            <a:off x="9174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Eine Ecke des Rechtecks abrunden 94"/>
          <p:cNvSpPr/>
          <p:nvPr userDrawn="1"/>
        </p:nvSpPr>
        <p:spPr>
          <a:xfrm flipV="1">
            <a:off x="9174001"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Eine Ecke des Rechtecks abrunden 93"/>
          <p:cNvSpPr/>
          <p:nvPr userDrawn="1"/>
        </p:nvSpPr>
        <p:spPr>
          <a:xfrm flipV="1">
            <a:off x="6546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Eine Ecke des Rechtecks abrunden 92"/>
          <p:cNvSpPr/>
          <p:nvPr userDrawn="1"/>
        </p:nvSpPr>
        <p:spPr>
          <a:xfrm flipV="1">
            <a:off x="3918001" y="557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 name="Eine Ecke des Rechtecks abrunden 91"/>
          <p:cNvSpPr/>
          <p:nvPr userDrawn="1"/>
        </p:nvSpPr>
        <p:spPr>
          <a:xfrm flipV="1">
            <a:off x="3918001" y="485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Eine Ecke des Rechtecks abrunden 90"/>
          <p:cNvSpPr/>
          <p:nvPr userDrawn="1"/>
        </p:nvSpPr>
        <p:spPr>
          <a:xfrm flipV="1">
            <a:off x="1290001" y="413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Eine Ecke des Rechtecks abrunden 72"/>
          <p:cNvSpPr/>
          <p:nvPr userDrawn="1"/>
        </p:nvSpPr>
        <p:spPr>
          <a:xfrm flipV="1">
            <a:off x="1290000" y="3416715"/>
            <a:ext cx="2087999" cy="540000"/>
          </a:xfrm>
          <a:prstGeom prst="round1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Eine Ecke des Rechtecks abrunden 58"/>
          <p:cNvSpPr/>
          <p:nvPr userDrawn="1"/>
        </p:nvSpPr>
        <p:spPr>
          <a:xfrm flipV="1">
            <a:off x="4872001" y="1800000"/>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Eine Ecke des Rechtecks abrunden 56"/>
          <p:cNvSpPr/>
          <p:nvPr userDrawn="1"/>
        </p:nvSpPr>
        <p:spPr>
          <a:xfrm flipV="1">
            <a:off x="6186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Eine Ecke des Rechtecks abrunden 54"/>
          <p:cNvSpPr/>
          <p:nvPr userDrawn="1"/>
        </p:nvSpPr>
        <p:spPr>
          <a:xfrm flipV="1">
            <a:off x="3558001" y="413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Eine Ecke des Rechtecks abrunden 52"/>
          <p:cNvSpPr/>
          <p:nvPr userDrawn="1"/>
        </p:nvSpPr>
        <p:spPr>
          <a:xfrm flipV="1">
            <a:off x="3558001" y="341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Eine Ecke des Rechtecks abrunden 51"/>
          <p:cNvSpPr/>
          <p:nvPr userDrawn="1"/>
        </p:nvSpPr>
        <p:spPr>
          <a:xfrm flipV="1">
            <a:off x="8814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Eine Ecke des Rechtecks abrunden 50"/>
          <p:cNvSpPr/>
          <p:nvPr userDrawn="1"/>
        </p:nvSpPr>
        <p:spPr>
          <a:xfrm flipV="1">
            <a:off x="6186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Eine Ecke des Rechtecks abrunden 49"/>
          <p:cNvSpPr/>
          <p:nvPr userDrawn="1"/>
        </p:nvSpPr>
        <p:spPr>
          <a:xfrm flipV="1">
            <a:off x="3558001" y="2696715"/>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Eine Ecke des Rechtecks abrunden 48"/>
          <p:cNvSpPr/>
          <p:nvPr userDrawn="1"/>
        </p:nvSpPr>
        <p:spPr>
          <a:xfrm flipV="1">
            <a:off x="930000" y="2697303"/>
            <a:ext cx="2447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r>
              <a:rPr lang="en-US" noProof="0" dirty="0"/>
              <a:t>Confidential</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dirty="0"/>
              <a:t>Title (Arial 28pt)</a:t>
            </a:r>
          </a:p>
        </p:txBody>
      </p:sp>
      <p:sp>
        <p:nvSpPr>
          <p:cNvPr id="44" name="Text Placeholder 4"/>
          <p:cNvSpPr>
            <a:spLocks noGrp="1"/>
          </p:cNvSpPr>
          <p:nvPr>
            <p:ph type="body" sz="quarter" idx="30" hasCustomPrompt="1"/>
          </p:nvPr>
        </p:nvSpPr>
        <p:spPr>
          <a:xfrm>
            <a:off x="3558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5" name="Text Placeholder 4"/>
          <p:cNvSpPr>
            <a:spLocks noGrp="1"/>
          </p:cNvSpPr>
          <p:nvPr>
            <p:ph type="body" sz="quarter" idx="44" hasCustomPrompt="1"/>
          </p:nvPr>
        </p:nvSpPr>
        <p:spPr>
          <a:xfrm>
            <a:off x="930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6" name="Text Placeholder 4"/>
          <p:cNvSpPr>
            <a:spLocks noGrp="1"/>
          </p:cNvSpPr>
          <p:nvPr>
            <p:ph type="body" sz="quarter" idx="45" hasCustomPrompt="1"/>
          </p:nvPr>
        </p:nvSpPr>
        <p:spPr>
          <a:xfrm>
            <a:off x="8814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7" name="Text Placeholder 4"/>
          <p:cNvSpPr>
            <a:spLocks noGrp="1"/>
          </p:cNvSpPr>
          <p:nvPr>
            <p:ph type="body" sz="quarter" idx="46" hasCustomPrompt="1"/>
          </p:nvPr>
        </p:nvSpPr>
        <p:spPr>
          <a:xfrm>
            <a:off x="6186000" y="269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48" name="Text Placeholder 4"/>
          <p:cNvSpPr>
            <a:spLocks noGrp="1"/>
          </p:cNvSpPr>
          <p:nvPr>
            <p:ph type="body" sz="quarter" idx="47" hasCustomPrompt="1"/>
          </p:nvPr>
        </p:nvSpPr>
        <p:spPr>
          <a:xfrm>
            <a:off x="4872000" y="1800000"/>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4" name="Text Placeholder 4"/>
          <p:cNvSpPr>
            <a:spLocks noGrp="1"/>
          </p:cNvSpPr>
          <p:nvPr>
            <p:ph type="body" sz="quarter" idx="48" hasCustomPrompt="1"/>
          </p:nvPr>
        </p:nvSpPr>
        <p:spPr>
          <a:xfrm>
            <a:off x="3558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6" name="Text Placeholder 4"/>
          <p:cNvSpPr>
            <a:spLocks noGrp="1"/>
          </p:cNvSpPr>
          <p:nvPr>
            <p:ph type="body" sz="quarter" idx="49" hasCustomPrompt="1"/>
          </p:nvPr>
        </p:nvSpPr>
        <p:spPr>
          <a:xfrm>
            <a:off x="3558000" y="413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58" name="Text Placeholder 4"/>
          <p:cNvSpPr>
            <a:spLocks noGrp="1"/>
          </p:cNvSpPr>
          <p:nvPr>
            <p:ph type="body" sz="quarter" idx="50" hasCustomPrompt="1"/>
          </p:nvPr>
        </p:nvSpPr>
        <p:spPr>
          <a:xfrm>
            <a:off x="3918000" y="485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0" name="Text Placeholder 4"/>
          <p:cNvSpPr>
            <a:spLocks noGrp="1"/>
          </p:cNvSpPr>
          <p:nvPr>
            <p:ph type="body" sz="quarter" idx="51" hasCustomPrompt="1"/>
          </p:nvPr>
        </p:nvSpPr>
        <p:spPr>
          <a:xfrm>
            <a:off x="3918000" y="557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1" name="Text Placeholder 4"/>
          <p:cNvSpPr>
            <a:spLocks noGrp="1"/>
          </p:cNvSpPr>
          <p:nvPr>
            <p:ph type="body" sz="quarter" idx="52" hasCustomPrompt="1"/>
          </p:nvPr>
        </p:nvSpPr>
        <p:spPr>
          <a:xfrm>
            <a:off x="6186000" y="3416715"/>
            <a:ext cx="2448000" cy="540000"/>
          </a:xfrm>
          <a:prstGeom prst="rect">
            <a:avLst/>
          </a:prstGeom>
          <a:noFill/>
          <a:ln>
            <a:noFill/>
          </a:ln>
        </p:spPr>
        <p:txBody>
          <a:bodyPr vert="horz" bIns="36000" anchor="ctr" anchorCtr="0"/>
          <a:lstStyle>
            <a:lvl1pPr marL="0" indent="0" algn="ctr">
              <a:spcBef>
                <a:spcPts val="0"/>
              </a:spcBef>
              <a:buNone/>
              <a:defRPr sz="1400" b="0" i="0">
                <a:ln>
                  <a:noFill/>
                </a:ln>
                <a:solidFill>
                  <a:srgbClr val="FFFFFF"/>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2" name="Text Placeholder 4"/>
          <p:cNvSpPr>
            <a:spLocks noGrp="1"/>
          </p:cNvSpPr>
          <p:nvPr>
            <p:ph type="body" sz="quarter" idx="53" hasCustomPrompt="1"/>
          </p:nvPr>
        </p:nvSpPr>
        <p:spPr>
          <a:xfrm>
            <a:off x="6546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3" name="Text Placeholder 4"/>
          <p:cNvSpPr>
            <a:spLocks noGrp="1"/>
          </p:cNvSpPr>
          <p:nvPr>
            <p:ph type="body" sz="quarter" idx="54" hasCustomPrompt="1"/>
          </p:nvPr>
        </p:nvSpPr>
        <p:spPr>
          <a:xfrm>
            <a:off x="9174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4" name="Text Placeholder 4"/>
          <p:cNvSpPr>
            <a:spLocks noGrp="1"/>
          </p:cNvSpPr>
          <p:nvPr>
            <p:ph type="body" sz="quarter" idx="55" hasCustomPrompt="1"/>
          </p:nvPr>
        </p:nvSpPr>
        <p:spPr>
          <a:xfrm>
            <a:off x="9174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5" name="Text Placeholder 4"/>
          <p:cNvSpPr>
            <a:spLocks noGrp="1"/>
          </p:cNvSpPr>
          <p:nvPr>
            <p:ph type="body" sz="quarter" idx="56" hasCustomPrompt="1"/>
          </p:nvPr>
        </p:nvSpPr>
        <p:spPr>
          <a:xfrm>
            <a:off x="1290000" y="341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sp>
        <p:nvSpPr>
          <p:cNvPr id="66" name="Text Placeholder 4"/>
          <p:cNvSpPr>
            <a:spLocks noGrp="1"/>
          </p:cNvSpPr>
          <p:nvPr>
            <p:ph type="body" sz="quarter" idx="57" hasCustomPrompt="1"/>
          </p:nvPr>
        </p:nvSpPr>
        <p:spPr>
          <a:xfrm>
            <a:off x="1290000" y="4136715"/>
            <a:ext cx="2088000" cy="540000"/>
          </a:xfrm>
          <a:prstGeom prst="rect">
            <a:avLst/>
          </a:prstGeom>
          <a:noFill/>
          <a:ln>
            <a:noFill/>
          </a:ln>
        </p:spPr>
        <p:txBody>
          <a:bodyPr vert="horz" bIns="36000" anchor="ctr" anchorCtr="0"/>
          <a:lstStyle>
            <a:lvl1pPr marL="0" indent="0" algn="ctr">
              <a:spcBef>
                <a:spcPts val="0"/>
              </a:spcBef>
              <a:buNone/>
              <a:defRPr sz="1400" b="0" i="0">
                <a:ln>
                  <a:noFill/>
                </a:ln>
                <a:solidFill>
                  <a:schemeClr val="bg1">
                    <a:lumMod val="50000"/>
                  </a:schemeClr>
                </a:solidFill>
                <a:latin typeface="Arial" charset="0"/>
                <a:ea typeface="Arial" charset="0"/>
                <a:cs typeface="Arial" charset="0"/>
              </a:defRPr>
            </a:lvl1pPr>
          </a:lstStyle>
          <a:p>
            <a:pPr lvl="0"/>
            <a:r>
              <a:rPr lang="en-US" noProof="0" dirty="0"/>
              <a:t>Line one</a:t>
            </a:r>
            <a:br>
              <a:rPr lang="en-US" noProof="0" dirty="0"/>
            </a:br>
            <a:r>
              <a:rPr lang="en-US" noProof="0" dirty="0"/>
              <a:t>line two</a:t>
            </a:r>
          </a:p>
        </p:txBody>
      </p:sp>
      <p:grpSp>
        <p:nvGrpSpPr>
          <p:cNvPr id="78" name="Gruppierung 77"/>
          <p:cNvGrpSpPr/>
          <p:nvPr userDrawn="1"/>
        </p:nvGrpSpPr>
        <p:grpSpPr>
          <a:xfrm>
            <a:off x="1110000" y="3236715"/>
            <a:ext cx="180000" cy="1170000"/>
            <a:chOff x="1110000" y="3236715"/>
            <a:chExt cx="180000" cy="1170000"/>
          </a:xfrm>
        </p:grpSpPr>
        <p:cxnSp>
          <p:nvCxnSpPr>
            <p:cNvPr id="4" name="Gerade Verbindung 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6" name="Gerade Verbindung 5"/>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7" name="Gerade Verbindung 66"/>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cxnSp>
        <p:nvCxnSpPr>
          <p:cNvPr id="68" name="Gerade Verbindung 67"/>
          <p:cNvCxnSpPr/>
          <p:nvPr userDrawn="1"/>
        </p:nvCxnSpPr>
        <p:spPr>
          <a:xfrm flipV="1">
            <a:off x="2154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9" name="Gerade Verbindung 68"/>
          <p:cNvCxnSpPr/>
          <p:nvPr userDrawn="1"/>
        </p:nvCxnSpPr>
        <p:spPr>
          <a:xfrm flipV="1">
            <a:off x="4782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69"/>
          <p:cNvCxnSpPr/>
          <p:nvPr userDrawn="1"/>
        </p:nvCxnSpPr>
        <p:spPr>
          <a:xfrm flipV="1">
            <a:off x="7410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1" name="Gerade Verbindung 70"/>
          <p:cNvCxnSpPr/>
          <p:nvPr userDrawn="1"/>
        </p:nvCxnSpPr>
        <p:spPr>
          <a:xfrm flipV="1">
            <a:off x="10038000" y="2516715"/>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2" name="Gerade Verbindung 71"/>
          <p:cNvCxnSpPr/>
          <p:nvPr userDrawn="1"/>
        </p:nvCxnSpPr>
        <p:spPr>
          <a:xfrm flipH="1">
            <a:off x="2154000" y="2516715"/>
            <a:ext cx="7884000" cy="1"/>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74" name="Gerade Verbindung 73"/>
          <p:cNvCxnSpPr/>
          <p:nvPr userDrawn="1"/>
        </p:nvCxnSpPr>
        <p:spPr>
          <a:xfrm flipV="1">
            <a:off x="6096000" y="2336715"/>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Gerade Verbindung 74"/>
          <p:cNvCxnSpPr/>
          <p:nvPr userDrawn="1"/>
        </p:nvCxnSpPr>
        <p:spPr>
          <a:xfrm flipV="1">
            <a:off x="4782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6" name="Gerade Verbindung 75"/>
          <p:cNvCxnSpPr/>
          <p:nvPr userDrawn="1"/>
        </p:nvCxnSpPr>
        <p:spPr>
          <a:xfrm flipV="1">
            <a:off x="4782000" y="395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77" name="Gerade Verbindung 76"/>
          <p:cNvCxnSpPr/>
          <p:nvPr userDrawn="1"/>
        </p:nvCxnSpPr>
        <p:spPr>
          <a:xfrm flipV="1">
            <a:off x="7410000" y="3236715"/>
            <a:ext cx="0" cy="180000"/>
          </a:xfrm>
          <a:prstGeom prst="line">
            <a:avLst/>
          </a:prstGeom>
          <a:ln w="12700" cap="rnd">
            <a:solidFill>
              <a:schemeClr val="tx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79" name="Gruppierung 78"/>
          <p:cNvGrpSpPr/>
          <p:nvPr userDrawn="1"/>
        </p:nvGrpSpPr>
        <p:grpSpPr>
          <a:xfrm>
            <a:off x="3738000" y="4676715"/>
            <a:ext cx="180000" cy="1170000"/>
            <a:chOff x="1110000" y="3236715"/>
            <a:chExt cx="180000" cy="1170000"/>
          </a:xfrm>
        </p:grpSpPr>
        <p:cxnSp>
          <p:nvCxnSpPr>
            <p:cNvPr id="80" name="Gerade Verbindung 79"/>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1" name="Gerade Verbindung 80"/>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3" name="Gruppierung 82"/>
          <p:cNvGrpSpPr/>
          <p:nvPr userDrawn="1"/>
        </p:nvGrpSpPr>
        <p:grpSpPr>
          <a:xfrm>
            <a:off x="8994000" y="3236715"/>
            <a:ext cx="180000" cy="1170000"/>
            <a:chOff x="1110000" y="3236715"/>
            <a:chExt cx="180000" cy="1170000"/>
          </a:xfrm>
        </p:grpSpPr>
        <p:cxnSp>
          <p:nvCxnSpPr>
            <p:cNvPr id="84" name="Gerade Verbindung 83"/>
            <p:cNvCxnSpPr/>
            <p:nvPr userDrawn="1"/>
          </p:nvCxnSpPr>
          <p:spPr>
            <a:xfrm flipH="1" flipV="1">
              <a:off x="1110000" y="4402862"/>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5" name="Gerade Verbindung 84"/>
            <p:cNvCxnSpPr/>
            <p:nvPr userDrawn="1"/>
          </p:nvCxnSpPr>
          <p:spPr>
            <a:xfrm flipV="1">
              <a:off x="1110000" y="3236715"/>
              <a:ext cx="0" cy="1166147"/>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6" name="Gerade Verbindung 85"/>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nvGrpSpPr>
          <p:cNvPr id="87" name="Gruppierung 86"/>
          <p:cNvGrpSpPr/>
          <p:nvPr userDrawn="1"/>
        </p:nvGrpSpPr>
        <p:grpSpPr>
          <a:xfrm>
            <a:off x="6366000" y="3956716"/>
            <a:ext cx="180000" cy="451926"/>
            <a:chOff x="1110000" y="3236716"/>
            <a:chExt cx="180000" cy="451926"/>
          </a:xfrm>
        </p:grpSpPr>
        <p:cxnSp>
          <p:nvCxnSpPr>
            <p:cNvPr id="89" name="Gerade Verbindung 88"/>
            <p:cNvCxnSpPr/>
            <p:nvPr userDrawn="1"/>
          </p:nvCxnSpPr>
          <p:spPr>
            <a:xfrm flipV="1">
              <a:off x="1110000" y="3236716"/>
              <a:ext cx="0" cy="446146"/>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90" name="Gerade Verbindung 89"/>
            <p:cNvCxnSpPr/>
            <p:nvPr userDrawn="1"/>
          </p:nvCxnSpPr>
          <p:spPr>
            <a:xfrm flipH="1" flipV="1">
              <a:off x="1110000" y="3684789"/>
              <a:ext cx="180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ndard: Content (blue)">
    <p:bg>
      <p:bgPr>
        <a:gradFill flip="none" rotWithShape="1">
          <a:gsLst>
            <a:gs pos="0">
              <a:srgbClr val="205A88"/>
            </a:gs>
            <a:gs pos="100000">
              <a:srgbClr val="0A86C9"/>
            </a:gs>
            <a:gs pos="75000">
              <a:srgbClr val="0A86C9"/>
            </a:gs>
          </a:gsLst>
          <a:lin ang="5400000" scaled="1"/>
          <a:tileRect/>
        </a:gradFill>
        <a:effectLst/>
      </p:bgPr>
    </p:bg>
    <p:spTree>
      <p:nvGrpSpPr>
        <p:cNvPr id="1" name=""/>
        <p:cNvGrpSpPr/>
        <p:nvPr/>
      </p:nvGrpSpPr>
      <p:grpSpPr>
        <a:xfrm>
          <a:off x="0" y="0"/>
          <a:ext cx="0" cy="0"/>
          <a:chOff x="0" y="0"/>
          <a:chExt cx="0" cy="0"/>
        </a:xfrm>
      </p:grpSpPr>
      <p:sp>
        <p:nvSpPr>
          <p:cNvPr id="12" name="Foliennummernplatzhalter"/>
          <p:cNvSpPr>
            <a:spLocks noGrp="1"/>
          </p:cNvSpPr>
          <p:nvPr>
            <p:ph type="sldNum" sz="quarter" idx="23"/>
          </p:nvPr>
        </p:nvSpPr>
        <p:spPr>
          <a:xfrm>
            <a:off x="10993800" y="6452600"/>
            <a:ext cx="360000" cy="180000"/>
          </a:xfrm>
        </p:spPr>
        <p:txBody>
          <a:bodyPr/>
          <a:lstStyle>
            <a:lvl1pPr>
              <a:defRPr>
                <a:solidFill>
                  <a:schemeClr val="bg1">
                    <a:alpha val="75000"/>
                  </a:schemeClr>
                </a:solidFill>
              </a:defRPr>
            </a:lvl1pPr>
          </a:lstStyle>
          <a:p>
            <a:fld id="{BB7F249F-CCCE-DA49-A761-E31751E19E88}" type="slidenum">
              <a:rPr lang="en-US" noProof="0" smtClean="0"/>
              <a:pPr/>
              <a:t>‹#›</a:t>
            </a:fld>
            <a:endParaRPr lang="en-US" noProof="0" dirty="0"/>
          </a:p>
        </p:txBody>
      </p:sp>
      <p:sp>
        <p:nvSpPr>
          <p:cNvPr id="13" name="Fußzeilenplatzhalter"/>
          <p:cNvSpPr>
            <a:spLocks noGrp="1"/>
          </p:cNvSpPr>
          <p:nvPr>
            <p:ph type="ftr" sz="quarter" idx="22"/>
          </p:nvPr>
        </p:nvSpPr>
        <p:spPr>
          <a:xfrm>
            <a:off x="4369200" y="6452600"/>
            <a:ext cx="6624600" cy="180000"/>
          </a:xfrm>
        </p:spPr>
        <p:txBody>
          <a:bodyPr/>
          <a:lstStyle>
            <a:lvl1pPr>
              <a:defRPr>
                <a:solidFill>
                  <a:schemeClr val="bg1">
                    <a:alpha val="75000"/>
                  </a:schemeClr>
                </a:solidFill>
              </a:defRPr>
            </a:lvl1pPr>
          </a:lstStyle>
          <a:p>
            <a:r>
              <a:rPr lang="en-US" noProof="0" dirty="0"/>
              <a:t>Confidential</a:t>
            </a:r>
          </a:p>
        </p:txBody>
      </p:sp>
      <p:sp>
        <p:nvSpPr>
          <p:cNvPr id="16"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bg1">
                    <a:alpha val="70000"/>
                  </a:schemeClr>
                </a:solidFill>
              </a:defRPr>
            </a:lvl1pPr>
          </a:lstStyle>
          <a:p>
            <a:pPr lvl="0"/>
            <a:r>
              <a:rPr lang="en-US" noProof="0" dirty="0"/>
              <a:t>*This is an example of asterisk text</a:t>
            </a:r>
          </a:p>
        </p:txBody>
      </p:sp>
      <p:sp>
        <p:nvSpPr>
          <p:cNvPr id="10" name="Hide"/>
          <p:cNvSpPr/>
          <p:nvPr userDrawn="1"/>
        </p:nvSpPr>
        <p:spPr>
          <a:xfrm>
            <a:off x="0" y="6221888"/>
            <a:ext cx="2052000" cy="6361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sp>
        <p:nvSpPr>
          <p:cNvPr id="8" name="Content"/>
          <p:cNvSpPr>
            <a:spLocks noGrp="1"/>
          </p:cNvSpPr>
          <p:nvPr>
            <p:ph idx="1" hasCustomPrompt="1"/>
          </p:nvPr>
        </p:nvSpPr>
        <p:spPr>
          <a:xfrm>
            <a:off x="838200" y="2016001"/>
            <a:ext cx="10515601" cy="3809887"/>
          </a:xfrm>
        </p:spPr>
        <p:txBody>
          <a:bodyPr/>
          <a:lstStyle>
            <a:lvl1pPr>
              <a:buClr>
                <a:schemeClr val="bg1"/>
              </a:buClr>
              <a:defRPr baseline="0">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baseline="0">
                <a:solidFill>
                  <a:schemeClr val="bg1"/>
                </a:solidFill>
              </a:defRPr>
            </a:lvl4pPr>
            <a:lvl5pPr>
              <a:buClr>
                <a:schemeClr val="bg1"/>
              </a:buClr>
              <a:defRPr>
                <a:solidFill>
                  <a:schemeClr val="bg1"/>
                </a:solidFill>
              </a:defRPr>
            </a:lvl5p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bg1">
                    <a:alpha val="75000"/>
                  </a:schemeClr>
                </a:solidFill>
                <a:uFill>
                  <a:solidFill>
                    <a:srgbClr val="0A86C9"/>
                  </a:solidFill>
                </a:uFill>
                <a:latin typeface="Arial" charset="0"/>
                <a:ea typeface="Arial" charset="0"/>
                <a:cs typeface="Arial" charset="0"/>
              </a:defRPr>
            </a:lvl1pPr>
          </a:lstStyle>
          <a:p>
            <a:pPr lvl="0"/>
            <a:r>
              <a:rPr lang="en-US" noProof="0" dirty="0"/>
              <a:t>Subline (Arial 16pt)</a:t>
            </a:r>
          </a:p>
        </p:txBody>
      </p:sp>
      <p:sp>
        <p:nvSpPr>
          <p:cNvPr id="17" name="TITLE"/>
          <p:cNvSpPr>
            <a:spLocks noGrp="1"/>
          </p:cNvSpPr>
          <p:nvPr>
            <p:ph type="title" hasCustomPrompt="1"/>
          </p:nvPr>
        </p:nvSpPr>
        <p:spPr>
          <a:xfrm>
            <a:off x="838200" y="720000"/>
            <a:ext cx="10515600" cy="540000"/>
          </a:xfrm>
        </p:spPr>
        <p:txBody>
          <a:bodyPr/>
          <a:lstStyle>
            <a:lvl1pPr algn="l">
              <a:defRPr cap="none">
                <a:solidFill>
                  <a:schemeClr val="bg1"/>
                </a:solidFill>
              </a:defRPr>
            </a:lvl1pPr>
          </a:lstStyle>
          <a:p>
            <a:r>
              <a:rPr lang="en-US" noProof="0" dirty="0"/>
              <a:t>Title (Arial 28pt)</a:t>
            </a:r>
          </a:p>
        </p:txBody>
      </p:sp>
      <p:pic>
        <p:nvPicPr>
          <p:cNvPr id="15" name="LOGO">
            <a:extLst>
              <a:ext uri="{FF2B5EF4-FFF2-40B4-BE49-F238E27FC236}">
                <a16:creationId xmlns:a16="http://schemas.microsoft.com/office/drawing/2014/main" id="{6176B271-E52C-4849-B22A-675E431090E6}"/>
              </a:ext>
            </a:extLst>
          </p:cNvPr>
          <p:cNvPicPr>
            <a:picLocks noChangeAspect="1"/>
          </p:cNvPicPr>
          <p:nvPr userDrawn="1"/>
        </p:nvPicPr>
        <p:blipFill>
          <a:blip r:embed="rId2"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21036120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you">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extLst>
      <p:ext uri="{BB962C8B-B14F-4D97-AF65-F5344CB8AC3E}">
        <p14:creationId xmlns:p14="http://schemas.microsoft.com/office/powerpoint/2010/main" val="2467224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ankyou 2">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ankyou 3">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9" name="Rounded Rectangle Content"/>
          <p:cNvSpPr/>
          <p:nvPr userDrawn="1"/>
        </p:nvSpPr>
        <p:spPr>
          <a:xfrm flipV="1">
            <a:off x="-1" y="0"/>
            <a:ext cx="11520000" cy="6300000"/>
          </a:xfrm>
          <a:prstGeom prst="round1Rect">
            <a:avLst>
              <a:gd name="adj" fmla="val 21397"/>
            </a:avLst>
          </a:prstGeom>
          <a:solidFill>
            <a:srgbClr val="0A86C9">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sz="1351" noProof="0" dirty="0"/>
          </a:p>
        </p:txBody>
      </p:sp>
      <p:sp>
        <p:nvSpPr>
          <p:cNvPr id="10" name="Fußzeilenplatzhalter"/>
          <p:cNvSpPr>
            <a:spLocks noGrp="1"/>
          </p:cNvSpPr>
          <p:nvPr>
            <p:ph type="ftr" sz="quarter" idx="22"/>
          </p:nvPr>
        </p:nvSpPr>
        <p:spPr>
          <a:xfrm>
            <a:off x="9634188" y="6452600"/>
            <a:ext cx="1371597" cy="180000"/>
          </a:xfrm>
        </p:spPr>
        <p:txBody>
          <a:bodyPr/>
          <a:lstStyle>
            <a:lvl1pPr algn="ctr">
              <a:defRPr>
                <a:solidFill>
                  <a:schemeClr val="bg1">
                    <a:alpha val="75000"/>
                  </a:schemeClr>
                </a:solidFill>
              </a:defRPr>
            </a:lvl1pPr>
          </a:lstStyle>
          <a:p>
            <a:r>
              <a:rPr lang="en-US" dirty="0"/>
              <a:t>Confidential</a:t>
            </a:r>
          </a:p>
        </p:txBody>
      </p:sp>
      <p:pic>
        <p:nvPicPr>
          <p:cNvPr id="7"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6001" y="576000"/>
            <a:ext cx="1892572" cy="288000"/>
          </a:xfrm>
          <a:prstGeom prst="rect">
            <a:avLst/>
          </a:prstGeom>
        </p:spPr>
      </p:pic>
      <p:sp>
        <p:nvSpPr>
          <p:cNvPr id="12" name="SUBLINE"/>
          <p:cNvSpPr>
            <a:spLocks noGrp="1"/>
          </p:cNvSpPr>
          <p:nvPr>
            <p:ph type="body" idx="1" hasCustomPrompt="1"/>
          </p:nvPr>
        </p:nvSpPr>
        <p:spPr>
          <a:xfrm>
            <a:off x="576001" y="4680000"/>
            <a:ext cx="8100000" cy="1440000"/>
          </a:xfrm>
        </p:spPr>
        <p:txBody>
          <a:bodyPr>
            <a:normAutofit/>
          </a:bodyPr>
          <a:lstStyle>
            <a:lvl1pPr marL="0" indent="0">
              <a:buNone/>
              <a:defRPr sz="1800" b="0" cap="all" baseline="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r>
              <a:rPr lang="en-US" noProof="0" dirty="0"/>
              <a:t>Subline (Arial 18pt)</a:t>
            </a:r>
          </a:p>
        </p:txBody>
      </p:sp>
      <p:sp>
        <p:nvSpPr>
          <p:cNvPr id="11" name="TITLE"/>
          <p:cNvSpPr>
            <a:spLocks noGrp="1"/>
          </p:cNvSpPr>
          <p:nvPr>
            <p:ph type="title" hasCustomPrompt="1"/>
          </p:nvPr>
        </p:nvSpPr>
        <p:spPr>
          <a:xfrm>
            <a:off x="576001" y="2903541"/>
            <a:ext cx="8100000" cy="1596459"/>
          </a:xfrm>
        </p:spPr>
        <p:txBody>
          <a:bodyPr anchor="b">
            <a:normAutofit/>
          </a:bodyPr>
          <a:lstStyle>
            <a:lvl1pPr>
              <a:defRPr sz="4800" b="1">
                <a:solidFill>
                  <a:schemeClr val="bg1"/>
                </a:solidFill>
              </a:defRPr>
            </a:lvl1pPr>
          </a:lstStyle>
          <a:p>
            <a:r>
              <a:rPr lang="en-US" noProof="0" dirty="0"/>
              <a:t>CLOSING SLIDE (Arial 48pt)</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1_Standard: Content">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endParaRPr lang="en-US" noProof="0" dirty="0"/>
          </a:p>
        </p:txBody>
      </p:sp>
      <p:sp>
        <p:nvSpPr>
          <p:cNvPr id="8" name="Asterisk"/>
          <p:cNvSpPr>
            <a:spLocks noGrp="1"/>
          </p:cNvSpPr>
          <p:nvPr>
            <p:ph type="body" sz="quarter" idx="32" hasCustomPrompt="1"/>
          </p:nvPr>
        </p:nvSpPr>
        <p:spPr>
          <a:xfrm>
            <a:off x="576000" y="5825885"/>
            <a:ext cx="11040000" cy="360000"/>
          </a:xfrm>
        </p:spPr>
        <p:txBody>
          <a:bodyPr anchor="b">
            <a:normAutofit/>
          </a:bodyPr>
          <a:lstStyle>
            <a:lvl1pPr marL="0" indent="0">
              <a:buNone/>
              <a:defRPr sz="1000">
                <a:solidFill>
                  <a:schemeClr val="accent4"/>
                </a:solidFill>
              </a:defRPr>
            </a:lvl1pPr>
          </a:lstStyle>
          <a:p>
            <a:pPr lvl="0"/>
            <a:r>
              <a:rPr lang="en-US" noProof="0"/>
              <a:t>*This is an example of asterisk text</a:t>
            </a:r>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5"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26038096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_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7" name="Text Placeholder 16"/>
          <p:cNvSpPr>
            <a:spLocks noGrp="1"/>
          </p:cNvSpPr>
          <p:nvPr>
            <p:ph type="body" sz="quarter" idx="15" hasCustomPrompt="1"/>
          </p:nvPr>
        </p:nvSpPr>
        <p:spPr>
          <a:xfrm>
            <a:off x="843845" y="5295799"/>
            <a:ext cx="5952067" cy="277813"/>
          </a:xfrm>
          <a:prstGeom prst="rect">
            <a:avLst/>
          </a:prstGeom>
        </p:spPr>
        <p:txBody>
          <a:bodyPr/>
          <a:lstStyle>
            <a:lvl1pPr>
              <a:buNone/>
              <a:defRPr sz="1200" b="0" i="1" baseline="0">
                <a:solidFill>
                  <a:schemeClr val="bg2"/>
                </a:solidFill>
                <a:latin typeface="Arial" pitchFamily="34" charset="0"/>
                <a:cs typeface="Arial" pitchFamily="34" charset="0"/>
              </a:defRPr>
            </a:lvl1pPr>
          </a:lstStyle>
          <a:p>
            <a:pPr lvl="0"/>
            <a:r>
              <a:rPr lang="en-US"/>
              <a:t>*This is an example of asterisk text (Arial - 12pt - italic)</a:t>
            </a:r>
          </a:p>
        </p:txBody>
      </p:sp>
      <p:sp>
        <p:nvSpPr>
          <p:cNvPr id="8" name="Text Placeholder 14"/>
          <p:cNvSpPr>
            <a:spLocks noGrp="1"/>
          </p:cNvSpPr>
          <p:nvPr>
            <p:ph type="body" sz="quarter" idx="14" hasCustomPrompt="1"/>
          </p:nvPr>
        </p:nvSpPr>
        <p:spPr>
          <a:xfrm>
            <a:off x="969981" y="1425654"/>
            <a:ext cx="10770695" cy="3719889"/>
          </a:xfrm>
          <a:prstGeom prst="rect">
            <a:avLst/>
          </a:prstGeom>
        </p:spPr>
        <p:txBody>
          <a:bodyPr/>
          <a:lstStyle>
            <a:lvl1pPr marL="182880" indent="-182880">
              <a:spcBef>
                <a:spcPts val="0"/>
              </a:spcBef>
              <a:spcAft>
                <a:spcPts val="600"/>
              </a:spcAft>
              <a:buClr>
                <a:srgbClr val="0A86C9"/>
              </a:buClr>
              <a:defRPr sz="2000">
                <a:solidFill>
                  <a:schemeClr val="bg2"/>
                </a:solidFill>
                <a:latin typeface="Arial" pitchFamily="34" charset="0"/>
                <a:cs typeface="Arial" pitchFamily="34" charset="0"/>
              </a:defRPr>
            </a:lvl1pPr>
            <a:lvl2pPr marL="457200" indent="-182880">
              <a:spcBef>
                <a:spcPts val="0"/>
              </a:spcBef>
              <a:spcAft>
                <a:spcPts val="600"/>
              </a:spcAft>
              <a:buClr>
                <a:srgbClr val="0A86C9"/>
              </a:buClr>
              <a:defRPr sz="1600" i="0">
                <a:solidFill>
                  <a:schemeClr val="bg2"/>
                </a:solidFill>
                <a:latin typeface="Arial" pitchFamily="34" charset="0"/>
                <a:cs typeface="Arial" pitchFamily="34" charset="0"/>
              </a:defRPr>
            </a:lvl2pPr>
            <a:lvl3pPr marL="640080" indent="-182880">
              <a:spcBef>
                <a:spcPts val="0"/>
              </a:spcBef>
              <a:spcAft>
                <a:spcPts val="600"/>
              </a:spcAft>
              <a:buClr>
                <a:srgbClr val="0A86C9"/>
              </a:buClr>
              <a:buFont typeface="Wingdings" pitchFamily="2" charset="2"/>
              <a:buChar char="§"/>
              <a:defRPr sz="1600" i="0">
                <a:solidFill>
                  <a:schemeClr val="bg2"/>
                </a:solidFill>
                <a:latin typeface="+mj-lt"/>
                <a:cs typeface="Arial" pitchFamily="34" charset="0"/>
              </a:defRPr>
            </a:lvl3pPr>
            <a:lvl4pPr marL="914400" indent="-182880">
              <a:spcBef>
                <a:spcPts val="0"/>
              </a:spcBef>
              <a:spcAft>
                <a:spcPts val="600"/>
              </a:spcAft>
              <a:buClr>
                <a:schemeClr val="tx2"/>
              </a:buClr>
              <a:buFont typeface="Arial" pitchFamily="34" charset="0"/>
              <a:buChar char="•"/>
              <a:defRPr sz="1400" baseline="0">
                <a:solidFill>
                  <a:schemeClr val="bg2"/>
                </a:solidFill>
              </a:defRPr>
            </a:lvl4pPr>
          </a:lstStyle>
          <a:p>
            <a:pPr lvl="0"/>
            <a:r>
              <a:rPr lang="en-US"/>
              <a:t>Click to edit Master text styles (Arial – 20pt)</a:t>
            </a:r>
          </a:p>
          <a:p>
            <a:pPr lvl="1"/>
            <a:r>
              <a:rPr lang="en-US"/>
              <a:t>Second level (Arial – 16pt)</a:t>
            </a:r>
          </a:p>
          <a:p>
            <a:pPr lvl="2"/>
            <a:r>
              <a:rPr lang="en-US"/>
              <a:t>Third level (Arial – 16pt)</a:t>
            </a:r>
          </a:p>
          <a:p>
            <a:pPr lvl="3"/>
            <a:r>
              <a:rPr lang="en-US"/>
              <a:t>Fourth</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dirty="0">
                <a:solidFill>
                  <a:srgbClr val="9D9D9D"/>
                </a:solidFill>
                <a:latin typeface="Arial"/>
                <a:cs typeface="Arial"/>
              </a:rPr>
              <a:t>Confidential</a:t>
            </a:r>
          </a:p>
        </p:txBody>
      </p:sp>
    </p:spTree>
    <p:extLst>
      <p:ext uri="{BB962C8B-B14F-4D97-AF65-F5344CB8AC3E}">
        <p14:creationId xmlns:p14="http://schemas.microsoft.com/office/powerpoint/2010/main" val="3351832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48260085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2_Title Only">
    <p:spTree>
      <p:nvGrpSpPr>
        <p:cNvPr id="1" name=""/>
        <p:cNvGrpSpPr/>
        <p:nvPr/>
      </p:nvGrpSpPr>
      <p:grpSpPr>
        <a:xfrm>
          <a:off x="0" y="0"/>
          <a:ext cx="0" cy="0"/>
          <a:chOff x="0" y="0"/>
          <a:chExt cx="0" cy="0"/>
        </a:xfrm>
      </p:grpSpPr>
      <p:sp>
        <p:nvSpPr>
          <p:cNvPr id="24"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25"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endParaRPr lang="en-US" noProof="0" dirty="0"/>
          </a:p>
        </p:txBody>
      </p:sp>
      <p:sp>
        <p:nvSpPr>
          <p:cNvPr id="9" name="SUBLINE"/>
          <p:cNvSpPr>
            <a:spLocks noGrp="1"/>
          </p:cNvSpPr>
          <p:nvPr>
            <p:ph type="body" sz="quarter" idx="24" hasCustomPrompt="1"/>
          </p:nvPr>
        </p:nvSpPr>
        <p:spPr>
          <a:xfrm>
            <a:off x="576000" y="970149"/>
            <a:ext cx="110400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0" name="TITLE"/>
          <p:cNvSpPr>
            <a:spLocks noGrp="1"/>
          </p:cNvSpPr>
          <p:nvPr>
            <p:ph type="title" hasCustomPrompt="1"/>
          </p:nvPr>
        </p:nvSpPr>
        <p:spPr>
          <a:xfrm>
            <a:off x="576000" y="540000"/>
            <a:ext cx="11040000" cy="432000"/>
          </a:xfrm>
        </p:spPr>
        <p:txBody>
          <a:bodyPr/>
          <a:lstStyle>
            <a:lvl1pPr algn="l">
              <a:defRPr cap="none"/>
            </a:lvl1pPr>
          </a:lstStyle>
          <a:p>
            <a:r>
              <a:rPr lang="en-US" noProof="0"/>
              <a:t>Title (Arial 24pt)</a:t>
            </a:r>
          </a:p>
        </p:txBody>
      </p:sp>
    </p:spTree>
    <p:extLst>
      <p:ext uri="{BB962C8B-B14F-4D97-AF65-F5344CB8AC3E}">
        <p14:creationId xmlns:p14="http://schemas.microsoft.com/office/powerpoint/2010/main" val="126549304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Standard: Content 2 no subhead">
    <p:spTree>
      <p:nvGrpSpPr>
        <p:cNvPr id="1" name=""/>
        <p:cNvGrpSpPr/>
        <p:nvPr/>
      </p:nvGrpSpPr>
      <p:grpSpPr>
        <a:xfrm>
          <a:off x="0" y="0"/>
          <a:ext cx="0" cy="0"/>
          <a:chOff x="0" y="0"/>
          <a:chExt cx="0" cy="0"/>
        </a:xfrm>
      </p:grpSpPr>
      <p:sp>
        <p:nvSpPr>
          <p:cNvPr id="13" name="Foliennummernplatzhalter"/>
          <p:cNvSpPr>
            <a:spLocks noGrp="1"/>
          </p:cNvSpPr>
          <p:nvPr>
            <p:ph type="sldNum" sz="quarter" idx="4"/>
          </p:nvPr>
        </p:nvSpPr>
        <p:spPr>
          <a:xfrm>
            <a:off x="11136000" y="6452600"/>
            <a:ext cx="480000" cy="180000"/>
          </a:xfrm>
          <a:prstGeom prst="rect">
            <a:avLst/>
          </a:prstGeom>
        </p:spPr>
        <p:txBody>
          <a:bodyPr vert="horz" lIns="0" tIns="0" rIns="0" bIns="0" rtlCol="0" anchor="ctr"/>
          <a:lstStyle>
            <a:lvl1pPr algn="r">
              <a:defRPr sz="800" b="1" i="0">
                <a:solidFill>
                  <a:schemeClr val="tx1">
                    <a:alpha val="70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12" name="Fußzeilenplatzhalter"/>
          <p:cNvSpPr>
            <a:spLocks noGrp="1"/>
          </p:cNvSpPr>
          <p:nvPr>
            <p:ph type="ftr" sz="quarter" idx="3"/>
          </p:nvPr>
        </p:nvSpPr>
        <p:spPr>
          <a:xfrm>
            <a:off x="2303200" y="6452600"/>
            <a:ext cx="8832800" cy="180000"/>
          </a:xfrm>
          <a:prstGeom prst="rect">
            <a:avLst/>
          </a:prstGeom>
        </p:spPr>
        <p:txBody>
          <a:bodyPr vert="horz" lIns="0" tIns="0" rIns="0" bIns="0" rtlCol="0" anchor="ctr"/>
          <a:lstStyle>
            <a:lvl1pPr algn="r">
              <a:defRPr sz="800" b="0" i="0">
                <a:solidFill>
                  <a:schemeClr val="tx1">
                    <a:alpha val="50000"/>
                  </a:schemeClr>
                </a:solidFill>
                <a:latin typeface="Arial" charset="0"/>
                <a:ea typeface="Arial" charset="0"/>
                <a:cs typeface="Arial" charset="0"/>
              </a:defRPr>
            </a:lvl1pPr>
          </a:lstStyle>
          <a:p>
            <a:endParaRPr lang="en-US" noProof="0" dirty="0"/>
          </a:p>
        </p:txBody>
      </p:sp>
      <p:sp>
        <p:nvSpPr>
          <p:cNvPr id="16" name="Content"/>
          <p:cNvSpPr>
            <a:spLocks noGrp="1"/>
          </p:cNvSpPr>
          <p:nvPr>
            <p:ph idx="1" hasCustomPrompt="1"/>
          </p:nvPr>
        </p:nvSpPr>
        <p:spPr>
          <a:xfrm>
            <a:off x="576000" y="1618149"/>
            <a:ext cx="11040000" cy="4208400"/>
          </a:xfrm>
        </p:spPr>
        <p:txBody>
          <a:bodyPr/>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14" name="TITLE"/>
          <p:cNvSpPr>
            <a:spLocks noGrp="1"/>
          </p:cNvSpPr>
          <p:nvPr>
            <p:ph type="title" hasCustomPrompt="1"/>
          </p:nvPr>
        </p:nvSpPr>
        <p:spPr>
          <a:xfrm>
            <a:off x="576000" y="540000"/>
            <a:ext cx="11040000" cy="432000"/>
          </a:xfrm>
        </p:spPr>
        <p:txBody>
          <a:bodyPr/>
          <a:lstStyle>
            <a:lvl1pPr>
              <a:defRPr cap="none"/>
            </a:lvl1pPr>
          </a:lstStyle>
          <a:p>
            <a:r>
              <a:rPr lang="en-US" noProof="0"/>
              <a:t>Title (Arial 24pt)</a:t>
            </a:r>
          </a:p>
        </p:txBody>
      </p:sp>
    </p:spTree>
    <p:extLst>
      <p:ext uri="{BB962C8B-B14F-4D97-AF65-F5344CB8AC3E}">
        <p14:creationId xmlns:p14="http://schemas.microsoft.com/office/powerpoint/2010/main" val="12876969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65088"/>
            <a:ext cx="9505949" cy="620712"/>
          </a:xfrm>
        </p:spPr>
        <p:txBody>
          <a:bodyPr/>
          <a:lstStyle/>
          <a:p>
            <a:r>
              <a:rPr lang="en-US"/>
              <a:t>Click to edit Master title style</a:t>
            </a:r>
          </a:p>
        </p:txBody>
      </p:sp>
      <p:sp>
        <p:nvSpPr>
          <p:cNvPr id="3" name="Content Placeholder 2"/>
          <p:cNvSpPr>
            <a:spLocks noGrp="1"/>
          </p:cNvSpPr>
          <p:nvPr>
            <p:ph idx="1"/>
          </p:nvPr>
        </p:nvSpPr>
        <p:spPr>
          <a:xfrm>
            <a:off x="579967" y="1279526"/>
            <a:ext cx="11036300" cy="46402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a:xfrm>
            <a:off x="11266311" y="6400075"/>
            <a:ext cx="654959" cy="365125"/>
          </a:xfrm>
          <a:prstGeom prst="rect">
            <a:avLst/>
          </a:prstGeom>
        </p:spPr>
        <p:txBody>
          <a:bodyPr/>
          <a:lstStyle/>
          <a:p>
            <a:pPr fontAlgn="base">
              <a:spcBef>
                <a:spcPct val="0"/>
              </a:spcBef>
              <a:spcAft>
                <a:spcPct val="0"/>
              </a:spcAft>
              <a:defRPr/>
            </a:pPr>
            <a:fld id="{481E828B-1076-44A8-B624-46882D42964D}" type="slidenum">
              <a:rPr lang="en-US" smtClean="0"/>
              <a:pPr fontAlgn="base">
                <a:spcBef>
                  <a:spcPct val="0"/>
                </a:spcBef>
                <a:spcAft>
                  <a:spcPct val="0"/>
                </a:spcAft>
                <a:defRPr/>
              </a:pPr>
              <a:t>‹#›</a:t>
            </a:fld>
            <a:endParaRPr lang="en-US" dirty="0"/>
          </a:p>
        </p:txBody>
      </p:sp>
    </p:spTree>
    <p:extLst>
      <p:ext uri="{BB962C8B-B14F-4D97-AF65-F5344CB8AC3E}">
        <p14:creationId xmlns:p14="http://schemas.microsoft.com/office/powerpoint/2010/main" val="229536326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2_Standard: Content">
    <p:spTree>
      <p:nvGrpSpPr>
        <p:cNvPr id="1" name=""/>
        <p:cNvGrpSpPr/>
        <p:nvPr/>
      </p:nvGrpSpPr>
      <p:grpSpPr>
        <a:xfrm>
          <a:off x="0" y="0"/>
          <a:ext cx="0" cy="0"/>
          <a:chOff x="0" y="0"/>
          <a:chExt cx="0" cy="0"/>
        </a:xfrm>
      </p:grpSpPr>
      <p:sp>
        <p:nvSpPr>
          <p:cNvPr id="6" name="Foliennummernplatzhalter"/>
          <p:cNvSpPr>
            <a:spLocks noGrp="1"/>
          </p:cNvSpPr>
          <p:nvPr>
            <p:ph type="sldNum" sz="quarter" idx="12"/>
          </p:nvPr>
        </p:nvSpPr>
        <p:spPr/>
        <p:txBody>
          <a:bodyPr/>
          <a:lstStyle/>
          <a:p>
            <a:fld id="{BB7F249F-CCCE-DA49-A761-E31751E19E88}" type="slidenum">
              <a:rPr lang="en-US" noProof="0" smtClean="0"/>
              <a:t>‹#›</a:t>
            </a:fld>
            <a:endParaRPr lang="en-US" noProof="0" dirty="0"/>
          </a:p>
        </p:txBody>
      </p:sp>
      <p:sp>
        <p:nvSpPr>
          <p:cNvPr id="5" name="Fußzeilenplatzhalter"/>
          <p:cNvSpPr>
            <a:spLocks noGrp="1"/>
          </p:cNvSpPr>
          <p:nvPr>
            <p:ph type="ftr" sz="quarter" idx="11"/>
          </p:nvPr>
        </p:nvSpPr>
        <p:spPr/>
        <p:txBody>
          <a:bodyPr/>
          <a:lstStyle>
            <a:lvl1pPr>
              <a:defRPr>
                <a:solidFill>
                  <a:schemeClr val="tx1">
                    <a:alpha val="50000"/>
                  </a:schemeClr>
                </a:solidFill>
              </a:defRPr>
            </a:lvl1pPr>
          </a:lstStyle>
          <a:p>
            <a:endParaRPr lang="en-US" noProof="0" dirty="0"/>
          </a:p>
        </p:txBody>
      </p:sp>
      <p:sp>
        <p:nvSpPr>
          <p:cNvPr id="9"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accent3"/>
                </a:solidFill>
              </a:defRPr>
            </a:lvl1pPr>
          </a:lstStyle>
          <a:p>
            <a:pPr lvl="0"/>
            <a:r>
              <a:rPr lang="en-US" noProof="0"/>
              <a:t>*This is an example of asterisk text</a:t>
            </a:r>
          </a:p>
        </p:txBody>
      </p:sp>
      <p:sp>
        <p:nvSpPr>
          <p:cNvPr id="3" name="Content"/>
          <p:cNvSpPr>
            <a:spLocks noGrp="1"/>
          </p:cNvSpPr>
          <p:nvPr>
            <p:ph idx="1" hasCustomPrompt="1"/>
          </p:nvPr>
        </p:nvSpPr>
        <p:spPr>
          <a:xfrm>
            <a:off x="838200" y="2015999"/>
            <a:ext cx="10515600" cy="3808800"/>
          </a:xfrm>
        </p:spPr>
        <p:txBody>
          <a:bodyPr/>
          <a:lstStyle/>
          <a:p>
            <a:pPr lvl="0"/>
            <a:r>
              <a:rPr lang="en-US" noProof="0"/>
              <a:t>First level text (Arial 18pt)</a:t>
            </a:r>
          </a:p>
          <a:p>
            <a:pPr lvl="1"/>
            <a:r>
              <a:rPr lang="en-US" noProof="0"/>
              <a:t>Second level (Arial 16pt)</a:t>
            </a:r>
          </a:p>
          <a:p>
            <a:pPr lvl="2"/>
            <a:r>
              <a:rPr lang="en-US" noProof="0"/>
              <a:t>Third level (Arial 16pt)</a:t>
            </a:r>
          </a:p>
          <a:p>
            <a:pPr lvl="3"/>
            <a:r>
              <a:rPr lang="en-US" noProof="0"/>
              <a:t>Fourth level (Arial 14pt)</a:t>
            </a:r>
          </a:p>
          <a:p>
            <a:pPr lvl="4"/>
            <a:r>
              <a:rPr lang="en-US" noProof="0"/>
              <a:t>Fifth level (Arial 12pt)</a:t>
            </a:r>
          </a:p>
        </p:txBody>
      </p:sp>
      <p:sp>
        <p:nvSpPr>
          <p:cNvPr id="7" name="SUBLINE"/>
          <p:cNvSpPr>
            <a:spLocks noGrp="1"/>
          </p:cNvSpPr>
          <p:nvPr>
            <p:ph type="body" sz="quarter" idx="13" hasCustomPrompt="1"/>
          </p:nvPr>
        </p:nvSpPr>
        <p:spPr>
          <a:xfrm>
            <a:off x="838800" y="1260000"/>
            <a:ext cx="10515600" cy="360000"/>
          </a:xfrm>
          <a:prstGeom prst="rect">
            <a:avLst/>
          </a:prstGeom>
        </p:spPr>
        <p:txBody>
          <a:bodyPr>
            <a:noAutofit/>
          </a:bodyPr>
          <a:lstStyle>
            <a:lvl1pPr>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2" name="TITLE"/>
          <p:cNvSpPr>
            <a:spLocks noGrp="1"/>
          </p:cNvSpPr>
          <p:nvPr>
            <p:ph type="title" hasCustomPrompt="1"/>
          </p:nvPr>
        </p:nvSpPr>
        <p:spPr/>
        <p:txBody>
          <a:bodyPr/>
          <a:lstStyle>
            <a:lvl1pPr>
              <a:defRPr cap="none"/>
            </a:lvl1pPr>
          </a:lstStyle>
          <a:p>
            <a:r>
              <a:rPr lang="en-US" noProof="0"/>
              <a:t>Title (Arial 28pt)</a:t>
            </a:r>
          </a:p>
        </p:txBody>
      </p:sp>
    </p:spTree>
    <p:extLst>
      <p:ext uri="{BB962C8B-B14F-4D97-AF65-F5344CB8AC3E}">
        <p14:creationId xmlns:p14="http://schemas.microsoft.com/office/powerpoint/2010/main" val="269596634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Nur Titel">
    <p:spTree>
      <p:nvGrpSpPr>
        <p:cNvPr id="1" name=""/>
        <p:cNvGrpSpPr/>
        <p:nvPr/>
      </p:nvGrpSpPr>
      <p:grpSpPr>
        <a:xfrm>
          <a:off x="0" y="0"/>
          <a:ext cx="0" cy="0"/>
          <a:chOff x="0" y="0"/>
          <a:chExt cx="0" cy="0"/>
        </a:xfrm>
      </p:grpSpPr>
      <p:sp>
        <p:nvSpPr>
          <p:cNvPr id="7" name="Asterisk"/>
          <p:cNvSpPr>
            <a:spLocks noGrp="1"/>
          </p:cNvSpPr>
          <p:nvPr>
            <p:ph type="body" sz="quarter" idx="32" hasCustomPrompt="1"/>
          </p:nvPr>
        </p:nvSpPr>
        <p:spPr>
          <a:xfrm>
            <a:off x="838200" y="5825885"/>
            <a:ext cx="10515600" cy="360000"/>
          </a:xfrm>
        </p:spPr>
        <p:txBody>
          <a:bodyPr anchor="b">
            <a:normAutofit/>
          </a:bodyPr>
          <a:lstStyle>
            <a:lvl1pPr marL="0" indent="0">
              <a:buNone/>
              <a:defRPr sz="1000">
                <a:solidFill>
                  <a:schemeClr val="accent3"/>
                </a:solidFill>
              </a:defRPr>
            </a:lvl1pPr>
          </a:lstStyle>
          <a:p>
            <a:pPr lvl="0"/>
            <a:r>
              <a:rPr lang="en-US" noProof="0"/>
              <a:t>*This is an example of asterisk text</a:t>
            </a:r>
          </a:p>
        </p:txBody>
      </p:sp>
      <p:sp>
        <p:nvSpPr>
          <p:cNvPr id="9" name="Foliennummernplatzhalter"/>
          <p:cNvSpPr>
            <a:spLocks noGrp="1"/>
          </p:cNvSpPr>
          <p:nvPr>
            <p:ph type="sldNum" sz="quarter" idx="12"/>
          </p:nvPr>
        </p:nvSpPr>
        <p:spPr>
          <a:xfrm>
            <a:off x="10993800" y="6452600"/>
            <a:ext cx="360000" cy="180000"/>
          </a:xfrm>
        </p:spPr>
        <p:txBody>
          <a:bodyPr/>
          <a:lstStyle/>
          <a:p>
            <a:fld id="{BB7F249F-CCCE-DA49-A761-E31751E19E88}" type="slidenum">
              <a:rPr lang="en-US" noProof="0" smtClean="0"/>
              <a:t>‹#›</a:t>
            </a:fld>
            <a:endParaRPr lang="en-US" noProof="0" dirty="0"/>
          </a:p>
        </p:txBody>
      </p:sp>
      <p:sp>
        <p:nvSpPr>
          <p:cNvPr id="10" name="Fußzeilenplatzhalter"/>
          <p:cNvSpPr>
            <a:spLocks noGrp="1"/>
          </p:cNvSpPr>
          <p:nvPr>
            <p:ph type="ftr" sz="quarter" idx="11"/>
          </p:nvPr>
        </p:nvSpPr>
        <p:spPr>
          <a:xfrm>
            <a:off x="4369200" y="6452600"/>
            <a:ext cx="6624600" cy="180000"/>
          </a:xfrm>
        </p:spPr>
        <p:txBody>
          <a:bodyPr/>
          <a:lstStyle/>
          <a:p>
            <a:endParaRPr lang="en-US" noProof="0" dirty="0"/>
          </a:p>
        </p:txBody>
      </p:sp>
      <p:sp>
        <p:nvSpPr>
          <p:cNvPr id="11" name="SUBLINE"/>
          <p:cNvSpPr>
            <a:spLocks noGrp="1"/>
          </p:cNvSpPr>
          <p:nvPr>
            <p:ph type="body" sz="quarter" idx="13" hasCustomPrompt="1"/>
          </p:nvPr>
        </p:nvSpPr>
        <p:spPr>
          <a:xfrm>
            <a:off x="838800" y="1260000"/>
            <a:ext cx="10515600" cy="360000"/>
          </a:xfrm>
          <a:prstGeom prst="rect">
            <a:avLst/>
          </a:prstGeom>
        </p:spPr>
        <p:txBody>
          <a:bodyPr>
            <a:noAutofit/>
          </a:bodyPr>
          <a:lstStyle>
            <a:lvl1pPr algn="l">
              <a:buNone/>
              <a:defRPr lang="en-US" sz="1600" b="0" i="1" kern="1200" cap="none" baseline="0" dirty="0" smtClean="0">
                <a:solidFill>
                  <a:schemeClr val="accent6">
                    <a:lumMod val="25000"/>
                  </a:schemeClr>
                </a:solidFill>
                <a:uFill>
                  <a:solidFill>
                    <a:srgbClr val="0A86C9"/>
                  </a:solidFill>
                </a:uFill>
                <a:latin typeface="Arial" charset="0"/>
                <a:ea typeface="Arial" charset="0"/>
                <a:cs typeface="Arial" charset="0"/>
              </a:defRPr>
            </a:lvl1pPr>
          </a:lstStyle>
          <a:p>
            <a:pPr lvl="0"/>
            <a:r>
              <a:rPr lang="en-US" noProof="0"/>
              <a:t>Subline (Arial 16pt)</a:t>
            </a:r>
          </a:p>
        </p:txBody>
      </p:sp>
      <p:sp>
        <p:nvSpPr>
          <p:cNvPr id="12" name="TITLE"/>
          <p:cNvSpPr>
            <a:spLocks noGrp="1"/>
          </p:cNvSpPr>
          <p:nvPr>
            <p:ph type="title" hasCustomPrompt="1"/>
          </p:nvPr>
        </p:nvSpPr>
        <p:spPr>
          <a:xfrm>
            <a:off x="838200" y="720000"/>
            <a:ext cx="10515600" cy="540000"/>
          </a:xfrm>
        </p:spPr>
        <p:txBody>
          <a:bodyPr/>
          <a:lstStyle>
            <a:lvl1pPr algn="l">
              <a:defRPr cap="none"/>
            </a:lvl1pPr>
          </a:lstStyle>
          <a:p>
            <a:r>
              <a:rPr lang="en-US" noProof="0"/>
              <a:t>Title (Arial 28pt)</a:t>
            </a:r>
          </a:p>
        </p:txBody>
      </p:sp>
    </p:spTree>
    <p:extLst>
      <p:ext uri="{BB962C8B-B14F-4D97-AF65-F5344CB8AC3E}">
        <p14:creationId xmlns:p14="http://schemas.microsoft.com/office/powerpoint/2010/main" val="1282143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Bullets (no image)">
    <p:spTree>
      <p:nvGrpSpPr>
        <p:cNvPr id="1" name=""/>
        <p:cNvGrpSpPr/>
        <p:nvPr/>
      </p:nvGrpSpPr>
      <p:grpSpPr>
        <a:xfrm>
          <a:off x="0" y="0"/>
          <a:ext cx="0" cy="0"/>
          <a:chOff x="0" y="0"/>
          <a:chExt cx="0" cy="0"/>
        </a:xfrm>
      </p:grpSpPr>
      <p:sp>
        <p:nvSpPr>
          <p:cNvPr id="9" name="Title 8"/>
          <p:cNvSpPr>
            <a:spLocks noGrp="1"/>
          </p:cNvSpPr>
          <p:nvPr>
            <p:ph type="title" hasCustomPrompt="1"/>
          </p:nvPr>
        </p:nvSpPr>
        <p:spPr/>
        <p:txBody>
          <a:bodyPr/>
          <a:lstStyle>
            <a:lvl1pPr>
              <a:defRPr baseline="0">
                <a:solidFill>
                  <a:schemeClr val="tx2"/>
                </a:solidFill>
              </a:defRPr>
            </a:lvl1pPr>
          </a:lstStyle>
          <a:p>
            <a:r>
              <a:rPr lang="en-US"/>
              <a:t>Click to Edit Master Title Style (Arial - 28pt)</a:t>
            </a:r>
          </a:p>
        </p:txBody>
      </p:sp>
      <p:sp>
        <p:nvSpPr>
          <p:cNvPr id="12" name="Text Placeholder 11"/>
          <p:cNvSpPr>
            <a:spLocks noGrp="1"/>
          </p:cNvSpPr>
          <p:nvPr>
            <p:ph type="body" sz="quarter" idx="13" hasCustomPrompt="1"/>
          </p:nvPr>
        </p:nvSpPr>
        <p:spPr>
          <a:xfrm>
            <a:off x="433918" y="566739"/>
            <a:ext cx="8394135" cy="369887"/>
          </a:xfrm>
          <a:prstGeom prst="rect">
            <a:avLst/>
          </a:prstGeom>
        </p:spPr>
        <p:txBody>
          <a:bodyPr/>
          <a:lstStyle>
            <a:lvl1pPr>
              <a:buNone/>
              <a:defRPr sz="1900" i="1" baseline="0">
                <a:solidFill>
                  <a:schemeClr val="bg2"/>
                </a:solidFill>
                <a:latin typeface="Arial" pitchFamily="34" charset="0"/>
                <a:cs typeface="Arial" pitchFamily="34" charset="0"/>
              </a:defRPr>
            </a:lvl1pPr>
          </a:lstStyle>
          <a:p>
            <a:pPr lvl="0"/>
            <a:r>
              <a:rPr lang="en-US"/>
              <a:t>This is an example of a subhead (Arial - 19pt - italic)</a:t>
            </a:r>
          </a:p>
        </p:txBody>
      </p:sp>
      <p:sp>
        <p:nvSpPr>
          <p:cNvPr id="10" name="TextBox 9"/>
          <p:cNvSpPr txBox="1"/>
          <p:nvPr userDrawn="1"/>
        </p:nvSpPr>
        <p:spPr>
          <a:xfrm>
            <a:off x="5435506" y="6493830"/>
            <a:ext cx="793807" cy="230832"/>
          </a:xfrm>
          <a:prstGeom prst="rect">
            <a:avLst/>
          </a:prstGeom>
          <a:noFill/>
        </p:spPr>
        <p:txBody>
          <a:bodyPr wrap="none" rtlCol="0">
            <a:spAutoFit/>
          </a:bodyPr>
          <a:lstStyle/>
          <a:p>
            <a:r>
              <a:rPr lang="en-US" sz="900" i="1" dirty="0">
                <a:solidFill>
                  <a:srgbClr val="9D9D9D"/>
                </a:solidFill>
                <a:latin typeface="Arial"/>
                <a:cs typeface="Arial"/>
              </a:rPr>
              <a:t>Confidential</a:t>
            </a:r>
          </a:p>
        </p:txBody>
      </p:sp>
    </p:spTree>
    <p:extLst>
      <p:ext uri="{BB962C8B-B14F-4D97-AF65-F5344CB8AC3E}">
        <p14:creationId xmlns:p14="http://schemas.microsoft.com/office/powerpoint/2010/main" val="3662051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5">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066764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6">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1831" y="0"/>
            <a:ext cx="121793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494516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7">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1"/>
            <a:ext cx="12191999" cy="6857999"/>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extLst>
      <p:ext uri="{BB962C8B-B14F-4D97-AF65-F5344CB8AC3E}">
        <p14:creationId xmlns:p14="http://schemas.microsoft.com/office/powerpoint/2010/main" val="214421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8">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flipH="1">
            <a:off x="2342" y="0"/>
            <a:ext cx="2184400" cy="6858001"/>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189090" y="1606"/>
            <a:ext cx="10002910" cy="6854786"/>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9">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1" y="0"/>
            <a:ext cx="12192000" cy="6858000"/>
          </a:xfrm>
          <a:prstGeom prst="rect">
            <a:avLst/>
          </a:prstGeom>
        </p:spPr>
      </p:pic>
      <p:sp>
        <p:nvSpPr>
          <p:cNvPr id="11" name="Rounded Rectangle Content"/>
          <p:cNvSpPr/>
          <p:nvPr userDrawn="1"/>
        </p:nvSpPr>
        <p:spPr>
          <a:xfrm flipV="1">
            <a:off x="-1" y="0"/>
            <a:ext cx="6082301" cy="6300000"/>
          </a:xfrm>
          <a:prstGeom prst="round1Rect">
            <a:avLst>
              <a:gd name="adj" fmla="val 21397"/>
            </a:avLst>
          </a:prstGeom>
          <a:solidFill>
            <a:srgbClr val="0A86C9">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noProof="0" dirty="0"/>
          </a:p>
        </p:txBody>
      </p:sp>
      <p:pic>
        <p:nvPicPr>
          <p:cNvPr id="12" name="LOGO"/>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95051" y="576000"/>
            <a:ext cx="1892572" cy="288000"/>
          </a:xfrm>
          <a:prstGeom prst="rect">
            <a:avLst/>
          </a:prstGeom>
        </p:spPr>
      </p:pic>
      <p:sp>
        <p:nvSpPr>
          <p:cNvPr id="8" name="Presenter"/>
          <p:cNvSpPr>
            <a:spLocks noGrp="1"/>
          </p:cNvSpPr>
          <p:nvPr>
            <p:ph type="body" sz="quarter" idx="10" hasCustomPrompt="1"/>
          </p:nvPr>
        </p:nvSpPr>
        <p:spPr>
          <a:xfrm>
            <a:off x="576000" y="4895384"/>
            <a:ext cx="5220000" cy="1115123"/>
          </a:xfrm>
        </p:spPr>
        <p:txBody>
          <a:bodyPr>
            <a:noAutofit/>
          </a:bodyPr>
          <a:lstStyle>
            <a:lvl1pPr marL="0" indent="0">
              <a:spcBef>
                <a:spcPts val="0"/>
              </a:spcBef>
              <a:buNone/>
              <a:defRPr sz="1400" baseline="0">
                <a:solidFill>
                  <a:schemeClr val="bg1"/>
                </a:solidFill>
              </a:defRPr>
            </a:lvl1pPr>
          </a:lstStyle>
          <a:p>
            <a:r>
              <a:rPr lang="en-US" sz="1600" b="1" cap="none" baseline="0" noProof="0" dirty="0"/>
              <a:t>Presenter Name (16PT)</a:t>
            </a:r>
          </a:p>
          <a:p>
            <a:r>
              <a:rPr lang="en-US" sz="1600" cap="none" baseline="0" noProof="0" dirty="0"/>
              <a:t>Month date, year</a:t>
            </a:r>
          </a:p>
        </p:txBody>
      </p:sp>
      <p:sp>
        <p:nvSpPr>
          <p:cNvPr id="10" name="SUBLINE"/>
          <p:cNvSpPr>
            <a:spLocks noGrp="1"/>
          </p:cNvSpPr>
          <p:nvPr>
            <p:ph type="subTitle" idx="1" hasCustomPrompt="1"/>
          </p:nvPr>
        </p:nvSpPr>
        <p:spPr>
          <a:xfrm>
            <a:off x="576000" y="3800564"/>
            <a:ext cx="5220000" cy="808652"/>
          </a:xfrm>
        </p:spPr>
        <p:txBody>
          <a:bodyPr>
            <a:normAutofit/>
          </a:bodyPr>
          <a:lstStyle>
            <a:lvl1pPr marL="0" indent="0" algn="l">
              <a:spcBef>
                <a:spcPts val="0"/>
              </a:spcBef>
              <a:buNone/>
              <a:defRPr sz="1800" b="0" cap="all" baseline="0">
                <a:solidFill>
                  <a:schemeClr val="bg1"/>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noProof="0" dirty="0"/>
              <a:t>Subline (Arial 18pt)</a:t>
            </a:r>
          </a:p>
        </p:txBody>
      </p:sp>
      <p:sp>
        <p:nvSpPr>
          <p:cNvPr id="15" name="TITLE"/>
          <p:cNvSpPr>
            <a:spLocks noGrp="1"/>
          </p:cNvSpPr>
          <p:nvPr>
            <p:ph type="ctrTitle" hasCustomPrompt="1"/>
          </p:nvPr>
        </p:nvSpPr>
        <p:spPr>
          <a:xfrm>
            <a:off x="576000" y="1746608"/>
            <a:ext cx="5220000" cy="1980000"/>
          </a:xfrm>
        </p:spPr>
        <p:txBody>
          <a:bodyPr anchor="b">
            <a:normAutofit/>
          </a:bodyPr>
          <a:lstStyle>
            <a:lvl1pPr algn="l">
              <a:defRPr sz="4800" b="1" cap="all" baseline="0">
                <a:solidFill>
                  <a:schemeClr val="bg1"/>
                </a:solidFill>
              </a:defRPr>
            </a:lvl1pPr>
          </a:lstStyle>
          <a:p>
            <a:r>
              <a:rPr lang="en-US" noProof="0" dirty="0"/>
              <a:t>Title (Arial 48pt)</a:t>
            </a:r>
          </a:p>
        </p:txBody>
      </p:sp>
      <p:sp>
        <p:nvSpPr>
          <p:cNvPr id="16" name="Fußzeilenplatzhalter"/>
          <p:cNvSpPr>
            <a:spLocks noGrp="1"/>
          </p:cNvSpPr>
          <p:nvPr>
            <p:ph type="ftr" sz="quarter" idx="22"/>
          </p:nvPr>
        </p:nvSpPr>
        <p:spPr>
          <a:xfrm>
            <a:off x="10487878" y="6452600"/>
            <a:ext cx="1371595" cy="180000"/>
          </a:xfrm>
        </p:spPr>
        <p:txBody>
          <a:bodyPr/>
          <a:lstStyle>
            <a:lvl1pPr algn="ctr">
              <a:defRPr>
                <a:solidFill>
                  <a:schemeClr val="bg1">
                    <a:alpha val="75000"/>
                  </a:schemeClr>
                </a:solidFill>
              </a:defRPr>
            </a:lvl1pPr>
          </a:lstStyle>
          <a:p>
            <a:r>
              <a:rPr lang="en-US" noProof="0"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Foliennummernplatzhalter"/>
          <p:cNvSpPr>
            <a:spLocks noGrp="1"/>
          </p:cNvSpPr>
          <p:nvPr>
            <p:ph type="sldNum" sz="quarter" idx="4"/>
          </p:nvPr>
        </p:nvSpPr>
        <p:spPr>
          <a:xfrm>
            <a:off x="10993800" y="6452600"/>
            <a:ext cx="360000" cy="180000"/>
          </a:xfrm>
          <a:prstGeom prst="rect">
            <a:avLst/>
          </a:prstGeom>
        </p:spPr>
        <p:txBody>
          <a:bodyPr vert="horz" lIns="0" tIns="0" rIns="0" bIns="0" rtlCol="0" anchor="ctr"/>
          <a:lstStyle>
            <a:lvl1pPr algn="r">
              <a:defRPr sz="800" b="1" i="0">
                <a:solidFill>
                  <a:schemeClr val="tx1">
                    <a:alpha val="75000"/>
                  </a:schemeClr>
                </a:solidFill>
                <a:latin typeface="Arial" charset="0"/>
                <a:ea typeface="Arial" charset="0"/>
                <a:cs typeface="Arial" charset="0"/>
              </a:defRPr>
            </a:lvl1pPr>
          </a:lstStyle>
          <a:p>
            <a:fld id="{BB7F249F-CCCE-DA49-A761-E31751E19E88}" type="slidenum">
              <a:rPr lang="en-US" noProof="0" smtClean="0"/>
              <a:pPr/>
              <a:t>‹#›</a:t>
            </a:fld>
            <a:endParaRPr lang="en-US" noProof="0" dirty="0"/>
          </a:p>
        </p:txBody>
      </p:sp>
      <p:sp>
        <p:nvSpPr>
          <p:cNvPr id="5" name="Fußzeilenplatzhalter"/>
          <p:cNvSpPr>
            <a:spLocks noGrp="1"/>
          </p:cNvSpPr>
          <p:nvPr>
            <p:ph type="ftr" sz="quarter" idx="3"/>
          </p:nvPr>
        </p:nvSpPr>
        <p:spPr>
          <a:xfrm>
            <a:off x="4369200" y="6452600"/>
            <a:ext cx="6624600" cy="180000"/>
          </a:xfrm>
          <a:prstGeom prst="rect">
            <a:avLst/>
          </a:prstGeom>
        </p:spPr>
        <p:txBody>
          <a:bodyPr vert="horz" lIns="0" tIns="0" rIns="0" bIns="0" rtlCol="0" anchor="ctr"/>
          <a:lstStyle>
            <a:lvl1pPr algn="r">
              <a:defRPr sz="800" b="0" i="0" cap="all" baseline="0">
                <a:solidFill>
                  <a:schemeClr val="tx1">
                    <a:alpha val="50000"/>
                  </a:schemeClr>
                </a:solidFill>
                <a:latin typeface="Arial" charset="0"/>
                <a:ea typeface="Arial" charset="0"/>
                <a:cs typeface="Arial" charset="0"/>
              </a:defRPr>
            </a:lvl1pPr>
          </a:lstStyle>
          <a:p>
            <a:r>
              <a:rPr lang="en-US" noProof="0" dirty="0"/>
              <a:t>Confidential</a:t>
            </a:r>
          </a:p>
        </p:txBody>
      </p:sp>
      <p:sp>
        <p:nvSpPr>
          <p:cNvPr id="3" name="Content"/>
          <p:cNvSpPr>
            <a:spLocks noGrp="1"/>
          </p:cNvSpPr>
          <p:nvPr>
            <p:ph type="body" idx="1"/>
          </p:nvPr>
        </p:nvSpPr>
        <p:spPr>
          <a:xfrm>
            <a:off x="838200" y="1607798"/>
            <a:ext cx="10515600" cy="4569167"/>
          </a:xfrm>
          <a:prstGeom prst="rect">
            <a:avLst/>
          </a:prstGeom>
        </p:spPr>
        <p:txBody>
          <a:bodyPr vert="horz" lIns="0" tIns="0" rIns="0" bIns="0" rtlCol="0">
            <a:normAutofit/>
          </a:bodyPr>
          <a:lstStyle/>
          <a:p>
            <a:pPr lvl="0"/>
            <a:r>
              <a:rPr lang="en-US" noProof="0" dirty="0"/>
              <a:t>First level text (Arial 18pt)</a:t>
            </a:r>
          </a:p>
          <a:p>
            <a:pPr lvl="1"/>
            <a:r>
              <a:rPr lang="en-US" noProof="0" dirty="0"/>
              <a:t>Second level (Arial 16pt)</a:t>
            </a:r>
          </a:p>
          <a:p>
            <a:pPr lvl="2"/>
            <a:r>
              <a:rPr lang="en-US" noProof="0" dirty="0"/>
              <a:t>Third level (Arial 16pt)</a:t>
            </a:r>
          </a:p>
          <a:p>
            <a:pPr lvl="3"/>
            <a:r>
              <a:rPr lang="en-US" noProof="0" dirty="0"/>
              <a:t>Fourth level (Arial 14pt)</a:t>
            </a:r>
          </a:p>
          <a:p>
            <a:pPr lvl="4"/>
            <a:r>
              <a:rPr lang="en-US" noProof="0" dirty="0"/>
              <a:t>Fifth level (Arial 12pt)</a:t>
            </a:r>
          </a:p>
        </p:txBody>
      </p:sp>
      <p:sp>
        <p:nvSpPr>
          <p:cNvPr id="2" name="TITLE"/>
          <p:cNvSpPr>
            <a:spLocks noGrp="1"/>
          </p:cNvSpPr>
          <p:nvPr>
            <p:ph type="title"/>
          </p:nvPr>
        </p:nvSpPr>
        <p:spPr>
          <a:xfrm>
            <a:off x="838200" y="720000"/>
            <a:ext cx="10515600" cy="540000"/>
          </a:xfrm>
          <a:prstGeom prst="rect">
            <a:avLst/>
          </a:prstGeom>
        </p:spPr>
        <p:txBody>
          <a:bodyPr vert="horz" lIns="0" tIns="0" rIns="0" bIns="0" rtlCol="0" anchor="b" anchorCtr="0">
            <a:normAutofit/>
          </a:bodyPr>
          <a:lstStyle/>
          <a:p>
            <a:r>
              <a:rPr lang="en-US" noProof="0" dirty="0"/>
              <a:t>Title (Arial 28pt)</a:t>
            </a:r>
          </a:p>
        </p:txBody>
      </p:sp>
      <p:sp>
        <p:nvSpPr>
          <p:cNvPr id="13" name="Freihandform 12"/>
          <p:cNvSpPr/>
          <p:nvPr userDrawn="1"/>
        </p:nvSpPr>
        <p:spPr>
          <a:xfrm>
            <a:off x="1" y="0"/>
            <a:ext cx="6084001" cy="225230"/>
          </a:xfrm>
          <a:custGeom>
            <a:avLst/>
            <a:gdLst>
              <a:gd name="connsiteX0" fmla="*/ 0 w 6084001"/>
              <a:gd name="connsiteY0" fmla="*/ 0 h 225230"/>
              <a:gd name="connsiteX1" fmla="*/ 6084001 w 6084001"/>
              <a:gd name="connsiteY1" fmla="*/ 0 h 225230"/>
              <a:gd name="connsiteX2" fmla="*/ 6066302 w 6084001"/>
              <a:gd name="connsiteY2" fmla="*/ 87669 h 225230"/>
              <a:gd name="connsiteX3" fmla="*/ 5858770 w 6084001"/>
              <a:gd name="connsiteY3" fmla="*/ 225230 h 225230"/>
              <a:gd name="connsiteX4" fmla="*/ 0 w 6084001"/>
              <a:gd name="connsiteY4" fmla="*/ 225230 h 225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84001" h="225230">
                <a:moveTo>
                  <a:pt x="0" y="0"/>
                </a:moveTo>
                <a:lnTo>
                  <a:pt x="6084001" y="0"/>
                </a:lnTo>
                <a:lnTo>
                  <a:pt x="6066302" y="87669"/>
                </a:lnTo>
                <a:cubicBezTo>
                  <a:pt x="6032110" y="168508"/>
                  <a:pt x="5952064" y="225230"/>
                  <a:pt x="5858770" y="225230"/>
                </a:cubicBezTo>
                <a:lnTo>
                  <a:pt x="0" y="22523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LOGO">
            <a:extLst>
              <a:ext uri="{FF2B5EF4-FFF2-40B4-BE49-F238E27FC236}">
                <a16:creationId xmlns:a16="http://schemas.microsoft.com/office/drawing/2014/main" id="{0FEC29A5-5EBE-1F4F-8499-3E296D29CF58}"/>
              </a:ext>
            </a:extLst>
          </p:cNvPr>
          <p:cNvPicPr>
            <a:picLocks noChangeAspect="1"/>
          </p:cNvPicPr>
          <p:nvPr userDrawn="1"/>
        </p:nvPicPr>
        <p:blipFill>
          <a:blip r:embed="rId51" cstate="email">
            <a:lum bright="-100000" contrast="-100000"/>
            <a:extLst>
              <a:ext uri="{28A0092B-C50C-407E-A947-70E740481C1C}">
                <a14:useLocalDpi xmlns:a14="http://schemas.microsoft.com/office/drawing/2010/main"/>
              </a:ext>
            </a:extLst>
          </a:blip>
          <a:stretch>
            <a:fillRect/>
          </a:stretch>
        </p:blipFill>
        <p:spPr>
          <a:xfrm>
            <a:off x="838200" y="6470600"/>
            <a:ext cx="1064572" cy="162000"/>
          </a:xfrm>
          <a:prstGeom prst="rect">
            <a:avLst/>
          </a:prstGeom>
        </p:spPr>
      </p:pic>
    </p:spTree>
    <p:extLst>
      <p:ext uri="{BB962C8B-B14F-4D97-AF65-F5344CB8AC3E}">
        <p14:creationId xmlns:p14="http://schemas.microsoft.com/office/powerpoint/2010/main" val="45640095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684" r:id="rId3"/>
    <p:sldLayoutId id="2147483735" r:id="rId4"/>
    <p:sldLayoutId id="2147483649" r:id="rId5"/>
    <p:sldLayoutId id="2147483711" r:id="rId6"/>
    <p:sldLayoutId id="2147483685" r:id="rId7"/>
    <p:sldLayoutId id="2147483730" r:id="rId8"/>
    <p:sldLayoutId id="2147483734" r:id="rId9"/>
    <p:sldLayoutId id="2147483743" r:id="rId10"/>
    <p:sldLayoutId id="2147483745" r:id="rId11"/>
    <p:sldLayoutId id="2147483651" r:id="rId12"/>
    <p:sldLayoutId id="2147483737" r:id="rId13"/>
    <p:sldLayoutId id="2147483716" r:id="rId14"/>
    <p:sldLayoutId id="2147483718" r:id="rId15"/>
    <p:sldLayoutId id="2147483715" r:id="rId16"/>
    <p:sldLayoutId id="2147483733" r:id="rId17"/>
    <p:sldLayoutId id="2147483736" r:id="rId18"/>
    <p:sldLayoutId id="2147483701" r:id="rId19"/>
    <p:sldLayoutId id="2147483727" r:id="rId20"/>
    <p:sldLayoutId id="2147483662" r:id="rId21"/>
    <p:sldLayoutId id="2147483650" r:id="rId22"/>
    <p:sldLayoutId id="2147483728" r:id="rId23"/>
    <p:sldLayoutId id="2147483668" r:id="rId24"/>
    <p:sldLayoutId id="2147483652" r:id="rId25"/>
    <p:sldLayoutId id="2147483729" r:id="rId26"/>
    <p:sldLayoutId id="2147483723" r:id="rId27"/>
    <p:sldLayoutId id="2147483726" r:id="rId28"/>
    <p:sldLayoutId id="2147483719" r:id="rId29"/>
    <p:sldLayoutId id="2147483663" r:id="rId30"/>
    <p:sldLayoutId id="2147483720" r:id="rId31"/>
    <p:sldLayoutId id="2147483664" r:id="rId32"/>
    <p:sldLayoutId id="2147483689" r:id="rId33"/>
    <p:sldLayoutId id="2147483692" r:id="rId34"/>
    <p:sldLayoutId id="2147483688" r:id="rId35"/>
    <p:sldLayoutId id="2147483725" r:id="rId36"/>
    <p:sldLayoutId id="2147483697" r:id="rId37"/>
    <p:sldLayoutId id="2147483667" r:id="rId38"/>
    <p:sldLayoutId id="2147483731" r:id="rId39"/>
    <p:sldLayoutId id="2147483732" r:id="rId40"/>
    <p:sldLayoutId id="2147483746" r:id="rId41"/>
    <p:sldLayoutId id="2147483747" r:id="rId42"/>
    <p:sldLayoutId id="2147483748" r:id="rId43"/>
    <p:sldLayoutId id="2147483749" r:id="rId44"/>
    <p:sldLayoutId id="2147483750" r:id="rId45"/>
    <p:sldLayoutId id="2147483751" r:id="rId46"/>
    <p:sldLayoutId id="2147483752" r:id="rId47"/>
    <p:sldLayoutId id="2147483753" r:id="rId48"/>
    <p:sldLayoutId id="2147483754" r:id="rId49"/>
  </p:sldLayoutIdLst>
  <p:hf hdr="0" dt="0"/>
  <p:txStyles>
    <p:titleStyle>
      <a:lvl1pPr algn="l" defTabSz="914377" rtl="0" eaLnBrk="1" latinLnBrk="0" hangingPunct="1">
        <a:lnSpc>
          <a:spcPct val="90000"/>
        </a:lnSpc>
        <a:spcBef>
          <a:spcPct val="0"/>
        </a:spcBef>
        <a:buNone/>
        <a:defRPr sz="2800" b="1" i="0" kern="1200" cap="none" baseline="0">
          <a:solidFill>
            <a:srgbClr val="0A86C9"/>
          </a:solidFill>
          <a:latin typeface="Arial" charset="0"/>
          <a:ea typeface="Arial" charset="0"/>
          <a:cs typeface="Arial" charset="0"/>
        </a:defRPr>
      </a:lvl1pPr>
    </p:titleStyle>
    <p:body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8" Type="http://schemas.openxmlformats.org/officeDocument/2006/relationships/hyperlink" Target="https://aciww.sharepoint.com/:b:/r/sites/grp-global-riskservices/Shared%20Documents/Risk%20Assessments%20and%20other%20Client%20Work/Addidas%20POC/Adidas%20and%20Reebok%20ACI%20POC%20Summary%20Results.pdf?csf=1&amp;e=cWhUa5" TargetMode="External"/><Relationship Id="rId3" Type="http://schemas.openxmlformats.org/officeDocument/2006/relationships/hyperlink" Target="https://aciww.sharepoint.com/sites/grp-global-riskservices/Shared%20Documents/Forms/AllItems.aspx?id=/sites/grp-global-riskservices/Shared%20Documents/Risk%20Assessments%20and%20other%20Client%20Work/B%20%26%20H%20Photo/B%26H%20RA_May_2019.pdf&amp;parent=/sites/grp-global-riskservices/Shared%20Documents/Risk%20Assessments%20and%20other%20Client%20Work/B%20%26%20H%20Photo" TargetMode="External"/><Relationship Id="rId7" Type="http://schemas.openxmlformats.org/officeDocument/2006/relationships/hyperlink" Target="https://aciww.sharepoint.com/:b:/r/sites/grp-global-riskservices/Shared%20Documents/Risk%20Assessments%20and%20other%20Client%20Work/Amtrak/Amtrak%20POC%20Results.pdf?csf=1&amp;e=gI6cbg" TargetMode="External"/><Relationship Id="rId2" Type="http://schemas.openxmlformats.org/officeDocument/2006/relationships/hyperlink" Target="https://aciww.sharepoint.com/:b:/r/sites/grp-global-riskservices/Shared%20Documents/Risk%20Assessments%20and%20other%20Client%20Work/AXS/AXS%20RA%20Jul%202019.pdf?csf=1&amp;e=pjObEg" TargetMode="External"/><Relationship Id="rId1" Type="http://schemas.openxmlformats.org/officeDocument/2006/relationships/slideLayout" Target="../slideLayouts/slideLayout23.xml"/><Relationship Id="rId6" Type="http://schemas.openxmlformats.org/officeDocument/2006/relationships/hyperlink" Target="https://aciww.sharepoint.com/:b:/r/sites/grp-global-riskservices/Shared%20Documents/Risk%20Assessments%20and%20other%20Client%20Work/SIA/Singapore%20Airlines%20Service%20Review_20190903v2.pdf?csf=1&amp;e=gwDgEm" TargetMode="External"/><Relationship Id="rId5" Type="http://schemas.openxmlformats.org/officeDocument/2006/relationships/hyperlink" Target="https://aciww.sharepoint.com/sites/grp-global-riskservices/Shared%20Documents/Forms/AllItems.aspx?id=/sites/grp-global-riskservices/Shared%20Documents/Risk%20Assessments%20and%20other%20Client%20Work/ITWORKS/ITWORKS_RA_OCT2018.pdf&amp;parent=/sites/grp-global-riskservices/Shared%20Documents/Risk%20Assessments%20and%20other%20Client%20Work/ITWORKS" TargetMode="External"/><Relationship Id="rId4" Type="http://schemas.openxmlformats.org/officeDocument/2006/relationships/hyperlink" Target="https://aciww.sharepoint.com/:b:/r/sites/grp-global-riskservices/Shared%20Documents/Risk%20Assessments%20and%20other%20Client%20Work/IKEA/Review%20IKEA%20CC%20100619.pdf?csf=1&amp;e=GDwQa5"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png"/><Relationship Id="rId7"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openxmlformats.org/officeDocument/2006/relationships/image" Target="../media/image26.png"/><Relationship Id="rId5" Type="http://schemas.openxmlformats.org/officeDocument/2006/relationships/image" Target="../media/image25.jpeg"/><Relationship Id="rId10" Type="http://schemas.openxmlformats.org/officeDocument/2006/relationships/image" Target="../media/image30.png"/><Relationship Id="rId4" Type="http://schemas.openxmlformats.org/officeDocument/2006/relationships/image" Target="../media/image24.jpeg"/><Relationship Id="rId9" Type="http://schemas.openxmlformats.org/officeDocument/2006/relationships/image" Target="../media/image29.png"/></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1.xml"/><Relationship Id="rId5" Type="http://schemas.openxmlformats.org/officeDocument/2006/relationships/chart" Target="../charts/chart4.xml"/><Relationship Id="rId4" Type="http://schemas.openxmlformats.org/officeDocument/2006/relationships/chart" Target="../charts/chart3.xml"/></Relationships>
</file>

<file path=ppt/slides/_rels/slide1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1.xml"/><Relationship Id="rId5" Type="http://schemas.openxmlformats.org/officeDocument/2006/relationships/chart" Target="../charts/chart8.xml"/><Relationship Id="rId4" Type="http://schemas.openxmlformats.org/officeDocument/2006/relationships/chart" Target="../charts/char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1.xml"/><Relationship Id="rId5" Type="http://schemas.openxmlformats.org/officeDocument/2006/relationships/chart" Target="../charts/chart12.xml"/><Relationship Id="rId4" Type="http://schemas.openxmlformats.org/officeDocument/2006/relationships/chart" Target="../charts/char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2.xml"/><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1.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429EAB-1329-4476-9590-15890CB75E71}"/>
              </a:ext>
            </a:extLst>
          </p:cNvPr>
          <p:cNvSpPr>
            <a:spLocks noGrp="1"/>
          </p:cNvSpPr>
          <p:nvPr>
            <p:ph type="ctrTitle"/>
          </p:nvPr>
        </p:nvSpPr>
        <p:spPr>
          <a:xfrm>
            <a:off x="518491" y="2580495"/>
            <a:ext cx="5220000" cy="1980000"/>
          </a:xfrm>
        </p:spPr>
        <p:txBody>
          <a:bodyPr vert="horz" lIns="0" tIns="0" rIns="0" bIns="0" rtlCol="0" anchor="b" anchorCtr="0">
            <a:noAutofit/>
          </a:bodyPr>
          <a:lstStyle/>
          <a:p>
            <a:r>
              <a:rPr lang="en-US" sz="3600" dirty="0">
                <a:latin typeface="Arial"/>
                <a:cs typeface="Arial"/>
              </a:rPr>
              <a:t>Current Solution Performance </a:t>
            </a:r>
            <a:br>
              <a:rPr lang="en-US" sz="3600" dirty="0">
                <a:latin typeface="Arial"/>
                <a:cs typeface="Arial"/>
              </a:rPr>
            </a:br>
            <a:br>
              <a:rPr lang="en-US" sz="3600" dirty="0">
                <a:latin typeface="Arial"/>
                <a:cs typeface="Arial"/>
              </a:rPr>
            </a:br>
            <a:r>
              <a:rPr lang="en-US" sz="3600" dirty="0">
                <a:latin typeface="Arial"/>
                <a:cs typeface="Arial"/>
              </a:rPr>
              <a:t>Risk analyst team as a key success factor</a:t>
            </a:r>
            <a:endParaRPr lang="en-US" sz="3600" dirty="0"/>
          </a:p>
        </p:txBody>
      </p:sp>
      <p:sp>
        <p:nvSpPr>
          <p:cNvPr id="5" name="Footer Placeholder 4">
            <a:extLst>
              <a:ext uri="{FF2B5EF4-FFF2-40B4-BE49-F238E27FC236}">
                <a16:creationId xmlns:a16="http://schemas.microsoft.com/office/drawing/2014/main" id="{C069BE53-7D70-4CC8-B71A-74C340908566}"/>
              </a:ext>
            </a:extLst>
          </p:cNvPr>
          <p:cNvSpPr>
            <a:spLocks noGrp="1"/>
          </p:cNvSpPr>
          <p:nvPr>
            <p:ph type="ftr" sz="quarter" idx="22"/>
          </p:nvPr>
        </p:nvSpPr>
        <p:spPr/>
        <p:txBody>
          <a:bodyPr/>
          <a:lstStyle/>
          <a:p>
            <a:r>
              <a:rPr lang="en-US" noProof="0" dirty="0"/>
              <a:t>Confidential</a:t>
            </a:r>
          </a:p>
        </p:txBody>
      </p:sp>
    </p:spTree>
    <p:extLst>
      <p:ext uri="{BB962C8B-B14F-4D97-AF65-F5344CB8AC3E}">
        <p14:creationId xmlns:p14="http://schemas.microsoft.com/office/powerpoint/2010/main" val="2273419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p:cNvSpPr>
            <a:spLocks noGrp="1"/>
          </p:cNvSpPr>
          <p:nvPr>
            <p:ph type="title"/>
          </p:nvPr>
        </p:nvSpPr>
        <p:spPr/>
        <p:txBody>
          <a:bodyPr>
            <a:normAutofit/>
          </a:bodyPr>
          <a:lstStyle/>
          <a:p>
            <a:r>
              <a:rPr lang="en-GB" dirty="0"/>
              <a:t>Global Hosted Risk Services – </a:t>
            </a:r>
            <a:r>
              <a:rPr lang="en-US" dirty="0"/>
              <a:t>KPI Dashboard</a:t>
            </a:r>
          </a:p>
        </p:txBody>
      </p:sp>
      <p:sp>
        <p:nvSpPr>
          <p:cNvPr id="5" name="Foliennummernplatzhalter">
            <a:extLst>
              <a:ext uri="{FF2B5EF4-FFF2-40B4-BE49-F238E27FC236}">
                <a16:creationId xmlns:a16="http://schemas.microsoft.com/office/drawing/2014/main" id="{9D371807-D267-46BF-B905-757400218099}"/>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10</a:t>
            </a:fld>
            <a:endParaRPr lang="en-US" noProof="0" dirty="0"/>
          </a:p>
        </p:txBody>
      </p:sp>
      <p:sp>
        <p:nvSpPr>
          <p:cNvPr id="7" name="Fußzeilenplatzhalter">
            <a:extLst>
              <a:ext uri="{FF2B5EF4-FFF2-40B4-BE49-F238E27FC236}">
                <a16:creationId xmlns:a16="http://schemas.microsoft.com/office/drawing/2014/main" id="{B7BB6AF4-FEFB-45FA-B596-84F2308F237E}"/>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
        <p:nvSpPr>
          <p:cNvPr id="2" name="TextBox 1">
            <a:extLst>
              <a:ext uri="{FF2B5EF4-FFF2-40B4-BE49-F238E27FC236}">
                <a16:creationId xmlns:a16="http://schemas.microsoft.com/office/drawing/2014/main" id="{99DA5C8D-E511-4425-9350-3F3A8166AD07}"/>
              </a:ext>
            </a:extLst>
          </p:cNvPr>
          <p:cNvSpPr txBox="1"/>
          <p:nvPr/>
        </p:nvSpPr>
        <p:spPr>
          <a:xfrm>
            <a:off x="2035512" y="5251462"/>
            <a:ext cx="806823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b="1" dirty="0">
                <a:ea typeface="+mn-lt"/>
                <a:cs typeface="+mn-lt"/>
              </a:rPr>
              <a:t>2019 October key points, addressed 1,903 client requests</a:t>
            </a:r>
          </a:p>
          <a:p>
            <a:pPr marL="285750" indent="-285750">
              <a:buFont typeface="Arial" panose="020B0604020202020204" pitchFamily="34" charset="0"/>
              <a:buChar char="•"/>
            </a:pPr>
            <a:r>
              <a:rPr lang="en-US" b="1" i="1" dirty="0"/>
              <a:t>60 Custom Client Risk Assessments presented</a:t>
            </a:r>
          </a:p>
        </p:txBody>
      </p:sp>
      <p:pic>
        <p:nvPicPr>
          <p:cNvPr id="3" name="Picture 2">
            <a:extLst>
              <a:ext uri="{FF2B5EF4-FFF2-40B4-BE49-F238E27FC236}">
                <a16:creationId xmlns:a16="http://schemas.microsoft.com/office/drawing/2014/main" id="{7D6121DD-C211-4B48-9A3F-DB989C84825E}"/>
              </a:ext>
            </a:extLst>
          </p:cNvPr>
          <p:cNvPicPr>
            <a:picLocks noChangeAspect="1"/>
          </p:cNvPicPr>
          <p:nvPr/>
        </p:nvPicPr>
        <p:blipFill>
          <a:blip r:embed="rId2"/>
          <a:stretch>
            <a:fillRect/>
          </a:stretch>
        </p:blipFill>
        <p:spPr>
          <a:xfrm>
            <a:off x="0" y="1310020"/>
            <a:ext cx="12139260" cy="3891422"/>
          </a:xfrm>
          <a:prstGeom prst="rect">
            <a:avLst/>
          </a:prstGeom>
        </p:spPr>
      </p:pic>
    </p:spTree>
    <p:extLst>
      <p:ext uri="{BB962C8B-B14F-4D97-AF65-F5344CB8AC3E}">
        <p14:creationId xmlns:p14="http://schemas.microsoft.com/office/powerpoint/2010/main" val="4165279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51936" y="489962"/>
            <a:ext cx="10515600" cy="540000"/>
          </a:xfrm>
        </p:spPr>
        <p:txBody>
          <a:bodyPr/>
          <a:lstStyle/>
          <a:p>
            <a:r>
              <a:rPr lang="en-US" dirty="0"/>
              <a:t>Client Queries – Actions for Improvement </a:t>
            </a:r>
          </a:p>
        </p:txBody>
      </p:sp>
      <p:sp>
        <p:nvSpPr>
          <p:cNvPr id="8" name="Content Placeholder 4"/>
          <p:cNvSpPr txBox="1">
            <a:spLocks/>
          </p:cNvSpPr>
          <p:nvPr/>
        </p:nvSpPr>
        <p:spPr>
          <a:xfrm>
            <a:off x="756356" y="4879042"/>
            <a:ext cx="10237443" cy="1313914"/>
          </a:xfrm>
          <a:prstGeom prst="rect">
            <a:avLst/>
          </a:prstGeom>
        </p:spPr>
        <p:txBody>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80000" marR="0" lvl="0" indent="-180000" algn="l" defTabSz="914377" rtl="0" eaLnBrk="1" fontAlgn="auto" latinLnBrk="0" hangingPunct="1">
              <a:lnSpc>
                <a:spcPct val="100000"/>
              </a:lnSpc>
              <a:spcBef>
                <a:spcPts val="1000"/>
              </a:spcBef>
              <a:spcAft>
                <a:spcPts val="0"/>
              </a:spcAft>
              <a:buClr>
                <a:srgbClr val="0A86C9"/>
              </a:buClr>
              <a:buSzTx/>
              <a:buFont typeface="Arial" charset="0"/>
              <a:buChar char="•"/>
              <a:tabLst/>
              <a:defRPr/>
            </a:pPr>
            <a:endParaRPr kumimoji="0" lang="en-US" sz="1600" b="0" i="0" u="none" strike="noStrike" kern="1200" cap="none" spc="0" normalizeH="0" baseline="0" noProof="0" dirty="0">
              <a:ln>
                <a:noFill/>
              </a:ln>
              <a:solidFill>
                <a:srgbClr val="F2F2F2">
                  <a:lumMod val="25000"/>
                </a:srgbClr>
              </a:solidFill>
              <a:effectLst/>
              <a:uLnTx/>
              <a:uFillTx/>
              <a:latin typeface="Arial" charset="0"/>
              <a:cs typeface="Arial" charset="0"/>
            </a:endParaRPr>
          </a:p>
        </p:txBody>
      </p:sp>
      <p:pic>
        <p:nvPicPr>
          <p:cNvPr id="1208" name="Picture 1207">
            <a:extLst>
              <a:ext uri="{FF2B5EF4-FFF2-40B4-BE49-F238E27FC236}">
                <a16:creationId xmlns:a16="http://schemas.microsoft.com/office/drawing/2014/main" id="{D2A83938-D406-426C-8A8A-08244067A3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2769" y="1218383"/>
            <a:ext cx="12221756" cy="3877487"/>
          </a:xfrm>
          <a:prstGeom prst="rect">
            <a:avLst/>
          </a:prstGeom>
        </p:spPr>
      </p:pic>
      <p:sp>
        <p:nvSpPr>
          <p:cNvPr id="9" name="Content Placeholder 3">
            <a:extLst>
              <a:ext uri="{FF2B5EF4-FFF2-40B4-BE49-F238E27FC236}">
                <a16:creationId xmlns:a16="http://schemas.microsoft.com/office/drawing/2014/main" id="{ABCB57D0-5A13-4F7A-8C9B-33C4573EFA04}"/>
              </a:ext>
            </a:extLst>
          </p:cNvPr>
          <p:cNvSpPr txBox="1">
            <a:spLocks/>
          </p:cNvSpPr>
          <p:nvPr/>
        </p:nvSpPr>
        <p:spPr>
          <a:xfrm>
            <a:off x="490875" y="5217076"/>
            <a:ext cx="10760014" cy="464230"/>
          </a:xfrm>
          <a:prstGeom prst="rect">
            <a:avLst/>
          </a:prstGeom>
        </p:spPr>
        <p:txBody>
          <a:bodyPr wrap="square" lIns="0" tIns="0" rIns="0" bIns="0" anchor="t">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179705" indent="-179705">
              <a:buClr>
                <a:srgbClr val="0A86C9"/>
              </a:buClr>
              <a:defRPr/>
            </a:pPr>
            <a:r>
              <a:rPr lang="en-US" sz="1400" dirty="0">
                <a:solidFill>
                  <a:srgbClr val="F2F2F2">
                    <a:lumMod val="25000"/>
                  </a:srgbClr>
                </a:solidFill>
              </a:rPr>
              <a:t>We review the requests of Customers to determine areas for product advancement. </a:t>
            </a:r>
          </a:p>
          <a:p>
            <a:pPr marL="359696" lvl="1" indent="-179705">
              <a:buClr>
                <a:srgbClr val="0A86C9"/>
              </a:buClr>
              <a:defRPr/>
            </a:pPr>
            <a:r>
              <a:rPr lang="en-US" sz="1200" dirty="0">
                <a:solidFill>
                  <a:srgbClr val="F2F2F2">
                    <a:lumMod val="25000"/>
                  </a:srgbClr>
                </a:solidFill>
                <a:latin typeface="Arial"/>
                <a:cs typeface="Arial"/>
              </a:rPr>
              <a:t>Example : Additional Sector Models, New Rule Manager</a:t>
            </a:r>
            <a:endParaRPr lang="en-US" sz="1200" dirty="0">
              <a:solidFill>
                <a:schemeClr val="tx2"/>
              </a:solidFill>
              <a:latin typeface="Arial"/>
              <a:cs typeface="Arial"/>
            </a:endParaRPr>
          </a:p>
        </p:txBody>
      </p:sp>
      <p:sp>
        <p:nvSpPr>
          <p:cNvPr id="10" name="Slide Number Placeholder 1">
            <a:extLst>
              <a:ext uri="{FF2B5EF4-FFF2-40B4-BE49-F238E27FC236}">
                <a16:creationId xmlns:a16="http://schemas.microsoft.com/office/drawing/2014/main" id="{A6776230-0EAF-4CF5-B554-6D2A7C19607F}"/>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11</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11" name="Fußzeilenplatzhalter 1">
            <a:extLst>
              <a:ext uri="{FF2B5EF4-FFF2-40B4-BE49-F238E27FC236}">
                <a16:creationId xmlns:a16="http://schemas.microsoft.com/office/drawing/2014/main" id="{2EB64F08-622C-450A-96E6-B64CBDBBDA38}"/>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322201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609725"/>
            <a:ext cx="10515600" cy="4676776"/>
          </a:xfrm>
        </p:spPr>
        <p:txBody>
          <a:bodyPr vert="horz" lIns="0" tIns="0" rIns="0" bIns="0" rtlCol="0" anchor="t">
            <a:noAutofit/>
          </a:bodyPr>
          <a:lstStyle/>
          <a:p>
            <a:pPr marL="182880" indent="-182880">
              <a:spcBef>
                <a:spcPts val="800"/>
              </a:spcBef>
              <a:buFont typeface="Arial" panose="020B0604020202020204" pitchFamily="34" charset="0"/>
              <a:buChar char="•"/>
            </a:pPr>
            <a:r>
              <a:rPr lang="en-US" sz="1400" dirty="0">
                <a:hlinkClick r:id="rId2"/>
              </a:rPr>
              <a:t>AXS.com - AXS is a digital marketing platform for purchasing tickets for sports and entertainment events in the U.S., and overseas.</a:t>
            </a:r>
            <a:endParaRPr lang="en-US" sz="1400" dirty="0"/>
          </a:p>
          <a:p>
            <a:pPr marL="182880" indent="-182880">
              <a:spcBef>
                <a:spcPts val="800"/>
              </a:spcBef>
              <a:buFont typeface="Arial" panose="020B0604020202020204" pitchFamily="34" charset="0"/>
              <a:buChar char="•"/>
            </a:pPr>
            <a:r>
              <a:rPr lang="en-US" sz="1400" dirty="0">
                <a:hlinkClick r:id="rId3"/>
              </a:rPr>
              <a:t>B&amp;H Photo Video - An American photo and video equipment retailer founded in 1973, based in Manhattan, New York City. B&amp;H conducts business through online eCommerce consumer sales, business-to-business sales, and it has one retail location.</a:t>
            </a:r>
            <a:endParaRPr lang="en-US" sz="1400" dirty="0"/>
          </a:p>
          <a:p>
            <a:pPr marL="182880" indent="-182880">
              <a:spcBef>
                <a:spcPts val="800"/>
              </a:spcBef>
              <a:buFont typeface="Arial" panose="020B0604020202020204" pitchFamily="34" charset="0"/>
              <a:buChar char="•"/>
            </a:pPr>
            <a:r>
              <a:rPr lang="en-US" sz="1400" dirty="0">
                <a:hlinkClick r:id="rId4"/>
              </a:rPr>
              <a:t>IKEA is a European multinational group that designs and sells ready-to-assemble furniture, kitchen appliances and home accessories, among other useful goods and occasionally home services. </a:t>
            </a:r>
            <a:endParaRPr lang="en-US" sz="1400" dirty="0"/>
          </a:p>
          <a:p>
            <a:pPr marL="182880" indent="-182880">
              <a:spcBef>
                <a:spcPts val="800"/>
              </a:spcBef>
              <a:buFont typeface="Arial" panose="020B0604020202020204" pitchFamily="34" charset="0"/>
              <a:buChar char="•"/>
            </a:pPr>
            <a:r>
              <a:rPr lang="en-US" sz="1400" b="1" dirty="0">
                <a:hlinkClick r:id="rId5"/>
              </a:rPr>
              <a:t>It Works</a:t>
            </a:r>
            <a:r>
              <a:rPr lang="en-US" sz="1400" dirty="0">
                <a:hlinkClick r:id="rId5"/>
              </a:rPr>
              <a:t> is a direct sales company that specializes in products related to body shape, skincare and nutrition.  </a:t>
            </a:r>
            <a:endParaRPr lang="en-US" sz="1400" dirty="0"/>
          </a:p>
          <a:p>
            <a:pPr marL="182880" indent="-182880">
              <a:spcBef>
                <a:spcPts val="800"/>
              </a:spcBef>
              <a:buFont typeface="Arial" panose="020B0604020202020204" pitchFamily="34" charset="0"/>
              <a:buChar char="•"/>
            </a:pPr>
            <a:r>
              <a:rPr lang="en-US" sz="1400" dirty="0">
                <a:hlinkClick r:id="" action="ppaction://noaction"/>
              </a:rPr>
              <a:t>Maven is a car sharing service that was announced by General Motors in January 2016. The program also includes former Google and Sidecar employees. </a:t>
            </a:r>
          </a:p>
          <a:p>
            <a:pPr marL="182880" indent="-182880">
              <a:spcBef>
                <a:spcPts val="800"/>
              </a:spcBef>
              <a:buFont typeface="Arial" panose="020B0604020202020204" pitchFamily="34" charset="0"/>
              <a:buChar char="•"/>
            </a:pPr>
            <a:r>
              <a:rPr lang="en-US" sz="1400" dirty="0">
                <a:hlinkClick r:id="rId6"/>
              </a:rPr>
              <a:t>Singapore Airlines Limited is the flag carrier airline of Singapore with its hub at Singapore Changi Airport.</a:t>
            </a:r>
            <a:endParaRPr lang="en-US" sz="1400" dirty="0"/>
          </a:p>
          <a:p>
            <a:pPr marL="0" indent="0">
              <a:spcBef>
                <a:spcPts val="1800"/>
              </a:spcBef>
              <a:buNone/>
            </a:pPr>
            <a:r>
              <a:rPr lang="en-US" sz="1400" b="1" dirty="0">
                <a:latin typeface="Arial"/>
                <a:cs typeface="Arial"/>
              </a:rPr>
              <a:t>POCs</a:t>
            </a:r>
          </a:p>
          <a:p>
            <a:pPr marL="182880" indent="-182880">
              <a:spcBef>
                <a:spcPts val="800"/>
              </a:spcBef>
              <a:buFont typeface="Arial" panose="020B0604020202020204" pitchFamily="34" charset="0"/>
              <a:buChar char="•"/>
            </a:pPr>
            <a:r>
              <a:rPr lang="en-US" sz="1400" dirty="0">
                <a:hlinkClick r:id="rId7"/>
              </a:rPr>
              <a:t>Amtrak - The National Railroad Passenger Corporation, doing business as Amtrak, is a passenger railroad service that provides medium- and long-distance intercity service in the contiguous United States and to nine Canadian cities. </a:t>
            </a:r>
            <a:endParaRPr lang="en-US" sz="1400" dirty="0"/>
          </a:p>
          <a:p>
            <a:pPr marL="182880" indent="-182880">
              <a:spcBef>
                <a:spcPts val="800"/>
              </a:spcBef>
              <a:buFont typeface="Arial" panose="020B0604020202020204" pitchFamily="34" charset="0"/>
              <a:buChar char="•"/>
            </a:pPr>
            <a:r>
              <a:rPr lang="en-US" sz="1400" dirty="0">
                <a:hlinkClick r:id="rId8"/>
              </a:rPr>
              <a:t>Adidas - Adidas AG is a multinational corporation, founded and headquartered in Herzogenaurach, Germany, that designs and manufactures shoes, clothing and accessories. It is the largest sportswear manufacturer in Europe, and the second largest in the world, after Nike.</a:t>
            </a:r>
            <a:endParaRPr lang="en-US" sz="1400" dirty="0"/>
          </a:p>
        </p:txBody>
      </p:sp>
      <p:sp>
        <p:nvSpPr>
          <p:cNvPr id="6" name="Title 5">
            <a:extLst>
              <a:ext uri="{FF2B5EF4-FFF2-40B4-BE49-F238E27FC236}">
                <a16:creationId xmlns:a16="http://schemas.microsoft.com/office/drawing/2014/main" id="{399EA958-63AD-4829-85CB-D70DFB24C397}"/>
              </a:ext>
            </a:extLst>
          </p:cNvPr>
          <p:cNvSpPr>
            <a:spLocks noGrp="1"/>
          </p:cNvSpPr>
          <p:nvPr>
            <p:ph type="title"/>
          </p:nvPr>
        </p:nvSpPr>
        <p:spPr/>
        <p:txBody>
          <a:bodyPr>
            <a:normAutofit fontScale="90000"/>
          </a:bodyPr>
          <a:lstStyle/>
          <a:p>
            <a:r>
              <a:rPr lang="en-US" dirty="0">
                <a:latin typeface="Arial"/>
                <a:cs typeface="Arial"/>
              </a:rPr>
              <a:t>Example Client Risk Assessments and POCs – Internal Use Only</a:t>
            </a:r>
            <a:endParaRPr lang="en-US" dirty="0"/>
          </a:p>
        </p:txBody>
      </p:sp>
      <p:sp>
        <p:nvSpPr>
          <p:cNvPr id="5" name="Slide Number Placeholder 1">
            <a:extLst>
              <a:ext uri="{FF2B5EF4-FFF2-40B4-BE49-F238E27FC236}">
                <a16:creationId xmlns:a16="http://schemas.microsoft.com/office/drawing/2014/main" id="{946C0ECD-5D9D-419F-8031-14F53EE9584A}"/>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12</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7" name="Fußzeilenplatzhalter 1">
            <a:extLst>
              <a:ext uri="{FF2B5EF4-FFF2-40B4-BE49-F238E27FC236}">
                <a16:creationId xmlns:a16="http://schemas.microsoft.com/office/drawing/2014/main" id="{50457C77-E07F-40D6-A94F-834410BD6666}"/>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287271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DAE6F29A-8312-4A22-BD22-646A3233382D}"/>
              </a:ext>
            </a:extLst>
          </p:cNvPr>
          <p:cNvSpPr/>
          <p:nvPr/>
        </p:nvSpPr>
        <p:spPr>
          <a:xfrm>
            <a:off x="6096000" y="1609725"/>
            <a:ext cx="5258400" cy="4676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33" name="Rectangle 32">
            <a:extLst>
              <a:ext uri="{FF2B5EF4-FFF2-40B4-BE49-F238E27FC236}">
                <a16:creationId xmlns:a16="http://schemas.microsoft.com/office/drawing/2014/main" id="{9DFB361C-42F2-479D-B7D1-89D89331D761}"/>
              </a:ext>
            </a:extLst>
          </p:cNvPr>
          <p:cNvSpPr/>
          <p:nvPr/>
        </p:nvSpPr>
        <p:spPr>
          <a:xfrm>
            <a:off x="838800" y="4022616"/>
            <a:ext cx="2798434" cy="17377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30" name="Rectangle 29">
            <a:extLst>
              <a:ext uri="{FF2B5EF4-FFF2-40B4-BE49-F238E27FC236}">
                <a16:creationId xmlns:a16="http://schemas.microsoft.com/office/drawing/2014/main" id="{6DD1CB62-EC41-476F-AC1B-A3329926DAF5}"/>
              </a:ext>
            </a:extLst>
          </p:cNvPr>
          <p:cNvSpPr/>
          <p:nvPr/>
        </p:nvSpPr>
        <p:spPr>
          <a:xfrm>
            <a:off x="3741858" y="1609898"/>
            <a:ext cx="2220702" cy="1757807"/>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27" name="Rectangle 26">
            <a:extLst>
              <a:ext uri="{FF2B5EF4-FFF2-40B4-BE49-F238E27FC236}">
                <a16:creationId xmlns:a16="http://schemas.microsoft.com/office/drawing/2014/main" id="{991EE30C-4B97-4BFD-99DD-B433C78AB1A9}"/>
              </a:ext>
            </a:extLst>
          </p:cNvPr>
          <p:cNvSpPr/>
          <p:nvPr/>
        </p:nvSpPr>
        <p:spPr>
          <a:xfrm>
            <a:off x="838800" y="1609726"/>
            <a:ext cx="2798434" cy="176792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25" name="Rectangle 24">
            <a:extLst>
              <a:ext uri="{FF2B5EF4-FFF2-40B4-BE49-F238E27FC236}">
                <a16:creationId xmlns:a16="http://schemas.microsoft.com/office/drawing/2014/main" id="{8657DEC8-5D88-4731-8AED-B248EB024840}"/>
              </a:ext>
            </a:extLst>
          </p:cNvPr>
          <p:cNvSpPr/>
          <p:nvPr/>
        </p:nvSpPr>
        <p:spPr>
          <a:xfrm>
            <a:off x="3741858" y="4022616"/>
            <a:ext cx="2219502" cy="1737758"/>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pic>
        <p:nvPicPr>
          <p:cNvPr id="19" name="Picture 18"/>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6337367" y="5077403"/>
            <a:ext cx="2031958" cy="1003301"/>
          </a:xfrm>
          <a:prstGeom prst="rect">
            <a:avLst/>
          </a:prstGeom>
        </p:spPr>
      </p:pic>
      <p:sp>
        <p:nvSpPr>
          <p:cNvPr id="4" name="Text Placeholder 3"/>
          <p:cNvSpPr>
            <a:spLocks noGrp="1"/>
          </p:cNvSpPr>
          <p:nvPr>
            <p:ph type="body" sz="quarter" idx="13"/>
          </p:nvPr>
        </p:nvSpPr>
        <p:spPr>
          <a:xfrm>
            <a:off x="695026" y="1159359"/>
            <a:ext cx="10515600" cy="360000"/>
          </a:xfrm>
        </p:spPr>
        <p:txBody>
          <a:bodyPr/>
          <a:lstStyle/>
          <a:p>
            <a:r>
              <a:rPr lang="en-US" dirty="0"/>
              <a:t>Award-winning payments and fraud management capabilities </a:t>
            </a:r>
          </a:p>
        </p:txBody>
      </p:sp>
      <p:sp>
        <p:nvSpPr>
          <p:cNvPr id="8" name="Title 7"/>
          <p:cNvSpPr>
            <a:spLocks noGrp="1"/>
          </p:cNvSpPr>
          <p:nvPr>
            <p:ph type="title"/>
          </p:nvPr>
        </p:nvSpPr>
        <p:spPr>
          <a:xfrm>
            <a:off x="708804" y="533094"/>
            <a:ext cx="10515600" cy="540000"/>
          </a:xfrm>
        </p:spPr>
        <p:txBody>
          <a:bodyPr/>
          <a:lstStyle/>
          <a:p>
            <a:r>
              <a:rPr lang="en-US" dirty="0"/>
              <a:t>Industry Recognized</a:t>
            </a:r>
          </a:p>
        </p:txBody>
      </p:sp>
      <p:pic>
        <p:nvPicPr>
          <p:cNvPr id="7" name="Picture 6"/>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1254164" y="4438922"/>
            <a:ext cx="1967706" cy="905146"/>
          </a:xfrm>
          <a:prstGeom prst="rect">
            <a:avLst/>
          </a:prstGeom>
        </p:spPr>
      </p:pic>
      <p:pic>
        <p:nvPicPr>
          <p:cNvPr id="31" name="Picture 30"/>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229443" y="1800507"/>
            <a:ext cx="2247807" cy="3100420"/>
          </a:xfrm>
          <a:prstGeom prst="rect">
            <a:avLst/>
          </a:prstGeom>
          <a:ln>
            <a:noFill/>
          </a:ln>
        </p:spPr>
      </p:pic>
      <p:pic>
        <p:nvPicPr>
          <p:cNvPr id="36" name="Picture 35"/>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746770" y="1800507"/>
            <a:ext cx="2472990" cy="674245"/>
          </a:xfrm>
          <a:prstGeom prst="rect">
            <a:avLst/>
          </a:prstGeom>
        </p:spPr>
      </p:pic>
      <p:sp>
        <p:nvSpPr>
          <p:cNvPr id="37" name="TextBox 36"/>
          <p:cNvSpPr txBox="1"/>
          <p:nvPr/>
        </p:nvSpPr>
        <p:spPr>
          <a:xfrm>
            <a:off x="8894434" y="2745805"/>
            <a:ext cx="1909031" cy="523220"/>
          </a:xfrm>
          <a:prstGeom prst="rect">
            <a:avLst/>
          </a:prstGeom>
          <a:noFill/>
        </p:spPr>
        <p:txBody>
          <a:bodyPr wrap="square" lIns="0" tIns="0" rIns="0" bIns="0" rtlCol="0">
            <a:spAutoFit/>
          </a:bodyPr>
          <a:lstStyle/>
          <a:p>
            <a:pPr defTabSz="685800">
              <a:defRPr/>
            </a:pPr>
            <a:r>
              <a:rPr lang="en-US" b="1" kern="0" dirty="0">
                <a:solidFill>
                  <a:schemeClr val="accent1"/>
                </a:solidFill>
                <a:latin typeface="Arial"/>
                <a:cs typeface="Arial"/>
                <a:sym typeface="Arial"/>
                <a:rtl val="0"/>
              </a:rPr>
              <a:t>Best-in-class</a:t>
            </a:r>
            <a:r>
              <a:rPr lang="en-US" b="1" kern="0" dirty="0">
                <a:solidFill>
                  <a:srgbClr val="000000"/>
                </a:solidFill>
                <a:latin typeface="Arial"/>
                <a:cs typeface="Arial"/>
                <a:sym typeface="Arial"/>
                <a:rtl val="0"/>
              </a:rPr>
              <a:t> </a:t>
            </a:r>
            <a:br>
              <a:rPr lang="en-US" b="1" kern="0" dirty="0">
                <a:solidFill>
                  <a:srgbClr val="000000"/>
                </a:solidFill>
                <a:latin typeface="Arial"/>
                <a:cs typeface="Arial"/>
                <a:sym typeface="Arial"/>
                <a:rtl val="0"/>
              </a:rPr>
            </a:br>
            <a:r>
              <a:rPr lang="en-US" sz="1600" kern="0" dirty="0">
                <a:solidFill>
                  <a:schemeClr val="accent6">
                    <a:lumMod val="25000"/>
                  </a:schemeClr>
                </a:solidFill>
                <a:latin typeface="Arial"/>
                <a:cs typeface="Arial"/>
                <a:sym typeface="Arial"/>
                <a:rtl val="0"/>
              </a:rPr>
              <a:t>Fraud Tool</a:t>
            </a:r>
            <a:endParaRPr lang="en-US" kern="0" dirty="0">
              <a:solidFill>
                <a:schemeClr val="accent6">
                  <a:lumMod val="25000"/>
                </a:schemeClr>
              </a:solidFill>
              <a:latin typeface="Arial"/>
              <a:cs typeface="Arial"/>
              <a:sym typeface="Arial"/>
              <a:rtl val="0"/>
            </a:endParaRPr>
          </a:p>
        </p:txBody>
      </p:sp>
      <p:pic>
        <p:nvPicPr>
          <p:cNvPr id="5" name="Picture 4"/>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a:off x="4032614" y="4121325"/>
            <a:ext cx="1637990" cy="1540340"/>
          </a:xfrm>
          <a:prstGeom prst="rect">
            <a:avLst/>
          </a:prstGeom>
        </p:spPr>
      </p:pic>
      <p:pic>
        <p:nvPicPr>
          <p:cNvPr id="14" name="Picture 13"/>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4199613" y="1877995"/>
            <a:ext cx="1305192" cy="1305192"/>
          </a:xfrm>
          <a:prstGeom prst="rect">
            <a:avLst/>
          </a:prstGeom>
        </p:spPr>
      </p:pic>
      <p:pic>
        <p:nvPicPr>
          <p:cNvPr id="17" name="Picture 16"/>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1399643" y="1750132"/>
            <a:ext cx="1676748" cy="1517281"/>
          </a:xfrm>
          <a:prstGeom prst="rect">
            <a:avLst/>
          </a:prstGeom>
        </p:spPr>
      </p:pic>
      <p:sp>
        <p:nvSpPr>
          <p:cNvPr id="28" name="Rectangle 27">
            <a:extLst>
              <a:ext uri="{FF2B5EF4-FFF2-40B4-BE49-F238E27FC236}">
                <a16:creationId xmlns:a16="http://schemas.microsoft.com/office/drawing/2014/main" id="{B8AD2B34-BBC4-465F-9604-35C9E1E1C809}"/>
              </a:ext>
            </a:extLst>
          </p:cNvPr>
          <p:cNvSpPr/>
          <p:nvPr/>
        </p:nvSpPr>
        <p:spPr>
          <a:xfrm>
            <a:off x="3740657" y="5765797"/>
            <a:ext cx="2219501" cy="512531"/>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International Award</a:t>
            </a:r>
          </a:p>
        </p:txBody>
      </p:sp>
      <p:sp>
        <p:nvSpPr>
          <p:cNvPr id="29" name="Rectangle 28">
            <a:extLst>
              <a:ext uri="{FF2B5EF4-FFF2-40B4-BE49-F238E27FC236}">
                <a16:creationId xmlns:a16="http://schemas.microsoft.com/office/drawing/2014/main" id="{816CE9B1-91F4-4F2F-BD5A-8085DA720AC7}"/>
              </a:ext>
            </a:extLst>
          </p:cNvPr>
          <p:cNvSpPr/>
          <p:nvPr/>
        </p:nvSpPr>
        <p:spPr>
          <a:xfrm>
            <a:off x="838800" y="3373127"/>
            <a:ext cx="2798434" cy="53847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spc="-20" dirty="0">
                <a:solidFill>
                  <a:schemeClr val="bg1"/>
                </a:solidFill>
              </a:rPr>
              <a:t>Best ID, Security and</a:t>
            </a:r>
            <a:br>
              <a:rPr lang="en-US" sz="1400" b="1" spc="-20" dirty="0">
                <a:solidFill>
                  <a:schemeClr val="bg1"/>
                </a:solidFill>
              </a:rPr>
            </a:br>
            <a:r>
              <a:rPr lang="en-US" sz="1400" b="1" spc="-20" dirty="0">
                <a:solidFill>
                  <a:schemeClr val="bg1"/>
                </a:solidFill>
              </a:rPr>
              <a:t>Anti-Fraud Solution of the Year </a:t>
            </a:r>
          </a:p>
        </p:txBody>
      </p:sp>
      <p:sp>
        <p:nvSpPr>
          <p:cNvPr id="32" name="Rectangle 31">
            <a:extLst>
              <a:ext uri="{FF2B5EF4-FFF2-40B4-BE49-F238E27FC236}">
                <a16:creationId xmlns:a16="http://schemas.microsoft.com/office/drawing/2014/main" id="{6808D8D8-64C5-4425-9858-1EC7540A52E6}"/>
              </a:ext>
            </a:extLst>
          </p:cNvPr>
          <p:cNvSpPr/>
          <p:nvPr/>
        </p:nvSpPr>
        <p:spPr>
          <a:xfrm>
            <a:off x="3743058" y="3373127"/>
            <a:ext cx="2219502" cy="538474"/>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Fraud Innovation </a:t>
            </a:r>
            <a:br>
              <a:rPr lang="en-US" sz="1400" b="1" dirty="0">
                <a:solidFill>
                  <a:schemeClr val="bg1"/>
                </a:solidFill>
              </a:rPr>
            </a:br>
            <a:r>
              <a:rPr lang="en-US" sz="1400" b="1" dirty="0">
                <a:solidFill>
                  <a:schemeClr val="bg1"/>
                </a:solidFill>
              </a:rPr>
              <a:t>Firm of the Year – 2018</a:t>
            </a:r>
          </a:p>
        </p:txBody>
      </p:sp>
      <p:sp>
        <p:nvSpPr>
          <p:cNvPr id="34" name="Rectangle 33">
            <a:extLst>
              <a:ext uri="{FF2B5EF4-FFF2-40B4-BE49-F238E27FC236}">
                <a16:creationId xmlns:a16="http://schemas.microsoft.com/office/drawing/2014/main" id="{4D28334F-A196-4BA9-8F0A-06A277562245}"/>
              </a:ext>
            </a:extLst>
          </p:cNvPr>
          <p:cNvSpPr/>
          <p:nvPr/>
        </p:nvSpPr>
        <p:spPr>
          <a:xfrm>
            <a:off x="838800" y="5739856"/>
            <a:ext cx="2798434" cy="538473"/>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spc="-20" dirty="0">
                <a:solidFill>
                  <a:schemeClr val="bg1"/>
                </a:solidFill>
              </a:rPr>
              <a:t>Best Online Payments</a:t>
            </a:r>
            <a:br>
              <a:rPr lang="en-GB" sz="1400" b="1" spc="-20" dirty="0">
                <a:solidFill>
                  <a:schemeClr val="bg1"/>
                </a:solidFill>
              </a:rPr>
            </a:br>
            <a:r>
              <a:rPr lang="en-GB" sz="1400" b="1" spc="-20" dirty="0">
                <a:solidFill>
                  <a:schemeClr val="bg1"/>
                </a:solidFill>
              </a:rPr>
              <a:t>Solution of the Year (Merchant)</a:t>
            </a:r>
          </a:p>
        </p:txBody>
      </p:sp>
      <p:sp>
        <p:nvSpPr>
          <p:cNvPr id="40" name="TextBox 39">
            <a:extLst>
              <a:ext uri="{FF2B5EF4-FFF2-40B4-BE49-F238E27FC236}">
                <a16:creationId xmlns:a16="http://schemas.microsoft.com/office/drawing/2014/main" id="{F0DF4E2F-3CD3-4B95-B1D3-5FA19BA2E976}"/>
              </a:ext>
            </a:extLst>
          </p:cNvPr>
          <p:cNvSpPr txBox="1"/>
          <p:nvPr/>
        </p:nvSpPr>
        <p:spPr>
          <a:xfrm>
            <a:off x="8894434" y="3794635"/>
            <a:ext cx="1909031" cy="1261884"/>
          </a:xfrm>
          <a:prstGeom prst="rect">
            <a:avLst/>
          </a:prstGeom>
          <a:noFill/>
        </p:spPr>
        <p:txBody>
          <a:bodyPr wrap="square" lIns="0" tIns="0" rIns="0" bIns="0" rtlCol="0">
            <a:spAutoFit/>
          </a:bodyPr>
          <a:lstStyle/>
          <a:p>
            <a:pPr defTabSz="685800">
              <a:defRPr/>
            </a:pPr>
            <a:r>
              <a:rPr lang="en-US" b="1" kern="0" dirty="0">
                <a:solidFill>
                  <a:schemeClr val="accent1"/>
                </a:solidFill>
                <a:cs typeface="Arial"/>
                <a:sym typeface="Arial"/>
                <a:rtl val="0"/>
              </a:rPr>
              <a:t>Ranked #2 </a:t>
            </a:r>
            <a:br>
              <a:rPr lang="en-US" kern="0" dirty="0">
                <a:solidFill>
                  <a:srgbClr val="333333"/>
                </a:solidFill>
                <a:cs typeface="Arial"/>
                <a:sym typeface="Arial"/>
                <a:rtl val="0"/>
              </a:rPr>
            </a:br>
            <a:r>
              <a:rPr lang="en-US" sz="1600" kern="0" dirty="0">
                <a:solidFill>
                  <a:schemeClr val="accent6">
                    <a:lumMod val="25000"/>
                  </a:schemeClr>
                </a:solidFill>
                <a:cs typeface="Arial"/>
                <a:sym typeface="Arial"/>
                <a:rtl val="0"/>
              </a:rPr>
              <a:t>Of the Top 25 </a:t>
            </a:r>
            <a:br>
              <a:rPr lang="en-US" sz="1600" kern="0" dirty="0">
                <a:solidFill>
                  <a:schemeClr val="accent6">
                    <a:lumMod val="25000"/>
                  </a:schemeClr>
                </a:solidFill>
                <a:cs typeface="Arial"/>
                <a:sym typeface="Arial"/>
                <a:rtl val="0"/>
              </a:rPr>
            </a:br>
            <a:r>
              <a:rPr lang="en-US" sz="1600" kern="0" dirty="0">
                <a:solidFill>
                  <a:schemeClr val="accent6">
                    <a:lumMod val="25000"/>
                  </a:schemeClr>
                </a:solidFill>
                <a:cs typeface="Arial"/>
                <a:sym typeface="Arial"/>
                <a:rtl val="0"/>
              </a:rPr>
              <a:t>cross-border payment and providers</a:t>
            </a:r>
            <a:endParaRPr lang="en-US" kern="0" dirty="0">
              <a:solidFill>
                <a:schemeClr val="accent6">
                  <a:lumMod val="25000"/>
                </a:schemeClr>
              </a:solidFill>
              <a:cs typeface="Arial"/>
              <a:sym typeface="Arial"/>
              <a:rtl val="0"/>
            </a:endParaRPr>
          </a:p>
        </p:txBody>
      </p:sp>
      <p:cxnSp>
        <p:nvCxnSpPr>
          <p:cNvPr id="41" name="Straight Connector 40">
            <a:extLst>
              <a:ext uri="{FF2B5EF4-FFF2-40B4-BE49-F238E27FC236}">
                <a16:creationId xmlns:a16="http://schemas.microsoft.com/office/drawing/2014/main" id="{A1AFDBB1-B495-49F4-A2FB-A5BBF5D430C0}"/>
              </a:ext>
            </a:extLst>
          </p:cNvPr>
          <p:cNvCxnSpPr>
            <a:cxnSpLocks/>
          </p:cNvCxnSpPr>
          <p:nvPr/>
        </p:nvCxnSpPr>
        <p:spPr>
          <a:xfrm>
            <a:off x="8894434" y="3531830"/>
            <a:ext cx="1979306"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2" name="Slide Number Placeholder 1">
            <a:extLst>
              <a:ext uri="{FF2B5EF4-FFF2-40B4-BE49-F238E27FC236}">
                <a16:creationId xmlns:a16="http://schemas.microsoft.com/office/drawing/2014/main" id="{34EF61D5-A5B1-41D5-9B8D-4C27F2DDC8E0}"/>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13</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43" name="Fußzeilenplatzhalter 1">
            <a:extLst>
              <a:ext uri="{FF2B5EF4-FFF2-40B4-BE49-F238E27FC236}">
                <a16:creationId xmlns:a16="http://schemas.microsoft.com/office/drawing/2014/main" id="{D93563EF-3EDC-411C-BC50-1BE59C107581}"/>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cxnSp>
        <p:nvCxnSpPr>
          <p:cNvPr id="35" name="Straight Connector 34">
            <a:extLst>
              <a:ext uri="{FF2B5EF4-FFF2-40B4-BE49-F238E27FC236}">
                <a16:creationId xmlns:a16="http://schemas.microsoft.com/office/drawing/2014/main" id="{4B3951EA-E13C-4778-82A2-D3220E648D47}"/>
              </a:ext>
            </a:extLst>
          </p:cNvPr>
          <p:cNvCxnSpPr>
            <a:cxnSpLocks/>
          </p:cNvCxnSpPr>
          <p:nvPr/>
        </p:nvCxnSpPr>
        <p:spPr>
          <a:xfrm>
            <a:off x="8894434" y="5319324"/>
            <a:ext cx="1979306"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0410BF4-2B28-490D-BA09-92F7A5D494AA}"/>
              </a:ext>
            </a:extLst>
          </p:cNvPr>
          <p:cNvCxnSpPr/>
          <p:nvPr/>
        </p:nvCxnSpPr>
        <p:spPr>
          <a:xfrm>
            <a:off x="8612010" y="1800507"/>
            <a:ext cx="0" cy="429521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 name="Picture 2" descr="A close up of a sign&#10;&#10;Description automatically generated">
            <a:extLst>
              <a:ext uri="{FF2B5EF4-FFF2-40B4-BE49-F238E27FC236}">
                <a16:creationId xmlns:a16="http://schemas.microsoft.com/office/drawing/2014/main" id="{94C55B26-CCB4-45B1-94E1-6250053CF895}"/>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8894434" y="5582129"/>
            <a:ext cx="1809095" cy="281615"/>
          </a:xfrm>
          <a:prstGeom prst="rect">
            <a:avLst/>
          </a:prstGeom>
        </p:spPr>
      </p:pic>
    </p:spTree>
    <p:extLst>
      <p:ext uri="{BB962C8B-B14F-4D97-AF65-F5344CB8AC3E}">
        <p14:creationId xmlns:p14="http://schemas.microsoft.com/office/powerpoint/2010/main" val="1160728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127D35C-D05D-4D6E-9C93-E496CDA7BC5A}"/>
              </a:ext>
            </a:extLst>
          </p:cNvPr>
          <p:cNvSpPr/>
          <p:nvPr/>
        </p:nvSpPr>
        <p:spPr>
          <a:xfrm>
            <a:off x="0" y="1945901"/>
            <a:ext cx="12192000" cy="41980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Slide Number Placeholder 1">
            <a:extLst>
              <a:ext uri="{FF2B5EF4-FFF2-40B4-BE49-F238E27FC236}">
                <a16:creationId xmlns:a16="http://schemas.microsoft.com/office/drawing/2014/main" id="{F91EEC6E-C56F-4A9C-BD0F-58768097259B}"/>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14</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20" name="Fußzeilenplatzhalter 1">
            <a:extLst>
              <a:ext uri="{FF2B5EF4-FFF2-40B4-BE49-F238E27FC236}">
                <a16:creationId xmlns:a16="http://schemas.microsoft.com/office/drawing/2014/main" id="{6C3BC2F5-01A3-42BF-BC4A-6CA41C268DC5}"/>
              </a:ext>
            </a:extLst>
          </p:cNvPr>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
        <p:nvSpPr>
          <p:cNvPr id="4" name="Text Placeholder 3"/>
          <p:cNvSpPr>
            <a:spLocks noGrp="1"/>
          </p:cNvSpPr>
          <p:nvPr>
            <p:ph type="body" sz="quarter" idx="13"/>
          </p:nvPr>
        </p:nvSpPr>
        <p:spPr/>
        <p:txBody>
          <a:bodyPr/>
          <a:lstStyle/>
          <a:p>
            <a:r>
              <a:rPr lang="en-US" dirty="0"/>
              <a:t>https://www.merchantriskcouncil.org/about-mrc/mrc-global-and-regional-boards</a:t>
            </a:r>
          </a:p>
        </p:txBody>
      </p:sp>
      <p:sp>
        <p:nvSpPr>
          <p:cNvPr id="5" name="Title 4"/>
          <p:cNvSpPr>
            <a:spLocks noGrp="1"/>
          </p:cNvSpPr>
          <p:nvPr>
            <p:ph type="title"/>
          </p:nvPr>
        </p:nvSpPr>
        <p:spPr/>
        <p:txBody>
          <a:bodyPr/>
          <a:lstStyle/>
          <a:p>
            <a:r>
              <a:rPr lang="en-US" dirty="0"/>
              <a:t>Merchant Risk Council – Americans Board Member</a:t>
            </a:r>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00800" y="1680916"/>
            <a:ext cx="3666525" cy="4581739"/>
          </a:xfrm>
          <a:prstGeom prst="rect">
            <a:avLst/>
          </a:prstGeom>
        </p:spPr>
      </p:pic>
      <p:sp>
        <p:nvSpPr>
          <p:cNvPr id="15" name="Freeform: Shape 14">
            <a:extLst>
              <a:ext uri="{FF2B5EF4-FFF2-40B4-BE49-F238E27FC236}">
                <a16:creationId xmlns:a16="http://schemas.microsoft.com/office/drawing/2014/main" id="{C6E0CCB5-C51D-4C2E-BF6A-C2B40AB8A6B2}"/>
              </a:ext>
            </a:extLst>
          </p:cNvPr>
          <p:cNvSpPr/>
          <p:nvPr/>
        </p:nvSpPr>
        <p:spPr>
          <a:xfrm>
            <a:off x="6494151" y="5748121"/>
            <a:ext cx="1873561" cy="581352"/>
          </a:xfrm>
          <a:custGeom>
            <a:avLst/>
            <a:gdLst>
              <a:gd name="connsiteX0" fmla="*/ 0 w 1190701"/>
              <a:gd name="connsiteY0" fmla="*/ 0 h 714420"/>
              <a:gd name="connsiteX1" fmla="*/ 1190701 w 1190701"/>
              <a:gd name="connsiteY1" fmla="*/ 0 h 714420"/>
              <a:gd name="connsiteX2" fmla="*/ 1190701 w 1190701"/>
              <a:gd name="connsiteY2" fmla="*/ 714420 h 714420"/>
              <a:gd name="connsiteX3" fmla="*/ 0 w 1190701"/>
              <a:gd name="connsiteY3" fmla="*/ 714420 h 714420"/>
              <a:gd name="connsiteX4" fmla="*/ 0 w 1190701"/>
              <a:gd name="connsiteY4" fmla="*/ 0 h 714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701" h="714420">
                <a:moveTo>
                  <a:pt x="0" y="0"/>
                </a:moveTo>
                <a:lnTo>
                  <a:pt x="1190701" y="0"/>
                </a:lnTo>
                <a:lnTo>
                  <a:pt x="1190701" y="714420"/>
                </a:lnTo>
                <a:lnTo>
                  <a:pt x="0" y="714420"/>
                </a:lnTo>
                <a:lnTo>
                  <a:pt x="0" y="0"/>
                </a:lnTo>
                <a:close/>
              </a:path>
            </a:pathLst>
          </a:custGeom>
          <a:noFill/>
          <a:ln w="28575">
            <a:solidFill>
              <a:schemeClr val="tx2"/>
            </a:solidFill>
          </a:ln>
          <a:effectLst/>
        </p:spPr>
        <p:style>
          <a:lnRef idx="0">
            <a:schemeClr val="lt1">
              <a:hueOff val="0"/>
              <a:satOff val="0"/>
              <a:lumOff val="0"/>
              <a:alphaOff val="0"/>
            </a:schemeClr>
          </a:lnRef>
          <a:fillRef idx="3">
            <a:scrgbClr r="0" g="0" b="0"/>
          </a:fillRef>
          <a:effectRef idx="3">
            <a:schemeClr val="accent1">
              <a:shade val="80000"/>
              <a:hueOff val="109763"/>
              <a:satOff val="-7055"/>
              <a:lumOff val="5834"/>
              <a:alphaOff val="0"/>
            </a:schemeClr>
          </a:effectRef>
          <a:fontRef idx="minor">
            <a:schemeClr val="lt1"/>
          </a:fontRef>
        </p:style>
        <p:txBody>
          <a:bodyPr spcFirstLastPara="0" vert="horz" wrap="square" lIns="41910" tIns="41910" rIns="41910" bIns="41910" numCol="1" spcCol="1270" anchor="ctr" anchorCtr="0">
            <a:noAutofit/>
          </a:bodyPr>
          <a:lstStyle/>
          <a:p>
            <a:pPr algn="ctr" defTabSz="488950">
              <a:lnSpc>
                <a:spcPct val="90000"/>
              </a:lnSpc>
              <a:spcBef>
                <a:spcPct val="0"/>
              </a:spcBef>
              <a:spcAft>
                <a:spcPct val="35000"/>
              </a:spcAft>
            </a:pPr>
            <a:endParaRPr lang="en-US" sz="1400" dirty="0">
              <a:solidFill>
                <a:schemeClr val="accent6">
                  <a:lumMod val="25000"/>
                </a:schemeClr>
              </a:solidFill>
            </a:endParaRPr>
          </a:p>
        </p:txBody>
      </p:sp>
      <p:cxnSp>
        <p:nvCxnSpPr>
          <p:cNvPr id="17" name="Straight Connector 16">
            <a:extLst>
              <a:ext uri="{FF2B5EF4-FFF2-40B4-BE49-F238E27FC236}">
                <a16:creationId xmlns:a16="http://schemas.microsoft.com/office/drawing/2014/main" id="{848AEFEA-ABE7-4A13-B994-236E36835349}"/>
              </a:ext>
            </a:extLst>
          </p:cNvPr>
          <p:cNvCxnSpPr>
            <a:cxnSpLocks/>
          </p:cNvCxnSpPr>
          <p:nvPr/>
        </p:nvCxnSpPr>
        <p:spPr>
          <a:xfrm flipH="1">
            <a:off x="8367713" y="6038797"/>
            <a:ext cx="636587"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Rectangle: Rounded Corners 17">
            <a:extLst>
              <a:ext uri="{FF2B5EF4-FFF2-40B4-BE49-F238E27FC236}">
                <a16:creationId xmlns:a16="http://schemas.microsoft.com/office/drawing/2014/main" id="{8643E2E7-E1E1-4D0C-85EA-FCF365878001}"/>
              </a:ext>
            </a:extLst>
          </p:cNvPr>
          <p:cNvSpPr/>
          <p:nvPr/>
        </p:nvSpPr>
        <p:spPr>
          <a:xfrm>
            <a:off x="9004300" y="5732118"/>
            <a:ext cx="2362200" cy="617676"/>
          </a:xfrm>
          <a:prstGeom prst="roundRect">
            <a:avLst>
              <a:gd name="adj" fmla="val 16549"/>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ACI on the Board!</a:t>
            </a:r>
          </a:p>
        </p:txBody>
      </p:sp>
      <p:sp>
        <p:nvSpPr>
          <p:cNvPr id="21" name="Content Placeholder 2">
            <a:extLst>
              <a:ext uri="{FF2B5EF4-FFF2-40B4-BE49-F238E27FC236}">
                <a16:creationId xmlns:a16="http://schemas.microsoft.com/office/drawing/2014/main" id="{393E696C-4261-41F1-A651-A525C553C11F}"/>
              </a:ext>
            </a:extLst>
          </p:cNvPr>
          <p:cNvSpPr txBox="1">
            <a:spLocks/>
          </p:cNvSpPr>
          <p:nvPr/>
        </p:nvSpPr>
        <p:spPr>
          <a:xfrm>
            <a:off x="838800" y="2388049"/>
            <a:ext cx="5257200" cy="3313728"/>
          </a:xfrm>
          <a:prstGeom prst="rect">
            <a:avLst/>
          </a:prstGeom>
        </p:spPr>
        <p:txBody>
          <a:bodyPr lIns="0" tIns="0" rIns="0" bIns="0" anchor="ctr" anchorCtr="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lvl="2" indent="0">
              <a:spcBef>
                <a:spcPts val="1000"/>
              </a:spcBef>
              <a:buNone/>
            </a:pPr>
            <a:r>
              <a:rPr lang="en-US" sz="2000" b="1" dirty="0">
                <a:solidFill>
                  <a:schemeClr val="accent1"/>
                </a:solidFill>
              </a:rPr>
              <a:t>About Merchant Risk Council</a:t>
            </a:r>
            <a:endParaRPr lang="en-US" sz="2000" b="1" dirty="0">
              <a:solidFill>
                <a:schemeClr val="accent1"/>
              </a:solidFill>
              <a:sym typeface="Arial"/>
            </a:endParaRPr>
          </a:p>
          <a:p>
            <a:pPr marL="0" indent="0">
              <a:spcBef>
                <a:spcPts val="400"/>
              </a:spcBef>
              <a:buFont typeface="Arial" charset="0"/>
              <a:buNone/>
            </a:pPr>
            <a:r>
              <a:rPr lang="en-US" sz="1600" dirty="0">
                <a:sym typeface="Arial"/>
              </a:rPr>
              <a:t>As an independent, not-for-profit business association, </a:t>
            </a:r>
            <a:br>
              <a:rPr lang="en-US" sz="1600" dirty="0">
                <a:sym typeface="Arial"/>
              </a:rPr>
            </a:br>
            <a:r>
              <a:rPr lang="en-US" sz="1600" dirty="0">
                <a:sym typeface="Arial"/>
              </a:rPr>
              <a:t>the Merchant Risk Council's mission is to facilitate collaboration between eCommerce payments and risk professionals. Year-round, the MRC provides valuable resources to its members that include proprietary educational content, webinars, best practices, industry trends, benchmarking reports and whitepapers.</a:t>
            </a:r>
            <a:br>
              <a:rPr lang="en-US" sz="1600" dirty="0">
                <a:sym typeface="Arial"/>
              </a:rPr>
            </a:br>
            <a:r>
              <a:rPr lang="en-US" sz="1600" dirty="0">
                <a:sym typeface="Arial"/>
              </a:rPr>
              <a:t>In addition, the MRC hosts four annual conferences in</a:t>
            </a:r>
            <a:br>
              <a:rPr lang="en-US" sz="1600" dirty="0">
                <a:sym typeface="Arial"/>
              </a:rPr>
            </a:br>
            <a:r>
              <a:rPr lang="en-US" sz="1600" dirty="0">
                <a:sym typeface="Arial"/>
              </a:rPr>
              <a:t>the U.S. and Europe, as well as several regional networking events which provide an opportunity for industry professionals to build stronger connections</a:t>
            </a:r>
            <a:br>
              <a:rPr lang="en-US" sz="1600" dirty="0">
                <a:sym typeface="Arial"/>
              </a:rPr>
            </a:br>
            <a:r>
              <a:rPr lang="en-US" sz="1600" dirty="0">
                <a:sym typeface="Arial"/>
              </a:rPr>
              <a:t>with industry stakeholders.</a:t>
            </a:r>
            <a:endParaRPr lang="en-US" sz="1600" dirty="0"/>
          </a:p>
        </p:txBody>
      </p:sp>
    </p:spTree>
    <p:extLst>
      <p:ext uri="{BB962C8B-B14F-4D97-AF65-F5344CB8AC3E}">
        <p14:creationId xmlns:p14="http://schemas.microsoft.com/office/powerpoint/2010/main" val="291473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8F69256-73F3-4D3E-A2CB-0195D32E501C}"/>
              </a:ext>
            </a:extLst>
          </p:cNvPr>
          <p:cNvSpPr/>
          <p:nvPr/>
        </p:nvSpPr>
        <p:spPr>
          <a:xfrm>
            <a:off x="6840360" y="1609725"/>
            <a:ext cx="4512840" cy="467694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9" name="Rectangle 8">
            <a:extLst>
              <a:ext uri="{FF2B5EF4-FFF2-40B4-BE49-F238E27FC236}">
                <a16:creationId xmlns:a16="http://schemas.microsoft.com/office/drawing/2014/main" id="{483454C9-36F3-4582-8178-B8402688AA53}"/>
              </a:ext>
            </a:extLst>
          </p:cNvPr>
          <p:cNvSpPr/>
          <p:nvPr/>
        </p:nvSpPr>
        <p:spPr>
          <a:xfrm>
            <a:off x="838200" y="3418278"/>
            <a:ext cx="5845404" cy="2868222"/>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dirty="0"/>
          </a:p>
        </p:txBody>
      </p:sp>
      <p:sp>
        <p:nvSpPr>
          <p:cNvPr id="4" name="Text Placeholder 3"/>
          <p:cNvSpPr>
            <a:spLocks noGrp="1"/>
          </p:cNvSpPr>
          <p:nvPr>
            <p:ph type="body" sz="quarter" idx="13"/>
          </p:nvPr>
        </p:nvSpPr>
        <p:spPr/>
        <p:txBody>
          <a:bodyPr/>
          <a:lstStyle/>
          <a:p>
            <a:r>
              <a:rPr lang="en-US" dirty="0"/>
              <a:t>Supporting events and press release</a:t>
            </a:r>
          </a:p>
        </p:txBody>
      </p:sp>
      <p:sp>
        <p:nvSpPr>
          <p:cNvPr id="8" name="Title 7"/>
          <p:cNvSpPr>
            <a:spLocks noGrp="1"/>
          </p:cNvSpPr>
          <p:nvPr>
            <p:ph type="title"/>
          </p:nvPr>
        </p:nvSpPr>
        <p:spPr>
          <a:xfrm>
            <a:off x="838200" y="720000"/>
            <a:ext cx="10515600" cy="540000"/>
          </a:xfrm>
        </p:spPr>
        <p:txBody>
          <a:bodyPr/>
          <a:lstStyle/>
          <a:p>
            <a:r>
              <a:rPr lang="en-US" dirty="0"/>
              <a:t>Industry Recognized</a:t>
            </a:r>
          </a:p>
        </p:txBody>
      </p:sp>
      <p:pic>
        <p:nvPicPr>
          <p:cNvPr id="20" name="Picture 19"/>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114379" y="1738911"/>
            <a:ext cx="3964802" cy="4418570"/>
          </a:xfrm>
          <a:prstGeom prst="rect">
            <a:avLst/>
          </a:prstGeom>
        </p:spPr>
      </p:pic>
      <p:pic>
        <p:nvPicPr>
          <p:cNvPr id="22" name="Picture 21"/>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71921" y="3638882"/>
            <a:ext cx="4377962" cy="2427014"/>
          </a:xfrm>
          <a:prstGeom prst="rect">
            <a:avLst/>
          </a:prstGeom>
        </p:spPr>
      </p:pic>
      <p:sp>
        <p:nvSpPr>
          <p:cNvPr id="11" name="Rectangle 10">
            <a:extLst>
              <a:ext uri="{FF2B5EF4-FFF2-40B4-BE49-F238E27FC236}">
                <a16:creationId xmlns:a16="http://schemas.microsoft.com/office/drawing/2014/main" id="{C6A516F3-C26F-488A-BE0D-DFF4AA8DBAE3}"/>
              </a:ext>
            </a:extLst>
          </p:cNvPr>
          <p:cNvSpPr/>
          <p:nvPr/>
        </p:nvSpPr>
        <p:spPr>
          <a:xfrm>
            <a:off x="838200" y="2903456"/>
            <a:ext cx="5845404" cy="4068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400" b="1" dirty="0">
                <a:solidFill>
                  <a:schemeClr val="bg1"/>
                </a:solidFill>
              </a:rPr>
              <a:t>Risk Services delivered the content</a:t>
            </a:r>
          </a:p>
        </p:txBody>
      </p:sp>
      <p:sp>
        <p:nvSpPr>
          <p:cNvPr id="13" name="Rectangle 12">
            <a:extLst>
              <a:ext uri="{FF2B5EF4-FFF2-40B4-BE49-F238E27FC236}">
                <a16:creationId xmlns:a16="http://schemas.microsoft.com/office/drawing/2014/main" id="{364C65F1-F174-4400-8DE1-8FCA2DD33078}"/>
              </a:ext>
            </a:extLst>
          </p:cNvPr>
          <p:cNvSpPr/>
          <p:nvPr/>
        </p:nvSpPr>
        <p:spPr>
          <a:xfrm>
            <a:off x="838200" y="1750850"/>
            <a:ext cx="4802539" cy="4308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Bef>
                <a:spcPts val="400"/>
              </a:spcBef>
              <a:defRPr/>
            </a:pPr>
            <a:r>
              <a:rPr lang="en-US" sz="1400" dirty="0">
                <a:solidFill>
                  <a:schemeClr val="accent6">
                    <a:lumMod val="25000"/>
                  </a:schemeClr>
                </a:solidFill>
              </a:rPr>
              <a:t>Risk services presents the statistical fraud trends for press release and speaking engagements. Examples: </a:t>
            </a:r>
          </a:p>
        </p:txBody>
      </p:sp>
      <p:cxnSp>
        <p:nvCxnSpPr>
          <p:cNvPr id="14" name="Straight Connector 13">
            <a:extLst>
              <a:ext uri="{FF2B5EF4-FFF2-40B4-BE49-F238E27FC236}">
                <a16:creationId xmlns:a16="http://schemas.microsoft.com/office/drawing/2014/main" id="{41624909-2804-4177-B85C-53939F6387A5}"/>
              </a:ext>
            </a:extLst>
          </p:cNvPr>
          <p:cNvCxnSpPr>
            <a:cxnSpLocks/>
          </p:cNvCxnSpPr>
          <p:nvPr/>
        </p:nvCxnSpPr>
        <p:spPr>
          <a:xfrm>
            <a:off x="838800" y="2328461"/>
            <a:ext cx="5776604" cy="0"/>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8D45DE7-2074-4846-919C-06313E1939F5}"/>
              </a:ext>
            </a:extLst>
          </p:cNvPr>
          <p:cNvSpPr/>
          <p:nvPr/>
        </p:nvSpPr>
        <p:spPr>
          <a:xfrm>
            <a:off x="838200" y="2475185"/>
            <a:ext cx="4802539" cy="2154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spcBef>
                <a:spcPts val="400"/>
              </a:spcBef>
              <a:defRPr/>
            </a:pPr>
            <a:r>
              <a:rPr lang="en-US" sz="1400" dirty="0">
                <a:solidFill>
                  <a:schemeClr val="accent6">
                    <a:lumMod val="25000"/>
                  </a:schemeClr>
                </a:solidFill>
              </a:rPr>
              <a:t>https://www.aciworldwide.com/news-and-events/events</a:t>
            </a:r>
          </a:p>
        </p:txBody>
      </p:sp>
      <p:sp>
        <p:nvSpPr>
          <p:cNvPr id="16" name="Slide Number Placeholder 1">
            <a:extLst>
              <a:ext uri="{FF2B5EF4-FFF2-40B4-BE49-F238E27FC236}">
                <a16:creationId xmlns:a16="http://schemas.microsoft.com/office/drawing/2014/main" id="{24F475A8-8439-403F-8D9A-E3F888F8719B}"/>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15</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17" name="Fußzeilenplatzhalter 1">
            <a:extLst>
              <a:ext uri="{FF2B5EF4-FFF2-40B4-BE49-F238E27FC236}">
                <a16:creationId xmlns:a16="http://schemas.microsoft.com/office/drawing/2014/main" id="{0F00FDB9-C481-4E19-B767-772A29034BBF}"/>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4158804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1">
            <a:extLst>
              <a:ext uri="{FF2B5EF4-FFF2-40B4-BE49-F238E27FC236}">
                <a16:creationId xmlns:a16="http://schemas.microsoft.com/office/drawing/2014/main" id="{303EE3F2-EE52-46D8-93B1-40F1E10F95D8}"/>
              </a:ext>
            </a:extLst>
          </p:cNvPr>
          <p:cNvSpPr>
            <a:spLocks noGrp="1"/>
          </p:cNvSpPr>
          <p:nvPr>
            <p:ph type="sldNum" sz="quarter" idx="12"/>
          </p:nvPr>
        </p:nvSpPr>
        <p:spPr/>
        <p:txBody>
          <a:bodyPr/>
          <a:lstStyle/>
          <a:p>
            <a:pPr lvl="0"/>
            <a:fld id="{91A3DCE2-E36A-4DAF-8138-826A1A02854A}" type="slidenum">
              <a:rPr lang="en-US" noProof="0"/>
              <a:pPr lvl="0"/>
              <a:t>16</a:t>
            </a:fld>
            <a:endParaRPr lang="en-US" noProof="0" dirty="0"/>
          </a:p>
        </p:txBody>
      </p:sp>
      <p:sp>
        <p:nvSpPr>
          <p:cNvPr id="8" name="Fußzeilenplatzhalter 1">
            <a:extLst>
              <a:ext uri="{FF2B5EF4-FFF2-40B4-BE49-F238E27FC236}">
                <a16:creationId xmlns:a16="http://schemas.microsoft.com/office/drawing/2014/main" id="{96205F10-A124-4BCC-8172-2763F34AE555}"/>
              </a:ext>
            </a:extLst>
          </p:cNvPr>
          <p:cNvSpPr>
            <a:spLocks noGrp="1"/>
          </p:cNvSpPr>
          <p:nvPr>
            <p:ph type="ftr" sz="quarter" idx="11"/>
          </p:nvPr>
        </p:nvSpPr>
        <p:spPr/>
        <p:txBody>
          <a:bodyPr/>
          <a:lstStyle/>
          <a:p>
            <a:pPr lvl="0"/>
            <a:r>
              <a:rPr lang="en-US" noProof="0" dirty="0"/>
              <a:t>Confidential</a:t>
            </a:r>
          </a:p>
        </p:txBody>
      </p:sp>
      <p:sp>
        <p:nvSpPr>
          <p:cNvPr id="4" name="Text Placeholder 3"/>
          <p:cNvSpPr>
            <a:spLocks noGrp="1"/>
          </p:cNvSpPr>
          <p:nvPr>
            <p:ph type="body" sz="quarter" idx="13"/>
          </p:nvPr>
        </p:nvSpPr>
        <p:spPr/>
        <p:txBody>
          <a:bodyPr/>
          <a:lstStyle/>
          <a:p>
            <a:r>
              <a:rPr lang="en-US" dirty="0"/>
              <a:t>https://www.businesswire.com/news/home/20180115005189/en/U.S.-Online-Fraud-Attempts-Increase-22-Percent</a:t>
            </a:r>
          </a:p>
        </p:txBody>
      </p:sp>
      <p:sp>
        <p:nvSpPr>
          <p:cNvPr id="5" name="Title 4"/>
          <p:cNvSpPr>
            <a:spLocks noGrp="1"/>
          </p:cNvSpPr>
          <p:nvPr>
            <p:ph type="title"/>
          </p:nvPr>
        </p:nvSpPr>
        <p:spPr>
          <a:xfrm>
            <a:off x="838200" y="576226"/>
            <a:ext cx="10515600" cy="540000"/>
          </a:xfrm>
        </p:spPr>
        <p:txBody>
          <a:bodyPr/>
          <a:lstStyle/>
          <a:p>
            <a:r>
              <a:rPr lang="en-US" dirty="0"/>
              <a:t>Press Release Example</a:t>
            </a:r>
          </a:p>
        </p:txBody>
      </p:sp>
      <p:pic>
        <p:nvPicPr>
          <p:cNvPr id="6" name="Picture 5"/>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315757" y="1619999"/>
            <a:ext cx="7560486" cy="4754880"/>
          </a:xfrm>
          <a:prstGeom prst="rect">
            <a:avLst/>
          </a:prstGeom>
        </p:spPr>
      </p:pic>
    </p:spTree>
    <p:extLst>
      <p:ext uri="{BB962C8B-B14F-4D97-AF65-F5344CB8AC3E}">
        <p14:creationId xmlns:p14="http://schemas.microsoft.com/office/powerpoint/2010/main" val="391247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E8F6C-0462-438A-92EC-9C1B6AC31824}"/>
              </a:ext>
            </a:extLst>
          </p:cNvPr>
          <p:cNvSpPr>
            <a:spLocks noGrp="1"/>
          </p:cNvSpPr>
          <p:nvPr>
            <p:ph type="title"/>
          </p:nvPr>
        </p:nvSpPr>
        <p:spPr/>
        <p:txBody>
          <a:bodyPr>
            <a:normAutofit/>
          </a:bodyPr>
          <a:lstStyle/>
          <a:p>
            <a:r>
              <a:rPr lang="en-US" sz="3200" dirty="0">
                <a:latin typeface="Arial"/>
                <a:cs typeface="Arial"/>
              </a:rPr>
              <a:t>ACI key performance indicators</a:t>
            </a:r>
          </a:p>
        </p:txBody>
      </p:sp>
    </p:spTree>
    <p:extLst>
      <p:ext uri="{BB962C8B-B14F-4D97-AF65-F5344CB8AC3E}">
        <p14:creationId xmlns:p14="http://schemas.microsoft.com/office/powerpoint/2010/main" val="2725127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a:extLst>
              <a:ext uri="{FF2B5EF4-FFF2-40B4-BE49-F238E27FC236}">
                <a16:creationId xmlns:a16="http://schemas.microsoft.com/office/drawing/2014/main" id="{EC7FCEFE-377E-42AD-AA6A-ECA4E4DD872D}"/>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18</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94" name="Fußzeilenplatzhalt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
        <p:nvSpPr>
          <p:cNvPr id="2" name="Text Placeholder 1">
            <a:extLst>
              <a:ext uri="{FF2B5EF4-FFF2-40B4-BE49-F238E27FC236}">
                <a16:creationId xmlns:a16="http://schemas.microsoft.com/office/drawing/2014/main" id="{7D284065-9822-42F8-91CC-8CD3413E924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Supporting business growth in real time</a:t>
            </a:r>
            <a:r>
              <a:rPr lang="en-GB" dirty="0"/>
              <a:t> </a:t>
            </a:r>
            <a:r>
              <a:rPr lang="en-US" dirty="0">
                <a:latin typeface="Arial" panose="020B0604020202020204" pitchFamily="34" charset="0"/>
                <a:cs typeface="Arial" panose="020B0604020202020204" pitchFamily="34" charset="0"/>
              </a:rPr>
              <a:t>on ACI ReD Shield</a:t>
            </a:r>
            <a:endParaRPr lang="en-US" baseline="30000" dirty="0">
              <a:latin typeface="Arial" panose="020B0604020202020204" pitchFamily="34" charset="0"/>
              <a:cs typeface="Arial" panose="020B0604020202020204" pitchFamily="34" charset="0"/>
            </a:endParaRPr>
          </a:p>
        </p:txBody>
      </p:sp>
      <p:sp>
        <p:nvSpPr>
          <p:cNvPr id="23" name="Title 1"/>
          <p:cNvSpPr>
            <a:spLocks noGrp="1"/>
          </p:cNvSpPr>
          <p:nvPr>
            <p:ph type="title"/>
          </p:nvPr>
        </p:nvSpPr>
        <p:spPr>
          <a:xfrm>
            <a:off x="838200" y="720000"/>
            <a:ext cx="10515600" cy="540000"/>
          </a:xfrm>
        </p:spPr>
        <p:txBody>
          <a:bodyPr>
            <a:normAutofit/>
          </a:bodyPr>
          <a:lstStyle/>
          <a:p>
            <a:r>
              <a:rPr lang="pt-BR" dirty="0"/>
              <a:t>Production Results from the New Technology – Gap</a:t>
            </a:r>
            <a:endParaRPr lang="en-US" dirty="0"/>
          </a:p>
        </p:txBody>
      </p:sp>
      <p:sp>
        <p:nvSpPr>
          <p:cNvPr id="73" name="Rectangle 72">
            <a:extLst>
              <a:ext uri="{FF2B5EF4-FFF2-40B4-BE49-F238E27FC236}">
                <a16:creationId xmlns:a16="http://schemas.microsoft.com/office/drawing/2014/main" id="{0081B8D7-BC19-4C8C-BFA7-B5256DA791BF}"/>
              </a:ext>
            </a:extLst>
          </p:cNvPr>
          <p:cNvSpPr/>
          <p:nvPr/>
        </p:nvSpPr>
        <p:spPr>
          <a:xfrm>
            <a:off x="838200" y="1645920"/>
            <a:ext cx="105156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FFFF"/>
                </a:solidFill>
                <a:effectLst/>
                <a:uLnTx/>
                <a:uFillTx/>
                <a:latin typeface="Arial" panose="020B0604020202020204"/>
                <a:ea typeface="+mn-ea"/>
                <a:cs typeface="+mn-cs"/>
              </a:rPr>
              <a:t>Our KPIs for Merchant Business Empowerment and Risk Management</a:t>
            </a:r>
          </a:p>
        </p:txBody>
      </p:sp>
      <p:grpSp>
        <p:nvGrpSpPr>
          <p:cNvPr id="74" name="Group 73">
            <a:extLst>
              <a:ext uri="{FF2B5EF4-FFF2-40B4-BE49-F238E27FC236}">
                <a16:creationId xmlns:a16="http://schemas.microsoft.com/office/drawing/2014/main" id="{5A8B317C-E7C9-40B2-9660-6268EC98197D}"/>
              </a:ext>
            </a:extLst>
          </p:cNvPr>
          <p:cNvGrpSpPr/>
          <p:nvPr/>
        </p:nvGrpSpPr>
        <p:grpSpPr>
          <a:xfrm>
            <a:off x="4616450" y="5532120"/>
            <a:ext cx="2959100" cy="215444"/>
            <a:chOff x="4616450" y="5873234"/>
            <a:chExt cx="2959100" cy="215444"/>
          </a:xfrm>
        </p:grpSpPr>
        <p:grpSp>
          <p:nvGrpSpPr>
            <p:cNvPr id="75" name="Group 74">
              <a:extLst>
                <a:ext uri="{FF2B5EF4-FFF2-40B4-BE49-F238E27FC236}">
                  <a16:creationId xmlns:a16="http://schemas.microsoft.com/office/drawing/2014/main" id="{D2551519-A5BE-4384-8BD8-8E55C9E8B5F9}"/>
                </a:ext>
              </a:extLst>
            </p:cNvPr>
            <p:cNvGrpSpPr/>
            <p:nvPr/>
          </p:nvGrpSpPr>
          <p:grpSpPr>
            <a:xfrm>
              <a:off x="4616450" y="5873234"/>
              <a:ext cx="1435536" cy="215444"/>
              <a:chOff x="3136900" y="5873234"/>
              <a:chExt cx="1435536" cy="215444"/>
            </a:xfrm>
          </p:grpSpPr>
          <p:sp>
            <p:nvSpPr>
              <p:cNvPr id="79" name="Rectangle 78">
                <a:extLst>
                  <a:ext uri="{FF2B5EF4-FFF2-40B4-BE49-F238E27FC236}">
                    <a16:creationId xmlns:a16="http://schemas.microsoft.com/office/drawing/2014/main" id="{C30C92D1-9C63-423C-9735-C261630A857D}"/>
                  </a:ext>
                </a:extLst>
              </p:cNvPr>
              <p:cNvSpPr/>
              <p:nvPr/>
            </p:nvSpPr>
            <p:spPr>
              <a:xfrm>
                <a:off x="3136900" y="5875020"/>
                <a:ext cx="18288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B6C46A91-2E94-47CA-9189-E9C504185E9C}"/>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Market avg. </a:t>
                </a:r>
              </a:p>
            </p:txBody>
          </p:sp>
        </p:grpSp>
        <p:grpSp>
          <p:nvGrpSpPr>
            <p:cNvPr id="76" name="Group 75">
              <a:extLst>
                <a:ext uri="{FF2B5EF4-FFF2-40B4-BE49-F238E27FC236}">
                  <a16:creationId xmlns:a16="http://schemas.microsoft.com/office/drawing/2014/main" id="{520F2FF9-DCD8-43D2-8EC3-6CF46B30BA63}"/>
                </a:ext>
              </a:extLst>
            </p:cNvPr>
            <p:cNvGrpSpPr/>
            <p:nvPr/>
          </p:nvGrpSpPr>
          <p:grpSpPr>
            <a:xfrm>
              <a:off x="6140014" y="5873234"/>
              <a:ext cx="1435536" cy="215444"/>
              <a:chOff x="3136900" y="5873234"/>
              <a:chExt cx="1435536" cy="215444"/>
            </a:xfrm>
          </p:grpSpPr>
          <p:sp>
            <p:nvSpPr>
              <p:cNvPr id="77" name="Rectangle 76">
                <a:extLst>
                  <a:ext uri="{FF2B5EF4-FFF2-40B4-BE49-F238E27FC236}">
                    <a16:creationId xmlns:a16="http://schemas.microsoft.com/office/drawing/2014/main" id="{25C607D2-DAB9-462B-8187-BD79D13D8E4D}"/>
                  </a:ext>
                </a:extLst>
              </p:cNvPr>
              <p:cNvSpPr/>
              <p:nvPr/>
            </p:nvSpPr>
            <p:spPr>
              <a:xfrm>
                <a:off x="3136900" y="5875020"/>
                <a:ext cx="182880"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3F685020-A7F3-4148-991A-91C3C3AEADD6}"/>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ACI avg. </a:t>
                </a:r>
              </a:p>
            </p:txBody>
          </p:sp>
        </p:grpSp>
      </p:grpSp>
      <p:sp>
        <p:nvSpPr>
          <p:cNvPr id="81" name="Rectangle 80">
            <a:extLst>
              <a:ext uri="{FF2B5EF4-FFF2-40B4-BE49-F238E27FC236}">
                <a16:creationId xmlns:a16="http://schemas.microsoft.com/office/drawing/2014/main" id="{EBD76E57-07EE-4FE6-A1E5-6851B95FB388}"/>
              </a:ext>
            </a:extLst>
          </p:cNvPr>
          <p:cNvSpPr/>
          <p:nvPr/>
        </p:nvSpPr>
        <p:spPr>
          <a:xfrm>
            <a:off x="838200" y="5846232"/>
            <a:ext cx="10515600" cy="368690"/>
          </a:xfrm>
          <a:prstGeom prst="rect">
            <a:avLst/>
          </a:prstGeom>
          <a:solidFill>
            <a:schemeClr val="accent2"/>
          </a:solidFill>
          <a:ln/>
          <a:effectLst/>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lgn="ctr">
              <a:spcBef>
                <a:spcPts val="1200"/>
              </a:spcBef>
              <a:defRPr/>
            </a:pPr>
            <a:r>
              <a:rPr lang="en-US" sz="1400" b="1" dirty="0">
                <a:solidFill>
                  <a:schemeClr val="bg1"/>
                </a:solidFill>
              </a:rPr>
              <a:t>Challenges – </a:t>
            </a:r>
            <a:r>
              <a:rPr lang="en-US" sz="1400" dirty="0">
                <a:solidFill>
                  <a:schemeClr val="bg1"/>
                </a:solidFill>
              </a:rPr>
              <a:t>Can be decisioned automatically using automated data authentication capabilities and features.</a:t>
            </a:r>
          </a:p>
        </p:txBody>
      </p:sp>
      <p:sp>
        <p:nvSpPr>
          <p:cNvPr id="82" name="Rectangle 81">
            <a:extLst>
              <a:ext uri="{FF2B5EF4-FFF2-40B4-BE49-F238E27FC236}">
                <a16:creationId xmlns:a16="http://schemas.microsoft.com/office/drawing/2014/main" id="{8BCE7B5C-B64A-4115-84EA-9D7861AB7CDC}"/>
              </a:ext>
            </a:extLst>
          </p:cNvPr>
          <p:cNvSpPr/>
          <p:nvPr/>
        </p:nvSpPr>
        <p:spPr>
          <a:xfrm>
            <a:off x="838200" y="2103120"/>
            <a:ext cx="10515600" cy="182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Full transparency of all KPIs </a:t>
            </a:r>
          </a:p>
        </p:txBody>
      </p:sp>
      <p:graphicFrame>
        <p:nvGraphicFramePr>
          <p:cNvPr id="83" name="Chart 82">
            <a:extLst>
              <a:ext uri="{FF2B5EF4-FFF2-40B4-BE49-F238E27FC236}">
                <a16:creationId xmlns:a16="http://schemas.microsoft.com/office/drawing/2014/main" id="{72CE836C-244A-486D-ACA8-2920D04E2860}"/>
              </a:ext>
            </a:extLst>
          </p:cNvPr>
          <p:cNvGraphicFramePr/>
          <p:nvPr/>
        </p:nvGraphicFramePr>
        <p:xfrm>
          <a:off x="838200" y="2397866"/>
          <a:ext cx="2377440" cy="3108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hart 83">
            <a:extLst>
              <a:ext uri="{FF2B5EF4-FFF2-40B4-BE49-F238E27FC236}">
                <a16:creationId xmlns:a16="http://schemas.microsoft.com/office/drawing/2014/main" id="{D8F8ACB6-38E0-4225-AAAC-E9ED37301A0F}"/>
              </a:ext>
            </a:extLst>
          </p:cNvPr>
          <p:cNvGraphicFramePr/>
          <p:nvPr/>
        </p:nvGraphicFramePr>
        <p:xfrm>
          <a:off x="3550920" y="2397866"/>
          <a:ext cx="237744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5" name="Chart 84">
            <a:extLst>
              <a:ext uri="{FF2B5EF4-FFF2-40B4-BE49-F238E27FC236}">
                <a16:creationId xmlns:a16="http://schemas.microsoft.com/office/drawing/2014/main" id="{526640AD-F03B-4372-9D88-070DB00CA6D2}"/>
              </a:ext>
            </a:extLst>
          </p:cNvPr>
          <p:cNvGraphicFramePr/>
          <p:nvPr/>
        </p:nvGraphicFramePr>
        <p:xfrm>
          <a:off x="6263640" y="2397866"/>
          <a:ext cx="2377440" cy="31089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6" name="Chart 85">
            <a:extLst>
              <a:ext uri="{FF2B5EF4-FFF2-40B4-BE49-F238E27FC236}">
                <a16:creationId xmlns:a16="http://schemas.microsoft.com/office/drawing/2014/main" id="{7A489728-8F24-4403-AA8A-91728111B245}"/>
              </a:ext>
            </a:extLst>
          </p:cNvPr>
          <p:cNvGraphicFramePr/>
          <p:nvPr/>
        </p:nvGraphicFramePr>
        <p:xfrm>
          <a:off x="8976360" y="2397866"/>
          <a:ext cx="2377440" cy="3108960"/>
        </p:xfrm>
        <a:graphic>
          <a:graphicData uri="http://schemas.openxmlformats.org/drawingml/2006/chart">
            <c:chart xmlns:c="http://schemas.openxmlformats.org/drawingml/2006/chart" xmlns:r="http://schemas.openxmlformats.org/officeDocument/2006/relationships" r:id="rId5"/>
          </a:graphicData>
        </a:graphic>
      </p:graphicFrame>
      <p:sp>
        <p:nvSpPr>
          <p:cNvPr id="87" name="TextBox 86">
            <a:extLst>
              <a:ext uri="{FF2B5EF4-FFF2-40B4-BE49-F238E27FC236}">
                <a16:creationId xmlns:a16="http://schemas.microsoft.com/office/drawing/2014/main" id="{54015839-1E10-4401-B6FC-57739DBF9D0B}"/>
              </a:ext>
            </a:extLst>
          </p:cNvPr>
          <p:cNvSpPr txBox="1"/>
          <p:nvPr/>
        </p:nvSpPr>
        <p:spPr>
          <a:xfrm>
            <a:off x="6363912" y="2704861"/>
            <a:ext cx="2176896" cy="215444"/>
          </a:xfrm>
          <a:prstGeom prst="rect">
            <a:avLst/>
          </a:prstGeom>
          <a:noFill/>
        </p:spPr>
        <p:txBody>
          <a:bodyPr wrap="square" lIns="0" tIns="0" rIns="0" bIns="0" rtlCol="0" anchor="ctr" anchorCtr="0">
            <a:spAutoFit/>
          </a:bodyPr>
          <a:lstStyle/>
          <a:p>
            <a:pPr algn="ctr"/>
            <a:r>
              <a:rPr lang="en-US" sz="1400" dirty="0">
                <a:solidFill>
                  <a:schemeClr val="accent6">
                    <a:lumMod val="25000"/>
                  </a:schemeClr>
                </a:solidFill>
              </a:rPr>
              <a:t>Of all 35% are canceled</a:t>
            </a:r>
          </a:p>
        </p:txBody>
      </p:sp>
      <p:cxnSp>
        <p:nvCxnSpPr>
          <p:cNvPr id="88" name="Straight Connector 87">
            <a:extLst>
              <a:ext uri="{FF2B5EF4-FFF2-40B4-BE49-F238E27FC236}">
                <a16:creationId xmlns:a16="http://schemas.microsoft.com/office/drawing/2014/main" id="{7F9F57FA-F952-4172-A057-CB7B0C661DF3}"/>
              </a:ext>
            </a:extLst>
          </p:cNvPr>
          <p:cNvCxnSpPr>
            <a:cxnSpLocks/>
          </p:cNvCxnSpPr>
          <p:nvPr/>
        </p:nvCxnSpPr>
        <p:spPr>
          <a:xfrm>
            <a:off x="338328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89" name="Straight Connector 88">
            <a:extLst>
              <a:ext uri="{FF2B5EF4-FFF2-40B4-BE49-F238E27FC236}">
                <a16:creationId xmlns:a16="http://schemas.microsoft.com/office/drawing/2014/main" id="{59836230-E9A5-4F4E-9E31-C25D455998F3}"/>
              </a:ext>
            </a:extLst>
          </p:cNvPr>
          <p:cNvCxnSpPr>
            <a:cxnSpLocks/>
          </p:cNvCxnSpPr>
          <p:nvPr/>
        </p:nvCxnSpPr>
        <p:spPr>
          <a:xfrm>
            <a:off x="609600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90" name="Straight Connector 89">
            <a:extLst>
              <a:ext uri="{FF2B5EF4-FFF2-40B4-BE49-F238E27FC236}">
                <a16:creationId xmlns:a16="http://schemas.microsoft.com/office/drawing/2014/main" id="{04DC0232-5E44-478F-8AF7-17CA9C03E7F6}"/>
              </a:ext>
            </a:extLst>
          </p:cNvPr>
          <p:cNvCxnSpPr>
            <a:cxnSpLocks/>
          </p:cNvCxnSpPr>
          <p:nvPr/>
        </p:nvCxnSpPr>
        <p:spPr>
          <a:xfrm>
            <a:off x="880872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12460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a:extLst>
              <a:ext uri="{FF2B5EF4-FFF2-40B4-BE49-F238E27FC236}">
                <a16:creationId xmlns:a16="http://schemas.microsoft.com/office/drawing/2014/main" id="{EC7FCEFE-377E-42AD-AA6A-ECA4E4DD872D}"/>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19</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94" name="Fußzeilenplatzhalt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
        <p:nvSpPr>
          <p:cNvPr id="2" name="Text Placeholder 1">
            <a:extLst>
              <a:ext uri="{FF2B5EF4-FFF2-40B4-BE49-F238E27FC236}">
                <a16:creationId xmlns:a16="http://schemas.microsoft.com/office/drawing/2014/main" id="{7D284065-9822-42F8-91CC-8CD3413E924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Supporting business growth in real time</a:t>
            </a:r>
            <a:r>
              <a:rPr lang="en-GB" dirty="0"/>
              <a:t> </a:t>
            </a:r>
            <a:r>
              <a:rPr lang="en-US" dirty="0">
                <a:latin typeface="Arial" panose="020B0604020202020204" pitchFamily="34" charset="0"/>
                <a:cs typeface="Arial" panose="020B0604020202020204" pitchFamily="34" charset="0"/>
              </a:rPr>
              <a:t>on ACI ReD Shield</a:t>
            </a:r>
            <a:endParaRPr lang="en-US" baseline="30000" dirty="0">
              <a:latin typeface="Arial" panose="020B0604020202020204" pitchFamily="34" charset="0"/>
              <a:cs typeface="Arial" panose="020B0604020202020204" pitchFamily="34" charset="0"/>
            </a:endParaRPr>
          </a:p>
        </p:txBody>
      </p:sp>
      <p:sp>
        <p:nvSpPr>
          <p:cNvPr id="23" name="Title 1"/>
          <p:cNvSpPr>
            <a:spLocks noGrp="1"/>
          </p:cNvSpPr>
          <p:nvPr>
            <p:ph type="title"/>
          </p:nvPr>
        </p:nvSpPr>
        <p:spPr>
          <a:xfrm>
            <a:off x="838200" y="720000"/>
            <a:ext cx="10515600" cy="540000"/>
          </a:xfrm>
        </p:spPr>
        <p:txBody>
          <a:bodyPr>
            <a:normAutofit/>
          </a:bodyPr>
          <a:lstStyle/>
          <a:p>
            <a:r>
              <a:rPr lang="pt-BR" dirty="0"/>
              <a:t>Production Results from the New Technology – Nintendo</a:t>
            </a:r>
            <a:endParaRPr lang="en-US" dirty="0"/>
          </a:p>
        </p:txBody>
      </p:sp>
      <p:sp>
        <p:nvSpPr>
          <p:cNvPr id="73" name="Rectangle 72">
            <a:extLst>
              <a:ext uri="{FF2B5EF4-FFF2-40B4-BE49-F238E27FC236}">
                <a16:creationId xmlns:a16="http://schemas.microsoft.com/office/drawing/2014/main" id="{0081B8D7-BC19-4C8C-BFA7-B5256DA791BF}"/>
              </a:ext>
            </a:extLst>
          </p:cNvPr>
          <p:cNvSpPr/>
          <p:nvPr/>
        </p:nvSpPr>
        <p:spPr>
          <a:xfrm>
            <a:off x="838200" y="1645920"/>
            <a:ext cx="105156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FFFF"/>
                </a:solidFill>
                <a:effectLst/>
                <a:uLnTx/>
                <a:uFillTx/>
                <a:latin typeface="Arial" panose="020B0604020202020204"/>
                <a:ea typeface="+mn-ea"/>
                <a:cs typeface="+mn-cs"/>
              </a:rPr>
              <a:t>Our KPIs for Merchant Business Empowerment and Risk Management</a:t>
            </a:r>
          </a:p>
        </p:txBody>
      </p:sp>
      <p:grpSp>
        <p:nvGrpSpPr>
          <p:cNvPr id="74" name="Group 73">
            <a:extLst>
              <a:ext uri="{FF2B5EF4-FFF2-40B4-BE49-F238E27FC236}">
                <a16:creationId xmlns:a16="http://schemas.microsoft.com/office/drawing/2014/main" id="{5A8B317C-E7C9-40B2-9660-6268EC98197D}"/>
              </a:ext>
            </a:extLst>
          </p:cNvPr>
          <p:cNvGrpSpPr/>
          <p:nvPr/>
        </p:nvGrpSpPr>
        <p:grpSpPr>
          <a:xfrm>
            <a:off x="4616450" y="5532120"/>
            <a:ext cx="2959100" cy="215444"/>
            <a:chOff x="4616450" y="5873234"/>
            <a:chExt cx="2959100" cy="215444"/>
          </a:xfrm>
        </p:grpSpPr>
        <p:grpSp>
          <p:nvGrpSpPr>
            <p:cNvPr id="75" name="Group 74">
              <a:extLst>
                <a:ext uri="{FF2B5EF4-FFF2-40B4-BE49-F238E27FC236}">
                  <a16:creationId xmlns:a16="http://schemas.microsoft.com/office/drawing/2014/main" id="{D2551519-A5BE-4384-8BD8-8E55C9E8B5F9}"/>
                </a:ext>
              </a:extLst>
            </p:cNvPr>
            <p:cNvGrpSpPr/>
            <p:nvPr/>
          </p:nvGrpSpPr>
          <p:grpSpPr>
            <a:xfrm>
              <a:off x="4616450" y="5873234"/>
              <a:ext cx="1435536" cy="215444"/>
              <a:chOff x="3136900" y="5873234"/>
              <a:chExt cx="1435536" cy="215444"/>
            </a:xfrm>
          </p:grpSpPr>
          <p:sp>
            <p:nvSpPr>
              <p:cNvPr id="79" name="Rectangle 78">
                <a:extLst>
                  <a:ext uri="{FF2B5EF4-FFF2-40B4-BE49-F238E27FC236}">
                    <a16:creationId xmlns:a16="http://schemas.microsoft.com/office/drawing/2014/main" id="{C30C92D1-9C63-423C-9735-C261630A857D}"/>
                  </a:ext>
                </a:extLst>
              </p:cNvPr>
              <p:cNvSpPr/>
              <p:nvPr/>
            </p:nvSpPr>
            <p:spPr>
              <a:xfrm>
                <a:off x="3136900" y="5875020"/>
                <a:ext cx="18288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B6C46A91-2E94-47CA-9189-E9C504185E9C}"/>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Market avg. </a:t>
                </a:r>
              </a:p>
            </p:txBody>
          </p:sp>
        </p:grpSp>
        <p:grpSp>
          <p:nvGrpSpPr>
            <p:cNvPr id="76" name="Group 75">
              <a:extLst>
                <a:ext uri="{FF2B5EF4-FFF2-40B4-BE49-F238E27FC236}">
                  <a16:creationId xmlns:a16="http://schemas.microsoft.com/office/drawing/2014/main" id="{520F2FF9-DCD8-43D2-8EC3-6CF46B30BA63}"/>
                </a:ext>
              </a:extLst>
            </p:cNvPr>
            <p:cNvGrpSpPr/>
            <p:nvPr/>
          </p:nvGrpSpPr>
          <p:grpSpPr>
            <a:xfrm>
              <a:off x="6140014" y="5873234"/>
              <a:ext cx="1435536" cy="215444"/>
              <a:chOff x="3136900" y="5873234"/>
              <a:chExt cx="1435536" cy="215444"/>
            </a:xfrm>
          </p:grpSpPr>
          <p:sp>
            <p:nvSpPr>
              <p:cNvPr id="77" name="Rectangle 76">
                <a:extLst>
                  <a:ext uri="{FF2B5EF4-FFF2-40B4-BE49-F238E27FC236}">
                    <a16:creationId xmlns:a16="http://schemas.microsoft.com/office/drawing/2014/main" id="{25C607D2-DAB9-462B-8187-BD79D13D8E4D}"/>
                  </a:ext>
                </a:extLst>
              </p:cNvPr>
              <p:cNvSpPr/>
              <p:nvPr/>
            </p:nvSpPr>
            <p:spPr>
              <a:xfrm>
                <a:off x="3136900" y="5875020"/>
                <a:ext cx="182880"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3F685020-A7F3-4148-991A-91C3C3AEADD6}"/>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ACI avg. </a:t>
                </a:r>
              </a:p>
            </p:txBody>
          </p:sp>
        </p:grpSp>
      </p:grpSp>
      <p:sp>
        <p:nvSpPr>
          <p:cNvPr id="81" name="Rectangle 80">
            <a:extLst>
              <a:ext uri="{FF2B5EF4-FFF2-40B4-BE49-F238E27FC236}">
                <a16:creationId xmlns:a16="http://schemas.microsoft.com/office/drawing/2014/main" id="{EBD76E57-07EE-4FE6-A1E5-6851B95FB388}"/>
              </a:ext>
            </a:extLst>
          </p:cNvPr>
          <p:cNvSpPr/>
          <p:nvPr/>
        </p:nvSpPr>
        <p:spPr>
          <a:xfrm>
            <a:off x="838200" y="5846232"/>
            <a:ext cx="10515600" cy="368690"/>
          </a:xfrm>
          <a:prstGeom prst="rect">
            <a:avLst/>
          </a:prstGeom>
          <a:solidFill>
            <a:schemeClr val="accent2"/>
          </a:solidFill>
          <a:ln/>
          <a:effectLst/>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lgn="ctr">
              <a:spcBef>
                <a:spcPts val="1200"/>
              </a:spcBef>
              <a:defRPr/>
            </a:pPr>
            <a:r>
              <a:rPr lang="en-US" sz="1400" b="1" dirty="0">
                <a:solidFill>
                  <a:schemeClr val="bg1"/>
                </a:solidFill>
              </a:rPr>
              <a:t>Challenges – </a:t>
            </a:r>
            <a:r>
              <a:rPr lang="en-US" sz="1400" dirty="0">
                <a:solidFill>
                  <a:schemeClr val="bg1"/>
                </a:solidFill>
              </a:rPr>
              <a:t>Can be decisioned automatically using automated data authentication capabilities.</a:t>
            </a:r>
          </a:p>
        </p:txBody>
      </p:sp>
      <p:sp>
        <p:nvSpPr>
          <p:cNvPr id="82" name="Rectangle 81">
            <a:extLst>
              <a:ext uri="{FF2B5EF4-FFF2-40B4-BE49-F238E27FC236}">
                <a16:creationId xmlns:a16="http://schemas.microsoft.com/office/drawing/2014/main" id="{8BCE7B5C-B64A-4115-84EA-9D7861AB7CDC}"/>
              </a:ext>
            </a:extLst>
          </p:cNvPr>
          <p:cNvSpPr/>
          <p:nvPr/>
        </p:nvSpPr>
        <p:spPr>
          <a:xfrm>
            <a:off x="838200" y="2103120"/>
            <a:ext cx="10515600" cy="182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Full transparency of all KPIs </a:t>
            </a:r>
          </a:p>
        </p:txBody>
      </p:sp>
      <p:graphicFrame>
        <p:nvGraphicFramePr>
          <p:cNvPr id="83" name="Chart 82">
            <a:extLst>
              <a:ext uri="{FF2B5EF4-FFF2-40B4-BE49-F238E27FC236}">
                <a16:creationId xmlns:a16="http://schemas.microsoft.com/office/drawing/2014/main" id="{72CE836C-244A-486D-ACA8-2920D04E2860}"/>
              </a:ext>
            </a:extLst>
          </p:cNvPr>
          <p:cNvGraphicFramePr/>
          <p:nvPr/>
        </p:nvGraphicFramePr>
        <p:xfrm>
          <a:off x="838200" y="2397866"/>
          <a:ext cx="2377440" cy="3108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hart 83">
            <a:extLst>
              <a:ext uri="{FF2B5EF4-FFF2-40B4-BE49-F238E27FC236}">
                <a16:creationId xmlns:a16="http://schemas.microsoft.com/office/drawing/2014/main" id="{D8F8ACB6-38E0-4225-AAAC-E9ED37301A0F}"/>
              </a:ext>
            </a:extLst>
          </p:cNvPr>
          <p:cNvGraphicFramePr/>
          <p:nvPr/>
        </p:nvGraphicFramePr>
        <p:xfrm>
          <a:off x="3550920" y="2397866"/>
          <a:ext cx="237744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5" name="Chart 84">
            <a:extLst>
              <a:ext uri="{FF2B5EF4-FFF2-40B4-BE49-F238E27FC236}">
                <a16:creationId xmlns:a16="http://schemas.microsoft.com/office/drawing/2014/main" id="{526640AD-F03B-4372-9D88-070DB00CA6D2}"/>
              </a:ext>
            </a:extLst>
          </p:cNvPr>
          <p:cNvGraphicFramePr/>
          <p:nvPr>
            <p:extLst>
              <p:ext uri="{D42A27DB-BD31-4B8C-83A1-F6EECF244321}">
                <p14:modId xmlns:p14="http://schemas.microsoft.com/office/powerpoint/2010/main" val="1781225558"/>
              </p:ext>
            </p:extLst>
          </p:nvPr>
        </p:nvGraphicFramePr>
        <p:xfrm>
          <a:off x="6263640" y="2397866"/>
          <a:ext cx="2377440" cy="31089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6" name="Chart 85">
            <a:extLst>
              <a:ext uri="{FF2B5EF4-FFF2-40B4-BE49-F238E27FC236}">
                <a16:creationId xmlns:a16="http://schemas.microsoft.com/office/drawing/2014/main" id="{7A489728-8F24-4403-AA8A-91728111B245}"/>
              </a:ext>
            </a:extLst>
          </p:cNvPr>
          <p:cNvGraphicFramePr/>
          <p:nvPr/>
        </p:nvGraphicFramePr>
        <p:xfrm>
          <a:off x="8976360" y="2397866"/>
          <a:ext cx="2377440" cy="3108960"/>
        </p:xfrm>
        <a:graphic>
          <a:graphicData uri="http://schemas.openxmlformats.org/drawingml/2006/chart">
            <c:chart xmlns:c="http://schemas.openxmlformats.org/drawingml/2006/chart" xmlns:r="http://schemas.openxmlformats.org/officeDocument/2006/relationships" r:id="rId5"/>
          </a:graphicData>
        </a:graphic>
      </p:graphicFrame>
      <p:cxnSp>
        <p:nvCxnSpPr>
          <p:cNvPr id="24" name="Straight Connector 23">
            <a:extLst>
              <a:ext uri="{FF2B5EF4-FFF2-40B4-BE49-F238E27FC236}">
                <a16:creationId xmlns:a16="http://schemas.microsoft.com/office/drawing/2014/main" id="{36E886C8-777D-4B9A-AB1C-9B974F34156F}"/>
              </a:ext>
            </a:extLst>
          </p:cNvPr>
          <p:cNvCxnSpPr>
            <a:cxnSpLocks/>
          </p:cNvCxnSpPr>
          <p:nvPr/>
        </p:nvCxnSpPr>
        <p:spPr>
          <a:xfrm>
            <a:off x="338328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97EA2087-A850-4297-BC41-D0B15FE4DF1A}"/>
              </a:ext>
            </a:extLst>
          </p:cNvPr>
          <p:cNvCxnSpPr>
            <a:cxnSpLocks/>
          </p:cNvCxnSpPr>
          <p:nvPr/>
        </p:nvCxnSpPr>
        <p:spPr>
          <a:xfrm>
            <a:off x="609600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6D1FB653-CDA2-48F8-B17C-32350FE1BF8C}"/>
              </a:ext>
            </a:extLst>
          </p:cNvPr>
          <p:cNvCxnSpPr>
            <a:cxnSpLocks/>
          </p:cNvCxnSpPr>
          <p:nvPr/>
        </p:nvCxnSpPr>
        <p:spPr>
          <a:xfrm>
            <a:off x="880872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543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liennummernplatzhalter">
            <a:extLst>
              <a:ext uri="{FF2B5EF4-FFF2-40B4-BE49-F238E27FC236}">
                <a16:creationId xmlns:a16="http://schemas.microsoft.com/office/drawing/2014/main" id="{F3B935E6-84A5-47D8-9264-51F071F75A67}"/>
              </a:ext>
            </a:extLst>
          </p:cNvPr>
          <p:cNvSpPr>
            <a:spLocks noGrp="1"/>
          </p:cNvSpPr>
          <p:nvPr>
            <p:ph type="sldNum" sz="quarter" idx="23"/>
          </p:nvPr>
        </p:nvSpPr>
        <p:spPr/>
        <p:txBody>
          <a:bodyPr/>
          <a:lstStyle/>
          <a:p>
            <a:fld id="{BB7F249F-CCCE-DA49-A761-E31751E19E88}" type="slidenum">
              <a:rPr lang="en-US" noProof="0" smtClean="0"/>
              <a:pPr/>
              <a:t>2</a:t>
            </a:fld>
            <a:endParaRPr lang="en-US" noProof="0" dirty="0"/>
          </a:p>
        </p:txBody>
      </p:sp>
      <p:sp>
        <p:nvSpPr>
          <p:cNvPr id="11" name="Fußzeilenplatzhalter">
            <a:extLst>
              <a:ext uri="{FF2B5EF4-FFF2-40B4-BE49-F238E27FC236}">
                <a16:creationId xmlns:a16="http://schemas.microsoft.com/office/drawing/2014/main" id="{916FBF23-04E4-4C63-9878-2335E6534F1A}"/>
              </a:ext>
            </a:extLst>
          </p:cNvPr>
          <p:cNvSpPr>
            <a:spLocks noGrp="1"/>
          </p:cNvSpPr>
          <p:nvPr>
            <p:ph type="ftr" sz="quarter" idx="22"/>
          </p:nvPr>
        </p:nvSpPr>
        <p:spPr/>
        <p:txBody>
          <a:bodyPr/>
          <a:lstStyle>
            <a:lvl1pPr>
              <a:defRPr>
                <a:solidFill>
                  <a:schemeClr val="tx1">
                    <a:alpha val="50000"/>
                  </a:schemeClr>
                </a:solidFill>
              </a:defRPr>
            </a:lvl1pPr>
          </a:lstStyle>
          <a:p>
            <a:r>
              <a:rPr lang="en-US" noProof="0" dirty="0"/>
              <a:t>Confidential</a:t>
            </a:r>
          </a:p>
        </p:txBody>
      </p:sp>
      <p:sp>
        <p:nvSpPr>
          <p:cNvPr id="6" name="Content Placeholder 5"/>
          <p:cNvSpPr>
            <a:spLocks noGrp="1"/>
          </p:cNvSpPr>
          <p:nvPr>
            <p:ph type="body" sz="quarter" idx="24"/>
          </p:nvPr>
        </p:nvSpPr>
        <p:spPr/>
        <p:txBody>
          <a:bodyPr vert="horz" lIns="0" tIns="0" rIns="0" bIns="0" rtlCol="0" anchor="t">
            <a:normAutofit/>
          </a:bodyPr>
          <a:lstStyle/>
          <a:p>
            <a:r>
              <a:rPr lang="en-GB" dirty="0"/>
              <a:t>KPIs – Best customer examples </a:t>
            </a:r>
          </a:p>
          <a:p>
            <a:r>
              <a:rPr lang="en-GB" dirty="0"/>
              <a:t>Industry benchmark examples </a:t>
            </a:r>
          </a:p>
          <a:p>
            <a:r>
              <a:rPr lang="en-GB" dirty="0">
                <a:latin typeface="Arial"/>
                <a:cs typeface="Arial"/>
              </a:rPr>
              <a:t>SAE profiling – Updated results and case studies </a:t>
            </a:r>
          </a:p>
          <a:p>
            <a:r>
              <a:rPr lang="en-GB" dirty="0"/>
              <a:t>Using KPIs to sell against competition – We are PROVEN </a:t>
            </a:r>
          </a:p>
          <a:p>
            <a:r>
              <a:rPr lang="en-GB" dirty="0"/>
              <a:t>Risk analyst team as key differentiator </a:t>
            </a:r>
          </a:p>
          <a:p>
            <a:endParaRPr lang="en-US" dirty="0"/>
          </a:p>
        </p:txBody>
      </p:sp>
      <p:sp>
        <p:nvSpPr>
          <p:cNvPr id="3" name="Title 2">
            <a:extLst>
              <a:ext uri="{FF2B5EF4-FFF2-40B4-BE49-F238E27FC236}">
                <a16:creationId xmlns:a16="http://schemas.microsoft.com/office/drawing/2014/main" id="{D49985FF-FE1C-44C7-A62E-F75543CEB8C0}"/>
              </a:ext>
            </a:extLst>
          </p:cNvPr>
          <p:cNvSpPr>
            <a:spLocks noGrp="1"/>
          </p:cNvSpPr>
          <p:nvPr>
            <p:ph type="title"/>
          </p:nvPr>
        </p:nvSpPr>
        <p:spPr/>
        <p:txBody>
          <a:bodyPr>
            <a:normAutofit/>
          </a:bodyPr>
          <a:lstStyle/>
          <a:p>
            <a:r>
              <a:rPr lang="en-GB" dirty="0">
                <a:latin typeface="Arial"/>
                <a:cs typeface="Arial"/>
              </a:rPr>
              <a:t>Agenda</a:t>
            </a:r>
            <a:endParaRPr lang="en-GB" dirty="0"/>
          </a:p>
        </p:txBody>
      </p:sp>
      <p:sp>
        <p:nvSpPr>
          <p:cNvPr id="4" name="Text Placeholder 1">
            <a:extLst>
              <a:ext uri="{FF2B5EF4-FFF2-40B4-BE49-F238E27FC236}">
                <a16:creationId xmlns:a16="http://schemas.microsoft.com/office/drawing/2014/main" id="{FB78DBBF-425F-4698-90AD-E2244DD1D7A3}"/>
              </a:ext>
            </a:extLst>
          </p:cNvPr>
          <p:cNvSpPr txBox="1">
            <a:spLocks/>
          </p:cNvSpPr>
          <p:nvPr/>
        </p:nvSpPr>
        <p:spPr>
          <a:xfrm>
            <a:off x="575996" y="1645371"/>
            <a:ext cx="11040004" cy="4209485"/>
          </a:xfrm>
          <a:prstGeom prst="rect">
            <a:avLst/>
          </a:prstGeom>
        </p:spPr>
        <p:txBody>
          <a:bodyPr vert="horz" lIns="91440" tIns="45720" rIns="91440" bIns="45720" rtlCol="0" anchor="t">
            <a:normAutofit/>
          </a:bodyPr>
          <a:lstStyle>
            <a:lvl1pPr marL="342900" indent="-342900" algn="l" defTabSz="914400" rtl="0" eaLnBrk="1" latinLnBrk="0" hangingPunct="1">
              <a:lnSpc>
                <a:spcPct val="90000"/>
              </a:lnSpc>
              <a:spcBef>
                <a:spcPts val="1000"/>
              </a:spcBef>
              <a:buClr>
                <a:schemeClr val="bg1"/>
              </a:buClr>
              <a:buFont typeface="Arial" charset="0"/>
              <a:buChar char="•"/>
              <a:defRPr sz="1800" b="1" kern="1200">
                <a:solidFill>
                  <a:schemeClr val="bg1"/>
                </a:solidFill>
                <a:latin typeface="+mn-lt"/>
                <a:ea typeface="+mn-ea"/>
                <a:cs typeface="+mn-cs"/>
              </a:defRPr>
            </a:lvl1pPr>
            <a:lvl2pPr marL="522895" indent="-342900" algn="l" defTabSz="914400" rtl="0" eaLnBrk="1" latinLnBrk="0" hangingPunct="1">
              <a:lnSpc>
                <a:spcPct val="90000"/>
              </a:lnSpc>
              <a:spcBef>
                <a:spcPts val="1000"/>
              </a:spcBef>
              <a:buClr>
                <a:schemeClr val="bg1"/>
              </a:buClr>
              <a:buFont typeface="Arial" charset="0"/>
              <a:buChar char="•"/>
              <a:defRPr sz="1800" kern="1200">
                <a:solidFill>
                  <a:schemeClr val="bg1"/>
                </a:solidFill>
                <a:latin typeface="+mn-lt"/>
                <a:ea typeface="+mn-ea"/>
                <a:cs typeface="+mn-cs"/>
              </a:defRPr>
            </a:lvl2pPr>
            <a:lvl3pPr marL="702891" indent="-342900" algn="l" defTabSz="914400" rtl="0" eaLnBrk="1" latinLnBrk="0" hangingPunct="1">
              <a:lnSpc>
                <a:spcPct val="90000"/>
              </a:lnSpc>
              <a:spcBef>
                <a:spcPts val="1000"/>
              </a:spcBef>
              <a:buClr>
                <a:schemeClr val="bg1"/>
              </a:buClr>
              <a:buFont typeface="Arial" charset="0"/>
              <a:buChar char="•"/>
              <a:defRPr sz="1800" kern="1200">
                <a:solidFill>
                  <a:schemeClr val="bg1"/>
                </a:solidFill>
                <a:latin typeface="+mn-lt"/>
                <a:ea typeface="+mn-ea"/>
                <a:cs typeface="+mn-cs"/>
              </a:defRPr>
            </a:lvl3pPr>
            <a:lvl4pPr marL="825736" indent="-285750" algn="l" defTabSz="914400" rtl="0" eaLnBrk="1" latinLnBrk="0" hangingPunct="1">
              <a:lnSpc>
                <a:spcPct val="90000"/>
              </a:lnSpc>
              <a:spcBef>
                <a:spcPts val="1000"/>
              </a:spcBef>
              <a:buClr>
                <a:schemeClr val="bg1"/>
              </a:buClr>
              <a:buFont typeface="Arial" charset="0"/>
              <a:buChar char="•"/>
              <a:defRPr sz="1800" kern="1200">
                <a:solidFill>
                  <a:schemeClr val="bg1"/>
                </a:solidFill>
                <a:latin typeface="+mn-lt"/>
                <a:ea typeface="+mn-ea"/>
                <a:cs typeface="+mn-cs"/>
              </a:defRPr>
            </a:lvl4pPr>
            <a:lvl5pPr marL="1005732" indent="-285750" algn="l" defTabSz="914400" rtl="0" eaLnBrk="1" latinLnBrk="0" hangingPunct="1">
              <a:lnSpc>
                <a:spcPct val="90000"/>
              </a:lnSpc>
              <a:spcBef>
                <a:spcPts val="1000"/>
              </a:spcBef>
              <a:buClr>
                <a:schemeClr val="bg1"/>
              </a:buClr>
              <a:buFont typeface="Arial"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GB" b="0" dirty="0">
              <a:solidFill>
                <a:srgbClr val="FF0000"/>
              </a:solidFill>
            </a:endParaRPr>
          </a:p>
        </p:txBody>
      </p:sp>
    </p:spTree>
    <p:extLst>
      <p:ext uri="{BB962C8B-B14F-4D97-AF65-F5344CB8AC3E}">
        <p14:creationId xmlns:p14="http://schemas.microsoft.com/office/powerpoint/2010/main" val="4216396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1">
            <a:extLst>
              <a:ext uri="{FF2B5EF4-FFF2-40B4-BE49-F238E27FC236}">
                <a16:creationId xmlns:a16="http://schemas.microsoft.com/office/drawing/2014/main" id="{EC7FCEFE-377E-42AD-AA6A-ECA4E4DD872D}"/>
              </a:ext>
            </a:extLst>
          </p:cNvPr>
          <p:cNvSpPr>
            <a:spLocks noGrp="1"/>
          </p:cNvSpPr>
          <p:nvPr>
            <p:ph type="sldNum" sz="quarter" idx="12"/>
          </p:nvPr>
        </p:nvSpPr>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20</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94" name="Fußzeilenplatzhalter 1"/>
          <p:cNvSpPr>
            <a:spLocks noGrp="1"/>
          </p:cNvSpPr>
          <p:nvPr>
            <p:ph type="ftr"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
        <p:nvSpPr>
          <p:cNvPr id="2" name="Text Placeholder 1">
            <a:extLst>
              <a:ext uri="{FF2B5EF4-FFF2-40B4-BE49-F238E27FC236}">
                <a16:creationId xmlns:a16="http://schemas.microsoft.com/office/drawing/2014/main" id="{7D284065-9822-42F8-91CC-8CD3413E9240}"/>
              </a:ext>
            </a:extLst>
          </p:cNvPr>
          <p:cNvSpPr>
            <a:spLocks noGrp="1"/>
          </p:cNvSpPr>
          <p:nvPr>
            <p:ph type="body" sz="quarter" idx="13"/>
          </p:nvPr>
        </p:nvSpPr>
        <p:spPr/>
        <p:txBody>
          <a:bodyPr/>
          <a:lstStyle/>
          <a:p>
            <a:r>
              <a:rPr lang="en-US" dirty="0">
                <a:latin typeface="Arial" panose="020B0604020202020204" pitchFamily="34" charset="0"/>
                <a:cs typeface="Arial" panose="020B0604020202020204" pitchFamily="34" charset="0"/>
              </a:rPr>
              <a:t>Supporting business growth in real time</a:t>
            </a:r>
            <a:r>
              <a:rPr lang="en-GB" dirty="0"/>
              <a:t> </a:t>
            </a:r>
            <a:r>
              <a:rPr lang="en-US" dirty="0">
                <a:latin typeface="Arial" panose="020B0604020202020204" pitchFamily="34" charset="0"/>
                <a:cs typeface="Arial" panose="020B0604020202020204" pitchFamily="34" charset="0"/>
              </a:rPr>
              <a:t>on ACI ReD Shield</a:t>
            </a:r>
            <a:endParaRPr lang="en-US" baseline="30000" dirty="0">
              <a:latin typeface="Arial" panose="020B0604020202020204" pitchFamily="34" charset="0"/>
              <a:cs typeface="Arial" panose="020B0604020202020204" pitchFamily="34" charset="0"/>
            </a:endParaRPr>
          </a:p>
        </p:txBody>
      </p:sp>
      <p:sp>
        <p:nvSpPr>
          <p:cNvPr id="23" name="Title 1"/>
          <p:cNvSpPr>
            <a:spLocks noGrp="1"/>
          </p:cNvSpPr>
          <p:nvPr>
            <p:ph type="title"/>
          </p:nvPr>
        </p:nvSpPr>
        <p:spPr>
          <a:xfrm>
            <a:off x="838200" y="720000"/>
            <a:ext cx="10515600" cy="540000"/>
          </a:xfrm>
        </p:spPr>
        <p:txBody>
          <a:bodyPr>
            <a:normAutofit/>
          </a:bodyPr>
          <a:lstStyle/>
          <a:p>
            <a:r>
              <a:rPr lang="en-US" dirty="0"/>
              <a:t>Production Results from the New Technology – Singapore Air</a:t>
            </a:r>
          </a:p>
        </p:txBody>
      </p:sp>
      <p:sp>
        <p:nvSpPr>
          <p:cNvPr id="73" name="Rectangle 72">
            <a:extLst>
              <a:ext uri="{FF2B5EF4-FFF2-40B4-BE49-F238E27FC236}">
                <a16:creationId xmlns:a16="http://schemas.microsoft.com/office/drawing/2014/main" id="{0081B8D7-BC19-4C8C-BFA7-B5256DA791BF}"/>
              </a:ext>
            </a:extLst>
          </p:cNvPr>
          <p:cNvSpPr/>
          <p:nvPr/>
        </p:nvSpPr>
        <p:spPr>
          <a:xfrm>
            <a:off x="838200" y="1645920"/>
            <a:ext cx="10515600" cy="365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solidFill>
                  <a:srgbClr val="FFFFFF"/>
                </a:solidFill>
                <a:effectLst/>
                <a:uLnTx/>
                <a:uFillTx/>
                <a:latin typeface="Arial" panose="020B0604020202020204"/>
                <a:ea typeface="+mn-ea"/>
                <a:cs typeface="+mn-cs"/>
              </a:rPr>
              <a:t>Our KPIs for Merchant Business Empowerment and Risk Management</a:t>
            </a:r>
          </a:p>
        </p:txBody>
      </p:sp>
      <p:grpSp>
        <p:nvGrpSpPr>
          <p:cNvPr id="74" name="Group 73">
            <a:extLst>
              <a:ext uri="{FF2B5EF4-FFF2-40B4-BE49-F238E27FC236}">
                <a16:creationId xmlns:a16="http://schemas.microsoft.com/office/drawing/2014/main" id="{5A8B317C-E7C9-40B2-9660-6268EC98197D}"/>
              </a:ext>
            </a:extLst>
          </p:cNvPr>
          <p:cNvGrpSpPr/>
          <p:nvPr/>
        </p:nvGrpSpPr>
        <p:grpSpPr>
          <a:xfrm>
            <a:off x="4616450" y="5532120"/>
            <a:ext cx="2959100" cy="215444"/>
            <a:chOff x="4616450" y="5873234"/>
            <a:chExt cx="2959100" cy="215444"/>
          </a:xfrm>
        </p:grpSpPr>
        <p:grpSp>
          <p:nvGrpSpPr>
            <p:cNvPr id="75" name="Group 74">
              <a:extLst>
                <a:ext uri="{FF2B5EF4-FFF2-40B4-BE49-F238E27FC236}">
                  <a16:creationId xmlns:a16="http://schemas.microsoft.com/office/drawing/2014/main" id="{D2551519-A5BE-4384-8BD8-8E55C9E8B5F9}"/>
                </a:ext>
              </a:extLst>
            </p:cNvPr>
            <p:cNvGrpSpPr/>
            <p:nvPr/>
          </p:nvGrpSpPr>
          <p:grpSpPr>
            <a:xfrm>
              <a:off x="4616450" y="5873234"/>
              <a:ext cx="1435536" cy="215444"/>
              <a:chOff x="3136900" y="5873234"/>
              <a:chExt cx="1435536" cy="215444"/>
            </a:xfrm>
          </p:grpSpPr>
          <p:sp>
            <p:nvSpPr>
              <p:cNvPr id="79" name="Rectangle 78">
                <a:extLst>
                  <a:ext uri="{FF2B5EF4-FFF2-40B4-BE49-F238E27FC236}">
                    <a16:creationId xmlns:a16="http://schemas.microsoft.com/office/drawing/2014/main" id="{C30C92D1-9C63-423C-9735-C261630A857D}"/>
                  </a:ext>
                </a:extLst>
              </p:cNvPr>
              <p:cNvSpPr/>
              <p:nvPr/>
            </p:nvSpPr>
            <p:spPr>
              <a:xfrm>
                <a:off x="3136900" y="5875020"/>
                <a:ext cx="182880" cy="1828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80" name="Rectangle 79">
                <a:extLst>
                  <a:ext uri="{FF2B5EF4-FFF2-40B4-BE49-F238E27FC236}">
                    <a16:creationId xmlns:a16="http://schemas.microsoft.com/office/drawing/2014/main" id="{B6C46A91-2E94-47CA-9189-E9C504185E9C}"/>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Market avg. </a:t>
                </a:r>
              </a:p>
            </p:txBody>
          </p:sp>
        </p:grpSp>
        <p:grpSp>
          <p:nvGrpSpPr>
            <p:cNvPr id="76" name="Group 75">
              <a:extLst>
                <a:ext uri="{FF2B5EF4-FFF2-40B4-BE49-F238E27FC236}">
                  <a16:creationId xmlns:a16="http://schemas.microsoft.com/office/drawing/2014/main" id="{520F2FF9-DCD8-43D2-8EC3-6CF46B30BA63}"/>
                </a:ext>
              </a:extLst>
            </p:cNvPr>
            <p:cNvGrpSpPr/>
            <p:nvPr/>
          </p:nvGrpSpPr>
          <p:grpSpPr>
            <a:xfrm>
              <a:off x="6140014" y="5873234"/>
              <a:ext cx="1435536" cy="215444"/>
              <a:chOff x="3136900" y="5873234"/>
              <a:chExt cx="1435536" cy="215444"/>
            </a:xfrm>
          </p:grpSpPr>
          <p:sp>
            <p:nvSpPr>
              <p:cNvPr id="77" name="Rectangle 76">
                <a:extLst>
                  <a:ext uri="{FF2B5EF4-FFF2-40B4-BE49-F238E27FC236}">
                    <a16:creationId xmlns:a16="http://schemas.microsoft.com/office/drawing/2014/main" id="{25C607D2-DAB9-462B-8187-BD79D13D8E4D}"/>
                  </a:ext>
                </a:extLst>
              </p:cNvPr>
              <p:cNvSpPr/>
              <p:nvPr/>
            </p:nvSpPr>
            <p:spPr>
              <a:xfrm>
                <a:off x="3136900" y="5875020"/>
                <a:ext cx="182880" cy="182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78" name="Rectangle 77">
                <a:extLst>
                  <a:ext uri="{FF2B5EF4-FFF2-40B4-BE49-F238E27FC236}">
                    <a16:creationId xmlns:a16="http://schemas.microsoft.com/office/drawing/2014/main" id="{3F685020-A7F3-4148-991A-91C3C3AEADD6}"/>
                  </a:ext>
                </a:extLst>
              </p:cNvPr>
              <p:cNvSpPr/>
              <p:nvPr/>
            </p:nvSpPr>
            <p:spPr>
              <a:xfrm>
                <a:off x="3475156" y="5873234"/>
                <a:ext cx="1097280" cy="215444"/>
              </a:xfrm>
              <a:prstGeom prst="rect">
                <a:avLst/>
              </a:prstGeom>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0A86C9"/>
                  </a:buClr>
                  <a:buSzTx/>
                  <a:buFontTx/>
                  <a:buNone/>
                  <a:tabLst/>
                  <a:defRPr/>
                </a:pPr>
                <a:r>
                  <a:rPr kumimoji="0" lang="en-GB" sz="1400" b="0"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ACI avg. </a:t>
                </a:r>
              </a:p>
            </p:txBody>
          </p:sp>
        </p:grpSp>
      </p:grpSp>
      <p:sp>
        <p:nvSpPr>
          <p:cNvPr id="81" name="Rectangle 80">
            <a:extLst>
              <a:ext uri="{FF2B5EF4-FFF2-40B4-BE49-F238E27FC236}">
                <a16:creationId xmlns:a16="http://schemas.microsoft.com/office/drawing/2014/main" id="{EBD76E57-07EE-4FE6-A1E5-6851B95FB388}"/>
              </a:ext>
            </a:extLst>
          </p:cNvPr>
          <p:cNvSpPr/>
          <p:nvPr/>
        </p:nvSpPr>
        <p:spPr>
          <a:xfrm>
            <a:off x="838200" y="5846232"/>
            <a:ext cx="10515600" cy="368690"/>
          </a:xfrm>
          <a:prstGeom prst="rect">
            <a:avLst/>
          </a:prstGeom>
          <a:solidFill>
            <a:schemeClr val="accent2"/>
          </a:solidFill>
          <a:ln/>
          <a:effectLst/>
        </p:spPr>
        <p:style>
          <a:lnRef idx="2">
            <a:schemeClr val="accent2"/>
          </a:lnRef>
          <a:fillRef idx="1">
            <a:schemeClr val="lt1"/>
          </a:fillRef>
          <a:effectRef idx="0">
            <a:schemeClr val="accent2"/>
          </a:effectRef>
          <a:fontRef idx="minor">
            <a:schemeClr val="dk1"/>
          </a:fontRef>
        </p:style>
        <p:txBody>
          <a:bodyPr wrap="square" lIns="0" tIns="0" rIns="0" bIns="0" rtlCol="0" anchor="ctr" anchorCtr="0">
            <a:noAutofit/>
          </a:bodyPr>
          <a:lstStyle/>
          <a:p>
            <a:pPr algn="ctr">
              <a:spcBef>
                <a:spcPts val="1200"/>
              </a:spcBef>
              <a:defRPr/>
            </a:pPr>
            <a:r>
              <a:rPr lang="en-US" sz="1400" b="1" dirty="0">
                <a:solidFill>
                  <a:schemeClr val="bg1"/>
                </a:solidFill>
              </a:rPr>
              <a:t>Challenges – </a:t>
            </a:r>
            <a:r>
              <a:rPr lang="en-US" sz="1400" dirty="0">
                <a:solidFill>
                  <a:schemeClr val="bg1"/>
                </a:solidFill>
              </a:rPr>
              <a:t>Can be decisioned automatically using automated data authentication capabilities and features.</a:t>
            </a:r>
          </a:p>
        </p:txBody>
      </p:sp>
      <p:sp>
        <p:nvSpPr>
          <p:cNvPr id="82" name="Rectangle 81">
            <a:extLst>
              <a:ext uri="{FF2B5EF4-FFF2-40B4-BE49-F238E27FC236}">
                <a16:creationId xmlns:a16="http://schemas.microsoft.com/office/drawing/2014/main" id="{8BCE7B5C-B64A-4115-84EA-9D7861AB7CDC}"/>
              </a:ext>
            </a:extLst>
          </p:cNvPr>
          <p:cNvSpPr/>
          <p:nvPr/>
        </p:nvSpPr>
        <p:spPr>
          <a:xfrm>
            <a:off x="838200" y="2103120"/>
            <a:ext cx="10515600" cy="182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solidFill>
                  <a:schemeClr val="accent6">
                    <a:lumMod val="25000"/>
                  </a:schemeClr>
                </a:solidFill>
                <a:effectLst/>
                <a:uLnTx/>
                <a:uFillTx/>
                <a:latin typeface="Arial" panose="020B0604020202020204"/>
                <a:ea typeface="+mn-ea"/>
                <a:cs typeface="+mn-cs"/>
              </a:rPr>
              <a:t>Full transparency of all KPIs </a:t>
            </a:r>
          </a:p>
        </p:txBody>
      </p:sp>
      <p:graphicFrame>
        <p:nvGraphicFramePr>
          <p:cNvPr id="83" name="Chart 82">
            <a:extLst>
              <a:ext uri="{FF2B5EF4-FFF2-40B4-BE49-F238E27FC236}">
                <a16:creationId xmlns:a16="http://schemas.microsoft.com/office/drawing/2014/main" id="{72CE836C-244A-486D-ACA8-2920D04E2860}"/>
              </a:ext>
            </a:extLst>
          </p:cNvPr>
          <p:cNvGraphicFramePr/>
          <p:nvPr>
            <p:extLst>
              <p:ext uri="{D42A27DB-BD31-4B8C-83A1-F6EECF244321}">
                <p14:modId xmlns:p14="http://schemas.microsoft.com/office/powerpoint/2010/main" val="2226502041"/>
              </p:ext>
            </p:extLst>
          </p:nvPr>
        </p:nvGraphicFramePr>
        <p:xfrm>
          <a:off x="838200" y="2397866"/>
          <a:ext cx="2377440" cy="310896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4" name="Chart 83">
            <a:extLst>
              <a:ext uri="{FF2B5EF4-FFF2-40B4-BE49-F238E27FC236}">
                <a16:creationId xmlns:a16="http://schemas.microsoft.com/office/drawing/2014/main" id="{D8F8ACB6-38E0-4225-AAAC-E9ED37301A0F}"/>
              </a:ext>
            </a:extLst>
          </p:cNvPr>
          <p:cNvGraphicFramePr/>
          <p:nvPr>
            <p:extLst>
              <p:ext uri="{D42A27DB-BD31-4B8C-83A1-F6EECF244321}">
                <p14:modId xmlns:p14="http://schemas.microsoft.com/office/powerpoint/2010/main" val="3280907714"/>
              </p:ext>
            </p:extLst>
          </p:nvPr>
        </p:nvGraphicFramePr>
        <p:xfrm>
          <a:off x="3550920" y="2397866"/>
          <a:ext cx="2377440" cy="31089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5" name="Chart 84">
            <a:extLst>
              <a:ext uri="{FF2B5EF4-FFF2-40B4-BE49-F238E27FC236}">
                <a16:creationId xmlns:a16="http://schemas.microsoft.com/office/drawing/2014/main" id="{526640AD-F03B-4372-9D88-070DB00CA6D2}"/>
              </a:ext>
            </a:extLst>
          </p:cNvPr>
          <p:cNvGraphicFramePr/>
          <p:nvPr>
            <p:extLst>
              <p:ext uri="{D42A27DB-BD31-4B8C-83A1-F6EECF244321}">
                <p14:modId xmlns:p14="http://schemas.microsoft.com/office/powerpoint/2010/main" val="2102473616"/>
              </p:ext>
            </p:extLst>
          </p:nvPr>
        </p:nvGraphicFramePr>
        <p:xfrm>
          <a:off x="6263640" y="2397866"/>
          <a:ext cx="2377440" cy="310896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6" name="Chart 85">
            <a:extLst>
              <a:ext uri="{FF2B5EF4-FFF2-40B4-BE49-F238E27FC236}">
                <a16:creationId xmlns:a16="http://schemas.microsoft.com/office/drawing/2014/main" id="{7A489728-8F24-4403-AA8A-91728111B245}"/>
              </a:ext>
            </a:extLst>
          </p:cNvPr>
          <p:cNvGraphicFramePr/>
          <p:nvPr>
            <p:extLst>
              <p:ext uri="{D42A27DB-BD31-4B8C-83A1-F6EECF244321}">
                <p14:modId xmlns:p14="http://schemas.microsoft.com/office/powerpoint/2010/main" val="327592666"/>
              </p:ext>
            </p:extLst>
          </p:nvPr>
        </p:nvGraphicFramePr>
        <p:xfrm>
          <a:off x="8976360" y="2397866"/>
          <a:ext cx="2377440" cy="3108960"/>
        </p:xfrm>
        <a:graphic>
          <a:graphicData uri="http://schemas.openxmlformats.org/drawingml/2006/chart">
            <c:chart xmlns:c="http://schemas.openxmlformats.org/drawingml/2006/chart" xmlns:r="http://schemas.openxmlformats.org/officeDocument/2006/relationships" r:id="rId5"/>
          </a:graphicData>
        </a:graphic>
      </p:graphicFrame>
      <p:sp>
        <p:nvSpPr>
          <p:cNvPr id="87" name="TextBox 86">
            <a:extLst>
              <a:ext uri="{FF2B5EF4-FFF2-40B4-BE49-F238E27FC236}">
                <a16:creationId xmlns:a16="http://schemas.microsoft.com/office/drawing/2014/main" id="{54015839-1E10-4401-B6FC-57739DBF9D0B}"/>
              </a:ext>
            </a:extLst>
          </p:cNvPr>
          <p:cNvSpPr txBox="1"/>
          <p:nvPr/>
        </p:nvSpPr>
        <p:spPr>
          <a:xfrm>
            <a:off x="6363912" y="2704861"/>
            <a:ext cx="2176896" cy="215444"/>
          </a:xfrm>
          <a:prstGeom prst="rect">
            <a:avLst/>
          </a:prstGeom>
          <a:noFill/>
        </p:spPr>
        <p:txBody>
          <a:bodyPr wrap="square" lIns="0" tIns="0" rIns="0" bIns="0" rtlCol="0" anchor="ctr" anchorCtr="0">
            <a:spAutoFit/>
          </a:bodyPr>
          <a:lstStyle/>
          <a:p>
            <a:pPr algn="ctr"/>
            <a:r>
              <a:rPr lang="en-US" sz="1400" dirty="0">
                <a:solidFill>
                  <a:schemeClr val="accent6">
                    <a:lumMod val="25000"/>
                  </a:schemeClr>
                </a:solidFill>
              </a:rPr>
              <a:t>Of all 34% are canceled</a:t>
            </a:r>
          </a:p>
        </p:txBody>
      </p:sp>
      <p:cxnSp>
        <p:nvCxnSpPr>
          <p:cNvPr id="24" name="Straight Connector 23">
            <a:extLst>
              <a:ext uri="{FF2B5EF4-FFF2-40B4-BE49-F238E27FC236}">
                <a16:creationId xmlns:a16="http://schemas.microsoft.com/office/drawing/2014/main" id="{45952596-57CA-42C8-98A3-8A94D5A55E2A}"/>
              </a:ext>
            </a:extLst>
          </p:cNvPr>
          <p:cNvCxnSpPr>
            <a:cxnSpLocks/>
          </p:cNvCxnSpPr>
          <p:nvPr/>
        </p:nvCxnSpPr>
        <p:spPr>
          <a:xfrm>
            <a:off x="338328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2D324928-CB66-483B-AC24-81A90D9AEE2D}"/>
              </a:ext>
            </a:extLst>
          </p:cNvPr>
          <p:cNvCxnSpPr>
            <a:cxnSpLocks/>
          </p:cNvCxnSpPr>
          <p:nvPr/>
        </p:nvCxnSpPr>
        <p:spPr>
          <a:xfrm>
            <a:off x="609600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1B766534-EAB1-432C-9E3D-7B660ED2EF0B}"/>
              </a:ext>
            </a:extLst>
          </p:cNvPr>
          <p:cNvCxnSpPr>
            <a:cxnSpLocks/>
          </p:cNvCxnSpPr>
          <p:nvPr/>
        </p:nvCxnSpPr>
        <p:spPr>
          <a:xfrm>
            <a:off x="8808720" y="2397866"/>
            <a:ext cx="0" cy="3017520"/>
          </a:xfrm>
          <a:prstGeom prst="lin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973902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half" idx="33"/>
          </p:nvPr>
        </p:nvSpPr>
        <p:spPr>
          <a:xfrm>
            <a:off x="7968836" y="2015999"/>
            <a:ext cx="3383999" cy="4436601"/>
          </a:xfrm>
        </p:spPr>
        <p:txBody>
          <a:bodyPr>
            <a:normAutofit fontScale="77500" lnSpcReduction="20000"/>
          </a:bodyPr>
          <a:lstStyle/>
          <a:p>
            <a:pPr marL="0" indent="0">
              <a:buNone/>
            </a:pPr>
            <a:r>
              <a:rPr lang="en-US" sz="2100" b="1" dirty="0"/>
              <a:t>Common Channels or Events: </a:t>
            </a:r>
          </a:p>
          <a:p>
            <a:r>
              <a:rPr lang="en-US" dirty="0"/>
              <a:t>Online</a:t>
            </a:r>
          </a:p>
          <a:p>
            <a:r>
              <a:rPr lang="en-US" dirty="0"/>
              <a:t>Buy online pick up in-store</a:t>
            </a:r>
          </a:p>
          <a:p>
            <a:r>
              <a:rPr lang="en-US" dirty="0"/>
              <a:t>Buy in-store ship home</a:t>
            </a:r>
          </a:p>
          <a:p>
            <a:r>
              <a:rPr lang="en-US" dirty="0"/>
              <a:t>Call center</a:t>
            </a:r>
          </a:p>
          <a:p>
            <a:r>
              <a:rPr lang="en-US" dirty="0"/>
              <a:t>Account setup</a:t>
            </a:r>
          </a:p>
          <a:p>
            <a:r>
              <a:rPr lang="en-US" dirty="0"/>
              <a:t>Gift card</a:t>
            </a:r>
          </a:p>
          <a:p>
            <a:pPr lvl="1"/>
            <a:r>
              <a:rPr lang="en-US" dirty="0"/>
              <a:t>Gift card balance inquiry</a:t>
            </a:r>
          </a:p>
          <a:p>
            <a:r>
              <a:rPr lang="en-US" dirty="0"/>
              <a:t>Application setup</a:t>
            </a:r>
          </a:p>
          <a:p>
            <a:r>
              <a:rPr lang="en-US" dirty="0"/>
              <a:t>Account top-up</a:t>
            </a:r>
          </a:p>
          <a:p>
            <a:r>
              <a:rPr lang="en-US" dirty="0"/>
              <a:t>Invoice</a:t>
            </a:r>
          </a:p>
          <a:p>
            <a:r>
              <a:rPr lang="en-US" dirty="0"/>
              <a:t>Kiosk</a:t>
            </a:r>
          </a:p>
          <a:p>
            <a:r>
              <a:rPr lang="en-US" dirty="0"/>
              <a:t>Rewards redemption</a:t>
            </a:r>
          </a:p>
          <a:p>
            <a:r>
              <a:rPr lang="en-US" dirty="0"/>
              <a:t>Market place</a:t>
            </a:r>
          </a:p>
          <a:p>
            <a:r>
              <a:rPr lang="en-US" dirty="0"/>
              <a:t>Digital download</a:t>
            </a:r>
          </a:p>
          <a:p>
            <a:r>
              <a:rPr lang="en-US" dirty="0"/>
              <a:t>Mobile</a:t>
            </a:r>
          </a:p>
          <a:p>
            <a:endParaRPr lang="en-US" dirty="0"/>
          </a:p>
        </p:txBody>
      </p:sp>
      <p:sp>
        <p:nvSpPr>
          <p:cNvPr id="8" name="Content Placeholder 7"/>
          <p:cNvSpPr>
            <a:spLocks noGrp="1"/>
          </p:cNvSpPr>
          <p:nvPr>
            <p:ph sz="half" idx="2"/>
          </p:nvPr>
        </p:nvSpPr>
        <p:spPr>
          <a:xfrm>
            <a:off x="4404000" y="2326547"/>
            <a:ext cx="3383999" cy="3809887"/>
          </a:xfrm>
        </p:spPr>
        <p:txBody>
          <a:bodyPr>
            <a:normAutofit lnSpcReduction="10000"/>
          </a:bodyPr>
          <a:lstStyle/>
          <a:p>
            <a:r>
              <a:rPr lang="en-US" dirty="0"/>
              <a:t>Botnet attacks – High volume of compromised machines making purchases often using stolen payments information </a:t>
            </a:r>
          </a:p>
          <a:p>
            <a:r>
              <a:rPr lang="en-US" dirty="0"/>
              <a:t>Triangulation – Auction sites posting products the seller doesn’t have</a:t>
            </a:r>
          </a:p>
          <a:p>
            <a:r>
              <a:rPr lang="en-US" dirty="0"/>
              <a:t>Return fraud</a:t>
            </a:r>
          </a:p>
          <a:p>
            <a:r>
              <a:rPr lang="en-US" dirty="0"/>
              <a:t>Internal fraud</a:t>
            </a:r>
          </a:p>
          <a:p>
            <a:r>
              <a:rPr lang="en-US" dirty="0"/>
              <a:t>Package re-directing</a:t>
            </a:r>
          </a:p>
          <a:p>
            <a:r>
              <a:rPr lang="en-US" dirty="0"/>
              <a:t>Bust-out</a:t>
            </a:r>
          </a:p>
          <a:p>
            <a:r>
              <a:rPr lang="en-US" dirty="0"/>
              <a:t>Man-in-the-middle</a:t>
            </a:r>
          </a:p>
          <a:p>
            <a:r>
              <a:rPr lang="en-US" dirty="0"/>
              <a:t>Loyalty, rewards or coupon abuse</a:t>
            </a:r>
          </a:p>
          <a:p>
            <a:endParaRPr lang="en-US" dirty="0"/>
          </a:p>
        </p:txBody>
      </p:sp>
      <p:sp>
        <p:nvSpPr>
          <p:cNvPr id="4" name="Content Placeholder 3"/>
          <p:cNvSpPr>
            <a:spLocks noGrp="1"/>
          </p:cNvSpPr>
          <p:nvPr>
            <p:ph sz="half" idx="1"/>
          </p:nvPr>
        </p:nvSpPr>
        <p:spPr>
          <a:xfrm>
            <a:off x="838200" y="2015999"/>
            <a:ext cx="3384000" cy="4120435"/>
          </a:xfrm>
        </p:spPr>
        <p:txBody>
          <a:bodyPr>
            <a:normAutofit lnSpcReduction="10000"/>
          </a:bodyPr>
          <a:lstStyle/>
          <a:p>
            <a:pPr marL="0" indent="0">
              <a:buNone/>
            </a:pPr>
            <a:r>
              <a:rPr lang="en-US" b="1" dirty="0"/>
              <a:t>Common Types of Fraud Detected: </a:t>
            </a:r>
          </a:p>
          <a:p>
            <a:r>
              <a:rPr lang="en-US" dirty="0"/>
              <a:t>Account takeover </a:t>
            </a:r>
          </a:p>
          <a:p>
            <a:r>
              <a:rPr lang="en-US" dirty="0"/>
              <a:t>Sleeper accounts</a:t>
            </a:r>
          </a:p>
          <a:p>
            <a:r>
              <a:rPr lang="en-US" dirty="0"/>
              <a:t>Application fraud</a:t>
            </a:r>
          </a:p>
          <a:p>
            <a:r>
              <a:rPr lang="en-US" dirty="0"/>
              <a:t>Velocity attacks or identity testing</a:t>
            </a:r>
          </a:p>
          <a:p>
            <a:r>
              <a:rPr lang="en-US" dirty="0"/>
              <a:t>Credential Stuffing</a:t>
            </a:r>
          </a:p>
          <a:p>
            <a:r>
              <a:rPr lang="en-US" dirty="0"/>
              <a:t>Friendly fraud – Cardholder denies making the purchase, receiving the goods or family member makes purchase without cardholder approval.</a:t>
            </a:r>
          </a:p>
          <a:p>
            <a:r>
              <a:rPr lang="en-US" dirty="0"/>
              <a:t>Affiliate fraud </a:t>
            </a:r>
          </a:p>
          <a:p>
            <a:r>
              <a:rPr lang="en-US" dirty="0"/>
              <a:t>Re-shipper – Mule shipping</a:t>
            </a:r>
          </a:p>
          <a:p>
            <a:endParaRPr lang="en-US" dirty="0"/>
          </a:p>
        </p:txBody>
      </p:sp>
      <p:sp>
        <p:nvSpPr>
          <p:cNvPr id="5" name="Title 4">
            <a:extLst>
              <a:ext uri="{FF2B5EF4-FFF2-40B4-BE49-F238E27FC236}">
                <a16:creationId xmlns:a16="http://schemas.microsoft.com/office/drawing/2014/main" id="{F257FCFD-A4B9-47D5-BD06-9000DF573B1E}"/>
              </a:ext>
            </a:extLst>
          </p:cNvPr>
          <p:cNvSpPr>
            <a:spLocks noGrp="1"/>
          </p:cNvSpPr>
          <p:nvPr>
            <p:ph type="title"/>
          </p:nvPr>
        </p:nvSpPr>
        <p:spPr>
          <a:xfrm>
            <a:off x="838199" y="720000"/>
            <a:ext cx="11230155" cy="540000"/>
          </a:xfrm>
        </p:spPr>
        <p:txBody>
          <a:bodyPr>
            <a:normAutofit fontScale="90000"/>
          </a:bodyPr>
          <a:lstStyle/>
          <a:p>
            <a:r>
              <a:rPr lang="en-US" dirty="0">
                <a:latin typeface="Arial"/>
                <a:cs typeface="Arial"/>
              </a:rPr>
              <a:t>Detecting Different Types of Fraud; Channels – Transactional or Event</a:t>
            </a:r>
          </a:p>
        </p:txBody>
      </p:sp>
      <p:sp>
        <p:nvSpPr>
          <p:cNvPr id="6" name="Content Placeholder 8">
            <a:extLst>
              <a:ext uri="{FF2B5EF4-FFF2-40B4-BE49-F238E27FC236}">
                <a16:creationId xmlns:a16="http://schemas.microsoft.com/office/drawing/2014/main" id="{D1A811F4-3BC9-42C1-852D-0ABE5BAF6AAD}"/>
              </a:ext>
            </a:extLst>
          </p:cNvPr>
          <p:cNvSpPr txBox="1">
            <a:spLocks/>
          </p:cNvSpPr>
          <p:nvPr/>
        </p:nvSpPr>
        <p:spPr>
          <a:xfrm>
            <a:off x="576000" y="1149292"/>
            <a:ext cx="4457394" cy="5083728"/>
          </a:xfrm>
          <a:prstGeom prst="rect">
            <a:avLst/>
          </a:prstGeom>
        </p:spPr>
        <p:txBody>
          <a:bodyPr>
            <a:normAutofit/>
          </a:bodyPr>
          <a:lstStyle>
            <a:lvl1pPr marL="180000" indent="-180000" algn="l" defTabSz="914400" rtl="0" eaLnBrk="1" latinLnBrk="0" hangingPunct="1">
              <a:lnSpc>
                <a:spcPct val="100000"/>
              </a:lnSpc>
              <a:spcBef>
                <a:spcPts val="1000"/>
              </a:spcBef>
              <a:buClr>
                <a:schemeClr val="accent1"/>
              </a:buClr>
              <a:buFont typeface="Arial" charset="0"/>
              <a:buChar char="•"/>
              <a:defRPr sz="1800" kern="1200">
                <a:solidFill>
                  <a:schemeClr val="accent6">
                    <a:lumMod val="25000"/>
                  </a:schemeClr>
                </a:solidFill>
                <a:latin typeface="+mn-lt"/>
                <a:ea typeface="+mn-ea"/>
                <a:cs typeface="+mn-cs"/>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a:p>
            <a:endParaRPr lang="en-US" sz="1600" dirty="0"/>
          </a:p>
        </p:txBody>
      </p:sp>
      <p:sp>
        <p:nvSpPr>
          <p:cNvPr id="7" name="Content Placeholder 8">
            <a:extLst>
              <a:ext uri="{FF2B5EF4-FFF2-40B4-BE49-F238E27FC236}">
                <a16:creationId xmlns:a16="http://schemas.microsoft.com/office/drawing/2014/main" id="{D3DC7D9F-544E-46CB-AD23-E77D5EA9D571}"/>
              </a:ext>
            </a:extLst>
          </p:cNvPr>
          <p:cNvSpPr txBox="1">
            <a:spLocks/>
          </p:cNvSpPr>
          <p:nvPr/>
        </p:nvSpPr>
        <p:spPr>
          <a:xfrm>
            <a:off x="5845685" y="1149292"/>
            <a:ext cx="4457394" cy="5303308"/>
          </a:xfrm>
          <a:prstGeom prst="rect">
            <a:avLst/>
          </a:prstGeom>
        </p:spPr>
        <p:txBody>
          <a:bodyPr>
            <a:normAutofit/>
          </a:bodyPr>
          <a:lstStyle>
            <a:lvl1pPr marL="180000" indent="-180000" algn="l" defTabSz="914400" rtl="0" eaLnBrk="1" latinLnBrk="0" hangingPunct="1">
              <a:lnSpc>
                <a:spcPct val="100000"/>
              </a:lnSpc>
              <a:spcBef>
                <a:spcPts val="1000"/>
              </a:spcBef>
              <a:buClr>
                <a:schemeClr val="accent1"/>
              </a:buClr>
              <a:buFont typeface="Arial" charset="0"/>
              <a:buChar char="•"/>
              <a:defRPr sz="1800" kern="1200">
                <a:solidFill>
                  <a:schemeClr val="accent6">
                    <a:lumMod val="25000"/>
                  </a:schemeClr>
                </a:solidFill>
                <a:latin typeface="+mn-lt"/>
                <a:ea typeface="+mn-ea"/>
                <a:cs typeface="+mn-cs"/>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600" dirty="0"/>
          </a:p>
        </p:txBody>
      </p:sp>
      <p:sp>
        <p:nvSpPr>
          <p:cNvPr id="9" name="Slide Number Placeholder 1">
            <a:extLst>
              <a:ext uri="{FF2B5EF4-FFF2-40B4-BE49-F238E27FC236}">
                <a16:creationId xmlns:a16="http://schemas.microsoft.com/office/drawing/2014/main" id="{4C18BDEA-1B13-473B-A466-33936515E80D}"/>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21</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11" name="Fußzeilenplatzhalter 1">
            <a:extLst>
              <a:ext uri="{FF2B5EF4-FFF2-40B4-BE49-F238E27FC236}">
                <a16:creationId xmlns:a16="http://schemas.microsoft.com/office/drawing/2014/main" id="{038E2C67-73D1-472B-8EA7-D47FD24D32DF}"/>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1077735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Power of the Multi-Layered Approach – All Aspects Monitored and Measured for KPI Performance  </a:t>
            </a:r>
          </a:p>
        </p:txBody>
      </p:sp>
      <p:sp>
        <p:nvSpPr>
          <p:cNvPr id="17" name="Rectangle 16">
            <a:extLst>
              <a:ext uri="{FF2B5EF4-FFF2-40B4-BE49-F238E27FC236}">
                <a16:creationId xmlns:a16="http://schemas.microsoft.com/office/drawing/2014/main" id="{E8D465C8-8799-4179-8146-6A339B5F607A}"/>
              </a:ext>
            </a:extLst>
          </p:cNvPr>
          <p:cNvSpPr/>
          <p:nvPr/>
        </p:nvSpPr>
        <p:spPr>
          <a:xfrm>
            <a:off x="977901" y="4570563"/>
            <a:ext cx="4889500" cy="124622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rIns="182880" bIns="45720" rtlCol="0" anchor="ctr" anchorCtr="0">
            <a:no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05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E60C208D-9F84-4211-86EC-7E56F4D55786}"/>
              </a:ext>
            </a:extLst>
          </p:cNvPr>
          <p:cNvSpPr/>
          <p:nvPr/>
        </p:nvSpPr>
        <p:spPr>
          <a:xfrm>
            <a:off x="1881065" y="4870510"/>
            <a:ext cx="376335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Combination of approaches/tools provides best results to minimize false positives </a:t>
            </a:r>
            <a:b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and increase conversion. </a:t>
            </a:r>
          </a:p>
        </p:txBody>
      </p:sp>
      <p:graphicFrame>
        <p:nvGraphicFramePr>
          <p:cNvPr id="19" name="Chart 18">
            <a:extLst>
              <a:ext uri="{FF2B5EF4-FFF2-40B4-BE49-F238E27FC236}">
                <a16:creationId xmlns:a16="http://schemas.microsoft.com/office/drawing/2014/main" id="{7F191159-1B7E-4ECD-BF25-9D70BE2D0D9C}"/>
              </a:ext>
            </a:extLst>
          </p:cNvPr>
          <p:cNvGraphicFramePr/>
          <p:nvPr/>
        </p:nvGraphicFramePr>
        <p:xfrm>
          <a:off x="6357082" y="778933"/>
          <a:ext cx="5867400" cy="6079066"/>
        </p:xfrm>
        <a:graphic>
          <a:graphicData uri="http://schemas.openxmlformats.org/drawingml/2006/chart">
            <c:chart xmlns:c="http://schemas.openxmlformats.org/drawingml/2006/chart" xmlns:r="http://schemas.openxmlformats.org/officeDocument/2006/relationships" r:id="rId2"/>
          </a:graphicData>
        </a:graphic>
      </p:graphicFrame>
      <p:sp>
        <p:nvSpPr>
          <p:cNvPr id="11" name="Rectangle 10">
            <a:extLst>
              <a:ext uri="{FF2B5EF4-FFF2-40B4-BE49-F238E27FC236}">
                <a16:creationId xmlns:a16="http://schemas.microsoft.com/office/drawing/2014/main" id="{D13A6C3B-0FCF-49C0-9CC6-4DD576C81245}"/>
              </a:ext>
            </a:extLst>
          </p:cNvPr>
          <p:cNvSpPr/>
          <p:nvPr/>
        </p:nvSpPr>
        <p:spPr>
          <a:xfrm>
            <a:off x="977901" y="1588366"/>
            <a:ext cx="4889500" cy="124622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rIns="182880" bIns="45720" rtlCol="0" anchor="ctr" anchorCtr="0">
            <a:no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05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12" name="Rectangle 11">
            <a:extLst>
              <a:ext uri="{FF2B5EF4-FFF2-40B4-BE49-F238E27FC236}">
                <a16:creationId xmlns:a16="http://schemas.microsoft.com/office/drawing/2014/main" id="{E9C943C5-2278-4C7D-8C16-8569EDEB4A2A}"/>
              </a:ext>
            </a:extLst>
          </p:cNvPr>
          <p:cNvSpPr/>
          <p:nvPr/>
        </p:nvSpPr>
        <p:spPr>
          <a:xfrm>
            <a:off x="1881065" y="1888313"/>
            <a:ext cx="376335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Consortium data utilizes profiling capabilities applied across global transactional data and known fraud intelligence.</a:t>
            </a:r>
          </a:p>
        </p:txBody>
      </p:sp>
      <p:sp>
        <p:nvSpPr>
          <p:cNvPr id="14" name="Rectangle 13">
            <a:extLst>
              <a:ext uri="{FF2B5EF4-FFF2-40B4-BE49-F238E27FC236}">
                <a16:creationId xmlns:a16="http://schemas.microsoft.com/office/drawing/2014/main" id="{C386C38D-B134-44CA-B60B-6B5181F8053E}"/>
              </a:ext>
            </a:extLst>
          </p:cNvPr>
          <p:cNvSpPr/>
          <p:nvPr/>
        </p:nvSpPr>
        <p:spPr>
          <a:xfrm>
            <a:off x="977901" y="3079465"/>
            <a:ext cx="4889500" cy="1246226"/>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182880" rIns="182880" bIns="45720" rtlCol="0" anchor="ctr" anchorCtr="0">
            <a:noAutofit/>
          </a:bodyPr>
          <a:lstStyle/>
          <a:p>
            <a:pPr marL="0" marR="0" lvl="0" indent="0" algn="l" defTabSz="914400" rtl="0" eaLnBrk="1" fontAlgn="auto" latinLnBrk="0" hangingPunct="1">
              <a:lnSpc>
                <a:spcPct val="100000"/>
              </a:lnSpc>
              <a:spcBef>
                <a:spcPts val="1200"/>
              </a:spcBef>
              <a:spcAft>
                <a:spcPts val="0"/>
              </a:spcAft>
              <a:buClrTx/>
              <a:buSzTx/>
              <a:buFontTx/>
              <a:buNone/>
              <a:tabLst/>
              <a:defRPr/>
            </a:pPr>
            <a:endParaRPr kumimoji="0" lang="en-US" sz="105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15" name="Rectangle 14">
            <a:extLst>
              <a:ext uri="{FF2B5EF4-FFF2-40B4-BE49-F238E27FC236}">
                <a16:creationId xmlns:a16="http://schemas.microsoft.com/office/drawing/2014/main" id="{ED8BEA33-EDCC-4B35-9B7C-918906B33064}"/>
              </a:ext>
            </a:extLst>
          </p:cNvPr>
          <p:cNvSpPr/>
          <p:nvPr/>
        </p:nvSpPr>
        <p:spPr>
          <a:xfrm>
            <a:off x="1881065" y="3379412"/>
            <a:ext cx="3763353"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Consortium data should be one feature </a:t>
            </a:r>
            <a:b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of </a:t>
            </a:r>
            <a:r>
              <a:rPr kumimoji="0" lang="en-US" sz="1400" b="1"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several </a:t>
            </a:r>
            <a:r>
              <a:rPr kumimoji="0" lang="en-US" sz="14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features used within a successful fraud strategy.</a:t>
            </a:r>
          </a:p>
        </p:txBody>
      </p:sp>
      <p:grpSp>
        <p:nvGrpSpPr>
          <p:cNvPr id="5" name="Group 4">
            <a:extLst>
              <a:ext uri="{FF2B5EF4-FFF2-40B4-BE49-F238E27FC236}">
                <a16:creationId xmlns:a16="http://schemas.microsoft.com/office/drawing/2014/main" id="{EA8DACA8-854F-4BC8-8B3B-3150640F76CF}"/>
              </a:ext>
            </a:extLst>
          </p:cNvPr>
          <p:cNvGrpSpPr/>
          <p:nvPr/>
        </p:nvGrpSpPr>
        <p:grpSpPr>
          <a:xfrm>
            <a:off x="501272" y="1720332"/>
            <a:ext cx="956188" cy="973342"/>
            <a:chOff x="501272" y="1720332"/>
            <a:chExt cx="956188" cy="973342"/>
          </a:xfrm>
        </p:grpSpPr>
        <p:sp>
          <p:nvSpPr>
            <p:cNvPr id="21" name="Oval 20">
              <a:extLst>
                <a:ext uri="{FF2B5EF4-FFF2-40B4-BE49-F238E27FC236}">
                  <a16:creationId xmlns:a16="http://schemas.microsoft.com/office/drawing/2014/main" id="{635CFDE0-2BA0-4F5C-BE5C-31021B2766B3}"/>
                </a:ext>
              </a:extLst>
            </p:cNvPr>
            <p:cNvSpPr/>
            <p:nvPr/>
          </p:nvSpPr>
          <p:spPr>
            <a:xfrm>
              <a:off x="501272" y="1720332"/>
              <a:ext cx="956188" cy="973342"/>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Freeform 19">
              <a:extLst>
                <a:ext uri="{FF2B5EF4-FFF2-40B4-BE49-F238E27FC236}">
                  <a16:creationId xmlns:a16="http://schemas.microsoft.com/office/drawing/2014/main" id="{139BCA75-3426-4F4E-9840-C0B16EDBEF66}"/>
                </a:ext>
              </a:extLst>
            </p:cNvPr>
            <p:cNvSpPr>
              <a:spLocks noChangeArrowheads="1"/>
            </p:cNvSpPr>
            <p:nvPr/>
          </p:nvSpPr>
          <p:spPr bwMode="auto">
            <a:xfrm>
              <a:off x="750779" y="1956495"/>
              <a:ext cx="457174" cy="501016"/>
            </a:xfrm>
            <a:custGeom>
              <a:avLst/>
              <a:gdLst>
                <a:gd name="T0" fmla="*/ 1442 w 1443"/>
                <a:gd name="T1" fmla="*/ 1334 h 1443"/>
                <a:gd name="T2" fmla="*/ 1442 w 1443"/>
                <a:gd name="T3" fmla="*/ 1442 h 1443"/>
                <a:gd name="T4" fmla="*/ 0 w 1443"/>
                <a:gd name="T5" fmla="*/ 1442 h 1443"/>
                <a:gd name="T6" fmla="*/ 0 w 1443"/>
                <a:gd name="T7" fmla="*/ 0 h 1443"/>
                <a:gd name="T8" fmla="*/ 108 w 1443"/>
                <a:gd name="T9" fmla="*/ 0 h 1443"/>
                <a:gd name="T10" fmla="*/ 108 w 1443"/>
                <a:gd name="T11" fmla="*/ 1334 h 1443"/>
                <a:gd name="T12" fmla="*/ 1442 w 1443"/>
                <a:gd name="T13" fmla="*/ 1334 h 1443"/>
                <a:gd name="T14" fmla="*/ 711 w 1443"/>
                <a:gd name="T15" fmla="*/ 1205 h 1443"/>
                <a:gd name="T16" fmla="*/ 711 w 1443"/>
                <a:gd name="T17" fmla="*/ 860 h 1443"/>
                <a:gd name="T18" fmla="*/ 539 w 1443"/>
                <a:gd name="T19" fmla="*/ 860 h 1443"/>
                <a:gd name="T20" fmla="*/ 539 w 1443"/>
                <a:gd name="T21" fmla="*/ 1205 h 1443"/>
                <a:gd name="T22" fmla="*/ 711 w 1443"/>
                <a:gd name="T23" fmla="*/ 1205 h 1443"/>
                <a:gd name="T24" fmla="*/ 409 w 1443"/>
                <a:gd name="T25" fmla="*/ 1033 h 1443"/>
                <a:gd name="T26" fmla="*/ 237 w 1443"/>
                <a:gd name="T27" fmla="*/ 1033 h 1443"/>
                <a:gd name="T28" fmla="*/ 237 w 1443"/>
                <a:gd name="T29" fmla="*/ 1205 h 1443"/>
                <a:gd name="T30" fmla="*/ 409 w 1443"/>
                <a:gd name="T31" fmla="*/ 1205 h 1443"/>
                <a:gd name="T32" fmla="*/ 409 w 1443"/>
                <a:gd name="T33" fmla="*/ 1033 h 1443"/>
                <a:gd name="T34" fmla="*/ 1011 w 1443"/>
                <a:gd name="T35" fmla="*/ 603 h 1443"/>
                <a:gd name="T36" fmla="*/ 839 w 1443"/>
                <a:gd name="T37" fmla="*/ 603 h 1443"/>
                <a:gd name="T38" fmla="*/ 839 w 1443"/>
                <a:gd name="T39" fmla="*/ 1205 h 1443"/>
                <a:gd name="T40" fmla="*/ 1011 w 1443"/>
                <a:gd name="T41" fmla="*/ 1205 h 1443"/>
                <a:gd name="T42" fmla="*/ 1011 w 1443"/>
                <a:gd name="T43" fmla="*/ 603 h 1443"/>
                <a:gd name="T44" fmla="*/ 1313 w 1443"/>
                <a:gd name="T45" fmla="*/ 258 h 1443"/>
                <a:gd name="T46" fmla="*/ 1141 w 1443"/>
                <a:gd name="T47" fmla="*/ 258 h 1443"/>
                <a:gd name="T48" fmla="*/ 1141 w 1443"/>
                <a:gd name="T49" fmla="*/ 1205 h 1443"/>
                <a:gd name="T50" fmla="*/ 1313 w 1443"/>
                <a:gd name="T51" fmla="*/ 1205 h 1443"/>
                <a:gd name="T52" fmla="*/ 1313 w 1443"/>
                <a:gd name="T53" fmla="*/ 258 h 1443"/>
                <a:gd name="T54" fmla="*/ 421 w 1443"/>
                <a:gd name="T55" fmla="*/ 583 h 1443"/>
                <a:gd name="T56" fmla="*/ 726 w 1443"/>
                <a:gd name="T57" fmla="*/ 278 h 1443"/>
                <a:gd name="T58" fmla="*/ 839 w 1443"/>
                <a:gd name="T59" fmla="*/ 393 h 1443"/>
                <a:gd name="T60" fmla="*/ 839 w 1443"/>
                <a:gd name="T61" fmla="*/ 86 h 1443"/>
                <a:gd name="T62" fmla="*/ 533 w 1443"/>
                <a:gd name="T63" fmla="*/ 86 h 1443"/>
                <a:gd name="T64" fmla="*/ 650 w 1443"/>
                <a:gd name="T65" fmla="*/ 202 h 1443"/>
                <a:gd name="T66" fmla="*/ 345 w 1443"/>
                <a:gd name="T67" fmla="*/ 507 h 1443"/>
                <a:gd name="T68" fmla="*/ 421 w 1443"/>
                <a:gd name="T69"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3" h="1443">
                  <a:moveTo>
                    <a:pt x="1442" y="1334"/>
                  </a:move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445"/>
                    <a:pt x="108" y="889"/>
                    <a:pt x="108" y="1334"/>
                  </a:cubicBezTo>
                  <a:cubicBezTo>
                    <a:pt x="553" y="1334"/>
                    <a:pt x="997" y="1334"/>
                    <a:pt x="1442" y="1334"/>
                  </a:cubicBezTo>
                  <a:close/>
                  <a:moveTo>
                    <a:pt x="711" y="1205"/>
                  </a:moveTo>
                  <a:cubicBezTo>
                    <a:pt x="711" y="1090"/>
                    <a:pt x="711" y="975"/>
                    <a:pt x="711" y="860"/>
                  </a:cubicBezTo>
                  <a:cubicBezTo>
                    <a:pt x="653" y="860"/>
                    <a:pt x="596" y="860"/>
                    <a:pt x="539" y="860"/>
                  </a:cubicBezTo>
                  <a:cubicBezTo>
                    <a:pt x="539" y="975"/>
                    <a:pt x="539" y="1090"/>
                    <a:pt x="539" y="1205"/>
                  </a:cubicBezTo>
                  <a:cubicBezTo>
                    <a:pt x="596" y="1205"/>
                    <a:pt x="653" y="1205"/>
                    <a:pt x="711" y="1205"/>
                  </a:cubicBezTo>
                  <a:close/>
                  <a:moveTo>
                    <a:pt x="409" y="1033"/>
                  </a:moveTo>
                  <a:cubicBezTo>
                    <a:pt x="351" y="1033"/>
                    <a:pt x="294" y="1033"/>
                    <a:pt x="237" y="1033"/>
                  </a:cubicBezTo>
                  <a:cubicBezTo>
                    <a:pt x="237" y="1091"/>
                    <a:pt x="237" y="1148"/>
                    <a:pt x="237" y="1205"/>
                  </a:cubicBezTo>
                  <a:cubicBezTo>
                    <a:pt x="294" y="1205"/>
                    <a:pt x="351" y="1205"/>
                    <a:pt x="409" y="1205"/>
                  </a:cubicBezTo>
                  <a:cubicBezTo>
                    <a:pt x="409" y="1148"/>
                    <a:pt x="409" y="1091"/>
                    <a:pt x="409" y="1033"/>
                  </a:cubicBezTo>
                  <a:close/>
                  <a:moveTo>
                    <a:pt x="1011" y="603"/>
                  </a:moveTo>
                  <a:cubicBezTo>
                    <a:pt x="954" y="603"/>
                    <a:pt x="897" y="603"/>
                    <a:pt x="839" y="603"/>
                  </a:cubicBezTo>
                  <a:cubicBezTo>
                    <a:pt x="839" y="803"/>
                    <a:pt x="839" y="1004"/>
                    <a:pt x="839" y="1205"/>
                  </a:cubicBezTo>
                  <a:cubicBezTo>
                    <a:pt x="897" y="1205"/>
                    <a:pt x="954" y="1205"/>
                    <a:pt x="1011" y="1205"/>
                  </a:cubicBezTo>
                  <a:cubicBezTo>
                    <a:pt x="1011" y="1004"/>
                    <a:pt x="1011" y="803"/>
                    <a:pt x="1011" y="603"/>
                  </a:cubicBezTo>
                  <a:close/>
                  <a:moveTo>
                    <a:pt x="1313" y="258"/>
                  </a:moveTo>
                  <a:cubicBezTo>
                    <a:pt x="1256" y="258"/>
                    <a:pt x="1199" y="258"/>
                    <a:pt x="1141" y="258"/>
                  </a:cubicBezTo>
                  <a:cubicBezTo>
                    <a:pt x="1141" y="574"/>
                    <a:pt x="1141" y="889"/>
                    <a:pt x="1141" y="1205"/>
                  </a:cubicBezTo>
                  <a:cubicBezTo>
                    <a:pt x="1199" y="1205"/>
                    <a:pt x="1256" y="1205"/>
                    <a:pt x="1313" y="1205"/>
                  </a:cubicBezTo>
                  <a:cubicBezTo>
                    <a:pt x="1313" y="889"/>
                    <a:pt x="1313" y="574"/>
                    <a:pt x="1313" y="258"/>
                  </a:cubicBezTo>
                  <a:close/>
                  <a:moveTo>
                    <a:pt x="421" y="583"/>
                  </a:moveTo>
                  <a:cubicBezTo>
                    <a:pt x="522" y="481"/>
                    <a:pt x="624" y="379"/>
                    <a:pt x="726" y="278"/>
                  </a:cubicBezTo>
                  <a:cubicBezTo>
                    <a:pt x="763" y="316"/>
                    <a:pt x="801" y="354"/>
                    <a:pt x="839" y="393"/>
                  </a:cubicBezTo>
                  <a:cubicBezTo>
                    <a:pt x="839" y="290"/>
                    <a:pt x="839" y="188"/>
                    <a:pt x="839" y="86"/>
                  </a:cubicBezTo>
                  <a:cubicBezTo>
                    <a:pt x="737" y="86"/>
                    <a:pt x="635" y="86"/>
                    <a:pt x="533" y="86"/>
                  </a:cubicBezTo>
                  <a:cubicBezTo>
                    <a:pt x="572" y="124"/>
                    <a:pt x="611" y="163"/>
                    <a:pt x="650" y="202"/>
                  </a:cubicBezTo>
                  <a:cubicBezTo>
                    <a:pt x="548" y="303"/>
                    <a:pt x="446" y="405"/>
                    <a:pt x="345" y="507"/>
                  </a:cubicBezTo>
                  <a:cubicBezTo>
                    <a:pt x="370" y="532"/>
                    <a:pt x="395" y="557"/>
                    <a:pt x="421" y="583"/>
                  </a:cubicBezTo>
                  <a:close/>
                </a:path>
              </a:pathLst>
            </a:custGeom>
            <a:solidFill>
              <a:srgbClr val="0A86C9"/>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6" name="Group 5">
            <a:extLst>
              <a:ext uri="{FF2B5EF4-FFF2-40B4-BE49-F238E27FC236}">
                <a16:creationId xmlns:a16="http://schemas.microsoft.com/office/drawing/2014/main" id="{8D146ACF-8DBC-49E4-8B6E-FD126410532B}"/>
              </a:ext>
            </a:extLst>
          </p:cNvPr>
          <p:cNvGrpSpPr/>
          <p:nvPr/>
        </p:nvGrpSpPr>
        <p:grpSpPr>
          <a:xfrm>
            <a:off x="501272" y="3215906"/>
            <a:ext cx="956188" cy="973342"/>
            <a:chOff x="501272" y="3215906"/>
            <a:chExt cx="956188" cy="973342"/>
          </a:xfrm>
        </p:grpSpPr>
        <p:sp>
          <p:nvSpPr>
            <p:cNvPr id="26" name="Oval 25">
              <a:extLst>
                <a:ext uri="{FF2B5EF4-FFF2-40B4-BE49-F238E27FC236}">
                  <a16:creationId xmlns:a16="http://schemas.microsoft.com/office/drawing/2014/main" id="{3B1605BF-D4AC-41DF-A605-6A12A43D9ABB}"/>
                </a:ext>
              </a:extLst>
            </p:cNvPr>
            <p:cNvSpPr/>
            <p:nvPr/>
          </p:nvSpPr>
          <p:spPr>
            <a:xfrm>
              <a:off x="501272" y="3215906"/>
              <a:ext cx="956188" cy="973342"/>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3" name="Freeform 2">
              <a:extLst>
                <a:ext uri="{FF2B5EF4-FFF2-40B4-BE49-F238E27FC236}">
                  <a16:creationId xmlns:a16="http://schemas.microsoft.com/office/drawing/2014/main" id="{2EC63ABB-A8D4-45ED-A247-311347F93DA4}"/>
                </a:ext>
              </a:extLst>
            </p:cNvPr>
            <p:cNvSpPr>
              <a:spLocks noChangeArrowheads="1"/>
            </p:cNvSpPr>
            <p:nvPr/>
          </p:nvSpPr>
          <p:spPr bwMode="auto">
            <a:xfrm>
              <a:off x="718576" y="3443410"/>
              <a:ext cx="521580" cy="518334"/>
            </a:xfrm>
            <a:custGeom>
              <a:avLst/>
              <a:gdLst>
                <a:gd name="T0" fmla="*/ 1326 w 1486"/>
                <a:gd name="T1" fmla="*/ 583 h 1443"/>
                <a:gd name="T2" fmla="*/ 1047 w 1486"/>
                <a:gd name="T3" fmla="*/ 850 h 1443"/>
                <a:gd name="T4" fmla="*/ 1047 w 1486"/>
                <a:gd name="T5" fmla="*/ 850 h 1443"/>
                <a:gd name="T6" fmla="*/ 1055 w 1486"/>
                <a:gd name="T7" fmla="*/ 903 h 1443"/>
                <a:gd name="T8" fmla="*/ 1034 w 1486"/>
                <a:gd name="T9" fmla="*/ 983 h 1443"/>
                <a:gd name="T10" fmla="*/ 975 w 1486"/>
                <a:gd name="T11" fmla="*/ 1042 h 1443"/>
                <a:gd name="T12" fmla="*/ 894 w 1486"/>
                <a:gd name="T13" fmla="*/ 1064 h 1443"/>
                <a:gd name="T14" fmla="*/ 814 w 1486"/>
                <a:gd name="T15" fmla="*/ 1042 h 1443"/>
                <a:gd name="T16" fmla="*/ 755 w 1486"/>
                <a:gd name="T17" fmla="*/ 983 h 1443"/>
                <a:gd name="T18" fmla="*/ 734 w 1486"/>
                <a:gd name="T19" fmla="*/ 903 h 1443"/>
                <a:gd name="T20" fmla="*/ 738 w 1486"/>
                <a:gd name="T21" fmla="*/ 870 h 1443"/>
                <a:gd name="T22" fmla="*/ 442 w 1486"/>
                <a:gd name="T23" fmla="*/ 673 h 1443"/>
                <a:gd name="T24" fmla="*/ 442 w 1486"/>
                <a:gd name="T25" fmla="*/ 673 h 1443"/>
                <a:gd name="T26" fmla="*/ 421 w 1486"/>
                <a:gd name="T27" fmla="*/ 688 h 1443"/>
                <a:gd name="T28" fmla="*/ 346 w 1486"/>
                <a:gd name="T29" fmla="*/ 707 h 1443"/>
                <a:gd name="T30" fmla="*/ 274 w 1486"/>
                <a:gd name="T31" fmla="*/ 689 h 1443"/>
                <a:gd name="T32" fmla="*/ 108 w 1486"/>
                <a:gd name="T33" fmla="*/ 855 h 1443"/>
                <a:gd name="T34" fmla="*/ 108 w 1486"/>
                <a:gd name="T35" fmla="*/ 1334 h 1443"/>
                <a:gd name="T36" fmla="*/ 1442 w 1486"/>
                <a:gd name="T37" fmla="*/ 1334 h 1443"/>
                <a:gd name="T38" fmla="*/ 1442 w 1486"/>
                <a:gd name="T39" fmla="*/ 1442 h 1443"/>
                <a:gd name="T40" fmla="*/ 0 w 1486"/>
                <a:gd name="T41" fmla="*/ 1442 h 1443"/>
                <a:gd name="T42" fmla="*/ 0 w 1486"/>
                <a:gd name="T43" fmla="*/ 0 h 1443"/>
                <a:gd name="T44" fmla="*/ 108 w 1486"/>
                <a:gd name="T45" fmla="*/ 0 h 1443"/>
                <a:gd name="T46" fmla="*/ 108 w 1486"/>
                <a:gd name="T47" fmla="*/ 697 h 1443"/>
                <a:gd name="T48" fmla="*/ 200 w 1486"/>
                <a:gd name="T49" fmla="*/ 603 h 1443"/>
                <a:gd name="T50" fmla="*/ 200 w 1486"/>
                <a:gd name="T51" fmla="*/ 603 h 1443"/>
                <a:gd name="T52" fmla="*/ 191 w 1486"/>
                <a:gd name="T53" fmla="*/ 552 h 1443"/>
                <a:gd name="T54" fmla="*/ 191 w 1486"/>
                <a:gd name="T55" fmla="*/ 552 h 1443"/>
                <a:gd name="T56" fmla="*/ 191 w 1486"/>
                <a:gd name="T57" fmla="*/ 549 h 1443"/>
                <a:gd name="T58" fmla="*/ 212 w 1486"/>
                <a:gd name="T59" fmla="*/ 472 h 1443"/>
                <a:gd name="T60" fmla="*/ 268 w 1486"/>
                <a:gd name="T61" fmla="*/ 415 h 1443"/>
                <a:gd name="T62" fmla="*/ 345 w 1486"/>
                <a:gd name="T63" fmla="*/ 395 h 1443"/>
                <a:gd name="T64" fmla="*/ 422 w 1486"/>
                <a:gd name="T65" fmla="*/ 415 h 1443"/>
                <a:gd name="T66" fmla="*/ 479 w 1486"/>
                <a:gd name="T67" fmla="*/ 472 h 1443"/>
                <a:gd name="T68" fmla="*/ 499 w 1486"/>
                <a:gd name="T69" fmla="*/ 549 h 1443"/>
                <a:gd name="T70" fmla="*/ 497 w 1486"/>
                <a:gd name="T71" fmla="*/ 574 h 1443"/>
                <a:gd name="T72" fmla="*/ 796 w 1486"/>
                <a:gd name="T73" fmla="*/ 774 h 1443"/>
                <a:gd name="T74" fmla="*/ 796 w 1486"/>
                <a:gd name="T75" fmla="*/ 774 h 1443"/>
                <a:gd name="T76" fmla="*/ 815 w 1486"/>
                <a:gd name="T77" fmla="*/ 761 h 1443"/>
                <a:gd name="T78" fmla="*/ 894 w 1486"/>
                <a:gd name="T79" fmla="*/ 740 h 1443"/>
                <a:gd name="T80" fmla="*/ 973 w 1486"/>
                <a:gd name="T81" fmla="*/ 761 h 1443"/>
                <a:gd name="T82" fmla="*/ 975 w 1486"/>
                <a:gd name="T83" fmla="*/ 763 h 1443"/>
                <a:gd name="T84" fmla="*/ 1247 w 1486"/>
                <a:gd name="T85" fmla="*/ 505 h 1443"/>
                <a:gd name="T86" fmla="*/ 1087 w 1486"/>
                <a:gd name="T87" fmla="*/ 344 h 1443"/>
                <a:gd name="T88" fmla="*/ 1485 w 1486"/>
                <a:gd name="T89" fmla="*/ 344 h 1443"/>
                <a:gd name="T90" fmla="*/ 1485 w 1486"/>
                <a:gd name="T91" fmla="*/ 741 h 1443"/>
                <a:gd name="T92" fmla="*/ 1326 w 1486"/>
                <a:gd name="T93"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86" h="1443">
                  <a:moveTo>
                    <a:pt x="1326" y="583"/>
                  </a:moveTo>
                  <a:cubicBezTo>
                    <a:pt x="1233" y="672"/>
                    <a:pt x="1140" y="761"/>
                    <a:pt x="1047" y="850"/>
                  </a:cubicBezTo>
                  <a:lnTo>
                    <a:pt x="1047" y="850"/>
                  </a:lnTo>
                  <a:cubicBezTo>
                    <a:pt x="1053" y="868"/>
                    <a:pt x="1055" y="884"/>
                    <a:pt x="1055" y="903"/>
                  </a:cubicBezTo>
                  <a:cubicBezTo>
                    <a:pt x="1055" y="932"/>
                    <a:pt x="1049" y="957"/>
                    <a:pt x="1034" y="983"/>
                  </a:cubicBezTo>
                  <a:cubicBezTo>
                    <a:pt x="1019" y="1009"/>
                    <a:pt x="1001" y="1027"/>
                    <a:pt x="975" y="1042"/>
                  </a:cubicBezTo>
                  <a:cubicBezTo>
                    <a:pt x="949" y="1057"/>
                    <a:pt x="924" y="1064"/>
                    <a:pt x="894" y="1064"/>
                  </a:cubicBezTo>
                  <a:cubicBezTo>
                    <a:pt x="865" y="1064"/>
                    <a:pt x="840" y="1057"/>
                    <a:pt x="814" y="1042"/>
                  </a:cubicBezTo>
                  <a:cubicBezTo>
                    <a:pt x="789" y="1027"/>
                    <a:pt x="770" y="1009"/>
                    <a:pt x="755" y="983"/>
                  </a:cubicBezTo>
                  <a:cubicBezTo>
                    <a:pt x="741" y="957"/>
                    <a:pt x="734" y="932"/>
                    <a:pt x="734" y="903"/>
                  </a:cubicBezTo>
                  <a:cubicBezTo>
                    <a:pt x="734" y="891"/>
                    <a:pt x="735" y="881"/>
                    <a:pt x="738" y="870"/>
                  </a:cubicBezTo>
                  <a:cubicBezTo>
                    <a:pt x="639" y="804"/>
                    <a:pt x="540" y="738"/>
                    <a:pt x="442" y="673"/>
                  </a:cubicBezTo>
                  <a:lnTo>
                    <a:pt x="442" y="673"/>
                  </a:lnTo>
                  <a:cubicBezTo>
                    <a:pt x="435" y="679"/>
                    <a:pt x="429" y="683"/>
                    <a:pt x="421" y="688"/>
                  </a:cubicBezTo>
                  <a:cubicBezTo>
                    <a:pt x="397" y="701"/>
                    <a:pt x="374" y="707"/>
                    <a:pt x="346" y="707"/>
                  </a:cubicBezTo>
                  <a:cubicBezTo>
                    <a:pt x="320" y="707"/>
                    <a:pt x="297" y="701"/>
                    <a:pt x="274" y="689"/>
                  </a:cubicBezTo>
                  <a:cubicBezTo>
                    <a:pt x="218" y="744"/>
                    <a:pt x="163" y="800"/>
                    <a:pt x="108" y="855"/>
                  </a:cubicBezTo>
                  <a:cubicBezTo>
                    <a:pt x="108" y="1015"/>
                    <a:pt x="108" y="1175"/>
                    <a:pt x="108" y="1334"/>
                  </a:cubicBezTo>
                  <a:cubicBezTo>
                    <a:pt x="553" y="1334"/>
                    <a:pt x="997" y="1334"/>
                    <a:pt x="1442" y="1334"/>
                  </a:cubicBez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232"/>
                    <a:pt x="108" y="465"/>
                    <a:pt x="108" y="697"/>
                  </a:cubicBezTo>
                  <a:cubicBezTo>
                    <a:pt x="138" y="666"/>
                    <a:pt x="169" y="634"/>
                    <a:pt x="200" y="603"/>
                  </a:cubicBezTo>
                  <a:lnTo>
                    <a:pt x="200" y="603"/>
                  </a:lnTo>
                  <a:cubicBezTo>
                    <a:pt x="194" y="586"/>
                    <a:pt x="191" y="570"/>
                    <a:pt x="191" y="552"/>
                  </a:cubicBezTo>
                  <a:lnTo>
                    <a:pt x="191" y="552"/>
                  </a:lnTo>
                  <a:cubicBezTo>
                    <a:pt x="191" y="551"/>
                    <a:pt x="191" y="550"/>
                    <a:pt x="191" y="549"/>
                  </a:cubicBezTo>
                  <a:cubicBezTo>
                    <a:pt x="191" y="520"/>
                    <a:pt x="197" y="496"/>
                    <a:pt x="212" y="472"/>
                  </a:cubicBezTo>
                  <a:cubicBezTo>
                    <a:pt x="226" y="447"/>
                    <a:pt x="243" y="429"/>
                    <a:pt x="268" y="415"/>
                  </a:cubicBezTo>
                  <a:cubicBezTo>
                    <a:pt x="293" y="400"/>
                    <a:pt x="316" y="395"/>
                    <a:pt x="345" y="395"/>
                  </a:cubicBezTo>
                  <a:cubicBezTo>
                    <a:pt x="373" y="395"/>
                    <a:pt x="397" y="400"/>
                    <a:pt x="422" y="415"/>
                  </a:cubicBezTo>
                  <a:cubicBezTo>
                    <a:pt x="446" y="429"/>
                    <a:pt x="465" y="447"/>
                    <a:pt x="479" y="472"/>
                  </a:cubicBezTo>
                  <a:cubicBezTo>
                    <a:pt x="493" y="496"/>
                    <a:pt x="499" y="520"/>
                    <a:pt x="499" y="549"/>
                  </a:cubicBezTo>
                  <a:cubicBezTo>
                    <a:pt x="499" y="558"/>
                    <a:pt x="499" y="566"/>
                    <a:pt x="497" y="574"/>
                  </a:cubicBezTo>
                  <a:cubicBezTo>
                    <a:pt x="597" y="641"/>
                    <a:pt x="697" y="707"/>
                    <a:pt x="796" y="774"/>
                  </a:cubicBezTo>
                  <a:lnTo>
                    <a:pt x="796" y="774"/>
                  </a:lnTo>
                  <a:cubicBezTo>
                    <a:pt x="802" y="769"/>
                    <a:pt x="808" y="765"/>
                    <a:pt x="815" y="761"/>
                  </a:cubicBezTo>
                  <a:cubicBezTo>
                    <a:pt x="840" y="747"/>
                    <a:pt x="865" y="740"/>
                    <a:pt x="894" y="740"/>
                  </a:cubicBezTo>
                  <a:cubicBezTo>
                    <a:pt x="923" y="740"/>
                    <a:pt x="948" y="747"/>
                    <a:pt x="973" y="761"/>
                  </a:cubicBezTo>
                  <a:cubicBezTo>
                    <a:pt x="974" y="762"/>
                    <a:pt x="974" y="762"/>
                    <a:pt x="975" y="763"/>
                  </a:cubicBezTo>
                  <a:cubicBezTo>
                    <a:pt x="1066" y="677"/>
                    <a:pt x="1157" y="591"/>
                    <a:pt x="1247" y="505"/>
                  </a:cubicBezTo>
                  <a:cubicBezTo>
                    <a:pt x="1194" y="451"/>
                    <a:pt x="1141" y="397"/>
                    <a:pt x="1087" y="344"/>
                  </a:cubicBezTo>
                  <a:cubicBezTo>
                    <a:pt x="1220" y="344"/>
                    <a:pt x="1353" y="344"/>
                    <a:pt x="1485" y="344"/>
                  </a:cubicBezTo>
                  <a:cubicBezTo>
                    <a:pt x="1485" y="476"/>
                    <a:pt x="1485" y="609"/>
                    <a:pt x="1485" y="741"/>
                  </a:cubicBezTo>
                  <a:cubicBezTo>
                    <a:pt x="1432" y="689"/>
                    <a:pt x="1379" y="636"/>
                    <a:pt x="1326" y="583"/>
                  </a:cubicBezTo>
                </a:path>
              </a:pathLst>
            </a:custGeom>
            <a:solidFill>
              <a:schemeClr val="accent1"/>
            </a:solid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13"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7" name="Group 6">
            <a:extLst>
              <a:ext uri="{FF2B5EF4-FFF2-40B4-BE49-F238E27FC236}">
                <a16:creationId xmlns:a16="http://schemas.microsoft.com/office/drawing/2014/main" id="{941979D4-D1E2-4D21-8BC2-655376E9C3FE}"/>
              </a:ext>
            </a:extLst>
          </p:cNvPr>
          <p:cNvGrpSpPr/>
          <p:nvPr/>
        </p:nvGrpSpPr>
        <p:grpSpPr>
          <a:xfrm>
            <a:off x="501272" y="4707004"/>
            <a:ext cx="956188" cy="973342"/>
            <a:chOff x="501272" y="4707004"/>
            <a:chExt cx="956188" cy="973342"/>
          </a:xfrm>
        </p:grpSpPr>
        <p:sp>
          <p:nvSpPr>
            <p:cNvPr id="30" name="Oval 29">
              <a:extLst>
                <a:ext uri="{FF2B5EF4-FFF2-40B4-BE49-F238E27FC236}">
                  <a16:creationId xmlns:a16="http://schemas.microsoft.com/office/drawing/2014/main" id="{D16AD64E-1E64-4C48-BAD7-66146F5AD068}"/>
                </a:ext>
              </a:extLst>
            </p:cNvPr>
            <p:cNvSpPr/>
            <p:nvPr/>
          </p:nvSpPr>
          <p:spPr>
            <a:xfrm>
              <a:off x="501272" y="4707004"/>
              <a:ext cx="956188" cy="973342"/>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34" name="Graphic 62">
              <a:extLst>
                <a:ext uri="{FF2B5EF4-FFF2-40B4-BE49-F238E27FC236}">
                  <a16:creationId xmlns:a16="http://schemas.microsoft.com/office/drawing/2014/main" id="{22E8386F-6EFA-40E7-9170-1E023E24AA36}"/>
                </a:ext>
              </a:extLst>
            </p:cNvPr>
            <p:cNvSpPr/>
            <p:nvPr/>
          </p:nvSpPr>
          <p:spPr>
            <a:xfrm>
              <a:off x="718576" y="4932885"/>
              <a:ext cx="521580" cy="521580"/>
            </a:xfrm>
            <a:custGeom>
              <a:avLst/>
              <a:gdLst>
                <a:gd name="connsiteX0" fmla="*/ 788920 w 809625"/>
                <a:gd name="connsiteY0" fmla="*/ 476293 h 809625"/>
                <a:gd name="connsiteX1" fmla="*/ 654208 w 809625"/>
                <a:gd name="connsiteY1" fmla="*/ 476293 h 809625"/>
                <a:gd name="connsiteX2" fmla="*/ 644226 w 809625"/>
                <a:gd name="connsiteY2" fmla="*/ 488209 h 809625"/>
                <a:gd name="connsiteX3" fmla="*/ 514848 w 809625"/>
                <a:gd name="connsiteY3" fmla="*/ 422286 h 809625"/>
                <a:gd name="connsiteX4" fmla="*/ 501141 w 809625"/>
                <a:gd name="connsiteY4" fmla="*/ 335875 h 809625"/>
                <a:gd name="connsiteX5" fmla="*/ 603849 w 809625"/>
                <a:gd name="connsiteY5" fmla="*/ 233167 h 809625"/>
                <a:gd name="connsiteX6" fmla="*/ 727617 w 809625"/>
                <a:gd name="connsiteY6" fmla="*/ 223909 h 809625"/>
                <a:gd name="connsiteX7" fmla="*/ 727617 w 809625"/>
                <a:gd name="connsiteY7" fmla="*/ 89197 h 809625"/>
                <a:gd name="connsiteX8" fmla="*/ 592905 w 809625"/>
                <a:gd name="connsiteY8" fmla="*/ 89197 h 809625"/>
                <a:gd name="connsiteX9" fmla="*/ 583637 w 809625"/>
                <a:gd name="connsiteY9" fmla="*/ 212965 h 809625"/>
                <a:gd name="connsiteX10" fmla="*/ 480939 w 809625"/>
                <a:gd name="connsiteY10" fmla="*/ 315682 h 809625"/>
                <a:gd name="connsiteX11" fmla="*/ 394528 w 809625"/>
                <a:gd name="connsiteY11" fmla="*/ 301976 h 809625"/>
                <a:gd name="connsiteX12" fmla="*/ 328605 w 809625"/>
                <a:gd name="connsiteY12" fmla="*/ 172588 h 809625"/>
                <a:gd name="connsiteX13" fmla="*/ 340521 w 809625"/>
                <a:gd name="connsiteY13" fmla="*/ 162606 h 809625"/>
                <a:gd name="connsiteX14" fmla="*/ 340540 w 809625"/>
                <a:gd name="connsiteY14" fmla="*/ 27903 h 809625"/>
                <a:gd name="connsiteX15" fmla="*/ 205819 w 809625"/>
                <a:gd name="connsiteY15" fmla="*/ 27903 h 809625"/>
                <a:gd name="connsiteX16" fmla="*/ 205819 w 809625"/>
                <a:gd name="connsiteY16" fmla="*/ 162616 h 809625"/>
                <a:gd name="connsiteX17" fmla="*/ 303164 w 809625"/>
                <a:gd name="connsiteY17" fmla="*/ 185590 h 809625"/>
                <a:gd name="connsiteX18" fmla="*/ 369087 w 809625"/>
                <a:gd name="connsiteY18" fmla="*/ 314987 h 809625"/>
                <a:gd name="connsiteX19" fmla="*/ 357190 w 809625"/>
                <a:gd name="connsiteY19" fmla="*/ 324960 h 809625"/>
                <a:gd name="connsiteX20" fmla="*/ 329301 w 809625"/>
                <a:gd name="connsiteY20" fmla="*/ 392921 h 809625"/>
                <a:gd name="connsiteX21" fmla="*/ 185978 w 809625"/>
                <a:gd name="connsiteY21" fmla="*/ 415628 h 809625"/>
                <a:gd name="connsiteX22" fmla="*/ 162604 w 809625"/>
                <a:gd name="connsiteY22" fmla="*/ 377119 h 809625"/>
                <a:gd name="connsiteX23" fmla="*/ 27901 w 809625"/>
                <a:gd name="connsiteY23" fmla="*/ 377119 h 809625"/>
                <a:gd name="connsiteX24" fmla="*/ 27892 w 809625"/>
                <a:gd name="connsiteY24" fmla="*/ 511802 h 809625"/>
                <a:gd name="connsiteX25" fmla="*/ 162604 w 809625"/>
                <a:gd name="connsiteY25" fmla="*/ 511802 h 809625"/>
                <a:gd name="connsiteX26" fmla="*/ 190483 w 809625"/>
                <a:gd name="connsiteY26" fmla="*/ 443822 h 809625"/>
                <a:gd name="connsiteX27" fmla="*/ 333806 w 809625"/>
                <a:gd name="connsiteY27" fmla="*/ 421115 h 809625"/>
                <a:gd name="connsiteX28" fmla="*/ 357190 w 809625"/>
                <a:gd name="connsiteY28" fmla="*/ 459634 h 809625"/>
                <a:gd name="connsiteX29" fmla="*/ 395680 w 809625"/>
                <a:gd name="connsiteY29" fmla="*/ 483008 h 809625"/>
                <a:gd name="connsiteX30" fmla="*/ 372982 w 809625"/>
                <a:gd name="connsiteY30" fmla="*/ 626340 h 809625"/>
                <a:gd name="connsiteX31" fmla="*/ 305021 w 809625"/>
                <a:gd name="connsiteY31" fmla="*/ 654210 h 809625"/>
                <a:gd name="connsiteX32" fmla="*/ 305021 w 809625"/>
                <a:gd name="connsiteY32" fmla="*/ 788922 h 809625"/>
                <a:gd name="connsiteX33" fmla="*/ 439724 w 809625"/>
                <a:gd name="connsiteY33" fmla="*/ 788922 h 809625"/>
                <a:gd name="connsiteX34" fmla="*/ 439734 w 809625"/>
                <a:gd name="connsiteY34" fmla="*/ 654220 h 809625"/>
                <a:gd name="connsiteX35" fmla="*/ 401205 w 809625"/>
                <a:gd name="connsiteY35" fmla="*/ 630846 h 809625"/>
                <a:gd name="connsiteX36" fmla="*/ 423903 w 809625"/>
                <a:gd name="connsiteY36" fmla="*/ 487532 h 809625"/>
                <a:gd name="connsiteX37" fmla="*/ 491892 w 809625"/>
                <a:gd name="connsiteY37" fmla="*/ 459662 h 809625"/>
                <a:gd name="connsiteX38" fmla="*/ 501875 w 809625"/>
                <a:gd name="connsiteY38" fmla="*/ 447756 h 809625"/>
                <a:gd name="connsiteX39" fmla="*/ 631243 w 809625"/>
                <a:gd name="connsiteY39" fmla="*/ 513678 h 809625"/>
                <a:gd name="connsiteX40" fmla="*/ 654227 w 809625"/>
                <a:gd name="connsiteY40" fmla="*/ 611015 h 809625"/>
                <a:gd name="connsiteX41" fmla="*/ 788930 w 809625"/>
                <a:gd name="connsiteY41" fmla="*/ 611015 h 809625"/>
                <a:gd name="connsiteX42" fmla="*/ 788920 w 809625"/>
                <a:gd name="connsiteY42" fmla="*/ 476293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809625" h="809625">
                  <a:moveTo>
                    <a:pt x="788920" y="476293"/>
                  </a:moveTo>
                  <a:cubicBezTo>
                    <a:pt x="751715" y="439098"/>
                    <a:pt x="691413" y="439098"/>
                    <a:pt x="654208" y="476293"/>
                  </a:cubicBezTo>
                  <a:cubicBezTo>
                    <a:pt x="650465" y="480027"/>
                    <a:pt x="647217" y="484046"/>
                    <a:pt x="644226" y="488209"/>
                  </a:cubicBezTo>
                  <a:lnTo>
                    <a:pt x="514848" y="422286"/>
                  </a:lnTo>
                  <a:cubicBezTo>
                    <a:pt x="524382" y="393502"/>
                    <a:pt x="519801" y="361164"/>
                    <a:pt x="501141" y="335875"/>
                  </a:cubicBezTo>
                  <a:lnTo>
                    <a:pt x="603849" y="233167"/>
                  </a:lnTo>
                  <a:cubicBezTo>
                    <a:pt x="641130" y="260675"/>
                    <a:pt x="693861" y="257666"/>
                    <a:pt x="727617" y="223909"/>
                  </a:cubicBezTo>
                  <a:cubicBezTo>
                    <a:pt x="764812" y="186714"/>
                    <a:pt x="764812" y="126411"/>
                    <a:pt x="727617" y="89197"/>
                  </a:cubicBezTo>
                  <a:cubicBezTo>
                    <a:pt x="690413" y="52002"/>
                    <a:pt x="630100" y="52002"/>
                    <a:pt x="592905" y="89197"/>
                  </a:cubicBezTo>
                  <a:cubicBezTo>
                    <a:pt x="559148" y="122953"/>
                    <a:pt x="556139" y="175674"/>
                    <a:pt x="583637" y="212965"/>
                  </a:cubicBezTo>
                  <a:lnTo>
                    <a:pt x="480939" y="315682"/>
                  </a:lnTo>
                  <a:cubicBezTo>
                    <a:pt x="455640" y="297023"/>
                    <a:pt x="423303" y="292441"/>
                    <a:pt x="394528" y="301976"/>
                  </a:cubicBezTo>
                  <a:lnTo>
                    <a:pt x="328605" y="172588"/>
                  </a:lnTo>
                  <a:cubicBezTo>
                    <a:pt x="332768" y="169607"/>
                    <a:pt x="336778" y="166349"/>
                    <a:pt x="340521" y="162606"/>
                  </a:cubicBezTo>
                  <a:cubicBezTo>
                    <a:pt x="377716" y="125411"/>
                    <a:pt x="377716" y="65099"/>
                    <a:pt x="340540" y="27903"/>
                  </a:cubicBezTo>
                  <a:cubicBezTo>
                    <a:pt x="303326" y="-9301"/>
                    <a:pt x="243023" y="-9301"/>
                    <a:pt x="205819" y="27903"/>
                  </a:cubicBezTo>
                  <a:cubicBezTo>
                    <a:pt x="168604" y="65108"/>
                    <a:pt x="168604" y="125411"/>
                    <a:pt x="205819" y="162616"/>
                  </a:cubicBezTo>
                  <a:cubicBezTo>
                    <a:pt x="232155" y="188952"/>
                    <a:pt x="270046" y="196553"/>
                    <a:pt x="303164" y="185590"/>
                  </a:cubicBezTo>
                  <a:lnTo>
                    <a:pt x="369087" y="314987"/>
                  </a:lnTo>
                  <a:cubicBezTo>
                    <a:pt x="364934" y="317968"/>
                    <a:pt x="360924" y="321226"/>
                    <a:pt x="357190" y="324960"/>
                  </a:cubicBezTo>
                  <a:cubicBezTo>
                    <a:pt x="338416" y="343714"/>
                    <a:pt x="329158" y="368346"/>
                    <a:pt x="329301" y="392921"/>
                  </a:cubicBezTo>
                  <a:lnTo>
                    <a:pt x="185978" y="415628"/>
                  </a:lnTo>
                  <a:cubicBezTo>
                    <a:pt x="181511" y="401550"/>
                    <a:pt x="173776" y="388282"/>
                    <a:pt x="162604" y="377119"/>
                  </a:cubicBezTo>
                  <a:cubicBezTo>
                    <a:pt x="125409" y="339914"/>
                    <a:pt x="65115" y="339923"/>
                    <a:pt x="27901" y="377119"/>
                  </a:cubicBezTo>
                  <a:cubicBezTo>
                    <a:pt x="-9294" y="414314"/>
                    <a:pt x="-9304" y="474607"/>
                    <a:pt x="27892" y="511802"/>
                  </a:cubicBezTo>
                  <a:cubicBezTo>
                    <a:pt x="65106" y="549007"/>
                    <a:pt x="125399" y="549007"/>
                    <a:pt x="162604" y="511802"/>
                  </a:cubicBezTo>
                  <a:cubicBezTo>
                    <a:pt x="181368" y="493038"/>
                    <a:pt x="190636" y="468406"/>
                    <a:pt x="190483" y="443822"/>
                  </a:cubicBezTo>
                  <a:lnTo>
                    <a:pt x="333806" y="421115"/>
                  </a:lnTo>
                  <a:cubicBezTo>
                    <a:pt x="338273" y="435202"/>
                    <a:pt x="346017" y="448470"/>
                    <a:pt x="357190" y="459634"/>
                  </a:cubicBezTo>
                  <a:cubicBezTo>
                    <a:pt x="368353" y="470797"/>
                    <a:pt x="381602" y="478541"/>
                    <a:pt x="395680" y="483008"/>
                  </a:cubicBezTo>
                  <a:lnTo>
                    <a:pt x="372982" y="626340"/>
                  </a:lnTo>
                  <a:cubicBezTo>
                    <a:pt x="348408" y="626178"/>
                    <a:pt x="323776" y="635456"/>
                    <a:pt x="305021" y="654210"/>
                  </a:cubicBezTo>
                  <a:cubicBezTo>
                    <a:pt x="267826" y="691405"/>
                    <a:pt x="267826" y="751708"/>
                    <a:pt x="305021" y="788922"/>
                  </a:cubicBezTo>
                  <a:cubicBezTo>
                    <a:pt x="342226" y="826118"/>
                    <a:pt x="402519" y="826118"/>
                    <a:pt x="439724" y="788922"/>
                  </a:cubicBezTo>
                  <a:cubicBezTo>
                    <a:pt x="476929" y="751727"/>
                    <a:pt x="476929" y="691425"/>
                    <a:pt x="439734" y="654220"/>
                  </a:cubicBezTo>
                  <a:cubicBezTo>
                    <a:pt x="428561" y="643057"/>
                    <a:pt x="415292" y="635303"/>
                    <a:pt x="401205" y="630846"/>
                  </a:cubicBezTo>
                  <a:lnTo>
                    <a:pt x="423903" y="487532"/>
                  </a:lnTo>
                  <a:cubicBezTo>
                    <a:pt x="448487" y="487694"/>
                    <a:pt x="473128" y="478417"/>
                    <a:pt x="491892" y="459662"/>
                  </a:cubicBezTo>
                  <a:cubicBezTo>
                    <a:pt x="495626" y="455928"/>
                    <a:pt x="498874" y="451909"/>
                    <a:pt x="501875" y="447756"/>
                  </a:cubicBezTo>
                  <a:lnTo>
                    <a:pt x="631243" y="513678"/>
                  </a:lnTo>
                  <a:cubicBezTo>
                    <a:pt x="620289" y="546778"/>
                    <a:pt x="627881" y="584678"/>
                    <a:pt x="654227" y="611015"/>
                  </a:cubicBezTo>
                  <a:cubicBezTo>
                    <a:pt x="691422" y="648219"/>
                    <a:pt x="751715" y="648210"/>
                    <a:pt x="788930" y="611015"/>
                  </a:cubicBezTo>
                  <a:cubicBezTo>
                    <a:pt x="826106" y="573800"/>
                    <a:pt x="826106" y="513498"/>
                    <a:pt x="788920" y="476293"/>
                  </a:cubicBezTo>
                  <a:close/>
                </a:path>
              </a:pathLst>
            </a:custGeom>
            <a:solidFill>
              <a:schemeClr val="accent1"/>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pSp>
      <p:grpSp>
        <p:nvGrpSpPr>
          <p:cNvPr id="3" name="Group 2">
            <a:extLst>
              <a:ext uri="{FF2B5EF4-FFF2-40B4-BE49-F238E27FC236}">
                <a16:creationId xmlns:a16="http://schemas.microsoft.com/office/drawing/2014/main" id="{B4A9D200-6493-4CC3-B4AE-ACBC6796ADC3}"/>
              </a:ext>
            </a:extLst>
          </p:cNvPr>
          <p:cNvGrpSpPr/>
          <p:nvPr/>
        </p:nvGrpSpPr>
        <p:grpSpPr>
          <a:xfrm>
            <a:off x="6164580" y="1549504"/>
            <a:ext cx="5817159" cy="4424728"/>
            <a:chOff x="6164580" y="1549504"/>
            <a:chExt cx="5817159" cy="4424728"/>
          </a:xfrm>
        </p:grpSpPr>
        <p:sp>
          <p:nvSpPr>
            <p:cNvPr id="20" name="Rectangle 19">
              <a:extLst>
                <a:ext uri="{FF2B5EF4-FFF2-40B4-BE49-F238E27FC236}">
                  <a16:creationId xmlns:a16="http://schemas.microsoft.com/office/drawing/2014/main" id="{027C1A46-73B9-4FD7-9947-ED47AC4FB26B}"/>
                </a:ext>
              </a:extLst>
            </p:cNvPr>
            <p:cNvSpPr/>
            <p:nvPr/>
          </p:nvSpPr>
          <p:spPr>
            <a:xfrm>
              <a:off x="10554775" y="2001012"/>
              <a:ext cx="703064"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085E8C"/>
                  </a:solidFill>
                  <a:effectLst/>
                  <a:uLnTx/>
                  <a:uFillTx/>
                  <a:latin typeface="Arial" panose="020B0604020202020204"/>
                  <a:ea typeface="+mn-ea"/>
                  <a:cs typeface="+mn-cs"/>
                </a:rPr>
                <a:t>17%</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Velocity</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CAEC9A45-DF21-4A57-837E-F2E96F9D7C4B}"/>
                </a:ext>
              </a:extLst>
            </p:cNvPr>
            <p:cNvSpPr/>
            <p:nvPr/>
          </p:nvSpPr>
          <p:spPr>
            <a:xfrm>
              <a:off x="11278675" y="3799332"/>
              <a:ext cx="703064"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0086C9"/>
                  </a:solidFill>
                  <a:effectLst/>
                  <a:uLnTx/>
                  <a:uFillTx/>
                  <a:latin typeface="Arial" panose="020B0604020202020204"/>
                  <a:ea typeface="+mn-ea"/>
                  <a:cs typeface="+mn-cs"/>
                </a:rPr>
                <a:t>18%</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Model</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0C67A901-D589-49D8-81DB-6ECE16048495}"/>
                </a:ext>
              </a:extLst>
            </p:cNvPr>
            <p:cNvSpPr/>
            <p:nvPr/>
          </p:nvSpPr>
          <p:spPr>
            <a:xfrm>
              <a:off x="10326175" y="5490972"/>
              <a:ext cx="703064"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589CD4"/>
                  </a:solidFill>
                  <a:effectLst/>
                  <a:uLnTx/>
                  <a:uFillTx/>
                  <a:latin typeface="Arial" panose="020B0604020202020204"/>
                  <a:ea typeface="+mn-ea"/>
                  <a:cs typeface="+mn-cs"/>
                </a:rPr>
                <a:t>14%</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Pattern</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5" name="Rectangle 24">
              <a:extLst>
                <a:ext uri="{FF2B5EF4-FFF2-40B4-BE49-F238E27FC236}">
                  <a16:creationId xmlns:a16="http://schemas.microsoft.com/office/drawing/2014/main" id="{CE8359B8-D8AA-4C38-B514-69114A406591}"/>
                </a:ext>
              </a:extLst>
            </p:cNvPr>
            <p:cNvSpPr/>
            <p:nvPr/>
          </p:nvSpPr>
          <p:spPr>
            <a:xfrm>
              <a:off x="7498080" y="5643372"/>
              <a:ext cx="129087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8EB6E1"/>
                  </a:solidFill>
                  <a:effectLst/>
                  <a:uLnTx/>
                  <a:uFillTx/>
                  <a:latin typeface="Arial" panose="020B0604020202020204"/>
                  <a:ea typeface="+mn-ea"/>
                  <a:cs typeface="+mn-cs"/>
                </a:rPr>
                <a:t>10%</a:t>
              </a:r>
              <a:br>
                <a:rPr kumimoji="0" lang="en-US" sz="1100" b="0" i="0" u="none" strike="noStrike" kern="1200" cap="none" spc="0" normalizeH="0" baseline="0" noProof="0" dirty="0">
                  <a:ln>
                    <a:noFill/>
                  </a:ln>
                  <a:solidFill>
                    <a:srgbClr val="8EB6E1"/>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Purchase Behavior</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7" name="Rectangle 26">
              <a:extLst>
                <a:ext uri="{FF2B5EF4-FFF2-40B4-BE49-F238E27FC236}">
                  <a16:creationId xmlns:a16="http://schemas.microsoft.com/office/drawing/2014/main" id="{BA7F3E61-E9A1-4834-8425-160999BFD137}"/>
                </a:ext>
              </a:extLst>
            </p:cNvPr>
            <p:cNvSpPr/>
            <p:nvPr/>
          </p:nvSpPr>
          <p:spPr>
            <a:xfrm>
              <a:off x="6675120" y="4934712"/>
              <a:ext cx="107751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C4D6EF"/>
                  </a:solidFill>
                  <a:effectLst/>
                  <a:uLnTx/>
                  <a:uFillTx/>
                  <a:latin typeface="Arial" panose="020B0604020202020204"/>
                  <a:ea typeface="+mn-ea"/>
                  <a:cs typeface="+mn-cs"/>
                </a:rPr>
                <a:t>11%</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Consortium Data</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8" name="Rectangle 27">
              <a:extLst>
                <a:ext uri="{FF2B5EF4-FFF2-40B4-BE49-F238E27FC236}">
                  <a16:creationId xmlns:a16="http://schemas.microsoft.com/office/drawing/2014/main" id="{C46429AC-F2B7-4460-AF4C-F1361B0B6FA4}"/>
                </a:ext>
              </a:extLst>
            </p:cNvPr>
            <p:cNvSpPr/>
            <p:nvPr/>
          </p:nvSpPr>
          <p:spPr>
            <a:xfrm>
              <a:off x="6164580" y="3707892"/>
              <a:ext cx="107751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DB6026"/>
                  </a:solidFill>
                  <a:effectLst/>
                  <a:uLnTx/>
                  <a:uFillTx/>
                  <a:latin typeface="Arial" panose="020B0604020202020204"/>
                  <a:ea typeface="+mn-ea"/>
                  <a:cs typeface="+mn-cs"/>
                </a:rPr>
                <a:t>10%</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Device ID</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29" name="Rectangle 28">
              <a:extLst>
                <a:ext uri="{FF2B5EF4-FFF2-40B4-BE49-F238E27FC236}">
                  <a16:creationId xmlns:a16="http://schemas.microsoft.com/office/drawing/2014/main" id="{5E14F5DD-C0C2-4416-B7B6-6B3EEDF8BE35}"/>
                </a:ext>
              </a:extLst>
            </p:cNvPr>
            <p:cNvSpPr/>
            <p:nvPr/>
          </p:nvSpPr>
          <p:spPr>
            <a:xfrm>
              <a:off x="6484620" y="2686812"/>
              <a:ext cx="107751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E58551"/>
                  </a:solidFill>
                  <a:effectLst/>
                  <a:uLnTx/>
                  <a:uFillTx/>
                  <a:latin typeface="Arial" panose="020B0604020202020204"/>
                  <a:ea typeface="+mn-ea"/>
                  <a:cs typeface="+mn-cs"/>
                </a:rPr>
                <a:t>6%</a:t>
              </a:r>
              <a:br>
                <a:rPr kumimoji="0" lang="en-US" sz="1100" b="0" i="0" u="none" strike="noStrike" kern="1200" cap="none" spc="0" normalizeH="0" baseline="0" noProof="0" dirty="0">
                  <a:ln>
                    <a:noFill/>
                  </a:ln>
                  <a:solidFill>
                    <a:srgbClr val="0A86C9">
                      <a:lumMod val="50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IP Geolocation</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31" name="Rectangle 30">
              <a:extLst>
                <a:ext uri="{FF2B5EF4-FFF2-40B4-BE49-F238E27FC236}">
                  <a16:creationId xmlns:a16="http://schemas.microsoft.com/office/drawing/2014/main" id="{E9C80E4F-D18E-4EF0-B493-B735921DCD9F}"/>
                </a:ext>
              </a:extLst>
            </p:cNvPr>
            <p:cNvSpPr/>
            <p:nvPr/>
          </p:nvSpPr>
          <p:spPr>
            <a:xfrm>
              <a:off x="6195060" y="2115312"/>
              <a:ext cx="1778559" cy="3231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ECA981"/>
                  </a:solidFill>
                  <a:effectLst/>
                  <a:uLnTx/>
                  <a:uFillTx/>
                  <a:latin typeface="Arial" panose="020B0604020202020204"/>
                  <a:ea typeface="+mn-ea"/>
                  <a:cs typeface="+mn-cs"/>
                </a:rPr>
                <a:t>5%</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Address Verification Service</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32" name="Rectangle 31">
              <a:extLst>
                <a:ext uri="{FF2B5EF4-FFF2-40B4-BE49-F238E27FC236}">
                  <a16:creationId xmlns:a16="http://schemas.microsoft.com/office/drawing/2014/main" id="{37A42762-351E-4539-A294-080B061EA001}"/>
                </a:ext>
              </a:extLst>
            </p:cNvPr>
            <p:cNvSpPr/>
            <p:nvPr/>
          </p:nvSpPr>
          <p:spPr>
            <a:xfrm>
              <a:off x="7437120" y="1665732"/>
              <a:ext cx="107751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r"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58595B"/>
                  </a:solidFill>
                  <a:effectLst/>
                  <a:uLnTx/>
                  <a:uFillTx/>
                  <a:latin typeface="Arial" panose="020B0604020202020204"/>
                  <a:ea typeface="+mn-ea"/>
                  <a:cs typeface="+mn-cs"/>
                </a:rPr>
                <a:t>5%</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Business Rules</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sp>
          <p:nvSpPr>
            <p:cNvPr id="35" name="Rectangle 34">
              <a:extLst>
                <a:ext uri="{FF2B5EF4-FFF2-40B4-BE49-F238E27FC236}">
                  <a16:creationId xmlns:a16="http://schemas.microsoft.com/office/drawing/2014/main" id="{D3F70DE9-F723-4964-9EBF-2D117476FCA7}"/>
                </a:ext>
              </a:extLst>
            </p:cNvPr>
            <p:cNvSpPr/>
            <p:nvPr/>
          </p:nvSpPr>
          <p:spPr>
            <a:xfrm>
              <a:off x="9006840" y="1549504"/>
              <a:ext cx="1077519" cy="3308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400"/>
                </a:spcBef>
                <a:spcAft>
                  <a:spcPts val="0"/>
                </a:spcAft>
                <a:buClrTx/>
                <a:buSzTx/>
                <a:buFontTx/>
                <a:buNone/>
                <a:tabLst/>
                <a:defRPr/>
              </a:pPr>
              <a:r>
                <a:rPr kumimoji="0" lang="en-US" sz="1100" b="1" i="0" u="none" strike="noStrike" kern="1200" cap="none" spc="0" normalizeH="0" baseline="0" noProof="0" dirty="0">
                  <a:ln>
                    <a:noFill/>
                  </a:ln>
                  <a:solidFill>
                    <a:srgbClr val="939598"/>
                  </a:solidFill>
                  <a:effectLst/>
                  <a:uLnTx/>
                  <a:uFillTx/>
                  <a:latin typeface="Arial" panose="020B0604020202020204"/>
                  <a:ea typeface="+mn-ea"/>
                  <a:cs typeface="+mn-cs"/>
                </a:rPr>
                <a:t>4%</a:t>
              </a:r>
              <a:br>
                <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br>
              <a:r>
                <a:rPr kumimoji="0" lang="en-US" sz="10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rPr>
                <a:t>Email</a:t>
              </a:r>
              <a:endParaRPr kumimoji="0" lang="en-US" sz="1100" b="0" i="0" u="none" strike="noStrike" kern="1200" cap="none" spc="0" normalizeH="0" baseline="0" noProof="0" dirty="0">
                <a:ln>
                  <a:noFill/>
                </a:ln>
                <a:solidFill>
                  <a:srgbClr val="F2F2F2">
                    <a:lumMod val="25000"/>
                  </a:srgbClr>
                </a:solidFill>
                <a:effectLst/>
                <a:uLnTx/>
                <a:uFillTx/>
                <a:latin typeface="Arial" panose="020B0604020202020204"/>
                <a:ea typeface="+mn-ea"/>
                <a:cs typeface="+mn-cs"/>
              </a:endParaRPr>
            </a:p>
          </p:txBody>
        </p:sp>
      </p:grpSp>
      <p:sp>
        <p:nvSpPr>
          <p:cNvPr id="36" name="Slide Number Placeholder 1">
            <a:extLst>
              <a:ext uri="{FF2B5EF4-FFF2-40B4-BE49-F238E27FC236}">
                <a16:creationId xmlns:a16="http://schemas.microsoft.com/office/drawing/2014/main" id="{B4D06D75-4335-4ADE-9E70-9DEF64F46886}"/>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22</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37" name="Fußzeilenplatzhalter 1">
            <a:extLst>
              <a:ext uri="{FF2B5EF4-FFF2-40B4-BE49-F238E27FC236}">
                <a16:creationId xmlns:a16="http://schemas.microsoft.com/office/drawing/2014/main" id="{5E8ADAD8-01C8-46D7-A399-E09F347C527E}"/>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34536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0965F2-8D52-4944-BB49-141D2141E0B9}"/>
              </a:ext>
            </a:extLst>
          </p:cNvPr>
          <p:cNvSpPr>
            <a:spLocks noGrp="1"/>
          </p:cNvSpPr>
          <p:nvPr>
            <p:ph type="sldNum" sz="quarter" idx="12"/>
          </p:nvPr>
        </p:nvSpPr>
        <p:spPr/>
        <p:txBody>
          <a:bodyPr/>
          <a:lstStyle/>
          <a:p>
            <a:fld id="{BB7F249F-CCCE-DA49-A761-E31751E19E88}" type="slidenum">
              <a:rPr lang="en-US" noProof="0" smtClean="0"/>
              <a:t>23</a:t>
            </a:fld>
            <a:endParaRPr lang="en-US" noProof="0" dirty="0"/>
          </a:p>
        </p:txBody>
      </p:sp>
      <p:sp>
        <p:nvSpPr>
          <p:cNvPr id="3" name="Footer Placeholder 2">
            <a:extLst>
              <a:ext uri="{FF2B5EF4-FFF2-40B4-BE49-F238E27FC236}">
                <a16:creationId xmlns:a16="http://schemas.microsoft.com/office/drawing/2014/main" id="{E835EA75-B12C-4D26-A6E4-48AF111E417A}"/>
              </a:ext>
            </a:extLst>
          </p:cNvPr>
          <p:cNvSpPr>
            <a:spLocks noGrp="1"/>
          </p:cNvSpPr>
          <p:nvPr>
            <p:ph type="ftr" sz="quarter" idx="11"/>
          </p:nvPr>
        </p:nvSpPr>
        <p:spPr/>
        <p:txBody>
          <a:bodyPr/>
          <a:lstStyle/>
          <a:p>
            <a:r>
              <a:rPr lang="en-US" noProof="0"/>
              <a:t>Confidential</a:t>
            </a:r>
            <a:endParaRPr lang="en-US" noProof="0" dirty="0"/>
          </a:p>
        </p:txBody>
      </p:sp>
      <p:sp>
        <p:nvSpPr>
          <p:cNvPr id="5" name="Title 4">
            <a:extLst>
              <a:ext uri="{FF2B5EF4-FFF2-40B4-BE49-F238E27FC236}">
                <a16:creationId xmlns:a16="http://schemas.microsoft.com/office/drawing/2014/main" id="{6C20D27F-018B-4B70-BE4E-1B1696666A5B}"/>
              </a:ext>
            </a:extLst>
          </p:cNvPr>
          <p:cNvSpPr>
            <a:spLocks noGrp="1"/>
          </p:cNvSpPr>
          <p:nvPr>
            <p:ph type="title"/>
          </p:nvPr>
        </p:nvSpPr>
        <p:spPr>
          <a:xfrm>
            <a:off x="478200" y="245677"/>
            <a:ext cx="10515600" cy="540000"/>
          </a:xfrm>
        </p:spPr>
        <p:txBody>
          <a:bodyPr/>
          <a:lstStyle/>
          <a:p>
            <a:r>
              <a:rPr lang="en-US" dirty="0"/>
              <a:t>Models in Production today</a:t>
            </a:r>
          </a:p>
        </p:txBody>
      </p:sp>
      <p:sp>
        <p:nvSpPr>
          <p:cNvPr id="8" name="Content Placeholder 3">
            <a:extLst>
              <a:ext uri="{FF2B5EF4-FFF2-40B4-BE49-F238E27FC236}">
                <a16:creationId xmlns:a16="http://schemas.microsoft.com/office/drawing/2014/main" id="{0C80C4E2-0851-4D09-B9C7-D5F246206DEB}"/>
              </a:ext>
            </a:extLst>
          </p:cNvPr>
          <p:cNvSpPr txBox="1">
            <a:spLocks/>
          </p:cNvSpPr>
          <p:nvPr/>
        </p:nvSpPr>
        <p:spPr>
          <a:xfrm>
            <a:off x="228600" y="1469571"/>
            <a:ext cx="6389914" cy="4666863"/>
          </a:xfrm>
          <a:prstGeom prst="rect">
            <a:avLst/>
          </a:prstGeom>
        </p:spPr>
        <p:txBody>
          <a:bodyPr>
            <a:norm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charset="0"/>
              <a:buNone/>
            </a:pPr>
            <a:r>
              <a:rPr lang="en-US" b="1" dirty="0"/>
              <a:t>ReD Shield Models: </a:t>
            </a:r>
          </a:p>
          <a:p>
            <a:pPr marL="342900" indent="-342900">
              <a:buFont typeface="+mj-lt"/>
              <a:buAutoNum type="arabicPeriod"/>
            </a:pPr>
            <a:r>
              <a:rPr lang="en-US" dirty="0"/>
              <a:t>Gaming Europe</a:t>
            </a:r>
          </a:p>
          <a:p>
            <a:pPr marL="342900" indent="-342900">
              <a:buFont typeface="+mj-lt"/>
              <a:buAutoNum type="arabicPeriod"/>
            </a:pPr>
            <a:r>
              <a:rPr lang="en-US" dirty="0"/>
              <a:t>Gaming North America and Asia </a:t>
            </a:r>
          </a:p>
          <a:p>
            <a:pPr marL="342900" indent="-342900">
              <a:buFont typeface="+mj-lt"/>
              <a:buAutoNum type="arabicPeriod"/>
            </a:pPr>
            <a:r>
              <a:rPr lang="en-US" dirty="0"/>
              <a:t>Retail Model </a:t>
            </a:r>
          </a:p>
          <a:p>
            <a:pPr marL="342900" indent="-342900">
              <a:buFont typeface="+mj-lt"/>
              <a:buAutoNum type="arabicPeriod"/>
            </a:pPr>
            <a:r>
              <a:rPr lang="en-US" dirty="0"/>
              <a:t>Telco Model  </a:t>
            </a:r>
          </a:p>
          <a:p>
            <a:pPr marL="342900" indent="-342900">
              <a:buFont typeface="+mj-lt"/>
              <a:buAutoNum type="arabicPeriod"/>
            </a:pPr>
            <a:r>
              <a:rPr lang="en-US" dirty="0"/>
              <a:t>Travel Model</a:t>
            </a:r>
          </a:p>
          <a:p>
            <a:pPr marL="342900" indent="-342900">
              <a:buFont typeface="+mj-lt"/>
              <a:buAutoNum type="arabicPeriod"/>
            </a:pPr>
            <a:r>
              <a:rPr lang="en-US" i="1" dirty="0">
                <a:solidFill>
                  <a:schemeClr val="accent1">
                    <a:lumMod val="75000"/>
                  </a:schemeClr>
                </a:solidFill>
              </a:rPr>
              <a:t>American Eagle  </a:t>
            </a:r>
          </a:p>
          <a:p>
            <a:pPr marL="342900" indent="-342900">
              <a:buFont typeface="+mj-lt"/>
              <a:buAutoNum type="arabicPeriod"/>
            </a:pPr>
            <a:r>
              <a:rPr lang="en-US" i="1" dirty="0">
                <a:solidFill>
                  <a:schemeClr val="accent1">
                    <a:lumMod val="75000"/>
                  </a:schemeClr>
                </a:solidFill>
              </a:rPr>
              <a:t>Eastbay  </a:t>
            </a:r>
          </a:p>
          <a:p>
            <a:pPr marL="342900" indent="-342900">
              <a:buFont typeface="+mj-lt"/>
              <a:buAutoNum type="arabicPeriod"/>
            </a:pPr>
            <a:r>
              <a:rPr lang="en-US" i="1" dirty="0">
                <a:solidFill>
                  <a:schemeClr val="accent1">
                    <a:lumMod val="75000"/>
                  </a:schemeClr>
                </a:solidFill>
              </a:rPr>
              <a:t>Gap   </a:t>
            </a:r>
          </a:p>
          <a:p>
            <a:pPr marL="342900" indent="-342900">
              <a:buFont typeface="+mj-lt"/>
              <a:buAutoNum type="arabicPeriod"/>
            </a:pPr>
            <a:r>
              <a:rPr lang="en-US" i="1" dirty="0">
                <a:solidFill>
                  <a:schemeClr val="accent1">
                    <a:lumMod val="75000"/>
                  </a:schemeClr>
                </a:solidFill>
              </a:rPr>
              <a:t>Macys  </a:t>
            </a:r>
          </a:p>
          <a:p>
            <a:pPr marL="342900" indent="-342900">
              <a:buFont typeface="+mj-lt"/>
              <a:buAutoNum type="arabicPeriod"/>
            </a:pPr>
            <a:r>
              <a:rPr lang="en-US" i="1" dirty="0">
                <a:solidFill>
                  <a:schemeClr val="accent1">
                    <a:lumMod val="75000"/>
                  </a:schemeClr>
                </a:solidFill>
              </a:rPr>
              <a:t>Global Tel Link Telco Model </a:t>
            </a:r>
          </a:p>
        </p:txBody>
      </p:sp>
      <p:grpSp>
        <p:nvGrpSpPr>
          <p:cNvPr id="10" name="Group 9">
            <a:extLst>
              <a:ext uri="{FF2B5EF4-FFF2-40B4-BE49-F238E27FC236}">
                <a16:creationId xmlns:a16="http://schemas.microsoft.com/office/drawing/2014/main" id="{E0317675-F6E5-49D5-8D76-7F78005A505E}"/>
              </a:ext>
            </a:extLst>
          </p:cNvPr>
          <p:cNvGrpSpPr/>
          <p:nvPr/>
        </p:nvGrpSpPr>
        <p:grpSpPr>
          <a:xfrm>
            <a:off x="9750803" y="155797"/>
            <a:ext cx="2441197" cy="584775"/>
            <a:chOff x="5217952" y="310393"/>
            <a:chExt cx="2441197" cy="584775"/>
          </a:xfrm>
        </p:grpSpPr>
        <p:sp>
          <p:nvSpPr>
            <p:cNvPr id="11" name="TextBox 10">
              <a:extLst>
                <a:ext uri="{FF2B5EF4-FFF2-40B4-BE49-F238E27FC236}">
                  <a16:creationId xmlns:a16="http://schemas.microsoft.com/office/drawing/2014/main" id="{16FE2E3E-7E6F-456E-B2C9-999D59D5D3F9}"/>
                </a:ext>
              </a:extLst>
            </p:cNvPr>
            <p:cNvSpPr txBox="1"/>
            <p:nvPr/>
          </p:nvSpPr>
          <p:spPr>
            <a:xfrm>
              <a:off x="5217952" y="310393"/>
              <a:ext cx="2441197" cy="584775"/>
            </a:xfrm>
            <a:prstGeom prst="rect">
              <a:avLst/>
            </a:prstGeom>
            <a:noFill/>
          </p:spPr>
          <p:txBody>
            <a:bodyPr wrap="square" rtlCol="0">
              <a:spAutoFit/>
            </a:bodyPr>
            <a:lstStyle/>
            <a:p>
              <a:r>
                <a:rPr lang="en-US" sz="1600" dirty="0">
                  <a:solidFill>
                    <a:schemeClr val="accent1"/>
                  </a:solidFill>
                </a:rPr>
                <a:t>New Model</a:t>
              </a:r>
            </a:p>
            <a:p>
              <a:r>
                <a:rPr lang="en-US" sz="1600" dirty="0">
                  <a:solidFill>
                    <a:schemeClr val="accent1"/>
                  </a:solidFill>
                </a:rPr>
                <a:t>Old Model</a:t>
              </a:r>
            </a:p>
          </p:txBody>
        </p:sp>
        <p:cxnSp>
          <p:nvCxnSpPr>
            <p:cNvPr id="12" name="Straight Connector 11">
              <a:extLst>
                <a:ext uri="{FF2B5EF4-FFF2-40B4-BE49-F238E27FC236}">
                  <a16:creationId xmlns:a16="http://schemas.microsoft.com/office/drawing/2014/main" id="{B09137FA-702A-4C54-9DBF-F576B143AA0D}"/>
                </a:ext>
              </a:extLst>
            </p:cNvPr>
            <p:cNvCxnSpPr/>
            <p:nvPr/>
          </p:nvCxnSpPr>
          <p:spPr>
            <a:xfrm>
              <a:off x="6426694" y="475845"/>
              <a:ext cx="8724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BA90E-D71E-405C-AE23-BD279CE78473}"/>
                </a:ext>
              </a:extLst>
            </p:cNvPr>
            <p:cNvCxnSpPr/>
            <p:nvPr/>
          </p:nvCxnSpPr>
          <p:spPr>
            <a:xfrm>
              <a:off x="6452842" y="741252"/>
              <a:ext cx="872455"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9" name="Picture 18">
            <a:extLst>
              <a:ext uri="{FF2B5EF4-FFF2-40B4-BE49-F238E27FC236}">
                <a16:creationId xmlns:a16="http://schemas.microsoft.com/office/drawing/2014/main" id="{31B13FC2-1227-4356-A88C-07654F1BC714}"/>
              </a:ext>
            </a:extLst>
          </p:cNvPr>
          <p:cNvPicPr>
            <a:picLocks noChangeAspect="1"/>
          </p:cNvPicPr>
          <p:nvPr/>
        </p:nvPicPr>
        <p:blipFill>
          <a:blip r:embed="rId2"/>
          <a:stretch>
            <a:fillRect/>
          </a:stretch>
        </p:blipFill>
        <p:spPr>
          <a:xfrm>
            <a:off x="4369200" y="986847"/>
            <a:ext cx="7182695" cy="5219478"/>
          </a:xfrm>
          <a:prstGeom prst="rect">
            <a:avLst/>
          </a:prstGeom>
        </p:spPr>
      </p:pic>
      <p:sp>
        <p:nvSpPr>
          <p:cNvPr id="20" name="TextBox 19">
            <a:extLst>
              <a:ext uri="{FF2B5EF4-FFF2-40B4-BE49-F238E27FC236}">
                <a16:creationId xmlns:a16="http://schemas.microsoft.com/office/drawing/2014/main" id="{161D161C-0975-48C7-8180-16773587152B}"/>
              </a:ext>
            </a:extLst>
          </p:cNvPr>
          <p:cNvSpPr txBox="1"/>
          <p:nvPr/>
        </p:nvSpPr>
        <p:spPr>
          <a:xfrm>
            <a:off x="8950733" y="3008033"/>
            <a:ext cx="2431855" cy="1600438"/>
          </a:xfrm>
          <a:prstGeom prst="rect">
            <a:avLst/>
          </a:prstGeom>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1400" dirty="0"/>
              <a:t>At a 5:1 False-Positive Ratio fraud detection percentage will increase from 12% to 36% while reducing false positives by 24%, estimated reduction of 300 orders daily based on the model score. </a:t>
            </a:r>
          </a:p>
        </p:txBody>
      </p:sp>
      <p:sp>
        <p:nvSpPr>
          <p:cNvPr id="21" name="Star: 5 Points 20">
            <a:extLst>
              <a:ext uri="{FF2B5EF4-FFF2-40B4-BE49-F238E27FC236}">
                <a16:creationId xmlns:a16="http://schemas.microsoft.com/office/drawing/2014/main" id="{4036A85E-FA1F-49B2-AA33-34442637CD92}"/>
              </a:ext>
            </a:extLst>
          </p:cNvPr>
          <p:cNvSpPr/>
          <p:nvPr/>
        </p:nvSpPr>
        <p:spPr>
          <a:xfrm>
            <a:off x="6473634" y="2709439"/>
            <a:ext cx="350043" cy="342686"/>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Star: 5 Points 21">
            <a:extLst>
              <a:ext uri="{FF2B5EF4-FFF2-40B4-BE49-F238E27FC236}">
                <a16:creationId xmlns:a16="http://schemas.microsoft.com/office/drawing/2014/main" id="{F5B54D1E-809C-470E-B470-DD2806FBFD9E}"/>
              </a:ext>
            </a:extLst>
          </p:cNvPr>
          <p:cNvSpPr/>
          <p:nvPr/>
        </p:nvSpPr>
        <p:spPr>
          <a:xfrm>
            <a:off x="6492957" y="4529453"/>
            <a:ext cx="350043" cy="342686"/>
          </a:xfrm>
          <a:prstGeom prst="star5">
            <a:avLst/>
          </a:prstGeom>
          <a:solidFill>
            <a:schemeClr val="accent2">
              <a:alpha val="4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23" name="Straight Arrow Connector 22">
            <a:extLst>
              <a:ext uri="{FF2B5EF4-FFF2-40B4-BE49-F238E27FC236}">
                <a16:creationId xmlns:a16="http://schemas.microsoft.com/office/drawing/2014/main" id="{0629A7C4-6BB8-45ED-A7D8-2D44C00300EC}"/>
              </a:ext>
            </a:extLst>
          </p:cNvPr>
          <p:cNvCxnSpPr>
            <a:cxnSpLocks/>
          </p:cNvCxnSpPr>
          <p:nvPr/>
        </p:nvCxnSpPr>
        <p:spPr>
          <a:xfrm flipV="1">
            <a:off x="6671277" y="3203656"/>
            <a:ext cx="0" cy="1190846"/>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C65648CB-B39C-4A40-A5C1-A6AD59446211}"/>
              </a:ext>
            </a:extLst>
          </p:cNvPr>
          <p:cNvCxnSpPr>
            <a:cxnSpLocks/>
            <a:stCxn id="20" idx="1"/>
          </p:cNvCxnSpPr>
          <p:nvPr/>
        </p:nvCxnSpPr>
        <p:spPr>
          <a:xfrm flipH="1" flipV="1">
            <a:off x="6801055" y="3032828"/>
            <a:ext cx="2149678" cy="775424"/>
          </a:xfrm>
          <a:prstGeom prst="straightConnector1">
            <a:avLst/>
          </a:pr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8785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BE8F6C-0462-438A-92EC-9C1B6AC31824}"/>
              </a:ext>
            </a:extLst>
          </p:cNvPr>
          <p:cNvSpPr>
            <a:spLocks noGrp="1"/>
          </p:cNvSpPr>
          <p:nvPr>
            <p:ph type="title"/>
          </p:nvPr>
        </p:nvSpPr>
        <p:spPr>
          <a:xfrm>
            <a:off x="831851" y="3475694"/>
            <a:ext cx="10515600" cy="1024306"/>
          </a:xfrm>
        </p:spPr>
        <p:txBody>
          <a:bodyPr/>
          <a:lstStyle/>
          <a:p>
            <a:r>
              <a:rPr lang="en-GB" sz="3200" dirty="0">
                <a:latin typeface="Arial"/>
                <a:cs typeface="Arial"/>
              </a:rPr>
              <a:t>ACI ReD Shield differentiators: Consortium database</a:t>
            </a:r>
            <a:r>
              <a:rPr lang="en-GB" dirty="0">
                <a:latin typeface="Arial"/>
                <a:cs typeface="Arial"/>
              </a:rPr>
              <a:t> </a:t>
            </a:r>
            <a:endParaRPr lang="en-US" dirty="0"/>
          </a:p>
        </p:txBody>
      </p:sp>
      <p:pic>
        <p:nvPicPr>
          <p:cNvPr id="2" name="Picture 2" descr="A screenshot of a cell phone&#10;&#10;Description generated with high confidence">
            <a:extLst>
              <a:ext uri="{FF2B5EF4-FFF2-40B4-BE49-F238E27FC236}">
                <a16:creationId xmlns:a16="http://schemas.microsoft.com/office/drawing/2014/main" id="{86882AEC-F7ED-487D-8D2E-E7C31503B874}"/>
              </a:ext>
            </a:extLst>
          </p:cNvPr>
          <p:cNvPicPr>
            <a:picLocks noChangeAspect="1"/>
          </p:cNvPicPr>
          <p:nvPr/>
        </p:nvPicPr>
        <p:blipFill>
          <a:blip r:embed="rId2"/>
          <a:stretch>
            <a:fillRect/>
          </a:stretch>
        </p:blipFill>
        <p:spPr>
          <a:xfrm>
            <a:off x="44823" y="2699530"/>
            <a:ext cx="11851340" cy="965884"/>
          </a:xfrm>
          <a:prstGeom prst="rect">
            <a:avLst/>
          </a:prstGeom>
        </p:spPr>
      </p:pic>
    </p:spTree>
    <p:extLst>
      <p:ext uri="{BB962C8B-B14F-4D97-AF65-F5344CB8AC3E}">
        <p14:creationId xmlns:p14="http://schemas.microsoft.com/office/powerpoint/2010/main" val="42081860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7A5D7EA-A6E4-4EE9-B4FA-410E3EE46371}"/>
              </a:ext>
            </a:extLst>
          </p:cNvPr>
          <p:cNvGraphicFramePr/>
          <p:nvPr>
            <p:extLst>
              <p:ext uri="{D42A27DB-BD31-4B8C-83A1-F6EECF244321}">
                <p14:modId xmlns:p14="http://schemas.microsoft.com/office/powerpoint/2010/main" val="2027948973"/>
              </p:ext>
            </p:extLst>
          </p:nvPr>
        </p:nvGraphicFramePr>
        <p:xfrm>
          <a:off x="4648661" y="1272353"/>
          <a:ext cx="7526010" cy="52934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ontent Placeholder 9"/>
          <p:cNvSpPr>
            <a:spLocks noGrp="1"/>
          </p:cNvSpPr>
          <p:nvPr>
            <p:ph idx="1"/>
          </p:nvPr>
        </p:nvSpPr>
        <p:spPr>
          <a:xfrm>
            <a:off x="838200" y="772035"/>
            <a:ext cx="10515600" cy="5608576"/>
          </a:xfrm>
        </p:spPr>
        <p:txBody>
          <a:bodyPr>
            <a:normAutofit/>
          </a:bodyPr>
          <a:lstStyle/>
          <a:p>
            <a:pPr marL="0" indent="0">
              <a:buNone/>
            </a:pPr>
            <a:r>
              <a:rPr lang="en-US" b="1" dirty="0"/>
              <a:t>ACI ReD Shield Facts: </a:t>
            </a:r>
          </a:p>
          <a:p>
            <a:r>
              <a:rPr lang="en-US" dirty="0">
                <a:solidFill>
                  <a:schemeClr val="accent2"/>
                </a:solidFill>
              </a:rPr>
              <a:t>2M+ decisioned transactions at a value of $230M daily</a:t>
            </a:r>
          </a:p>
          <a:p>
            <a:r>
              <a:rPr lang="en-US" dirty="0"/>
              <a:t>10K fraudulent data points collected daily</a:t>
            </a:r>
          </a:p>
          <a:p>
            <a:pPr lvl="1"/>
            <a:r>
              <a:rPr lang="en-US" dirty="0"/>
              <a:t>Processing 40+ data sources daily</a:t>
            </a:r>
          </a:p>
          <a:p>
            <a:pPr lvl="1"/>
            <a:r>
              <a:rPr lang="en-US" dirty="0"/>
              <a:t>$800K or 0.35% detected negative data alerts daily</a:t>
            </a:r>
          </a:p>
          <a:p>
            <a:r>
              <a:rPr lang="en-US" dirty="0"/>
              <a:t>850+ Merchants</a:t>
            </a:r>
          </a:p>
          <a:p>
            <a:r>
              <a:rPr lang="en-US" dirty="0"/>
              <a:t>250+ direct merchants and PSPs</a:t>
            </a:r>
          </a:p>
          <a:p>
            <a:pPr lvl="1"/>
            <a:r>
              <a:rPr lang="en-US" dirty="0"/>
              <a:t>600+ indirect merchants</a:t>
            </a:r>
          </a:p>
          <a:p>
            <a:endParaRPr lang="en-US" dirty="0"/>
          </a:p>
          <a:p>
            <a:pPr marL="0" indent="0">
              <a:buNone/>
            </a:pPr>
            <a:r>
              <a:rPr lang="en-US" b="1" dirty="0"/>
              <a:t>Future – Hadoop </a:t>
            </a:r>
          </a:p>
          <a:p>
            <a:r>
              <a:rPr lang="en-US" dirty="0"/>
              <a:t>ACI PAY.ON Payments Gateway: </a:t>
            </a:r>
          </a:p>
          <a:p>
            <a:pPr lvl="1"/>
            <a:r>
              <a:rPr lang="en-US" dirty="0"/>
              <a:t>4M transactions daily</a:t>
            </a:r>
          </a:p>
          <a:p>
            <a:r>
              <a:rPr lang="en-US" dirty="0"/>
              <a:t>UP Bill Payment : </a:t>
            </a:r>
          </a:p>
          <a:p>
            <a:pPr lvl="1"/>
            <a:r>
              <a:rPr lang="en-US" dirty="0"/>
              <a:t>2M payments/business day</a:t>
            </a:r>
          </a:p>
          <a:p>
            <a:pPr lvl="2"/>
            <a:r>
              <a:rPr lang="en-US" sz="1200" i="1" dirty="0"/>
              <a:t>Platforms : D1, V4, Infinity, Transact, and </a:t>
            </a:r>
            <a:r>
              <a:rPr lang="en-US" sz="1200" i="1" dirty="0" err="1"/>
              <a:t>Speedpay</a:t>
            </a:r>
            <a:endParaRPr lang="en-US" sz="1200" i="1" dirty="0"/>
          </a:p>
        </p:txBody>
      </p:sp>
      <p:sp>
        <p:nvSpPr>
          <p:cNvPr id="4" name="Title 1">
            <a:extLst>
              <a:ext uri="{FF2B5EF4-FFF2-40B4-BE49-F238E27FC236}">
                <a16:creationId xmlns:a16="http://schemas.microsoft.com/office/drawing/2014/main" id="{E737D7A6-72E5-4EC5-BC9D-788D59CD76ED}"/>
              </a:ext>
            </a:extLst>
          </p:cNvPr>
          <p:cNvSpPr>
            <a:spLocks noGrp="1"/>
          </p:cNvSpPr>
          <p:nvPr>
            <p:ph type="title"/>
          </p:nvPr>
        </p:nvSpPr>
        <p:spPr>
          <a:xfrm>
            <a:off x="838200" y="232034"/>
            <a:ext cx="10515600" cy="540000"/>
          </a:xfrm>
        </p:spPr>
        <p:txBody>
          <a:bodyPr/>
          <a:lstStyle/>
          <a:p>
            <a:r>
              <a:rPr lang="en-GB" dirty="0">
                <a:latin typeface="Arial"/>
                <a:cs typeface="Arial"/>
              </a:rPr>
              <a:t>Consortium Database </a:t>
            </a:r>
            <a:endParaRPr lang="en-GB" dirty="0"/>
          </a:p>
        </p:txBody>
      </p:sp>
      <p:sp>
        <p:nvSpPr>
          <p:cNvPr id="2" name="Plus Sign 1">
            <a:extLst>
              <a:ext uri="{FF2B5EF4-FFF2-40B4-BE49-F238E27FC236}">
                <a16:creationId xmlns:a16="http://schemas.microsoft.com/office/drawing/2014/main" id="{8AF4D6FA-714B-4ED1-872C-FE1DB13938BA}"/>
              </a:ext>
            </a:extLst>
          </p:cNvPr>
          <p:cNvSpPr/>
          <p:nvPr/>
        </p:nvSpPr>
        <p:spPr>
          <a:xfrm>
            <a:off x="7706991" y="3033929"/>
            <a:ext cx="1409350" cy="1199626"/>
          </a:xfrm>
          <a:prstGeom prst="mathPl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panose="020B0604020202020204"/>
            </a:endParaRPr>
          </a:p>
        </p:txBody>
      </p:sp>
      <p:sp>
        <p:nvSpPr>
          <p:cNvPr id="3" name="TextBox 2">
            <a:extLst>
              <a:ext uri="{FF2B5EF4-FFF2-40B4-BE49-F238E27FC236}">
                <a16:creationId xmlns:a16="http://schemas.microsoft.com/office/drawing/2014/main" id="{AFAA6173-FF1E-4232-B09F-4F7BA4BCA9A8}"/>
              </a:ext>
            </a:extLst>
          </p:cNvPr>
          <p:cNvSpPr txBox="1"/>
          <p:nvPr/>
        </p:nvSpPr>
        <p:spPr>
          <a:xfrm>
            <a:off x="7499102" y="2745268"/>
            <a:ext cx="2189527" cy="646331"/>
          </a:xfrm>
          <a:prstGeom prst="rect">
            <a:avLst/>
          </a:prstGeom>
          <a:noFill/>
        </p:spPr>
        <p:txBody>
          <a:bodyPr wrap="square" rtlCol="0">
            <a:spAutoFit/>
          </a:bodyPr>
          <a:lstStyle/>
          <a:p>
            <a:r>
              <a:rPr lang="en-US" dirty="0">
                <a:solidFill>
                  <a:srgbClr val="00B050"/>
                </a:solidFill>
                <a:latin typeface="Arial" panose="020B0604020202020204"/>
              </a:rPr>
              <a:t>Positive Profiling</a:t>
            </a:r>
          </a:p>
          <a:p>
            <a:endParaRPr lang="en-US" dirty="0">
              <a:solidFill>
                <a:srgbClr val="00B050"/>
              </a:solidFill>
              <a:latin typeface="Arial" panose="020B0604020202020204"/>
            </a:endParaRPr>
          </a:p>
        </p:txBody>
      </p:sp>
      <p:sp>
        <p:nvSpPr>
          <p:cNvPr id="6" name="Minus Sign 5">
            <a:extLst>
              <a:ext uri="{FF2B5EF4-FFF2-40B4-BE49-F238E27FC236}">
                <a16:creationId xmlns:a16="http://schemas.microsoft.com/office/drawing/2014/main" id="{2EACD3A9-1208-4FE0-A59E-11F46B6FB430}"/>
              </a:ext>
            </a:extLst>
          </p:cNvPr>
          <p:cNvSpPr/>
          <p:nvPr/>
        </p:nvSpPr>
        <p:spPr>
          <a:xfrm>
            <a:off x="7706991" y="4392335"/>
            <a:ext cx="1409350" cy="947956"/>
          </a:xfrm>
          <a:prstGeom prst="mathMinus">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FFFFFF"/>
              </a:solidFill>
              <a:latin typeface="Arial" panose="020B0604020202020204"/>
            </a:endParaRPr>
          </a:p>
        </p:txBody>
      </p:sp>
      <p:sp>
        <p:nvSpPr>
          <p:cNvPr id="7" name="TextBox 6">
            <a:extLst>
              <a:ext uri="{FF2B5EF4-FFF2-40B4-BE49-F238E27FC236}">
                <a16:creationId xmlns:a16="http://schemas.microsoft.com/office/drawing/2014/main" id="{E7265022-C7E9-41E0-8D22-C4B5D7F50EB1}"/>
              </a:ext>
            </a:extLst>
          </p:cNvPr>
          <p:cNvSpPr txBox="1"/>
          <p:nvPr/>
        </p:nvSpPr>
        <p:spPr>
          <a:xfrm>
            <a:off x="7576779" y="4323081"/>
            <a:ext cx="1721761" cy="369332"/>
          </a:xfrm>
          <a:prstGeom prst="rect">
            <a:avLst/>
          </a:prstGeom>
          <a:noFill/>
        </p:spPr>
        <p:txBody>
          <a:bodyPr wrap="square" rtlCol="0">
            <a:spAutoFit/>
          </a:bodyPr>
          <a:lstStyle/>
          <a:p>
            <a:r>
              <a:rPr lang="en-US" dirty="0">
                <a:solidFill>
                  <a:srgbClr val="DB6026"/>
                </a:solidFill>
                <a:latin typeface="Arial" panose="020B0604020202020204"/>
              </a:rPr>
              <a:t>Negative Data</a:t>
            </a:r>
          </a:p>
        </p:txBody>
      </p:sp>
      <p:sp>
        <p:nvSpPr>
          <p:cNvPr id="9" name="Slide Number Placeholder 1">
            <a:extLst>
              <a:ext uri="{FF2B5EF4-FFF2-40B4-BE49-F238E27FC236}">
                <a16:creationId xmlns:a16="http://schemas.microsoft.com/office/drawing/2014/main" id="{48EA1202-281F-4BB4-974B-8543DA903F14}"/>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25</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11" name="Fußzeilenplatzhalter 1">
            <a:extLst>
              <a:ext uri="{FF2B5EF4-FFF2-40B4-BE49-F238E27FC236}">
                <a16:creationId xmlns:a16="http://schemas.microsoft.com/office/drawing/2014/main" id="{158FD9FD-03FD-40CB-AD3C-55C58788E718}"/>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409956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B7F249F-CCCE-DA49-A761-E31751E19E88}" type="slidenum">
              <a:rPr lang="en-US" noProof="0" smtClean="0"/>
              <a:pPr/>
              <a:t>26</a:t>
            </a:fld>
            <a:endParaRPr lang="en-US" noProof="0" dirty="0"/>
          </a:p>
        </p:txBody>
      </p:sp>
      <p:sp>
        <p:nvSpPr>
          <p:cNvPr id="3" name="Footer Placeholder 2"/>
          <p:cNvSpPr>
            <a:spLocks noGrp="1"/>
          </p:cNvSpPr>
          <p:nvPr>
            <p:ph type="ftr" sz="quarter" idx="11"/>
          </p:nvPr>
        </p:nvSpPr>
        <p:spPr/>
        <p:txBody>
          <a:bodyPr/>
          <a:lstStyle/>
          <a:p>
            <a:r>
              <a:rPr lang="en-US" noProof="0" dirty="0"/>
              <a:t>Confidential</a:t>
            </a:r>
          </a:p>
        </p:txBody>
      </p:sp>
      <p:sp>
        <p:nvSpPr>
          <p:cNvPr id="4" name="Content Placeholder 3"/>
          <p:cNvSpPr>
            <a:spLocks noGrp="1"/>
          </p:cNvSpPr>
          <p:nvPr>
            <p:ph idx="1"/>
          </p:nvPr>
        </p:nvSpPr>
        <p:spPr/>
        <p:txBody>
          <a:bodyPr/>
          <a:lstStyle/>
          <a:p>
            <a:r>
              <a:rPr lang="en-GB" dirty="0">
                <a:sym typeface="Arial" charset="0"/>
              </a:rPr>
              <a:t>Small data sample – 4,794 transactions (IP, card number, phone number and customer email)</a:t>
            </a:r>
          </a:p>
          <a:p>
            <a:r>
              <a:rPr lang="en-GB" dirty="0">
                <a:sym typeface="Arial" charset="0"/>
              </a:rPr>
              <a:t>Most matches came from card number with 143 orders and IP address with 94 orders.</a:t>
            </a:r>
          </a:p>
          <a:p>
            <a:pPr lvl="1"/>
            <a:r>
              <a:rPr lang="en-GB" dirty="0">
                <a:sym typeface="Arial" charset="0"/>
              </a:rPr>
              <a:t>5.75% negative hit rate </a:t>
            </a:r>
          </a:p>
          <a:p>
            <a:pPr lvl="1"/>
            <a:r>
              <a:rPr lang="en-GB" dirty="0">
                <a:sym typeface="Arial" charset="0"/>
              </a:rPr>
              <a:t>62.5% of customers have shopped at another ACI customer.</a:t>
            </a:r>
          </a:p>
          <a:p>
            <a:endParaRPr lang="en-US" dirty="0"/>
          </a:p>
        </p:txBody>
      </p:sp>
      <p:sp>
        <p:nvSpPr>
          <p:cNvPr id="10" name="Text Placeholder 9"/>
          <p:cNvSpPr>
            <a:spLocks noGrp="1"/>
          </p:cNvSpPr>
          <p:nvPr>
            <p:ph type="body" sz="quarter" idx="13"/>
          </p:nvPr>
        </p:nvSpPr>
        <p:spPr/>
        <p:txBody>
          <a:bodyPr/>
          <a:lstStyle/>
          <a:p>
            <a:r>
              <a:rPr lang="en-GB" dirty="0"/>
              <a:t>Retail merchant proof of concept</a:t>
            </a:r>
          </a:p>
          <a:p>
            <a:endParaRPr lang="en-US" dirty="0"/>
          </a:p>
        </p:txBody>
      </p:sp>
      <p:sp>
        <p:nvSpPr>
          <p:cNvPr id="9" name="Title 8"/>
          <p:cNvSpPr>
            <a:spLocks noGrp="1"/>
          </p:cNvSpPr>
          <p:nvPr>
            <p:ph type="title"/>
          </p:nvPr>
        </p:nvSpPr>
        <p:spPr/>
        <p:txBody>
          <a:bodyPr/>
          <a:lstStyle/>
          <a:p>
            <a:r>
              <a:rPr lang="en-GB" dirty="0"/>
              <a:t>Consortium Database Model</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612700846"/>
              </p:ext>
            </p:extLst>
          </p:nvPr>
        </p:nvGraphicFramePr>
        <p:xfrm>
          <a:off x="2363709" y="3393518"/>
          <a:ext cx="8069224" cy="2600955"/>
        </p:xfrm>
        <a:graphic>
          <a:graphicData uri="http://schemas.openxmlformats.org/drawingml/2006/table">
            <a:tbl>
              <a:tblPr firstRow="1" bandRow="1">
                <a:tableStyleId>{5C22544A-7EE6-4342-B048-85BDC9FD1C3A}</a:tableStyleId>
              </a:tblPr>
              <a:tblGrid>
                <a:gridCol w="1453985">
                  <a:extLst>
                    <a:ext uri="{9D8B030D-6E8A-4147-A177-3AD203B41FA5}">
                      <a16:colId xmlns:a16="http://schemas.microsoft.com/office/drawing/2014/main" val="20000"/>
                    </a:ext>
                  </a:extLst>
                </a:gridCol>
                <a:gridCol w="1767016">
                  <a:extLst>
                    <a:ext uri="{9D8B030D-6E8A-4147-A177-3AD203B41FA5}">
                      <a16:colId xmlns:a16="http://schemas.microsoft.com/office/drawing/2014/main" val="20001"/>
                    </a:ext>
                  </a:extLst>
                </a:gridCol>
                <a:gridCol w="1309816">
                  <a:extLst>
                    <a:ext uri="{9D8B030D-6E8A-4147-A177-3AD203B41FA5}">
                      <a16:colId xmlns:a16="http://schemas.microsoft.com/office/drawing/2014/main" val="20002"/>
                    </a:ext>
                  </a:extLst>
                </a:gridCol>
                <a:gridCol w="3538407">
                  <a:extLst>
                    <a:ext uri="{9D8B030D-6E8A-4147-A177-3AD203B41FA5}">
                      <a16:colId xmlns:a16="http://schemas.microsoft.com/office/drawing/2014/main" val="20003"/>
                    </a:ext>
                  </a:extLst>
                </a:gridCol>
              </a:tblGrid>
              <a:tr h="554126">
                <a:tc>
                  <a:txBody>
                    <a:bodyPr/>
                    <a:lstStyle/>
                    <a:p>
                      <a:r>
                        <a:rPr lang="en-US" sz="1600" dirty="0"/>
                        <a:t>Match Type</a:t>
                      </a:r>
                    </a:p>
                  </a:txBody>
                  <a:tcPr anchor="ctr"/>
                </a:tc>
                <a:tc>
                  <a:txBody>
                    <a:bodyPr/>
                    <a:lstStyle/>
                    <a:p>
                      <a:r>
                        <a:rPr lang="en-US" sz="1600" dirty="0"/>
                        <a:t># Items Flagged</a:t>
                      </a:r>
                    </a:p>
                  </a:txBody>
                  <a:tcPr anchor="ctr"/>
                </a:tc>
                <a:tc>
                  <a:txBody>
                    <a:bodyPr/>
                    <a:lstStyle/>
                    <a:p>
                      <a:r>
                        <a:rPr lang="en-US" sz="1600" dirty="0"/>
                        <a:t>Value</a:t>
                      </a:r>
                    </a:p>
                  </a:txBody>
                  <a:tcPr anchor="ctr"/>
                </a:tc>
                <a:tc>
                  <a:txBody>
                    <a:bodyPr/>
                    <a:lstStyle/>
                    <a:p>
                      <a:r>
                        <a:rPr lang="en-US" sz="1600" dirty="0"/>
                        <a:t>ACI Time on File – Shopped at ACI Client in Past</a:t>
                      </a:r>
                    </a:p>
                  </a:txBody>
                  <a:tcPr anchor="ctr"/>
                </a:tc>
                <a:extLst>
                  <a:ext uri="{0D108BD9-81ED-4DB2-BD59-A6C34878D82A}">
                    <a16:rowId xmlns:a16="http://schemas.microsoft.com/office/drawing/2014/main" val="10000"/>
                  </a:ext>
                </a:extLst>
              </a:tr>
              <a:tr h="383649">
                <a:tc>
                  <a:txBody>
                    <a:bodyPr/>
                    <a:lstStyle/>
                    <a:p>
                      <a:r>
                        <a:rPr lang="en-US" sz="1400" dirty="0"/>
                        <a:t>IP match</a:t>
                      </a:r>
                    </a:p>
                  </a:txBody>
                  <a:tcPr anchor="ctr"/>
                </a:tc>
                <a:tc>
                  <a:txBody>
                    <a:bodyPr/>
                    <a:lstStyle/>
                    <a:p>
                      <a:pPr algn="ctr"/>
                      <a:r>
                        <a:rPr lang="en-US" sz="1400" dirty="0"/>
                        <a:t>94</a:t>
                      </a:r>
                    </a:p>
                  </a:txBody>
                  <a:tcPr anchor="ctr"/>
                </a:tc>
                <a:tc>
                  <a:txBody>
                    <a:bodyPr/>
                    <a:lstStyle/>
                    <a:p>
                      <a:r>
                        <a:rPr lang="en-US" sz="1400" dirty="0"/>
                        <a:t>$4,968</a:t>
                      </a:r>
                    </a:p>
                  </a:txBody>
                  <a:tcPr anchor="ctr"/>
                </a:tc>
                <a:tc rowSpan="5">
                  <a:txBody>
                    <a:bodyPr/>
                    <a:lstStyle/>
                    <a:p>
                      <a:endParaRPr lang="en-US" sz="1600" dirty="0"/>
                    </a:p>
                  </a:txBody>
                  <a:tcPr>
                    <a:solidFill>
                      <a:schemeClr val="bg1"/>
                    </a:solidFill>
                  </a:tcPr>
                </a:tc>
                <a:extLst>
                  <a:ext uri="{0D108BD9-81ED-4DB2-BD59-A6C34878D82A}">
                    <a16:rowId xmlns:a16="http://schemas.microsoft.com/office/drawing/2014/main" val="10001"/>
                  </a:ext>
                </a:extLst>
              </a:tr>
              <a:tr h="371435">
                <a:tc>
                  <a:txBody>
                    <a:bodyPr/>
                    <a:lstStyle/>
                    <a:p>
                      <a:r>
                        <a:rPr lang="en-US" sz="1400" dirty="0"/>
                        <a:t>Card match</a:t>
                      </a:r>
                    </a:p>
                  </a:txBody>
                  <a:tcPr anchor="ctr"/>
                </a:tc>
                <a:tc>
                  <a:txBody>
                    <a:bodyPr/>
                    <a:lstStyle/>
                    <a:p>
                      <a:pPr algn="ctr"/>
                      <a:r>
                        <a:rPr lang="en-US" sz="1400" dirty="0"/>
                        <a:t>143</a:t>
                      </a:r>
                    </a:p>
                  </a:txBody>
                  <a:tcPr anchor="ctr"/>
                </a:tc>
                <a:tc>
                  <a:txBody>
                    <a:bodyPr/>
                    <a:lstStyle/>
                    <a:p>
                      <a:r>
                        <a:rPr lang="en-US" sz="1400" dirty="0"/>
                        <a:t>$12,103</a:t>
                      </a:r>
                    </a:p>
                  </a:txBody>
                  <a:tcPr anchor="ctr"/>
                </a:tc>
                <a:tc vMerge="1">
                  <a:txBody>
                    <a:bodyPr/>
                    <a:lstStyle/>
                    <a:p>
                      <a:endParaRPr lang="en-US" sz="1600"/>
                    </a:p>
                  </a:txBody>
                  <a:tcPr/>
                </a:tc>
                <a:extLst>
                  <a:ext uri="{0D108BD9-81ED-4DB2-BD59-A6C34878D82A}">
                    <a16:rowId xmlns:a16="http://schemas.microsoft.com/office/drawing/2014/main" val="10002"/>
                  </a:ext>
                </a:extLst>
              </a:tr>
              <a:tr h="387943">
                <a:tc>
                  <a:txBody>
                    <a:bodyPr/>
                    <a:lstStyle/>
                    <a:p>
                      <a:r>
                        <a:rPr lang="en-US" sz="1400" dirty="0"/>
                        <a:t>Phone match</a:t>
                      </a:r>
                    </a:p>
                  </a:txBody>
                  <a:tcPr anchor="ctr"/>
                </a:tc>
                <a:tc>
                  <a:txBody>
                    <a:bodyPr/>
                    <a:lstStyle/>
                    <a:p>
                      <a:pPr algn="ctr"/>
                      <a:r>
                        <a:rPr lang="en-US" sz="1400" dirty="0"/>
                        <a:t>13</a:t>
                      </a:r>
                    </a:p>
                  </a:txBody>
                  <a:tcPr anchor="ctr"/>
                </a:tc>
                <a:tc>
                  <a:txBody>
                    <a:bodyPr/>
                    <a:lstStyle/>
                    <a:p>
                      <a:r>
                        <a:rPr lang="en-US" sz="1400" dirty="0"/>
                        <a:t>$752</a:t>
                      </a:r>
                    </a:p>
                  </a:txBody>
                  <a:tcPr anchor="ctr"/>
                </a:tc>
                <a:tc vMerge="1">
                  <a:txBody>
                    <a:bodyPr/>
                    <a:lstStyle/>
                    <a:p>
                      <a:endParaRPr lang="en-US" sz="1600"/>
                    </a:p>
                  </a:txBody>
                  <a:tcPr/>
                </a:tc>
                <a:extLst>
                  <a:ext uri="{0D108BD9-81ED-4DB2-BD59-A6C34878D82A}">
                    <a16:rowId xmlns:a16="http://schemas.microsoft.com/office/drawing/2014/main" val="10003"/>
                  </a:ext>
                </a:extLst>
              </a:tr>
              <a:tr h="379689">
                <a:tc>
                  <a:txBody>
                    <a:bodyPr/>
                    <a:lstStyle/>
                    <a:p>
                      <a:r>
                        <a:rPr lang="en-US" sz="1400" dirty="0"/>
                        <a:t>Email match</a:t>
                      </a:r>
                    </a:p>
                  </a:txBody>
                  <a:tcPr anchor="ctr"/>
                </a:tc>
                <a:tc>
                  <a:txBody>
                    <a:bodyPr/>
                    <a:lstStyle/>
                    <a:p>
                      <a:pPr algn="ctr"/>
                      <a:r>
                        <a:rPr lang="en-US" sz="1400" dirty="0"/>
                        <a:t>26</a:t>
                      </a:r>
                    </a:p>
                  </a:txBody>
                  <a:tcPr anchor="ctr"/>
                </a:tc>
                <a:tc>
                  <a:txBody>
                    <a:bodyPr/>
                    <a:lstStyle/>
                    <a:p>
                      <a:r>
                        <a:rPr lang="en-US" sz="1400" dirty="0"/>
                        <a:t>$1,772</a:t>
                      </a:r>
                    </a:p>
                  </a:txBody>
                  <a:tcPr anchor="ctr"/>
                </a:tc>
                <a:tc vMerge="1">
                  <a:txBody>
                    <a:bodyPr/>
                    <a:lstStyle/>
                    <a:p>
                      <a:endParaRPr lang="en-US" sz="1600"/>
                    </a:p>
                  </a:txBody>
                  <a:tcPr/>
                </a:tc>
                <a:extLst>
                  <a:ext uri="{0D108BD9-81ED-4DB2-BD59-A6C34878D82A}">
                    <a16:rowId xmlns:a16="http://schemas.microsoft.com/office/drawing/2014/main" val="10004"/>
                  </a:ext>
                </a:extLst>
              </a:tr>
              <a:tr h="499119">
                <a:tc>
                  <a:txBody>
                    <a:bodyPr/>
                    <a:lstStyle/>
                    <a:p>
                      <a:r>
                        <a:rPr lang="en-US" sz="1400" b="1" dirty="0"/>
                        <a:t>Total</a:t>
                      </a:r>
                    </a:p>
                  </a:txBody>
                  <a:tcPr anchor="ctr"/>
                </a:tc>
                <a:tc>
                  <a:txBody>
                    <a:bodyPr/>
                    <a:lstStyle/>
                    <a:p>
                      <a:pPr algn="ctr"/>
                      <a:r>
                        <a:rPr lang="en-US" sz="1400" b="1" dirty="0"/>
                        <a:t>276</a:t>
                      </a:r>
                    </a:p>
                  </a:txBody>
                  <a:tcPr anchor="ctr"/>
                </a:tc>
                <a:tc>
                  <a:txBody>
                    <a:bodyPr/>
                    <a:lstStyle/>
                    <a:p>
                      <a:r>
                        <a:rPr lang="en-US" sz="1400" b="1" dirty="0"/>
                        <a:t>$19,595</a:t>
                      </a:r>
                    </a:p>
                  </a:txBody>
                  <a:tcPr anchor="ctr"/>
                </a:tc>
                <a:tc vMerge="1">
                  <a:txBody>
                    <a:bodyPr/>
                    <a:lstStyle/>
                    <a:p>
                      <a:endParaRPr lang="en-US" sz="1600" b="1"/>
                    </a:p>
                  </a:txBody>
                  <a:tcPr/>
                </a:tc>
                <a:extLst>
                  <a:ext uri="{0D108BD9-81ED-4DB2-BD59-A6C34878D82A}">
                    <a16:rowId xmlns:a16="http://schemas.microsoft.com/office/drawing/2014/main" val="10005"/>
                  </a:ext>
                </a:extLst>
              </a:tr>
            </a:tbl>
          </a:graphicData>
        </a:graphic>
      </p:graphicFrame>
      <p:pic>
        <p:nvPicPr>
          <p:cNvPr id="12" name="Picture 11"/>
          <p:cNvPicPr>
            <a:picLocks noChangeAspect="1"/>
          </p:cNvPicPr>
          <p:nvPr/>
        </p:nvPicPr>
        <p:blipFill>
          <a:blip r:embed="rId2"/>
          <a:stretch>
            <a:fillRect/>
          </a:stretch>
        </p:blipFill>
        <p:spPr>
          <a:xfrm>
            <a:off x="6981021" y="4014405"/>
            <a:ext cx="2560551" cy="2560551"/>
          </a:xfrm>
          <a:prstGeom prst="rect">
            <a:avLst/>
          </a:prstGeom>
        </p:spPr>
      </p:pic>
      <p:pic>
        <p:nvPicPr>
          <p:cNvPr id="13" name="Picture 12"/>
          <p:cNvPicPr>
            <a:picLocks noChangeAspect="1"/>
          </p:cNvPicPr>
          <p:nvPr/>
        </p:nvPicPr>
        <p:blipFill>
          <a:blip r:embed="rId3"/>
          <a:stretch>
            <a:fillRect/>
          </a:stretch>
        </p:blipFill>
        <p:spPr>
          <a:xfrm>
            <a:off x="9726927" y="5015967"/>
            <a:ext cx="476250" cy="180975"/>
          </a:xfrm>
          <a:prstGeom prst="rect">
            <a:avLst/>
          </a:prstGeom>
        </p:spPr>
      </p:pic>
      <p:pic>
        <p:nvPicPr>
          <p:cNvPr id="14" name="Picture 13"/>
          <p:cNvPicPr>
            <a:picLocks noChangeAspect="1"/>
          </p:cNvPicPr>
          <p:nvPr/>
        </p:nvPicPr>
        <p:blipFill>
          <a:blip r:embed="rId4"/>
          <a:stretch>
            <a:fillRect/>
          </a:stretch>
        </p:blipFill>
        <p:spPr>
          <a:xfrm>
            <a:off x="9722232" y="5294681"/>
            <a:ext cx="438150" cy="190500"/>
          </a:xfrm>
          <a:prstGeom prst="rect">
            <a:avLst/>
          </a:prstGeom>
        </p:spPr>
      </p:pic>
    </p:spTree>
    <p:extLst>
      <p:ext uri="{BB962C8B-B14F-4D97-AF65-F5344CB8AC3E}">
        <p14:creationId xmlns:p14="http://schemas.microsoft.com/office/powerpoint/2010/main" val="1095640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DFC9B9D-EA12-4E75-A0DF-FC7DB22C0198}"/>
              </a:ext>
            </a:extLst>
          </p:cNvPr>
          <p:cNvSpPr>
            <a:spLocks noGrp="1"/>
          </p:cNvSpPr>
          <p:nvPr>
            <p:ph type="title"/>
          </p:nvPr>
        </p:nvSpPr>
        <p:spPr/>
        <p:txBody>
          <a:bodyPr/>
          <a:lstStyle/>
          <a:p>
            <a:r>
              <a:rPr lang="en-US" dirty="0"/>
              <a:t>Stream Analytics Engine</a:t>
            </a:r>
            <a:r>
              <a:rPr lang="en-GB" dirty="0"/>
              <a:t> in Action: Customer Results</a:t>
            </a:r>
          </a:p>
        </p:txBody>
      </p:sp>
      <p:sp>
        <p:nvSpPr>
          <p:cNvPr id="9" name="Rectangle 8">
            <a:extLst>
              <a:ext uri="{FF2B5EF4-FFF2-40B4-BE49-F238E27FC236}">
                <a16:creationId xmlns:a16="http://schemas.microsoft.com/office/drawing/2014/main" id="{293E0FCA-5BDA-4DE9-BE51-6CC87DFBC6BA}"/>
              </a:ext>
            </a:extLst>
          </p:cNvPr>
          <p:cNvSpPr/>
          <p:nvPr/>
        </p:nvSpPr>
        <p:spPr>
          <a:xfrm>
            <a:off x="1524000" y="1405413"/>
            <a:ext cx="9144000" cy="45170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a:sym typeface="Arial"/>
              <a:rtl val="0"/>
            </a:endParaRPr>
          </a:p>
        </p:txBody>
      </p:sp>
      <p:sp>
        <p:nvSpPr>
          <p:cNvPr id="36" name="Freeform: Shape 35">
            <a:extLst>
              <a:ext uri="{FF2B5EF4-FFF2-40B4-BE49-F238E27FC236}">
                <a16:creationId xmlns:a16="http://schemas.microsoft.com/office/drawing/2014/main" id="{DA7FD011-2105-479C-8FF2-A363A1469234}"/>
              </a:ext>
            </a:extLst>
          </p:cNvPr>
          <p:cNvSpPr/>
          <p:nvPr/>
        </p:nvSpPr>
        <p:spPr>
          <a:xfrm flipV="1">
            <a:off x="1524001" y="1405415"/>
            <a:ext cx="3635737" cy="4517054"/>
          </a:xfrm>
          <a:custGeom>
            <a:avLst/>
            <a:gdLst>
              <a:gd name="connsiteX0" fmla="*/ 0 w 3635737"/>
              <a:gd name="connsiteY0" fmla="*/ 4517054 h 4517054"/>
              <a:gd name="connsiteX1" fmla="*/ 3635737 w 3635737"/>
              <a:gd name="connsiteY1" fmla="*/ 4517054 h 4517054"/>
              <a:gd name="connsiteX2" fmla="*/ 3635737 w 3635737"/>
              <a:gd name="connsiteY2" fmla="*/ 1314734 h 4517054"/>
              <a:gd name="connsiteX3" fmla="*/ 2321003 w 3635737"/>
              <a:gd name="connsiteY3" fmla="*/ 0 h 4517054"/>
              <a:gd name="connsiteX4" fmla="*/ 0 w 3635737"/>
              <a:gd name="connsiteY4" fmla="*/ 0 h 451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737" h="4517054">
                <a:moveTo>
                  <a:pt x="0" y="4517054"/>
                </a:moveTo>
                <a:lnTo>
                  <a:pt x="3635737" y="4517054"/>
                </a:lnTo>
                <a:lnTo>
                  <a:pt x="3635737" y="1314734"/>
                </a:lnTo>
                <a:cubicBezTo>
                  <a:pt x="3635737" y="588626"/>
                  <a:pt x="3047111" y="0"/>
                  <a:pt x="2321003" y="0"/>
                </a:cubicBezTo>
                <a:lnTo>
                  <a:pt x="0" y="0"/>
                </a:lnTo>
                <a:close/>
              </a:path>
            </a:pathLst>
          </a:custGeom>
          <a:blipFill dpi="0" rotWithShape="0">
            <a:blip r:embed="rId2" cstate="email">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914377">
              <a:defRPr/>
            </a:pPr>
            <a:endParaRPr lang="en-US" dirty="0">
              <a:solidFill>
                <a:srgbClr val="FFFFFF"/>
              </a:solidFill>
              <a:latin typeface="Arial" panose="020B0604020202020204"/>
              <a:sym typeface="Arial"/>
              <a:rtl val="0"/>
            </a:endParaRPr>
          </a:p>
        </p:txBody>
      </p:sp>
      <p:cxnSp>
        <p:nvCxnSpPr>
          <p:cNvPr id="16" name="Straight Connector 23">
            <a:extLst>
              <a:ext uri="{FF2B5EF4-FFF2-40B4-BE49-F238E27FC236}">
                <a16:creationId xmlns:a16="http://schemas.microsoft.com/office/drawing/2014/main" id="{040CDCD8-60FC-492A-AEAF-DF4C5148F7DC}"/>
              </a:ext>
            </a:extLst>
          </p:cNvPr>
          <p:cNvCxnSpPr>
            <a:cxnSpLocks/>
          </p:cNvCxnSpPr>
          <p:nvPr/>
        </p:nvCxnSpPr>
        <p:spPr>
          <a:xfrm>
            <a:off x="5509162" y="2711040"/>
            <a:ext cx="4733925" cy="0"/>
          </a:xfrm>
          <a:prstGeom prst="line">
            <a:avLst/>
          </a:prstGeom>
          <a:ln w="12700">
            <a:solidFill>
              <a:schemeClr val="bg1">
                <a:lumMod val="75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164F91F8-C7FF-405B-9E27-6558058B9DF3}"/>
              </a:ext>
            </a:extLst>
          </p:cNvPr>
          <p:cNvSpPr/>
          <p:nvPr/>
        </p:nvSpPr>
        <p:spPr>
          <a:xfrm>
            <a:off x="6426201" y="1593990"/>
            <a:ext cx="3908425" cy="8207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oAutofit/>
          </a:bodyPr>
          <a:lstStyle/>
          <a:p>
            <a:pPr defTabSz="914377">
              <a:defRPr/>
            </a:pPr>
            <a:r>
              <a:rPr lang="en-US" sz="1400" b="1" dirty="0">
                <a:solidFill>
                  <a:srgbClr val="0A86C9"/>
                </a:solidFill>
                <a:latin typeface="Arial" panose="020B0604020202020204"/>
                <a:sym typeface="Arial"/>
                <a:rtl val="0"/>
              </a:rPr>
              <a:t>Increased revenue of $55K per month</a:t>
            </a:r>
          </a:p>
          <a:p>
            <a:pPr defTabSz="914377">
              <a:spcBef>
                <a:spcPts val="400"/>
              </a:spcBef>
              <a:defRPr/>
            </a:pPr>
            <a:r>
              <a:rPr lang="en-US" sz="1200" dirty="0">
                <a:solidFill>
                  <a:srgbClr val="F2F2F2">
                    <a:lumMod val="25000"/>
                  </a:srgbClr>
                </a:solidFill>
                <a:latin typeface="Arial" panose="020B0604020202020204"/>
                <a:sym typeface="Arial"/>
                <a:rtl val="0"/>
              </a:rPr>
              <a:t>By applying positive profiling to an existing rule, this client would improve its decline rate by 8%, resulting in increased revenue of $55K per month.</a:t>
            </a:r>
            <a:endParaRPr lang="en-US" sz="1200" b="1" dirty="0">
              <a:solidFill>
                <a:srgbClr val="F2F2F2">
                  <a:lumMod val="25000"/>
                </a:srgbClr>
              </a:solidFill>
              <a:latin typeface="Arial" panose="020B0604020202020204"/>
              <a:sym typeface="Arial"/>
              <a:rtl val="0"/>
            </a:endParaRPr>
          </a:p>
        </p:txBody>
      </p:sp>
      <p:sp>
        <p:nvSpPr>
          <p:cNvPr id="38" name="Rectangle 37">
            <a:extLst>
              <a:ext uri="{FF2B5EF4-FFF2-40B4-BE49-F238E27FC236}">
                <a16:creationId xmlns:a16="http://schemas.microsoft.com/office/drawing/2014/main" id="{8196432A-CD59-4F28-B07F-53A09BB053E5}"/>
              </a:ext>
            </a:extLst>
          </p:cNvPr>
          <p:cNvSpPr/>
          <p:nvPr/>
        </p:nvSpPr>
        <p:spPr>
          <a:xfrm>
            <a:off x="6426201" y="3007353"/>
            <a:ext cx="3908425" cy="8515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oAutofit/>
          </a:bodyPr>
          <a:lstStyle/>
          <a:p>
            <a:pPr defTabSz="914377">
              <a:defRPr/>
            </a:pPr>
            <a:r>
              <a:rPr lang="en-US" sz="1400" b="1" dirty="0">
                <a:solidFill>
                  <a:srgbClr val="0A86C9"/>
                </a:solidFill>
                <a:latin typeface="Arial" panose="020B0604020202020204"/>
                <a:sym typeface="Arial"/>
                <a:rtl val="0"/>
              </a:rPr>
              <a:t>£348k more per month in transactions</a:t>
            </a:r>
          </a:p>
          <a:p>
            <a:pPr defTabSz="914377">
              <a:spcBef>
                <a:spcPts val="400"/>
              </a:spcBef>
              <a:defRPr/>
            </a:pPr>
            <a:r>
              <a:rPr lang="en-US" sz="1200" dirty="0">
                <a:solidFill>
                  <a:srgbClr val="F2F2F2">
                    <a:lumMod val="25000"/>
                  </a:srgbClr>
                </a:solidFill>
                <a:latin typeface="Arial" panose="020B0604020202020204"/>
                <a:sym typeface="Arial"/>
                <a:rtl val="0"/>
              </a:rPr>
              <a:t>Using the Global Time on File Profile indicator, this client would have accepted around £348k more per month in transactions.</a:t>
            </a:r>
            <a:endParaRPr lang="en-US" sz="1200" b="1" dirty="0">
              <a:solidFill>
                <a:srgbClr val="F2F2F2">
                  <a:lumMod val="25000"/>
                </a:srgbClr>
              </a:solidFill>
              <a:latin typeface="Arial" panose="020B0604020202020204"/>
              <a:sym typeface="Arial"/>
              <a:rtl val="0"/>
            </a:endParaRPr>
          </a:p>
        </p:txBody>
      </p:sp>
      <p:sp>
        <p:nvSpPr>
          <p:cNvPr id="15" name="Rectangle 14">
            <a:extLst>
              <a:ext uri="{FF2B5EF4-FFF2-40B4-BE49-F238E27FC236}">
                <a16:creationId xmlns:a16="http://schemas.microsoft.com/office/drawing/2014/main" id="{3F7D79D0-2C39-4634-A2CF-686ABA32A327}"/>
              </a:ext>
            </a:extLst>
          </p:cNvPr>
          <p:cNvSpPr/>
          <p:nvPr/>
        </p:nvSpPr>
        <p:spPr>
          <a:xfrm>
            <a:off x="6426201" y="4451490"/>
            <a:ext cx="3908425" cy="12824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oAutofit/>
          </a:bodyPr>
          <a:lstStyle/>
          <a:p>
            <a:pPr defTabSz="914377">
              <a:defRPr/>
            </a:pPr>
            <a:r>
              <a:rPr lang="en-US" sz="1400" b="1" dirty="0">
                <a:solidFill>
                  <a:srgbClr val="0A86C9"/>
                </a:solidFill>
                <a:latin typeface="Arial" panose="020B0604020202020204"/>
                <a:sym typeface="Arial"/>
                <a:rtl val="0"/>
              </a:rPr>
              <a:t>£2,190,326 in additional transaction value</a:t>
            </a:r>
          </a:p>
          <a:p>
            <a:pPr defTabSz="914377">
              <a:spcBef>
                <a:spcPts val="400"/>
              </a:spcBef>
              <a:defRPr/>
            </a:pPr>
            <a:r>
              <a:rPr lang="en-US" sz="1200" dirty="0">
                <a:solidFill>
                  <a:srgbClr val="F2F2F2">
                    <a:lumMod val="25000"/>
                  </a:srgbClr>
                </a:solidFill>
                <a:latin typeface="Arial" panose="020B0604020202020204"/>
                <a:sym typeface="Arial"/>
                <a:rtl val="0"/>
              </a:rPr>
              <a:t>Applying positive profiling, this clients top six hitting rules resulted in 4,427 fewer challenged transactions, of which 3,264 would have been declined. Accepting these declined transactions would have yielded £2,190,326 in additional transaction value.</a:t>
            </a:r>
            <a:endParaRPr lang="en-US" sz="1200" b="1" dirty="0">
              <a:solidFill>
                <a:srgbClr val="F2F2F2">
                  <a:lumMod val="25000"/>
                </a:srgbClr>
              </a:solidFill>
              <a:latin typeface="Arial" panose="020B0604020202020204"/>
              <a:sym typeface="Arial"/>
              <a:rtl val="0"/>
            </a:endParaRPr>
          </a:p>
        </p:txBody>
      </p:sp>
      <p:cxnSp>
        <p:nvCxnSpPr>
          <p:cNvPr id="21" name="Straight Connector 23">
            <a:extLst>
              <a:ext uri="{FF2B5EF4-FFF2-40B4-BE49-F238E27FC236}">
                <a16:creationId xmlns:a16="http://schemas.microsoft.com/office/drawing/2014/main" id="{D166008C-3708-4D8A-BCB4-D8F1EF35766C}"/>
              </a:ext>
            </a:extLst>
          </p:cNvPr>
          <p:cNvCxnSpPr>
            <a:cxnSpLocks/>
          </p:cNvCxnSpPr>
          <p:nvPr/>
        </p:nvCxnSpPr>
        <p:spPr>
          <a:xfrm>
            <a:off x="5509162" y="4155179"/>
            <a:ext cx="4733925" cy="0"/>
          </a:xfrm>
          <a:prstGeom prst="line">
            <a:avLst/>
          </a:prstGeom>
          <a:ln w="12700">
            <a:solidFill>
              <a:schemeClr val="bg1">
                <a:lumMod val="75000"/>
              </a:schemeClr>
            </a:solidFill>
            <a:headEnd type="none"/>
            <a:tailEnd type="none" w="lg" len="lg"/>
          </a:ln>
          <a:effectLst/>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E01C1CF7-C92E-481D-8D93-0720FEB8B67C}"/>
              </a:ext>
            </a:extLst>
          </p:cNvPr>
          <p:cNvGrpSpPr/>
          <p:nvPr/>
        </p:nvGrpSpPr>
        <p:grpSpPr>
          <a:xfrm>
            <a:off x="5509162" y="1593991"/>
            <a:ext cx="714619" cy="714619"/>
            <a:chOff x="3985161" y="1593990"/>
            <a:chExt cx="714619" cy="714619"/>
          </a:xfrm>
        </p:grpSpPr>
        <p:sp>
          <p:nvSpPr>
            <p:cNvPr id="19" name="Oval 18">
              <a:extLst>
                <a:ext uri="{FF2B5EF4-FFF2-40B4-BE49-F238E27FC236}">
                  <a16:creationId xmlns:a16="http://schemas.microsoft.com/office/drawing/2014/main" id="{0CBFCE26-8508-44C5-B1FD-42187CA4B66E}"/>
                </a:ext>
              </a:extLst>
            </p:cNvPr>
            <p:cNvSpPr/>
            <p:nvPr/>
          </p:nvSpPr>
          <p:spPr>
            <a:xfrm>
              <a:off x="3985161" y="1593990"/>
              <a:ext cx="714619" cy="714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a:sym typeface="Arial"/>
                <a:rtl val="0"/>
              </a:endParaRPr>
            </a:p>
          </p:txBody>
        </p:sp>
        <p:grpSp>
          <p:nvGrpSpPr>
            <p:cNvPr id="39" name="Group 18">
              <a:extLst>
                <a:ext uri="{FF2B5EF4-FFF2-40B4-BE49-F238E27FC236}">
                  <a16:creationId xmlns:a16="http://schemas.microsoft.com/office/drawing/2014/main" id="{19E6DA25-160E-4EAB-8045-31F9A1FD3C91}"/>
                </a:ext>
              </a:extLst>
            </p:cNvPr>
            <p:cNvGrpSpPr>
              <a:grpSpLocks/>
            </p:cNvGrpSpPr>
            <p:nvPr/>
          </p:nvGrpSpPr>
          <p:grpSpPr bwMode="auto">
            <a:xfrm>
              <a:off x="4175693" y="1784523"/>
              <a:ext cx="333554" cy="333552"/>
              <a:chOff x="1825" y="433"/>
              <a:chExt cx="326" cy="326"/>
            </a:xfrm>
            <a:solidFill>
              <a:schemeClr val="bg1"/>
            </a:solidFill>
          </p:grpSpPr>
          <p:sp>
            <p:nvSpPr>
              <p:cNvPr id="41" name="Freeform 19">
                <a:extLst>
                  <a:ext uri="{FF2B5EF4-FFF2-40B4-BE49-F238E27FC236}">
                    <a16:creationId xmlns:a16="http://schemas.microsoft.com/office/drawing/2014/main" id="{40C0C433-F7B9-4876-B175-E5CE7E4AF20B}"/>
                  </a:ext>
                </a:extLst>
              </p:cNvPr>
              <p:cNvSpPr>
                <a:spLocks noChangeArrowheads="1"/>
              </p:cNvSpPr>
              <p:nvPr/>
            </p:nvSpPr>
            <p:spPr bwMode="auto">
              <a:xfrm>
                <a:off x="1825" y="433"/>
                <a:ext cx="326" cy="326"/>
              </a:xfrm>
              <a:custGeom>
                <a:avLst/>
                <a:gdLst>
                  <a:gd name="T0" fmla="*/ 1442 w 1443"/>
                  <a:gd name="T1" fmla="*/ 1334 h 1443"/>
                  <a:gd name="T2" fmla="*/ 1442 w 1443"/>
                  <a:gd name="T3" fmla="*/ 1442 h 1443"/>
                  <a:gd name="T4" fmla="*/ 0 w 1443"/>
                  <a:gd name="T5" fmla="*/ 1442 h 1443"/>
                  <a:gd name="T6" fmla="*/ 0 w 1443"/>
                  <a:gd name="T7" fmla="*/ 0 h 1443"/>
                  <a:gd name="T8" fmla="*/ 108 w 1443"/>
                  <a:gd name="T9" fmla="*/ 0 h 1443"/>
                  <a:gd name="T10" fmla="*/ 108 w 1443"/>
                  <a:gd name="T11" fmla="*/ 1334 h 1443"/>
                  <a:gd name="T12" fmla="*/ 1442 w 1443"/>
                  <a:gd name="T13" fmla="*/ 1334 h 1443"/>
                  <a:gd name="T14" fmla="*/ 711 w 1443"/>
                  <a:gd name="T15" fmla="*/ 1205 h 1443"/>
                  <a:gd name="T16" fmla="*/ 711 w 1443"/>
                  <a:gd name="T17" fmla="*/ 860 h 1443"/>
                  <a:gd name="T18" fmla="*/ 539 w 1443"/>
                  <a:gd name="T19" fmla="*/ 860 h 1443"/>
                  <a:gd name="T20" fmla="*/ 539 w 1443"/>
                  <a:gd name="T21" fmla="*/ 1205 h 1443"/>
                  <a:gd name="T22" fmla="*/ 711 w 1443"/>
                  <a:gd name="T23" fmla="*/ 1205 h 1443"/>
                  <a:gd name="T24" fmla="*/ 409 w 1443"/>
                  <a:gd name="T25" fmla="*/ 1033 h 1443"/>
                  <a:gd name="T26" fmla="*/ 237 w 1443"/>
                  <a:gd name="T27" fmla="*/ 1033 h 1443"/>
                  <a:gd name="T28" fmla="*/ 237 w 1443"/>
                  <a:gd name="T29" fmla="*/ 1205 h 1443"/>
                  <a:gd name="T30" fmla="*/ 409 w 1443"/>
                  <a:gd name="T31" fmla="*/ 1205 h 1443"/>
                  <a:gd name="T32" fmla="*/ 409 w 1443"/>
                  <a:gd name="T33" fmla="*/ 1033 h 1443"/>
                  <a:gd name="T34" fmla="*/ 1011 w 1443"/>
                  <a:gd name="T35" fmla="*/ 603 h 1443"/>
                  <a:gd name="T36" fmla="*/ 839 w 1443"/>
                  <a:gd name="T37" fmla="*/ 603 h 1443"/>
                  <a:gd name="T38" fmla="*/ 839 w 1443"/>
                  <a:gd name="T39" fmla="*/ 1205 h 1443"/>
                  <a:gd name="T40" fmla="*/ 1011 w 1443"/>
                  <a:gd name="T41" fmla="*/ 1205 h 1443"/>
                  <a:gd name="T42" fmla="*/ 1011 w 1443"/>
                  <a:gd name="T43" fmla="*/ 603 h 1443"/>
                  <a:gd name="T44" fmla="*/ 1313 w 1443"/>
                  <a:gd name="T45" fmla="*/ 258 h 1443"/>
                  <a:gd name="T46" fmla="*/ 1141 w 1443"/>
                  <a:gd name="T47" fmla="*/ 258 h 1443"/>
                  <a:gd name="T48" fmla="*/ 1141 w 1443"/>
                  <a:gd name="T49" fmla="*/ 1205 h 1443"/>
                  <a:gd name="T50" fmla="*/ 1313 w 1443"/>
                  <a:gd name="T51" fmla="*/ 1205 h 1443"/>
                  <a:gd name="T52" fmla="*/ 1313 w 1443"/>
                  <a:gd name="T53" fmla="*/ 258 h 1443"/>
                  <a:gd name="T54" fmla="*/ 421 w 1443"/>
                  <a:gd name="T55" fmla="*/ 583 h 1443"/>
                  <a:gd name="T56" fmla="*/ 726 w 1443"/>
                  <a:gd name="T57" fmla="*/ 278 h 1443"/>
                  <a:gd name="T58" fmla="*/ 839 w 1443"/>
                  <a:gd name="T59" fmla="*/ 393 h 1443"/>
                  <a:gd name="T60" fmla="*/ 839 w 1443"/>
                  <a:gd name="T61" fmla="*/ 86 h 1443"/>
                  <a:gd name="T62" fmla="*/ 533 w 1443"/>
                  <a:gd name="T63" fmla="*/ 86 h 1443"/>
                  <a:gd name="T64" fmla="*/ 650 w 1443"/>
                  <a:gd name="T65" fmla="*/ 202 h 1443"/>
                  <a:gd name="T66" fmla="*/ 345 w 1443"/>
                  <a:gd name="T67" fmla="*/ 507 h 1443"/>
                  <a:gd name="T68" fmla="*/ 421 w 1443"/>
                  <a:gd name="T69" fmla="*/ 583 h 1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3" h="1443">
                    <a:moveTo>
                      <a:pt x="1442" y="1334"/>
                    </a:moveTo>
                    <a:cubicBezTo>
                      <a:pt x="1442" y="1370"/>
                      <a:pt x="1442" y="1406"/>
                      <a:pt x="1442" y="1442"/>
                    </a:cubicBezTo>
                    <a:cubicBezTo>
                      <a:pt x="961" y="1442"/>
                      <a:pt x="481" y="1442"/>
                      <a:pt x="0" y="1442"/>
                    </a:cubicBezTo>
                    <a:cubicBezTo>
                      <a:pt x="0" y="961"/>
                      <a:pt x="0" y="481"/>
                      <a:pt x="0" y="0"/>
                    </a:cubicBezTo>
                    <a:cubicBezTo>
                      <a:pt x="36" y="0"/>
                      <a:pt x="72" y="0"/>
                      <a:pt x="108" y="0"/>
                    </a:cubicBezTo>
                    <a:cubicBezTo>
                      <a:pt x="108" y="445"/>
                      <a:pt x="108" y="889"/>
                      <a:pt x="108" y="1334"/>
                    </a:cubicBezTo>
                    <a:cubicBezTo>
                      <a:pt x="553" y="1334"/>
                      <a:pt x="997" y="1334"/>
                      <a:pt x="1442" y="1334"/>
                    </a:cubicBezTo>
                    <a:close/>
                    <a:moveTo>
                      <a:pt x="711" y="1205"/>
                    </a:moveTo>
                    <a:cubicBezTo>
                      <a:pt x="711" y="1090"/>
                      <a:pt x="711" y="975"/>
                      <a:pt x="711" y="860"/>
                    </a:cubicBezTo>
                    <a:cubicBezTo>
                      <a:pt x="653" y="860"/>
                      <a:pt x="596" y="860"/>
                      <a:pt x="539" y="860"/>
                    </a:cubicBezTo>
                    <a:cubicBezTo>
                      <a:pt x="539" y="975"/>
                      <a:pt x="539" y="1090"/>
                      <a:pt x="539" y="1205"/>
                    </a:cubicBezTo>
                    <a:cubicBezTo>
                      <a:pt x="596" y="1205"/>
                      <a:pt x="653" y="1205"/>
                      <a:pt x="711" y="1205"/>
                    </a:cubicBezTo>
                    <a:close/>
                    <a:moveTo>
                      <a:pt x="409" y="1033"/>
                    </a:moveTo>
                    <a:cubicBezTo>
                      <a:pt x="351" y="1033"/>
                      <a:pt x="294" y="1033"/>
                      <a:pt x="237" y="1033"/>
                    </a:cubicBezTo>
                    <a:cubicBezTo>
                      <a:pt x="237" y="1091"/>
                      <a:pt x="237" y="1148"/>
                      <a:pt x="237" y="1205"/>
                    </a:cubicBezTo>
                    <a:cubicBezTo>
                      <a:pt x="294" y="1205"/>
                      <a:pt x="351" y="1205"/>
                      <a:pt x="409" y="1205"/>
                    </a:cubicBezTo>
                    <a:cubicBezTo>
                      <a:pt x="409" y="1148"/>
                      <a:pt x="409" y="1091"/>
                      <a:pt x="409" y="1033"/>
                    </a:cubicBezTo>
                    <a:close/>
                    <a:moveTo>
                      <a:pt x="1011" y="603"/>
                    </a:moveTo>
                    <a:cubicBezTo>
                      <a:pt x="954" y="603"/>
                      <a:pt x="897" y="603"/>
                      <a:pt x="839" y="603"/>
                    </a:cubicBezTo>
                    <a:cubicBezTo>
                      <a:pt x="839" y="803"/>
                      <a:pt x="839" y="1004"/>
                      <a:pt x="839" y="1205"/>
                    </a:cubicBezTo>
                    <a:cubicBezTo>
                      <a:pt x="897" y="1205"/>
                      <a:pt x="954" y="1205"/>
                      <a:pt x="1011" y="1205"/>
                    </a:cubicBezTo>
                    <a:cubicBezTo>
                      <a:pt x="1011" y="1004"/>
                      <a:pt x="1011" y="803"/>
                      <a:pt x="1011" y="603"/>
                    </a:cubicBezTo>
                    <a:close/>
                    <a:moveTo>
                      <a:pt x="1313" y="258"/>
                    </a:moveTo>
                    <a:cubicBezTo>
                      <a:pt x="1256" y="258"/>
                      <a:pt x="1199" y="258"/>
                      <a:pt x="1141" y="258"/>
                    </a:cubicBezTo>
                    <a:cubicBezTo>
                      <a:pt x="1141" y="574"/>
                      <a:pt x="1141" y="889"/>
                      <a:pt x="1141" y="1205"/>
                    </a:cubicBezTo>
                    <a:cubicBezTo>
                      <a:pt x="1199" y="1205"/>
                      <a:pt x="1256" y="1205"/>
                      <a:pt x="1313" y="1205"/>
                    </a:cubicBezTo>
                    <a:cubicBezTo>
                      <a:pt x="1313" y="889"/>
                      <a:pt x="1313" y="574"/>
                      <a:pt x="1313" y="258"/>
                    </a:cubicBezTo>
                    <a:close/>
                    <a:moveTo>
                      <a:pt x="421" y="583"/>
                    </a:moveTo>
                    <a:cubicBezTo>
                      <a:pt x="522" y="481"/>
                      <a:pt x="624" y="379"/>
                      <a:pt x="726" y="278"/>
                    </a:cubicBezTo>
                    <a:cubicBezTo>
                      <a:pt x="763" y="316"/>
                      <a:pt x="801" y="354"/>
                      <a:pt x="839" y="393"/>
                    </a:cubicBezTo>
                    <a:cubicBezTo>
                      <a:pt x="839" y="290"/>
                      <a:pt x="839" y="188"/>
                      <a:pt x="839" y="86"/>
                    </a:cubicBezTo>
                    <a:cubicBezTo>
                      <a:pt x="737" y="86"/>
                      <a:pt x="635" y="86"/>
                      <a:pt x="533" y="86"/>
                    </a:cubicBezTo>
                    <a:cubicBezTo>
                      <a:pt x="572" y="124"/>
                      <a:pt x="611" y="163"/>
                      <a:pt x="650" y="202"/>
                    </a:cubicBezTo>
                    <a:cubicBezTo>
                      <a:pt x="548" y="303"/>
                      <a:pt x="446" y="405"/>
                      <a:pt x="345" y="507"/>
                    </a:cubicBezTo>
                    <a:cubicBezTo>
                      <a:pt x="370" y="532"/>
                      <a:pt x="395" y="557"/>
                      <a:pt x="421" y="583"/>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377">
                  <a:defRPr/>
                </a:pPr>
                <a:endParaRPr lang="en-US" dirty="0">
                  <a:solidFill>
                    <a:srgbClr val="000000"/>
                  </a:solidFill>
                  <a:latin typeface="Arial" panose="020B0604020202020204"/>
                  <a:cs typeface="Arial"/>
                  <a:sym typeface="Arial"/>
                  <a:rtl val="0"/>
                </a:endParaRPr>
              </a:p>
            </p:txBody>
          </p:sp>
        </p:grpSp>
      </p:grpSp>
      <p:grpSp>
        <p:nvGrpSpPr>
          <p:cNvPr id="5" name="Group 4">
            <a:extLst>
              <a:ext uri="{FF2B5EF4-FFF2-40B4-BE49-F238E27FC236}">
                <a16:creationId xmlns:a16="http://schemas.microsoft.com/office/drawing/2014/main" id="{865306CC-62DF-43CB-87C7-D87131DA7CD9}"/>
              </a:ext>
            </a:extLst>
          </p:cNvPr>
          <p:cNvGrpSpPr/>
          <p:nvPr/>
        </p:nvGrpSpPr>
        <p:grpSpPr>
          <a:xfrm>
            <a:off x="5509162" y="3007353"/>
            <a:ext cx="714619" cy="714619"/>
            <a:chOff x="3985161" y="3007352"/>
            <a:chExt cx="714619" cy="714619"/>
          </a:xfrm>
        </p:grpSpPr>
        <p:sp>
          <p:nvSpPr>
            <p:cNvPr id="40" name="Oval 39">
              <a:extLst>
                <a:ext uri="{FF2B5EF4-FFF2-40B4-BE49-F238E27FC236}">
                  <a16:creationId xmlns:a16="http://schemas.microsoft.com/office/drawing/2014/main" id="{B4EC613E-FF0E-4559-98E3-C7463905550B}"/>
                </a:ext>
              </a:extLst>
            </p:cNvPr>
            <p:cNvSpPr/>
            <p:nvPr/>
          </p:nvSpPr>
          <p:spPr>
            <a:xfrm>
              <a:off x="3985161" y="3007352"/>
              <a:ext cx="714619" cy="714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a:sym typeface="Arial"/>
                <a:rtl val="0"/>
              </a:endParaRPr>
            </a:p>
          </p:txBody>
        </p:sp>
        <p:grpSp>
          <p:nvGrpSpPr>
            <p:cNvPr id="42" name="Group 7">
              <a:extLst>
                <a:ext uri="{FF2B5EF4-FFF2-40B4-BE49-F238E27FC236}">
                  <a16:creationId xmlns:a16="http://schemas.microsoft.com/office/drawing/2014/main" id="{D06D742F-9398-4CAF-BBB0-02A0FCE72A41}"/>
                </a:ext>
              </a:extLst>
            </p:cNvPr>
            <p:cNvGrpSpPr>
              <a:grpSpLocks/>
            </p:cNvGrpSpPr>
            <p:nvPr/>
          </p:nvGrpSpPr>
          <p:grpSpPr bwMode="auto">
            <a:xfrm>
              <a:off x="4113083" y="3173506"/>
              <a:ext cx="458774" cy="382310"/>
              <a:chOff x="1240" y="1767"/>
              <a:chExt cx="330" cy="275"/>
            </a:xfrm>
            <a:solidFill>
              <a:schemeClr val="bg1"/>
            </a:solidFill>
          </p:grpSpPr>
          <p:sp>
            <p:nvSpPr>
              <p:cNvPr id="46" name="Freeform 8">
                <a:extLst>
                  <a:ext uri="{FF2B5EF4-FFF2-40B4-BE49-F238E27FC236}">
                    <a16:creationId xmlns:a16="http://schemas.microsoft.com/office/drawing/2014/main" id="{DD10D8DF-C0CD-4AE1-BB70-EFE1F631C319}"/>
                  </a:ext>
                </a:extLst>
              </p:cNvPr>
              <p:cNvSpPr>
                <a:spLocks noChangeArrowheads="1"/>
              </p:cNvSpPr>
              <p:nvPr/>
            </p:nvSpPr>
            <p:spPr bwMode="auto">
              <a:xfrm>
                <a:off x="1240" y="1767"/>
                <a:ext cx="331" cy="275"/>
              </a:xfrm>
              <a:custGeom>
                <a:avLst/>
                <a:gdLst>
                  <a:gd name="T0" fmla="*/ 883 w 1462"/>
                  <a:gd name="T1" fmla="*/ 15 h 1218"/>
                  <a:gd name="T2" fmla="*/ 988 w 1462"/>
                  <a:gd name="T3" fmla="*/ 15 h 1218"/>
                  <a:gd name="T4" fmla="*/ 1041 w 1462"/>
                  <a:gd name="T5" fmla="*/ 106 h 1218"/>
                  <a:gd name="T6" fmla="*/ 988 w 1462"/>
                  <a:gd name="T7" fmla="*/ 197 h 1218"/>
                  <a:gd name="T8" fmla="*/ 883 w 1462"/>
                  <a:gd name="T9" fmla="*/ 197 h 1218"/>
                  <a:gd name="T10" fmla="*/ 830 w 1462"/>
                  <a:gd name="T11" fmla="*/ 106 h 1218"/>
                  <a:gd name="T12" fmla="*/ 936 w 1462"/>
                  <a:gd name="T13" fmla="*/ 441 h 1218"/>
                  <a:gd name="T14" fmla="*/ 844 w 1462"/>
                  <a:gd name="T15" fmla="*/ 494 h 1218"/>
                  <a:gd name="T16" fmla="*/ 844 w 1462"/>
                  <a:gd name="T17" fmla="*/ 599 h 1218"/>
                  <a:gd name="T18" fmla="*/ 936 w 1462"/>
                  <a:gd name="T19" fmla="*/ 651 h 1218"/>
                  <a:gd name="T20" fmla="*/ 1027 w 1462"/>
                  <a:gd name="T21" fmla="*/ 599 h 1218"/>
                  <a:gd name="T22" fmla="*/ 1041 w 1462"/>
                  <a:gd name="T23" fmla="*/ 547 h 1218"/>
                  <a:gd name="T24" fmla="*/ 988 w 1462"/>
                  <a:gd name="T25" fmla="*/ 455 h 1218"/>
                  <a:gd name="T26" fmla="*/ 766 w 1462"/>
                  <a:gd name="T27" fmla="*/ 446 h 1218"/>
                  <a:gd name="T28" fmla="*/ 812 w 1462"/>
                  <a:gd name="T29" fmla="*/ 434 h 1218"/>
                  <a:gd name="T30" fmla="*/ 857 w 1462"/>
                  <a:gd name="T31" fmla="*/ 355 h 1218"/>
                  <a:gd name="T32" fmla="*/ 812 w 1462"/>
                  <a:gd name="T33" fmla="*/ 277 h 1218"/>
                  <a:gd name="T34" fmla="*/ 722 w 1462"/>
                  <a:gd name="T35" fmla="*/ 277 h 1218"/>
                  <a:gd name="T36" fmla="*/ 677 w 1462"/>
                  <a:gd name="T37" fmla="*/ 355 h 1218"/>
                  <a:gd name="T38" fmla="*/ 689 w 1462"/>
                  <a:gd name="T39" fmla="*/ 400 h 1218"/>
                  <a:gd name="T40" fmla="*/ 766 w 1462"/>
                  <a:gd name="T41" fmla="*/ 445 h 1218"/>
                  <a:gd name="T42" fmla="*/ 1434 w 1462"/>
                  <a:gd name="T43" fmla="*/ 712 h 1218"/>
                  <a:gd name="T44" fmla="*/ 1374 w 1462"/>
                  <a:gd name="T45" fmla="*/ 712 h 1218"/>
                  <a:gd name="T46" fmla="*/ 1317 w 1462"/>
                  <a:gd name="T47" fmla="*/ 737 h 1218"/>
                  <a:gd name="T48" fmla="*/ 1288 w 1462"/>
                  <a:gd name="T49" fmla="*/ 687 h 1218"/>
                  <a:gd name="T50" fmla="*/ 1229 w 1462"/>
                  <a:gd name="T51" fmla="*/ 687 h 1218"/>
                  <a:gd name="T52" fmla="*/ 1204 w 1462"/>
                  <a:gd name="T53" fmla="*/ 676 h 1218"/>
                  <a:gd name="T54" fmla="*/ 1154 w 1462"/>
                  <a:gd name="T55" fmla="*/ 647 h 1218"/>
                  <a:gd name="T56" fmla="*/ 1062 w 1462"/>
                  <a:gd name="T57" fmla="*/ 691 h 1218"/>
                  <a:gd name="T58" fmla="*/ 1096 w 1462"/>
                  <a:gd name="T59" fmla="*/ 776 h 1218"/>
                  <a:gd name="T60" fmla="*/ 1082 w 1462"/>
                  <a:gd name="T61" fmla="*/ 828 h 1218"/>
                  <a:gd name="T62" fmla="*/ 1012 w 1462"/>
                  <a:gd name="T63" fmla="*/ 889 h 1218"/>
                  <a:gd name="T64" fmla="*/ 841 w 1462"/>
                  <a:gd name="T65" fmla="*/ 931 h 1218"/>
                  <a:gd name="T66" fmla="*/ 574 w 1462"/>
                  <a:gd name="T67" fmla="*/ 822 h 1218"/>
                  <a:gd name="T68" fmla="*/ 841 w 1462"/>
                  <a:gd name="T69" fmla="*/ 867 h 1218"/>
                  <a:gd name="T70" fmla="*/ 979 w 1462"/>
                  <a:gd name="T71" fmla="*/ 833 h 1218"/>
                  <a:gd name="T72" fmla="*/ 1025 w 1462"/>
                  <a:gd name="T73" fmla="*/ 796 h 1218"/>
                  <a:gd name="T74" fmla="*/ 1032 w 1462"/>
                  <a:gd name="T75" fmla="*/ 770 h 1218"/>
                  <a:gd name="T76" fmla="*/ 1006 w 1462"/>
                  <a:gd name="T77" fmla="*/ 726 h 1218"/>
                  <a:gd name="T78" fmla="*/ 910 w 1462"/>
                  <a:gd name="T79" fmla="*/ 725 h 1218"/>
                  <a:gd name="T80" fmla="*/ 380 w 1462"/>
                  <a:gd name="T81" fmla="*/ 567 h 1218"/>
                  <a:gd name="T82" fmla="*/ 0 w 1462"/>
                  <a:gd name="T83" fmla="*/ 1157 h 1218"/>
                  <a:gd name="T84" fmla="*/ 206 w 1462"/>
                  <a:gd name="T85" fmla="*/ 1143 h 1218"/>
                  <a:gd name="T86" fmla="*/ 704 w 1462"/>
                  <a:gd name="T87" fmla="*/ 1217 h 1218"/>
                  <a:gd name="T88" fmla="*/ 716 w 1462"/>
                  <a:gd name="T89" fmla="*/ 1217 h 1218"/>
                  <a:gd name="T90" fmla="*/ 729 w 1462"/>
                  <a:gd name="T91" fmla="*/ 1217 h 1218"/>
                  <a:gd name="T92" fmla="*/ 771 w 1462"/>
                  <a:gd name="T93" fmla="*/ 1199 h 1218"/>
                  <a:gd name="T94" fmla="*/ 1428 w 1462"/>
                  <a:gd name="T95" fmla="*/ 813 h 1218"/>
                  <a:gd name="T96" fmla="*/ 1453 w 1462"/>
                  <a:gd name="T97" fmla="*/ 790 h 1218"/>
                  <a:gd name="T98" fmla="*/ 1454 w 1462"/>
                  <a:gd name="T99" fmla="*/ 733 h 1218"/>
                  <a:gd name="T100" fmla="*/ 1434 w 1462"/>
                  <a:gd name="T101" fmla="*/ 712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62" h="1218">
                    <a:moveTo>
                      <a:pt x="844" y="53"/>
                    </a:moveTo>
                    <a:cubicBezTo>
                      <a:pt x="854" y="36"/>
                      <a:pt x="866" y="24"/>
                      <a:pt x="883" y="15"/>
                    </a:cubicBezTo>
                    <a:cubicBezTo>
                      <a:pt x="900" y="5"/>
                      <a:pt x="917" y="0"/>
                      <a:pt x="936" y="0"/>
                    </a:cubicBezTo>
                    <a:cubicBezTo>
                      <a:pt x="956" y="0"/>
                      <a:pt x="972" y="5"/>
                      <a:pt x="988" y="15"/>
                    </a:cubicBezTo>
                    <a:cubicBezTo>
                      <a:pt x="1005" y="24"/>
                      <a:pt x="1017" y="36"/>
                      <a:pt x="1027" y="53"/>
                    </a:cubicBezTo>
                    <a:cubicBezTo>
                      <a:pt x="1037" y="70"/>
                      <a:pt x="1041" y="87"/>
                      <a:pt x="1041" y="106"/>
                    </a:cubicBezTo>
                    <a:cubicBezTo>
                      <a:pt x="1041" y="125"/>
                      <a:pt x="1037" y="142"/>
                      <a:pt x="1027" y="159"/>
                    </a:cubicBezTo>
                    <a:cubicBezTo>
                      <a:pt x="1017" y="176"/>
                      <a:pt x="1005" y="187"/>
                      <a:pt x="988" y="197"/>
                    </a:cubicBezTo>
                    <a:cubicBezTo>
                      <a:pt x="972" y="206"/>
                      <a:pt x="956" y="212"/>
                      <a:pt x="936" y="212"/>
                    </a:cubicBezTo>
                    <a:cubicBezTo>
                      <a:pt x="917" y="212"/>
                      <a:pt x="900" y="206"/>
                      <a:pt x="883" y="197"/>
                    </a:cubicBezTo>
                    <a:cubicBezTo>
                      <a:pt x="866" y="187"/>
                      <a:pt x="854" y="176"/>
                      <a:pt x="844" y="159"/>
                    </a:cubicBezTo>
                    <a:cubicBezTo>
                      <a:pt x="835" y="142"/>
                      <a:pt x="830" y="125"/>
                      <a:pt x="830" y="106"/>
                    </a:cubicBezTo>
                    <a:cubicBezTo>
                      <a:pt x="830" y="87"/>
                      <a:pt x="835" y="70"/>
                      <a:pt x="844" y="53"/>
                    </a:cubicBezTo>
                    <a:close/>
                    <a:moveTo>
                      <a:pt x="936" y="441"/>
                    </a:moveTo>
                    <a:cubicBezTo>
                      <a:pt x="916" y="441"/>
                      <a:pt x="900" y="446"/>
                      <a:pt x="883" y="455"/>
                    </a:cubicBezTo>
                    <a:cubicBezTo>
                      <a:pt x="866" y="465"/>
                      <a:pt x="854" y="477"/>
                      <a:pt x="844" y="494"/>
                    </a:cubicBezTo>
                    <a:cubicBezTo>
                      <a:pt x="835" y="511"/>
                      <a:pt x="830" y="527"/>
                      <a:pt x="830" y="547"/>
                    </a:cubicBezTo>
                    <a:cubicBezTo>
                      <a:pt x="830" y="566"/>
                      <a:pt x="835" y="583"/>
                      <a:pt x="844" y="599"/>
                    </a:cubicBezTo>
                    <a:cubicBezTo>
                      <a:pt x="854" y="615"/>
                      <a:pt x="866" y="627"/>
                      <a:pt x="883" y="637"/>
                    </a:cubicBezTo>
                    <a:cubicBezTo>
                      <a:pt x="900" y="647"/>
                      <a:pt x="917" y="651"/>
                      <a:pt x="936" y="651"/>
                    </a:cubicBezTo>
                    <a:cubicBezTo>
                      <a:pt x="956" y="651"/>
                      <a:pt x="972" y="647"/>
                      <a:pt x="988" y="637"/>
                    </a:cubicBezTo>
                    <a:cubicBezTo>
                      <a:pt x="1005" y="627"/>
                      <a:pt x="1017" y="615"/>
                      <a:pt x="1027" y="599"/>
                    </a:cubicBezTo>
                    <a:cubicBezTo>
                      <a:pt x="1037" y="583"/>
                      <a:pt x="1041" y="566"/>
                      <a:pt x="1041" y="547"/>
                    </a:cubicBezTo>
                    <a:lnTo>
                      <a:pt x="1041" y="547"/>
                    </a:lnTo>
                    <a:cubicBezTo>
                      <a:pt x="1041" y="527"/>
                      <a:pt x="1037" y="511"/>
                      <a:pt x="1027" y="494"/>
                    </a:cubicBezTo>
                    <a:cubicBezTo>
                      <a:pt x="1017" y="477"/>
                      <a:pt x="1005" y="464"/>
                      <a:pt x="988" y="455"/>
                    </a:cubicBezTo>
                    <a:cubicBezTo>
                      <a:pt x="972" y="445"/>
                      <a:pt x="955" y="441"/>
                      <a:pt x="936" y="441"/>
                    </a:cubicBezTo>
                    <a:close/>
                    <a:moveTo>
                      <a:pt x="766" y="446"/>
                    </a:moveTo>
                    <a:lnTo>
                      <a:pt x="766" y="446"/>
                    </a:lnTo>
                    <a:cubicBezTo>
                      <a:pt x="783" y="446"/>
                      <a:pt x="798" y="442"/>
                      <a:pt x="812" y="434"/>
                    </a:cubicBezTo>
                    <a:cubicBezTo>
                      <a:pt x="827" y="425"/>
                      <a:pt x="837" y="415"/>
                      <a:pt x="845" y="401"/>
                    </a:cubicBezTo>
                    <a:cubicBezTo>
                      <a:pt x="854" y="386"/>
                      <a:pt x="857" y="371"/>
                      <a:pt x="857" y="355"/>
                    </a:cubicBezTo>
                    <a:cubicBezTo>
                      <a:pt x="857" y="338"/>
                      <a:pt x="854" y="324"/>
                      <a:pt x="845" y="310"/>
                    </a:cubicBezTo>
                    <a:cubicBezTo>
                      <a:pt x="837" y="295"/>
                      <a:pt x="827" y="285"/>
                      <a:pt x="812" y="277"/>
                    </a:cubicBezTo>
                    <a:cubicBezTo>
                      <a:pt x="798" y="269"/>
                      <a:pt x="783" y="265"/>
                      <a:pt x="766" y="265"/>
                    </a:cubicBezTo>
                    <a:cubicBezTo>
                      <a:pt x="750" y="265"/>
                      <a:pt x="736" y="269"/>
                      <a:pt x="722" y="277"/>
                    </a:cubicBezTo>
                    <a:cubicBezTo>
                      <a:pt x="707" y="285"/>
                      <a:pt x="697" y="295"/>
                      <a:pt x="689" y="310"/>
                    </a:cubicBezTo>
                    <a:cubicBezTo>
                      <a:pt x="681" y="324"/>
                      <a:pt x="677" y="339"/>
                      <a:pt x="677" y="355"/>
                    </a:cubicBezTo>
                    <a:cubicBezTo>
                      <a:pt x="677" y="356"/>
                      <a:pt x="677" y="355"/>
                      <a:pt x="677" y="356"/>
                    </a:cubicBezTo>
                    <a:cubicBezTo>
                      <a:pt x="677" y="372"/>
                      <a:pt x="681" y="386"/>
                      <a:pt x="689" y="400"/>
                    </a:cubicBezTo>
                    <a:cubicBezTo>
                      <a:pt x="697" y="415"/>
                      <a:pt x="708" y="425"/>
                      <a:pt x="722" y="433"/>
                    </a:cubicBezTo>
                    <a:cubicBezTo>
                      <a:pt x="735" y="442"/>
                      <a:pt x="749" y="445"/>
                      <a:pt x="766" y="445"/>
                    </a:cubicBezTo>
                    <a:cubicBezTo>
                      <a:pt x="766" y="445"/>
                      <a:pt x="766" y="445"/>
                      <a:pt x="766" y="446"/>
                    </a:cubicBezTo>
                    <a:close/>
                    <a:moveTo>
                      <a:pt x="1434" y="712"/>
                    </a:moveTo>
                    <a:cubicBezTo>
                      <a:pt x="1424" y="706"/>
                      <a:pt x="1415" y="704"/>
                      <a:pt x="1404" y="704"/>
                    </a:cubicBezTo>
                    <a:cubicBezTo>
                      <a:pt x="1393" y="704"/>
                      <a:pt x="1384" y="706"/>
                      <a:pt x="1374" y="712"/>
                    </a:cubicBezTo>
                    <a:cubicBezTo>
                      <a:pt x="1355" y="723"/>
                      <a:pt x="1336" y="734"/>
                      <a:pt x="1316" y="745"/>
                    </a:cubicBezTo>
                    <a:cubicBezTo>
                      <a:pt x="1317" y="742"/>
                      <a:pt x="1317" y="740"/>
                      <a:pt x="1317" y="737"/>
                    </a:cubicBezTo>
                    <a:cubicBezTo>
                      <a:pt x="1317" y="726"/>
                      <a:pt x="1315" y="718"/>
                      <a:pt x="1310" y="709"/>
                    </a:cubicBezTo>
                    <a:cubicBezTo>
                      <a:pt x="1305" y="700"/>
                      <a:pt x="1298" y="693"/>
                      <a:pt x="1288" y="687"/>
                    </a:cubicBezTo>
                    <a:cubicBezTo>
                      <a:pt x="1279" y="682"/>
                      <a:pt x="1270" y="680"/>
                      <a:pt x="1259" y="680"/>
                    </a:cubicBezTo>
                    <a:cubicBezTo>
                      <a:pt x="1248" y="680"/>
                      <a:pt x="1239" y="682"/>
                      <a:pt x="1229" y="687"/>
                    </a:cubicBezTo>
                    <a:cubicBezTo>
                      <a:pt x="1224" y="691"/>
                      <a:pt x="1218" y="694"/>
                      <a:pt x="1212" y="697"/>
                    </a:cubicBezTo>
                    <a:cubicBezTo>
                      <a:pt x="1211" y="690"/>
                      <a:pt x="1208" y="683"/>
                      <a:pt x="1204" y="676"/>
                    </a:cubicBezTo>
                    <a:cubicBezTo>
                      <a:pt x="1199" y="667"/>
                      <a:pt x="1192" y="661"/>
                      <a:pt x="1183" y="655"/>
                    </a:cubicBezTo>
                    <a:cubicBezTo>
                      <a:pt x="1174" y="650"/>
                      <a:pt x="1165" y="647"/>
                      <a:pt x="1154" y="647"/>
                    </a:cubicBezTo>
                    <a:cubicBezTo>
                      <a:pt x="1143" y="647"/>
                      <a:pt x="1135" y="649"/>
                      <a:pt x="1126" y="654"/>
                    </a:cubicBezTo>
                    <a:cubicBezTo>
                      <a:pt x="1105" y="667"/>
                      <a:pt x="1084" y="679"/>
                      <a:pt x="1062" y="691"/>
                    </a:cubicBezTo>
                    <a:cubicBezTo>
                      <a:pt x="1069" y="698"/>
                      <a:pt x="1075" y="706"/>
                      <a:pt x="1080" y="715"/>
                    </a:cubicBezTo>
                    <a:cubicBezTo>
                      <a:pt x="1091" y="734"/>
                      <a:pt x="1096" y="753"/>
                      <a:pt x="1096" y="776"/>
                    </a:cubicBezTo>
                    <a:cubicBezTo>
                      <a:pt x="1096" y="777"/>
                      <a:pt x="1096" y="777"/>
                      <a:pt x="1096" y="777"/>
                    </a:cubicBezTo>
                    <a:cubicBezTo>
                      <a:pt x="1096" y="796"/>
                      <a:pt x="1091" y="811"/>
                      <a:pt x="1082" y="828"/>
                    </a:cubicBezTo>
                    <a:cubicBezTo>
                      <a:pt x="1076" y="837"/>
                      <a:pt x="1070" y="845"/>
                      <a:pt x="1062" y="853"/>
                    </a:cubicBezTo>
                    <a:cubicBezTo>
                      <a:pt x="1046" y="867"/>
                      <a:pt x="1031" y="879"/>
                      <a:pt x="1012" y="889"/>
                    </a:cubicBezTo>
                    <a:cubicBezTo>
                      <a:pt x="961" y="918"/>
                      <a:pt x="912" y="931"/>
                      <a:pt x="853" y="931"/>
                    </a:cubicBezTo>
                    <a:cubicBezTo>
                      <a:pt x="849" y="931"/>
                      <a:pt x="845" y="931"/>
                      <a:pt x="841" y="931"/>
                    </a:cubicBezTo>
                    <a:cubicBezTo>
                      <a:pt x="736" y="925"/>
                      <a:pt x="650" y="900"/>
                      <a:pt x="558" y="850"/>
                    </a:cubicBezTo>
                    <a:cubicBezTo>
                      <a:pt x="563" y="841"/>
                      <a:pt x="568" y="832"/>
                      <a:pt x="574" y="822"/>
                    </a:cubicBezTo>
                    <a:cubicBezTo>
                      <a:pt x="579" y="813"/>
                      <a:pt x="584" y="804"/>
                      <a:pt x="589" y="794"/>
                    </a:cubicBezTo>
                    <a:cubicBezTo>
                      <a:pt x="671" y="838"/>
                      <a:pt x="748" y="861"/>
                      <a:pt x="841" y="867"/>
                    </a:cubicBezTo>
                    <a:cubicBezTo>
                      <a:pt x="845" y="867"/>
                      <a:pt x="849" y="867"/>
                      <a:pt x="854" y="867"/>
                    </a:cubicBezTo>
                    <a:cubicBezTo>
                      <a:pt x="900" y="867"/>
                      <a:pt x="939" y="856"/>
                      <a:pt x="979" y="833"/>
                    </a:cubicBezTo>
                    <a:cubicBezTo>
                      <a:pt x="993" y="825"/>
                      <a:pt x="1003" y="818"/>
                      <a:pt x="1015" y="808"/>
                    </a:cubicBezTo>
                    <a:cubicBezTo>
                      <a:pt x="1020" y="804"/>
                      <a:pt x="1023" y="801"/>
                      <a:pt x="1025" y="796"/>
                    </a:cubicBezTo>
                    <a:cubicBezTo>
                      <a:pt x="1029" y="790"/>
                      <a:pt x="1030" y="785"/>
                      <a:pt x="1031" y="779"/>
                    </a:cubicBezTo>
                    <a:cubicBezTo>
                      <a:pt x="1032" y="776"/>
                      <a:pt x="1032" y="773"/>
                      <a:pt x="1032" y="770"/>
                    </a:cubicBezTo>
                    <a:cubicBezTo>
                      <a:pt x="1032" y="761"/>
                      <a:pt x="1030" y="754"/>
                      <a:pt x="1025" y="745"/>
                    </a:cubicBezTo>
                    <a:cubicBezTo>
                      <a:pt x="1020" y="737"/>
                      <a:pt x="1015" y="731"/>
                      <a:pt x="1006" y="726"/>
                    </a:cubicBezTo>
                    <a:cubicBezTo>
                      <a:pt x="1001" y="723"/>
                      <a:pt x="996" y="721"/>
                      <a:pt x="989" y="720"/>
                    </a:cubicBezTo>
                    <a:cubicBezTo>
                      <a:pt x="962" y="723"/>
                      <a:pt x="938" y="725"/>
                      <a:pt x="910" y="725"/>
                    </a:cubicBezTo>
                    <a:cubicBezTo>
                      <a:pt x="874" y="725"/>
                      <a:pt x="843" y="722"/>
                      <a:pt x="807" y="716"/>
                    </a:cubicBezTo>
                    <a:cubicBezTo>
                      <a:pt x="681" y="689"/>
                      <a:pt x="517" y="567"/>
                      <a:pt x="380" y="567"/>
                    </a:cubicBezTo>
                    <a:cubicBezTo>
                      <a:pt x="243" y="567"/>
                      <a:pt x="126" y="658"/>
                      <a:pt x="0" y="703"/>
                    </a:cubicBezTo>
                    <a:cubicBezTo>
                      <a:pt x="0" y="855"/>
                      <a:pt x="0" y="1006"/>
                      <a:pt x="0" y="1157"/>
                    </a:cubicBezTo>
                    <a:cubicBezTo>
                      <a:pt x="18" y="1147"/>
                      <a:pt x="37" y="1137"/>
                      <a:pt x="56" y="1126"/>
                    </a:cubicBezTo>
                    <a:cubicBezTo>
                      <a:pt x="110" y="1093"/>
                      <a:pt x="94" y="1103"/>
                      <a:pt x="206" y="1143"/>
                    </a:cubicBezTo>
                    <a:cubicBezTo>
                      <a:pt x="318" y="1184"/>
                      <a:pt x="467" y="1163"/>
                      <a:pt x="512" y="1160"/>
                    </a:cubicBezTo>
                    <a:cubicBezTo>
                      <a:pt x="557" y="1158"/>
                      <a:pt x="652" y="1206"/>
                      <a:pt x="704" y="1217"/>
                    </a:cubicBezTo>
                    <a:cubicBezTo>
                      <a:pt x="705" y="1217"/>
                      <a:pt x="706" y="1217"/>
                      <a:pt x="707" y="1217"/>
                    </a:cubicBezTo>
                    <a:cubicBezTo>
                      <a:pt x="710" y="1217"/>
                      <a:pt x="713" y="1217"/>
                      <a:pt x="716" y="1217"/>
                    </a:cubicBezTo>
                    <a:cubicBezTo>
                      <a:pt x="719" y="1217"/>
                      <a:pt x="722" y="1217"/>
                      <a:pt x="725" y="1217"/>
                    </a:cubicBezTo>
                    <a:cubicBezTo>
                      <a:pt x="726" y="1217"/>
                      <a:pt x="727" y="1217"/>
                      <a:pt x="729" y="1217"/>
                    </a:cubicBezTo>
                    <a:cubicBezTo>
                      <a:pt x="740" y="1215"/>
                      <a:pt x="751" y="1212"/>
                      <a:pt x="762" y="1206"/>
                    </a:cubicBezTo>
                    <a:cubicBezTo>
                      <a:pt x="765" y="1204"/>
                      <a:pt x="768" y="1202"/>
                      <a:pt x="771" y="1199"/>
                    </a:cubicBezTo>
                    <a:cubicBezTo>
                      <a:pt x="832" y="1172"/>
                      <a:pt x="994" y="1098"/>
                      <a:pt x="1083" y="1046"/>
                    </a:cubicBezTo>
                    <a:cubicBezTo>
                      <a:pt x="1230" y="960"/>
                      <a:pt x="1313" y="891"/>
                      <a:pt x="1428" y="813"/>
                    </a:cubicBezTo>
                    <a:cubicBezTo>
                      <a:pt x="1429" y="812"/>
                      <a:pt x="1430" y="812"/>
                      <a:pt x="1431" y="811"/>
                    </a:cubicBezTo>
                    <a:cubicBezTo>
                      <a:pt x="1440" y="806"/>
                      <a:pt x="1448" y="800"/>
                      <a:pt x="1453" y="790"/>
                    </a:cubicBezTo>
                    <a:cubicBezTo>
                      <a:pt x="1459" y="781"/>
                      <a:pt x="1461" y="771"/>
                      <a:pt x="1461" y="760"/>
                    </a:cubicBezTo>
                    <a:cubicBezTo>
                      <a:pt x="1461" y="750"/>
                      <a:pt x="1458" y="741"/>
                      <a:pt x="1454" y="733"/>
                    </a:cubicBezTo>
                    <a:cubicBezTo>
                      <a:pt x="1455" y="733"/>
                      <a:pt x="1455" y="733"/>
                      <a:pt x="1455" y="733"/>
                    </a:cubicBezTo>
                    <a:cubicBezTo>
                      <a:pt x="1450" y="724"/>
                      <a:pt x="1443" y="717"/>
                      <a:pt x="1434" y="71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377">
                  <a:defRPr/>
                </a:pPr>
                <a:endParaRPr lang="en-US" dirty="0">
                  <a:solidFill>
                    <a:srgbClr val="000000"/>
                  </a:solidFill>
                  <a:latin typeface="Arial" panose="020B0604020202020204"/>
                  <a:cs typeface="Arial"/>
                  <a:sym typeface="Arial"/>
                  <a:rtl val="0"/>
                </a:endParaRPr>
              </a:p>
            </p:txBody>
          </p:sp>
        </p:grpSp>
      </p:grpSp>
      <p:grpSp>
        <p:nvGrpSpPr>
          <p:cNvPr id="4" name="Group 3">
            <a:extLst>
              <a:ext uri="{FF2B5EF4-FFF2-40B4-BE49-F238E27FC236}">
                <a16:creationId xmlns:a16="http://schemas.microsoft.com/office/drawing/2014/main" id="{954C0374-44B4-4620-88EC-79BC4B5D4F56}"/>
              </a:ext>
            </a:extLst>
          </p:cNvPr>
          <p:cNvGrpSpPr/>
          <p:nvPr/>
        </p:nvGrpSpPr>
        <p:grpSpPr>
          <a:xfrm>
            <a:off x="5509162" y="4451491"/>
            <a:ext cx="714619" cy="714619"/>
            <a:chOff x="3985161" y="4451490"/>
            <a:chExt cx="714619" cy="714619"/>
          </a:xfrm>
        </p:grpSpPr>
        <p:sp>
          <p:nvSpPr>
            <p:cNvPr id="17" name="Oval 16">
              <a:extLst>
                <a:ext uri="{FF2B5EF4-FFF2-40B4-BE49-F238E27FC236}">
                  <a16:creationId xmlns:a16="http://schemas.microsoft.com/office/drawing/2014/main" id="{5927A250-033D-4BA9-94C6-9DDBF085B5C0}"/>
                </a:ext>
              </a:extLst>
            </p:cNvPr>
            <p:cNvSpPr/>
            <p:nvPr/>
          </p:nvSpPr>
          <p:spPr>
            <a:xfrm>
              <a:off x="3985161" y="4451490"/>
              <a:ext cx="714619" cy="71461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a:sym typeface="Arial"/>
                <a:rtl val="0"/>
              </a:endParaRPr>
            </a:p>
          </p:txBody>
        </p:sp>
        <p:grpSp>
          <p:nvGrpSpPr>
            <p:cNvPr id="48" name="Group 15">
              <a:extLst>
                <a:ext uri="{FF2B5EF4-FFF2-40B4-BE49-F238E27FC236}">
                  <a16:creationId xmlns:a16="http://schemas.microsoft.com/office/drawing/2014/main" id="{EDEF1854-17F5-4FFE-B7F0-0D9A52123339}"/>
                </a:ext>
              </a:extLst>
            </p:cNvPr>
            <p:cNvGrpSpPr>
              <a:grpSpLocks/>
            </p:cNvGrpSpPr>
            <p:nvPr/>
          </p:nvGrpSpPr>
          <p:grpSpPr bwMode="auto">
            <a:xfrm>
              <a:off x="4137358" y="4670612"/>
              <a:ext cx="410224" cy="276374"/>
              <a:chOff x="2147" y="1022"/>
              <a:chExt cx="331" cy="223"/>
            </a:xfrm>
            <a:solidFill>
              <a:schemeClr val="bg1"/>
            </a:solidFill>
          </p:grpSpPr>
          <p:sp>
            <p:nvSpPr>
              <p:cNvPr id="56" name="Freeform 16">
                <a:extLst>
                  <a:ext uri="{FF2B5EF4-FFF2-40B4-BE49-F238E27FC236}">
                    <a16:creationId xmlns:a16="http://schemas.microsoft.com/office/drawing/2014/main" id="{AA41DAF6-BC33-4C00-946D-A65445C0807B}"/>
                  </a:ext>
                </a:extLst>
              </p:cNvPr>
              <p:cNvSpPr>
                <a:spLocks noChangeArrowheads="1"/>
              </p:cNvSpPr>
              <p:nvPr/>
            </p:nvSpPr>
            <p:spPr bwMode="auto">
              <a:xfrm>
                <a:off x="2147" y="1022"/>
                <a:ext cx="331" cy="224"/>
              </a:xfrm>
              <a:custGeom>
                <a:avLst/>
                <a:gdLst>
                  <a:gd name="T0" fmla="*/ 129 w 1464"/>
                  <a:gd name="T1" fmla="*/ 0 h 990"/>
                  <a:gd name="T2" fmla="*/ 17 w 1464"/>
                  <a:gd name="T3" fmla="*/ 64 h 990"/>
                  <a:gd name="T4" fmla="*/ 0 w 1464"/>
                  <a:gd name="T5" fmla="*/ 860 h 990"/>
                  <a:gd name="T6" fmla="*/ 64 w 1464"/>
                  <a:gd name="T7" fmla="*/ 972 h 990"/>
                  <a:gd name="T8" fmla="*/ 1334 w 1464"/>
                  <a:gd name="T9" fmla="*/ 989 h 990"/>
                  <a:gd name="T10" fmla="*/ 1446 w 1464"/>
                  <a:gd name="T11" fmla="*/ 925 h 990"/>
                  <a:gd name="T12" fmla="*/ 1463 w 1464"/>
                  <a:gd name="T13" fmla="*/ 129 h 990"/>
                  <a:gd name="T14" fmla="*/ 1399 w 1464"/>
                  <a:gd name="T15" fmla="*/ 17 h 990"/>
                  <a:gd name="T16" fmla="*/ 385 w 1464"/>
                  <a:gd name="T17" fmla="*/ 774 h 990"/>
                  <a:gd name="T18" fmla="*/ 167 w 1464"/>
                  <a:gd name="T19" fmla="*/ 731 h 990"/>
                  <a:gd name="T20" fmla="*/ 385 w 1464"/>
                  <a:gd name="T21" fmla="*/ 774 h 990"/>
                  <a:gd name="T22" fmla="*/ 471 w 1464"/>
                  <a:gd name="T23" fmla="*/ 774 h 990"/>
                  <a:gd name="T24" fmla="*/ 689 w 1464"/>
                  <a:gd name="T25" fmla="*/ 731 h 990"/>
                  <a:gd name="T26" fmla="*/ 992 w 1464"/>
                  <a:gd name="T27" fmla="*/ 774 h 990"/>
                  <a:gd name="T28" fmla="*/ 774 w 1464"/>
                  <a:gd name="T29" fmla="*/ 731 h 990"/>
                  <a:gd name="T30" fmla="*/ 992 w 1464"/>
                  <a:gd name="T31" fmla="*/ 774 h 990"/>
                  <a:gd name="T32" fmla="*/ 894 w 1464"/>
                  <a:gd name="T33" fmla="*/ 456 h 990"/>
                  <a:gd name="T34" fmla="*/ 828 w 1464"/>
                  <a:gd name="T35" fmla="*/ 343 h 990"/>
                  <a:gd name="T36" fmla="*/ 894 w 1464"/>
                  <a:gd name="T37" fmla="*/ 230 h 990"/>
                  <a:gd name="T38" fmla="*/ 1016 w 1464"/>
                  <a:gd name="T39" fmla="*/ 226 h 990"/>
                  <a:gd name="T40" fmla="*/ 970 w 1464"/>
                  <a:gd name="T41" fmla="*/ 343 h 990"/>
                  <a:gd name="T42" fmla="*/ 1016 w 1464"/>
                  <a:gd name="T43" fmla="*/ 460 h 990"/>
                  <a:gd name="T44" fmla="*/ 959 w 1464"/>
                  <a:gd name="T45" fmla="*/ 472 h 990"/>
                  <a:gd name="T46" fmla="*/ 1013 w 1464"/>
                  <a:gd name="T47" fmla="*/ 344 h 990"/>
                  <a:gd name="T48" fmla="*/ 1078 w 1464"/>
                  <a:gd name="T49" fmla="*/ 232 h 990"/>
                  <a:gd name="T50" fmla="*/ 1207 w 1464"/>
                  <a:gd name="T51" fmla="*/ 232 h 990"/>
                  <a:gd name="T52" fmla="*/ 1272 w 1464"/>
                  <a:gd name="T53" fmla="*/ 344 h 990"/>
                  <a:gd name="T54" fmla="*/ 1207 w 1464"/>
                  <a:gd name="T55" fmla="*/ 456 h 990"/>
                  <a:gd name="T56" fmla="*/ 1142 w 1464"/>
                  <a:gd name="T57" fmla="*/ 473 h 990"/>
                  <a:gd name="T58" fmla="*/ 1030 w 1464"/>
                  <a:gd name="T59" fmla="*/ 409 h 990"/>
                  <a:gd name="T60" fmla="*/ 1013 w 1464"/>
                  <a:gd name="T61" fmla="*/ 341 h 990"/>
                  <a:gd name="T62" fmla="*/ 1296 w 1464"/>
                  <a:gd name="T63" fmla="*/ 774 h 990"/>
                  <a:gd name="T64" fmla="*/ 1078 w 1464"/>
                  <a:gd name="T65" fmla="*/ 731 h 990"/>
                  <a:gd name="T66" fmla="*/ 1296 w 1464"/>
                  <a:gd name="T67" fmla="*/ 774 h 9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4" h="990">
                    <a:moveTo>
                      <a:pt x="1334" y="0"/>
                    </a:moveTo>
                    <a:cubicBezTo>
                      <a:pt x="932" y="0"/>
                      <a:pt x="531" y="0"/>
                      <a:pt x="129" y="0"/>
                    </a:cubicBezTo>
                    <a:cubicBezTo>
                      <a:pt x="105" y="0"/>
                      <a:pt x="84" y="5"/>
                      <a:pt x="64" y="17"/>
                    </a:cubicBezTo>
                    <a:cubicBezTo>
                      <a:pt x="43" y="29"/>
                      <a:pt x="29" y="43"/>
                      <a:pt x="17" y="64"/>
                    </a:cubicBezTo>
                    <a:cubicBezTo>
                      <a:pt x="5" y="84"/>
                      <a:pt x="0" y="105"/>
                      <a:pt x="0" y="129"/>
                    </a:cubicBezTo>
                    <a:cubicBezTo>
                      <a:pt x="0" y="373"/>
                      <a:pt x="0" y="616"/>
                      <a:pt x="0" y="860"/>
                    </a:cubicBezTo>
                    <a:cubicBezTo>
                      <a:pt x="0" y="884"/>
                      <a:pt x="5" y="905"/>
                      <a:pt x="17" y="925"/>
                    </a:cubicBezTo>
                    <a:cubicBezTo>
                      <a:pt x="29" y="946"/>
                      <a:pt x="43" y="960"/>
                      <a:pt x="64" y="972"/>
                    </a:cubicBezTo>
                    <a:cubicBezTo>
                      <a:pt x="84" y="984"/>
                      <a:pt x="105" y="989"/>
                      <a:pt x="129" y="989"/>
                    </a:cubicBezTo>
                    <a:cubicBezTo>
                      <a:pt x="531" y="989"/>
                      <a:pt x="932" y="989"/>
                      <a:pt x="1334" y="989"/>
                    </a:cubicBezTo>
                    <a:cubicBezTo>
                      <a:pt x="1358" y="989"/>
                      <a:pt x="1379" y="984"/>
                      <a:pt x="1399" y="972"/>
                    </a:cubicBezTo>
                    <a:cubicBezTo>
                      <a:pt x="1420" y="960"/>
                      <a:pt x="1434" y="946"/>
                      <a:pt x="1446" y="925"/>
                    </a:cubicBezTo>
                    <a:cubicBezTo>
                      <a:pt x="1458" y="905"/>
                      <a:pt x="1463" y="884"/>
                      <a:pt x="1463" y="860"/>
                    </a:cubicBezTo>
                    <a:cubicBezTo>
                      <a:pt x="1463" y="616"/>
                      <a:pt x="1463" y="373"/>
                      <a:pt x="1463" y="129"/>
                    </a:cubicBezTo>
                    <a:cubicBezTo>
                      <a:pt x="1463" y="105"/>
                      <a:pt x="1458" y="84"/>
                      <a:pt x="1446" y="64"/>
                    </a:cubicBezTo>
                    <a:cubicBezTo>
                      <a:pt x="1434" y="43"/>
                      <a:pt x="1420" y="29"/>
                      <a:pt x="1399" y="17"/>
                    </a:cubicBezTo>
                    <a:cubicBezTo>
                      <a:pt x="1379" y="5"/>
                      <a:pt x="1358" y="0"/>
                      <a:pt x="1334" y="0"/>
                    </a:cubicBezTo>
                    <a:close/>
                    <a:moveTo>
                      <a:pt x="385" y="774"/>
                    </a:moveTo>
                    <a:cubicBezTo>
                      <a:pt x="312" y="774"/>
                      <a:pt x="239" y="774"/>
                      <a:pt x="167" y="774"/>
                    </a:cubicBezTo>
                    <a:cubicBezTo>
                      <a:pt x="167" y="760"/>
                      <a:pt x="167" y="746"/>
                      <a:pt x="167" y="731"/>
                    </a:cubicBezTo>
                    <a:cubicBezTo>
                      <a:pt x="239" y="731"/>
                      <a:pt x="312" y="731"/>
                      <a:pt x="385" y="731"/>
                    </a:cubicBezTo>
                    <a:cubicBezTo>
                      <a:pt x="385" y="746"/>
                      <a:pt x="385" y="760"/>
                      <a:pt x="385" y="774"/>
                    </a:cubicBezTo>
                    <a:close/>
                    <a:moveTo>
                      <a:pt x="689" y="774"/>
                    </a:moveTo>
                    <a:cubicBezTo>
                      <a:pt x="616" y="774"/>
                      <a:pt x="543" y="774"/>
                      <a:pt x="471" y="774"/>
                    </a:cubicBezTo>
                    <a:cubicBezTo>
                      <a:pt x="471" y="760"/>
                      <a:pt x="471" y="746"/>
                      <a:pt x="471" y="731"/>
                    </a:cubicBezTo>
                    <a:cubicBezTo>
                      <a:pt x="543" y="731"/>
                      <a:pt x="616" y="731"/>
                      <a:pt x="689" y="731"/>
                    </a:cubicBezTo>
                    <a:cubicBezTo>
                      <a:pt x="689" y="746"/>
                      <a:pt x="689" y="760"/>
                      <a:pt x="689" y="774"/>
                    </a:cubicBezTo>
                    <a:close/>
                    <a:moveTo>
                      <a:pt x="992" y="774"/>
                    </a:moveTo>
                    <a:cubicBezTo>
                      <a:pt x="920" y="774"/>
                      <a:pt x="847" y="774"/>
                      <a:pt x="774" y="774"/>
                    </a:cubicBezTo>
                    <a:cubicBezTo>
                      <a:pt x="774" y="760"/>
                      <a:pt x="774" y="746"/>
                      <a:pt x="774" y="731"/>
                    </a:cubicBezTo>
                    <a:cubicBezTo>
                      <a:pt x="847" y="731"/>
                      <a:pt x="920" y="731"/>
                      <a:pt x="992" y="731"/>
                    </a:cubicBezTo>
                    <a:cubicBezTo>
                      <a:pt x="992" y="746"/>
                      <a:pt x="992" y="760"/>
                      <a:pt x="992" y="774"/>
                    </a:cubicBezTo>
                    <a:close/>
                    <a:moveTo>
                      <a:pt x="959" y="473"/>
                    </a:moveTo>
                    <a:cubicBezTo>
                      <a:pt x="935" y="473"/>
                      <a:pt x="915" y="468"/>
                      <a:pt x="894" y="456"/>
                    </a:cubicBezTo>
                    <a:cubicBezTo>
                      <a:pt x="874" y="444"/>
                      <a:pt x="858" y="429"/>
                      <a:pt x="846" y="408"/>
                    </a:cubicBezTo>
                    <a:cubicBezTo>
                      <a:pt x="834" y="387"/>
                      <a:pt x="828" y="367"/>
                      <a:pt x="828" y="343"/>
                    </a:cubicBezTo>
                    <a:cubicBezTo>
                      <a:pt x="828" y="319"/>
                      <a:pt x="834" y="297"/>
                      <a:pt x="846" y="277"/>
                    </a:cubicBezTo>
                    <a:cubicBezTo>
                      <a:pt x="858" y="256"/>
                      <a:pt x="874" y="242"/>
                      <a:pt x="894" y="230"/>
                    </a:cubicBezTo>
                    <a:cubicBezTo>
                      <a:pt x="915" y="217"/>
                      <a:pt x="935" y="212"/>
                      <a:pt x="959" y="212"/>
                    </a:cubicBezTo>
                    <a:cubicBezTo>
                      <a:pt x="980" y="212"/>
                      <a:pt x="997" y="216"/>
                      <a:pt x="1016" y="226"/>
                    </a:cubicBezTo>
                    <a:cubicBezTo>
                      <a:pt x="1007" y="236"/>
                      <a:pt x="1000" y="244"/>
                      <a:pt x="993" y="257"/>
                    </a:cubicBezTo>
                    <a:cubicBezTo>
                      <a:pt x="978" y="283"/>
                      <a:pt x="970" y="311"/>
                      <a:pt x="970" y="343"/>
                    </a:cubicBezTo>
                    <a:cubicBezTo>
                      <a:pt x="970" y="374"/>
                      <a:pt x="978" y="401"/>
                      <a:pt x="993" y="429"/>
                    </a:cubicBezTo>
                    <a:cubicBezTo>
                      <a:pt x="1000" y="441"/>
                      <a:pt x="1007" y="450"/>
                      <a:pt x="1016" y="460"/>
                    </a:cubicBezTo>
                    <a:cubicBezTo>
                      <a:pt x="998" y="468"/>
                      <a:pt x="981" y="472"/>
                      <a:pt x="962" y="472"/>
                    </a:cubicBezTo>
                    <a:cubicBezTo>
                      <a:pt x="961" y="472"/>
                      <a:pt x="960" y="472"/>
                      <a:pt x="959" y="472"/>
                    </a:cubicBezTo>
                    <a:cubicBezTo>
                      <a:pt x="959" y="472"/>
                      <a:pt x="959" y="472"/>
                      <a:pt x="959" y="473"/>
                    </a:cubicBezTo>
                    <a:close/>
                    <a:moveTo>
                      <a:pt x="1013" y="344"/>
                    </a:moveTo>
                    <a:cubicBezTo>
                      <a:pt x="1013" y="320"/>
                      <a:pt x="1019" y="300"/>
                      <a:pt x="1030" y="280"/>
                    </a:cubicBezTo>
                    <a:cubicBezTo>
                      <a:pt x="1042" y="259"/>
                      <a:pt x="1058" y="244"/>
                      <a:pt x="1078" y="232"/>
                    </a:cubicBezTo>
                    <a:cubicBezTo>
                      <a:pt x="1099" y="220"/>
                      <a:pt x="1119" y="215"/>
                      <a:pt x="1142" y="215"/>
                    </a:cubicBezTo>
                    <a:cubicBezTo>
                      <a:pt x="1166" y="215"/>
                      <a:pt x="1186" y="220"/>
                      <a:pt x="1207" y="232"/>
                    </a:cubicBezTo>
                    <a:cubicBezTo>
                      <a:pt x="1228" y="244"/>
                      <a:pt x="1242" y="259"/>
                      <a:pt x="1254" y="280"/>
                    </a:cubicBezTo>
                    <a:cubicBezTo>
                      <a:pt x="1266" y="300"/>
                      <a:pt x="1272" y="320"/>
                      <a:pt x="1272" y="344"/>
                    </a:cubicBezTo>
                    <a:cubicBezTo>
                      <a:pt x="1272" y="368"/>
                      <a:pt x="1266" y="388"/>
                      <a:pt x="1254" y="409"/>
                    </a:cubicBezTo>
                    <a:cubicBezTo>
                      <a:pt x="1242" y="429"/>
                      <a:pt x="1228" y="444"/>
                      <a:pt x="1207" y="456"/>
                    </a:cubicBezTo>
                    <a:cubicBezTo>
                      <a:pt x="1186" y="468"/>
                      <a:pt x="1166" y="473"/>
                      <a:pt x="1142" y="473"/>
                    </a:cubicBezTo>
                    <a:lnTo>
                      <a:pt x="1142" y="473"/>
                    </a:lnTo>
                    <a:cubicBezTo>
                      <a:pt x="1119" y="473"/>
                      <a:pt x="1099" y="468"/>
                      <a:pt x="1078" y="456"/>
                    </a:cubicBezTo>
                    <a:cubicBezTo>
                      <a:pt x="1058" y="444"/>
                      <a:pt x="1042" y="429"/>
                      <a:pt x="1030" y="409"/>
                    </a:cubicBezTo>
                    <a:cubicBezTo>
                      <a:pt x="1019" y="388"/>
                      <a:pt x="1013" y="368"/>
                      <a:pt x="1013" y="344"/>
                    </a:cubicBezTo>
                    <a:cubicBezTo>
                      <a:pt x="1013" y="343"/>
                      <a:pt x="1013" y="342"/>
                      <a:pt x="1013" y="341"/>
                    </a:cubicBezTo>
                    <a:cubicBezTo>
                      <a:pt x="1013" y="342"/>
                      <a:pt x="1013" y="343"/>
                      <a:pt x="1013" y="344"/>
                    </a:cubicBezTo>
                    <a:close/>
                    <a:moveTo>
                      <a:pt x="1296" y="774"/>
                    </a:moveTo>
                    <a:cubicBezTo>
                      <a:pt x="1224" y="774"/>
                      <a:pt x="1151" y="774"/>
                      <a:pt x="1078" y="774"/>
                    </a:cubicBezTo>
                    <a:cubicBezTo>
                      <a:pt x="1078" y="760"/>
                      <a:pt x="1078" y="746"/>
                      <a:pt x="1078" y="731"/>
                    </a:cubicBezTo>
                    <a:cubicBezTo>
                      <a:pt x="1151" y="731"/>
                      <a:pt x="1224" y="731"/>
                      <a:pt x="1296" y="731"/>
                    </a:cubicBezTo>
                    <a:cubicBezTo>
                      <a:pt x="1296" y="746"/>
                      <a:pt x="1296" y="760"/>
                      <a:pt x="1296" y="774"/>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377">
                  <a:defRPr/>
                </a:pPr>
                <a:endParaRPr lang="en-US" dirty="0">
                  <a:solidFill>
                    <a:srgbClr val="000000"/>
                  </a:solidFill>
                  <a:latin typeface="Arial" panose="020B0604020202020204"/>
                  <a:cs typeface="Arial"/>
                  <a:sym typeface="Arial"/>
                  <a:rtl val="0"/>
                </a:endParaRPr>
              </a:p>
            </p:txBody>
          </p:sp>
        </p:grpSp>
      </p:grpSp>
      <p:sp>
        <p:nvSpPr>
          <p:cNvPr id="22" name="Slide Number Placeholder 1">
            <a:extLst>
              <a:ext uri="{FF2B5EF4-FFF2-40B4-BE49-F238E27FC236}">
                <a16:creationId xmlns:a16="http://schemas.microsoft.com/office/drawing/2014/main" id="{196C7A17-5F20-4313-857A-F3F7DD7F83AE}"/>
              </a:ext>
            </a:extLst>
          </p:cNvPr>
          <p:cNvSpPr>
            <a:spLocks noGrp="1"/>
          </p:cNvSpPr>
          <p:nvPr>
            <p:ph type="sldNum" sz="quarter" idx="12"/>
          </p:nvPr>
        </p:nvSpPr>
        <p:spPr>
          <a:xfrm>
            <a:off x="10993800" y="6452600"/>
            <a:ext cx="360000" cy="180000"/>
          </a:xfrm>
        </p:spPr>
        <p:txBody>
          <a:bodyPr/>
          <a:lstStyle/>
          <a:p>
            <a:pPr marL="0" marR="0" lvl="0" indent="0" algn="r" defTabSz="914377" rtl="0" eaLnBrk="1" fontAlgn="auto" latinLnBrk="0" hangingPunct="1">
              <a:lnSpc>
                <a:spcPct val="100000"/>
              </a:lnSpc>
              <a:spcBef>
                <a:spcPts val="0"/>
              </a:spcBef>
              <a:spcAft>
                <a:spcPts val="0"/>
              </a:spcAft>
              <a:buClrTx/>
              <a:buSzTx/>
              <a:buFontTx/>
              <a:buNone/>
              <a:tabLst/>
              <a:defRPr/>
            </a:pPr>
            <a:fld id="{91A3DCE2-E36A-4DAF-8138-826A1A02854A}" type="slidenum">
              <a:rPr kumimoji="0" lang="en-US" sz="800" b="1" i="0" u="none" strike="noStrike" kern="1200" cap="none" spc="0" normalizeH="0" baseline="0" noProof="0">
                <a:ln>
                  <a:noFill/>
                </a:ln>
                <a:solidFill>
                  <a:srgbClr val="000000">
                    <a:alpha val="75000"/>
                  </a:srgbClr>
                </a:solidFill>
                <a:effectLst/>
                <a:uLnTx/>
                <a:uFillTx/>
                <a:latin typeface="Arial" charset="0"/>
                <a:cs typeface="Arial" charset="0"/>
              </a:rPr>
              <a:pPr marL="0" marR="0" lvl="0" indent="0" algn="r" defTabSz="914377" rtl="0" eaLnBrk="1" fontAlgn="auto" latinLnBrk="0" hangingPunct="1">
                <a:lnSpc>
                  <a:spcPct val="100000"/>
                </a:lnSpc>
                <a:spcBef>
                  <a:spcPts val="0"/>
                </a:spcBef>
                <a:spcAft>
                  <a:spcPts val="0"/>
                </a:spcAft>
                <a:buClrTx/>
                <a:buSzTx/>
                <a:buFontTx/>
                <a:buNone/>
                <a:tabLst/>
                <a:defRPr/>
              </a:pPr>
              <a:t>27</a:t>
            </a:fld>
            <a:endParaRPr kumimoji="0" lang="en-US" sz="800" b="1" i="0" u="none" strike="noStrike" kern="1200" cap="none" spc="0" normalizeH="0" baseline="0" noProof="0" dirty="0">
              <a:ln>
                <a:noFill/>
              </a:ln>
              <a:solidFill>
                <a:srgbClr val="000000">
                  <a:alpha val="75000"/>
                </a:srgbClr>
              </a:solidFill>
              <a:effectLst/>
              <a:uLnTx/>
              <a:uFillTx/>
              <a:latin typeface="Arial" charset="0"/>
              <a:cs typeface="Arial" charset="0"/>
            </a:endParaRPr>
          </a:p>
        </p:txBody>
      </p:sp>
      <p:sp>
        <p:nvSpPr>
          <p:cNvPr id="23" name="Fußzeilenplatzhalter 1">
            <a:extLst>
              <a:ext uri="{FF2B5EF4-FFF2-40B4-BE49-F238E27FC236}">
                <a16:creationId xmlns:a16="http://schemas.microsoft.com/office/drawing/2014/main" id="{1E91D148-E09E-4554-AA9B-6023509D4C1E}"/>
              </a:ext>
            </a:extLst>
          </p:cNvPr>
          <p:cNvSpPr>
            <a:spLocks noGrp="1"/>
          </p:cNvSpPr>
          <p:nvPr>
            <p:ph type="ftr" sz="quarter" idx="11"/>
          </p:nvPr>
        </p:nvSpPr>
        <p:spPr>
          <a:xfrm>
            <a:off x="4369200" y="6452600"/>
            <a:ext cx="6624600" cy="180000"/>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all" spc="0" normalizeH="0" baseline="0" noProof="0" dirty="0">
                <a:ln>
                  <a:noFill/>
                </a:ln>
                <a:solidFill>
                  <a:srgbClr val="000000">
                    <a:alpha val="50000"/>
                  </a:srgbClr>
                </a:solidFill>
                <a:effectLst/>
                <a:uLnTx/>
                <a:uFillTx/>
                <a:latin typeface="Arial" charset="0"/>
                <a:cs typeface="Arial" charset="0"/>
              </a:rPr>
              <a:t>Confidential</a:t>
            </a:r>
          </a:p>
        </p:txBody>
      </p:sp>
    </p:spTree>
    <p:extLst>
      <p:ext uri="{BB962C8B-B14F-4D97-AF65-F5344CB8AC3E}">
        <p14:creationId xmlns:p14="http://schemas.microsoft.com/office/powerpoint/2010/main" val="1107803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E69BFDFC-39E1-4DE8-9680-4105C1A48B46}"/>
              </a:ext>
            </a:extLst>
          </p:cNvPr>
          <p:cNvSpPr/>
          <p:nvPr/>
        </p:nvSpPr>
        <p:spPr>
          <a:xfrm>
            <a:off x="7643948" y="2623084"/>
            <a:ext cx="3709851" cy="366341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33" name="Line 3">
            <a:extLst>
              <a:ext uri="{FF2B5EF4-FFF2-40B4-BE49-F238E27FC236}">
                <a16:creationId xmlns:a16="http://schemas.microsoft.com/office/drawing/2014/main" id="{264EA3BF-8808-4E85-9F28-F18BB56E8D69}"/>
              </a:ext>
            </a:extLst>
          </p:cNvPr>
          <p:cNvSpPr>
            <a:spLocks noChangeShapeType="1"/>
          </p:cNvSpPr>
          <p:nvPr/>
        </p:nvSpPr>
        <p:spPr bwMode="auto">
          <a:xfrm flipH="1">
            <a:off x="1865755" y="3328065"/>
            <a:ext cx="461556"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32" name="Line 3">
            <a:extLst>
              <a:ext uri="{FF2B5EF4-FFF2-40B4-BE49-F238E27FC236}">
                <a16:creationId xmlns:a16="http://schemas.microsoft.com/office/drawing/2014/main" id="{4651C795-8C1E-47AE-95F4-A75AA022B5D5}"/>
              </a:ext>
            </a:extLst>
          </p:cNvPr>
          <p:cNvSpPr>
            <a:spLocks noChangeShapeType="1"/>
          </p:cNvSpPr>
          <p:nvPr/>
        </p:nvSpPr>
        <p:spPr bwMode="auto">
          <a:xfrm flipH="1">
            <a:off x="2277081" y="3328065"/>
            <a:ext cx="283979" cy="0"/>
          </a:xfrm>
          <a:prstGeom prst="line">
            <a:avLst/>
          </a:prstGeom>
          <a:ln w="12700">
            <a:solidFill>
              <a:schemeClr val="bg1">
                <a:lumMod val="7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29" name="Rectangle 28">
            <a:extLst>
              <a:ext uri="{FF2B5EF4-FFF2-40B4-BE49-F238E27FC236}">
                <a16:creationId xmlns:a16="http://schemas.microsoft.com/office/drawing/2014/main" id="{33148758-7A70-4DEA-8D86-CF7885F095C8}"/>
              </a:ext>
            </a:extLst>
          </p:cNvPr>
          <p:cNvSpPr/>
          <p:nvPr/>
        </p:nvSpPr>
        <p:spPr>
          <a:xfrm>
            <a:off x="3882173" y="1609725"/>
            <a:ext cx="3625051" cy="4676775"/>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solidFill>
                <a:schemeClr val="bg1"/>
              </a:solidFill>
            </a:endParaRPr>
          </a:p>
        </p:txBody>
      </p:sp>
      <p:sp>
        <p:nvSpPr>
          <p:cNvPr id="7" name="Rectangle 6">
            <a:extLst>
              <a:ext uri="{FF2B5EF4-FFF2-40B4-BE49-F238E27FC236}">
                <a16:creationId xmlns:a16="http://schemas.microsoft.com/office/drawing/2014/main" id="{7DAEDE32-08A9-424B-8086-09D120F903DB}"/>
              </a:ext>
            </a:extLst>
          </p:cNvPr>
          <p:cNvSpPr/>
          <p:nvPr/>
        </p:nvSpPr>
        <p:spPr>
          <a:xfrm>
            <a:off x="5292210" y="4479283"/>
            <a:ext cx="242374" cy="369332"/>
          </a:xfrm>
          <a:prstGeom prst="rect">
            <a:avLst/>
          </a:prstGeom>
        </p:spPr>
        <p:txBody>
          <a:bodyPr wrap="none">
            <a:spAutoFit/>
          </a:bodyPr>
          <a:lstStyle/>
          <a:p>
            <a:r>
              <a:rPr lang="en-US" dirty="0">
                <a:solidFill>
                  <a:srgbClr val="000000"/>
                </a:solidFill>
                <a:latin typeface="Times New Roman" panose="02020603050405020304" pitchFamily="18" charset="0"/>
              </a:rPr>
              <a:t> </a:t>
            </a:r>
            <a:endParaRPr lang="en-US" dirty="0">
              <a:solidFill>
                <a:srgbClr val="000000"/>
              </a:solidFill>
              <a:latin typeface="Arial" panose="020B0604020202020204"/>
            </a:endParaRPr>
          </a:p>
        </p:txBody>
      </p:sp>
      <p:sp>
        <p:nvSpPr>
          <p:cNvPr id="10" name="Line 20">
            <a:extLst>
              <a:ext uri="{FF2B5EF4-FFF2-40B4-BE49-F238E27FC236}">
                <a16:creationId xmlns:a16="http://schemas.microsoft.com/office/drawing/2014/main" id="{AE78AEA2-85AA-4C6B-BAA0-B610AEADDFF0}"/>
              </a:ext>
            </a:extLst>
          </p:cNvPr>
          <p:cNvSpPr>
            <a:spLocks noChangeShapeType="1"/>
          </p:cNvSpPr>
          <p:nvPr/>
        </p:nvSpPr>
        <p:spPr bwMode="auto">
          <a:xfrm>
            <a:off x="2277081" y="1659014"/>
            <a:ext cx="0" cy="3189601"/>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14" name="Text Box 44">
            <a:extLst>
              <a:ext uri="{FF2B5EF4-FFF2-40B4-BE49-F238E27FC236}">
                <a16:creationId xmlns:a16="http://schemas.microsoft.com/office/drawing/2014/main" id="{39C86F4C-7D4F-4F52-85F6-3DEA80ADC2B9}"/>
              </a:ext>
            </a:extLst>
          </p:cNvPr>
          <p:cNvSpPr txBox="1">
            <a:spLocks noChangeArrowheads="1"/>
          </p:cNvSpPr>
          <p:nvPr/>
        </p:nvSpPr>
        <p:spPr bwMode="auto">
          <a:xfrm>
            <a:off x="834191" y="5251582"/>
            <a:ext cx="2880360" cy="889154"/>
          </a:xfrm>
          <a:prstGeom prst="rect">
            <a:avLst/>
          </a:prstGeom>
          <a:noFill/>
          <a:ln w="9525">
            <a:noFill/>
            <a:round/>
            <a:headEnd/>
            <a:tailEnd/>
          </a:ln>
        </p:spPr>
        <p:txBody>
          <a:bodyPr wrap="square" lIns="0" tIns="0" rIns="0" bIns="0">
            <a:spAutoFit/>
          </a:bodyPr>
          <a:lstStyle/>
          <a:p>
            <a:pPr>
              <a:lnSpc>
                <a:spcPct val="105000"/>
              </a:lnSpc>
              <a:spcBef>
                <a:spcPts val="40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sz="1400" dirty="0">
                <a:solidFill>
                  <a:schemeClr val="accent6">
                    <a:lumMod val="25000"/>
                  </a:schemeClr>
                </a:solidFill>
              </a:rPr>
              <a:t>Analysis of previously-processed real-time transactions in multi-hour batches in order to identify and alert on emerging fraud trends</a:t>
            </a:r>
          </a:p>
        </p:txBody>
      </p:sp>
      <p:sp>
        <p:nvSpPr>
          <p:cNvPr id="15" name="AutoShape 45">
            <a:extLst>
              <a:ext uri="{FF2B5EF4-FFF2-40B4-BE49-F238E27FC236}">
                <a16:creationId xmlns:a16="http://schemas.microsoft.com/office/drawing/2014/main" id="{BDA552D7-7209-411A-AAD1-4296D72ECF31}"/>
              </a:ext>
            </a:extLst>
          </p:cNvPr>
          <p:cNvSpPr>
            <a:spLocks noChangeArrowheads="1"/>
          </p:cNvSpPr>
          <p:nvPr/>
        </p:nvSpPr>
        <p:spPr bwMode="auto">
          <a:xfrm>
            <a:off x="2526101" y="3740035"/>
            <a:ext cx="1056440" cy="457200"/>
          </a:xfrm>
          <a:prstGeom prst="roundRect">
            <a:avLst>
              <a:gd name="adj" fmla="val 347"/>
            </a:avLst>
          </a:prstGeom>
          <a:solidFill>
            <a:srgbClr val="0A86C9"/>
          </a:solidFill>
          <a:ln w="9525">
            <a:noFill/>
            <a:round/>
            <a:headEnd/>
            <a:tailEnd/>
          </a:ln>
          <a:effectLst/>
        </p:spPr>
        <p:txBody>
          <a:bodyPr wrap="square" lIns="0" tIns="0" rIns="0" bIns="0" anchor="ctr">
            <a:noAutofit/>
          </a:bodyPr>
          <a:lstStyle/>
          <a:p>
            <a:pPr algn="ctr"/>
            <a:r>
              <a:rPr lang="en-GB" sz="1400" b="1" kern="0" dirty="0">
                <a:solidFill>
                  <a:srgbClr val="FFFFFF"/>
                </a:solidFill>
                <a:latin typeface="Arial"/>
                <a:cs typeface="Arial"/>
                <a:rtl val="0"/>
              </a:rPr>
              <a:t>Batch</a:t>
            </a:r>
          </a:p>
          <a:p>
            <a:pPr algn="ctr"/>
            <a:r>
              <a:rPr lang="en-GB" sz="1400" b="1" kern="0" dirty="0">
                <a:solidFill>
                  <a:srgbClr val="FFFFFF"/>
                </a:solidFill>
                <a:latin typeface="Arial"/>
                <a:cs typeface="Arial"/>
                <a:rtl val="0"/>
              </a:rPr>
              <a:t>Analysis</a:t>
            </a:r>
          </a:p>
        </p:txBody>
      </p:sp>
      <p:sp>
        <p:nvSpPr>
          <p:cNvPr id="16" name="Line 46">
            <a:extLst>
              <a:ext uri="{FF2B5EF4-FFF2-40B4-BE49-F238E27FC236}">
                <a16:creationId xmlns:a16="http://schemas.microsoft.com/office/drawing/2014/main" id="{4A9AEC4C-67F2-4187-BC6E-82D08AF47245}"/>
              </a:ext>
            </a:extLst>
          </p:cNvPr>
          <p:cNvSpPr>
            <a:spLocks noChangeShapeType="1"/>
          </p:cNvSpPr>
          <p:nvPr/>
        </p:nvSpPr>
        <p:spPr bwMode="auto">
          <a:xfrm>
            <a:off x="2047723" y="3968635"/>
            <a:ext cx="457200" cy="0"/>
          </a:xfrm>
          <a:prstGeom prst="line">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18" name="AutoShape 35">
            <a:extLst>
              <a:ext uri="{FF2B5EF4-FFF2-40B4-BE49-F238E27FC236}">
                <a16:creationId xmlns:a16="http://schemas.microsoft.com/office/drawing/2014/main" id="{2643B485-A1E9-4BF6-B983-F92A34F9B1EB}"/>
              </a:ext>
            </a:extLst>
          </p:cNvPr>
          <p:cNvSpPr>
            <a:spLocks noChangeArrowheads="1"/>
          </p:cNvSpPr>
          <p:nvPr/>
        </p:nvSpPr>
        <p:spPr bwMode="auto">
          <a:xfrm>
            <a:off x="671990" y="3171711"/>
            <a:ext cx="1354555" cy="312709"/>
          </a:xfrm>
          <a:prstGeom prst="roundRect">
            <a:avLst>
              <a:gd name="adj" fmla="val 347"/>
            </a:avLst>
          </a:prstGeom>
          <a:solidFill>
            <a:srgbClr val="0A86C9"/>
          </a:solidFill>
          <a:ln w="9525">
            <a:noFill/>
            <a:round/>
            <a:headEnd/>
            <a:tailEnd/>
          </a:ln>
          <a:effectLst/>
        </p:spPr>
        <p:txBody>
          <a:bodyPr wrap="square" lIns="0" tIns="0" rIns="0" bIns="0" anchor="ctr">
            <a:noAutofit/>
          </a:bodyPr>
          <a:lstStyle/>
          <a:p>
            <a:pPr algn="ctr"/>
            <a:r>
              <a:rPr lang="en-GB" sz="1400" b="1" kern="0" dirty="0">
                <a:solidFill>
                  <a:srgbClr val="FFFFFF"/>
                </a:solidFill>
                <a:latin typeface="Arial"/>
                <a:cs typeface="Arial"/>
                <a:rtl val="0"/>
              </a:rPr>
              <a:t>ACI ReD Shield</a:t>
            </a:r>
            <a:endParaRPr lang="en-US" sz="1400" b="1" kern="0" dirty="0">
              <a:solidFill>
                <a:srgbClr val="FFFFFF"/>
              </a:solidFill>
              <a:latin typeface="Arial"/>
              <a:cs typeface="Arial"/>
              <a:rtl val="0"/>
            </a:endParaRPr>
          </a:p>
        </p:txBody>
      </p:sp>
      <p:sp>
        <p:nvSpPr>
          <p:cNvPr id="21" name="Line 3">
            <a:extLst>
              <a:ext uri="{FF2B5EF4-FFF2-40B4-BE49-F238E27FC236}">
                <a16:creationId xmlns:a16="http://schemas.microsoft.com/office/drawing/2014/main" id="{833CB4F4-ACA8-4787-8F93-81DA4692BD9F}"/>
              </a:ext>
            </a:extLst>
          </p:cNvPr>
          <p:cNvSpPr>
            <a:spLocks noChangeShapeType="1"/>
          </p:cNvSpPr>
          <p:nvPr/>
        </p:nvSpPr>
        <p:spPr bwMode="auto">
          <a:xfrm flipV="1">
            <a:off x="2047723" y="3093300"/>
            <a:ext cx="457200" cy="0"/>
          </a:xfrm>
          <a:prstGeom prst="line">
            <a:avLst/>
          </a:prstGeom>
          <a:ln w="12700">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grpSp>
        <p:nvGrpSpPr>
          <p:cNvPr id="2" name="Group 1">
            <a:extLst>
              <a:ext uri="{FF2B5EF4-FFF2-40B4-BE49-F238E27FC236}">
                <a16:creationId xmlns:a16="http://schemas.microsoft.com/office/drawing/2014/main" id="{8EE08D4D-50FC-4EF9-B959-256AB786BCDB}"/>
              </a:ext>
            </a:extLst>
          </p:cNvPr>
          <p:cNvGrpSpPr/>
          <p:nvPr/>
        </p:nvGrpSpPr>
        <p:grpSpPr>
          <a:xfrm>
            <a:off x="4018898" y="2291928"/>
            <a:ext cx="3351601" cy="3312368"/>
            <a:chOff x="4008328" y="2123044"/>
            <a:chExt cx="3351601" cy="3312368"/>
          </a:xfrm>
        </p:grpSpPr>
        <p:pic>
          <p:nvPicPr>
            <p:cNvPr id="19" name="Picture 18" descr="Spider.jpg">
              <a:extLst>
                <a:ext uri="{FF2B5EF4-FFF2-40B4-BE49-F238E27FC236}">
                  <a16:creationId xmlns:a16="http://schemas.microsoft.com/office/drawing/2014/main" id="{46E42DD9-D763-4E48-B009-923C3514151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08328" y="2123044"/>
              <a:ext cx="3351601" cy="3312368"/>
            </a:xfrm>
            <a:prstGeom prst="rect">
              <a:avLst/>
            </a:prstGeom>
            <a:ln>
              <a:noFill/>
            </a:ln>
            <a:effectLst/>
          </p:spPr>
        </p:pic>
        <p:sp>
          <p:nvSpPr>
            <p:cNvPr id="20" name="Oval 19">
              <a:extLst>
                <a:ext uri="{FF2B5EF4-FFF2-40B4-BE49-F238E27FC236}">
                  <a16:creationId xmlns:a16="http://schemas.microsoft.com/office/drawing/2014/main" id="{EAFC0090-D7D9-41FD-94F7-9552B04379DC}"/>
                </a:ext>
              </a:extLst>
            </p:cNvPr>
            <p:cNvSpPr/>
            <p:nvPr/>
          </p:nvSpPr>
          <p:spPr>
            <a:xfrm>
              <a:off x="4728407" y="3588172"/>
              <a:ext cx="7200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23" name="Oval 22">
              <a:extLst>
                <a:ext uri="{FF2B5EF4-FFF2-40B4-BE49-F238E27FC236}">
                  <a16:creationId xmlns:a16="http://schemas.microsoft.com/office/drawing/2014/main" id="{A134495C-8645-44E6-8C09-7D3440D339FD}"/>
                </a:ext>
              </a:extLst>
            </p:cNvPr>
            <p:cNvSpPr/>
            <p:nvPr/>
          </p:nvSpPr>
          <p:spPr>
            <a:xfrm>
              <a:off x="6168567" y="4499308"/>
              <a:ext cx="7200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sp>
          <p:nvSpPr>
            <p:cNvPr id="24" name="Oval 23">
              <a:extLst>
                <a:ext uri="{FF2B5EF4-FFF2-40B4-BE49-F238E27FC236}">
                  <a16:creationId xmlns:a16="http://schemas.microsoft.com/office/drawing/2014/main" id="{FA22E826-9B90-401D-8F4E-E12EEFD26BEE}"/>
                </a:ext>
              </a:extLst>
            </p:cNvPr>
            <p:cNvSpPr/>
            <p:nvPr/>
          </p:nvSpPr>
          <p:spPr>
            <a:xfrm>
              <a:off x="5376479" y="2267060"/>
              <a:ext cx="720080"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Arial" panose="020B0604020202020204"/>
              </a:endParaRPr>
            </a:p>
          </p:txBody>
        </p:sp>
      </p:grpSp>
      <p:sp>
        <p:nvSpPr>
          <p:cNvPr id="25" name="Line 3">
            <a:extLst>
              <a:ext uri="{FF2B5EF4-FFF2-40B4-BE49-F238E27FC236}">
                <a16:creationId xmlns:a16="http://schemas.microsoft.com/office/drawing/2014/main" id="{DBFA1F6D-1627-4865-8C12-E2AE1F39B43B}"/>
              </a:ext>
            </a:extLst>
          </p:cNvPr>
          <p:cNvSpPr>
            <a:spLocks noChangeShapeType="1"/>
          </p:cNvSpPr>
          <p:nvPr/>
        </p:nvSpPr>
        <p:spPr bwMode="auto">
          <a:xfrm>
            <a:off x="7531066" y="2005769"/>
            <a:ext cx="660434" cy="0"/>
          </a:xfrm>
          <a:prstGeom prst="line">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27" name="AutoShape 35">
            <a:extLst>
              <a:ext uri="{FF2B5EF4-FFF2-40B4-BE49-F238E27FC236}">
                <a16:creationId xmlns:a16="http://schemas.microsoft.com/office/drawing/2014/main" id="{C7E1DCF3-DA17-4E9D-B7C6-4D1E9D3C6427}"/>
              </a:ext>
            </a:extLst>
          </p:cNvPr>
          <p:cNvSpPr>
            <a:spLocks noChangeArrowheads="1"/>
          </p:cNvSpPr>
          <p:nvPr/>
        </p:nvSpPr>
        <p:spPr bwMode="auto">
          <a:xfrm>
            <a:off x="8215340" y="1609725"/>
            <a:ext cx="3138459" cy="792088"/>
          </a:xfrm>
          <a:prstGeom prst="roundRect">
            <a:avLst>
              <a:gd name="adj" fmla="val 347"/>
            </a:avLst>
          </a:prstGeom>
          <a:solidFill>
            <a:srgbClr val="0A86C9"/>
          </a:solidFill>
          <a:ln w="9525">
            <a:noFill/>
            <a:round/>
            <a:headEnd/>
            <a:tailEnd/>
          </a:ln>
          <a:effectLst/>
        </p:spPr>
        <p:txBody>
          <a:bodyPr wrap="square" lIns="0" tIns="0" rIns="0" bIns="0" anchor="ctr">
            <a:noAutofit/>
          </a:bodyPr>
          <a:lstStyle/>
          <a:p>
            <a:pPr algn="ctr"/>
            <a:r>
              <a:rPr lang="en-GB" sz="1400" b="1" kern="0" dirty="0">
                <a:solidFill>
                  <a:srgbClr val="FFFFFF"/>
                </a:solidFill>
                <a:latin typeface="Arial"/>
                <a:cs typeface="Arial"/>
                <a:rtl val="0"/>
              </a:rPr>
              <a:t>ACI ReD Shield Screening </a:t>
            </a:r>
            <a:br>
              <a:rPr lang="en-GB" sz="1400" b="1" kern="0" dirty="0">
                <a:solidFill>
                  <a:srgbClr val="FFFFFF"/>
                </a:solidFill>
                <a:latin typeface="Arial"/>
                <a:cs typeface="Arial"/>
                <a:rtl val="0"/>
              </a:rPr>
            </a:br>
            <a:r>
              <a:rPr lang="en-GB" sz="1400" b="1" kern="0" dirty="0">
                <a:solidFill>
                  <a:srgbClr val="FFFFFF"/>
                </a:solidFill>
                <a:latin typeface="Arial"/>
                <a:cs typeface="Arial"/>
                <a:rtl val="0"/>
              </a:rPr>
              <a:t>Database Blocks (SDS)</a:t>
            </a:r>
          </a:p>
        </p:txBody>
      </p:sp>
      <p:sp>
        <p:nvSpPr>
          <p:cNvPr id="28" name="AutoShape 35">
            <a:extLst>
              <a:ext uri="{FF2B5EF4-FFF2-40B4-BE49-F238E27FC236}">
                <a16:creationId xmlns:a16="http://schemas.microsoft.com/office/drawing/2014/main" id="{C6F950B4-D2FB-4A76-B19F-74CC7A1A1857}"/>
              </a:ext>
            </a:extLst>
          </p:cNvPr>
          <p:cNvSpPr>
            <a:spLocks noChangeArrowheads="1"/>
          </p:cNvSpPr>
          <p:nvPr/>
        </p:nvSpPr>
        <p:spPr bwMode="auto">
          <a:xfrm>
            <a:off x="2526101" y="3171711"/>
            <a:ext cx="1056441" cy="312709"/>
          </a:xfrm>
          <a:prstGeom prst="roundRect">
            <a:avLst>
              <a:gd name="adj" fmla="val 347"/>
            </a:avLst>
          </a:prstGeom>
          <a:solidFill>
            <a:srgbClr val="0A86C9"/>
          </a:solidFill>
          <a:ln w="9525">
            <a:noFill/>
            <a:round/>
            <a:headEnd/>
            <a:tailEnd/>
          </a:ln>
          <a:effectLst/>
        </p:spPr>
        <p:txBody>
          <a:bodyPr wrap="square" lIns="0" tIns="0" rIns="0" bIns="0" anchor="ctr">
            <a:noAutofit/>
          </a:bodyPr>
          <a:lstStyle/>
          <a:p>
            <a:pPr algn="ctr"/>
            <a:r>
              <a:rPr lang="en-GB" sz="1400" b="1" kern="0" dirty="0">
                <a:solidFill>
                  <a:srgbClr val="FFFFFF"/>
                </a:solidFill>
                <a:latin typeface="Arial"/>
                <a:cs typeface="Arial"/>
                <a:rtl val="0"/>
              </a:rPr>
              <a:t>Autopilot</a:t>
            </a:r>
          </a:p>
        </p:txBody>
      </p:sp>
      <p:sp>
        <p:nvSpPr>
          <p:cNvPr id="5" name="Title 4"/>
          <p:cNvSpPr>
            <a:spLocks noGrp="1"/>
          </p:cNvSpPr>
          <p:nvPr>
            <p:ph type="title"/>
          </p:nvPr>
        </p:nvSpPr>
        <p:spPr/>
        <p:txBody>
          <a:bodyPr/>
          <a:lstStyle/>
          <a:p>
            <a:r>
              <a:rPr lang="en-US" dirty="0"/>
              <a:t>Screening Database and Autopilot Processor​</a:t>
            </a:r>
          </a:p>
        </p:txBody>
      </p:sp>
      <p:sp>
        <p:nvSpPr>
          <p:cNvPr id="34" name="Rectangle 33">
            <a:extLst>
              <a:ext uri="{FF2B5EF4-FFF2-40B4-BE49-F238E27FC236}">
                <a16:creationId xmlns:a16="http://schemas.microsoft.com/office/drawing/2014/main" id="{3EA2A4E3-CB9E-4B7B-8809-56592EDD354B}"/>
              </a:ext>
            </a:extLst>
          </p:cNvPr>
          <p:cNvSpPr/>
          <p:nvPr/>
        </p:nvSpPr>
        <p:spPr>
          <a:xfrm>
            <a:off x="838200" y="4845962"/>
            <a:ext cx="2880360" cy="345997"/>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Post-Real-Time Batch Analysis</a:t>
            </a:r>
          </a:p>
        </p:txBody>
      </p:sp>
      <p:sp>
        <p:nvSpPr>
          <p:cNvPr id="35" name="Rectangle 34">
            <a:extLst>
              <a:ext uri="{FF2B5EF4-FFF2-40B4-BE49-F238E27FC236}">
                <a16:creationId xmlns:a16="http://schemas.microsoft.com/office/drawing/2014/main" id="{CC5B5B4F-8E9D-44F8-9EAD-A16F84A0101D}"/>
              </a:ext>
            </a:extLst>
          </p:cNvPr>
          <p:cNvSpPr/>
          <p:nvPr/>
        </p:nvSpPr>
        <p:spPr>
          <a:xfrm>
            <a:off x="838200" y="1659014"/>
            <a:ext cx="1325880" cy="6463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defRPr/>
            </a:pPr>
            <a:r>
              <a:rPr lang="en-US" sz="1400" b="1" dirty="0">
                <a:solidFill>
                  <a:schemeClr val="accent6">
                    <a:lumMod val="25000"/>
                  </a:schemeClr>
                </a:solidFill>
              </a:rPr>
              <a:t>Real-Time</a:t>
            </a:r>
          </a:p>
          <a:p>
            <a:pPr algn="ctr">
              <a:defRPr/>
            </a:pPr>
            <a:r>
              <a:rPr lang="en-US" sz="1400" b="1" dirty="0">
                <a:solidFill>
                  <a:schemeClr val="accent6">
                    <a:lumMod val="25000"/>
                  </a:schemeClr>
                </a:solidFill>
              </a:rPr>
              <a:t>Fraud </a:t>
            </a:r>
            <a:br>
              <a:rPr lang="en-US" sz="1400" b="1" dirty="0">
                <a:solidFill>
                  <a:schemeClr val="accent6">
                    <a:lumMod val="25000"/>
                  </a:schemeClr>
                </a:solidFill>
              </a:rPr>
            </a:br>
            <a:r>
              <a:rPr lang="en-US" sz="1400" b="1" dirty="0">
                <a:solidFill>
                  <a:schemeClr val="accent6">
                    <a:lumMod val="25000"/>
                  </a:schemeClr>
                </a:solidFill>
              </a:rPr>
              <a:t>Prevention Layer</a:t>
            </a:r>
          </a:p>
        </p:txBody>
      </p:sp>
      <p:sp>
        <p:nvSpPr>
          <p:cNvPr id="37" name="Rectangle 36">
            <a:extLst>
              <a:ext uri="{FF2B5EF4-FFF2-40B4-BE49-F238E27FC236}">
                <a16:creationId xmlns:a16="http://schemas.microsoft.com/office/drawing/2014/main" id="{09387B9D-2F43-46CA-862F-8EDDA4406C41}"/>
              </a:ext>
            </a:extLst>
          </p:cNvPr>
          <p:cNvSpPr/>
          <p:nvPr/>
        </p:nvSpPr>
        <p:spPr>
          <a:xfrm>
            <a:off x="2390082" y="1659014"/>
            <a:ext cx="1328478" cy="86177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gn="ctr">
              <a:defRPr/>
            </a:pPr>
            <a:r>
              <a:rPr lang="en-US" sz="1400" b="1" dirty="0">
                <a:solidFill>
                  <a:schemeClr val="accent6">
                    <a:lumMod val="25000"/>
                  </a:schemeClr>
                </a:solidFill>
              </a:rPr>
              <a:t>Post-Real-Time Prevention &amp; Detection Layer</a:t>
            </a:r>
          </a:p>
        </p:txBody>
      </p:sp>
      <p:sp>
        <p:nvSpPr>
          <p:cNvPr id="38" name="Line 3">
            <a:extLst>
              <a:ext uri="{FF2B5EF4-FFF2-40B4-BE49-F238E27FC236}">
                <a16:creationId xmlns:a16="http://schemas.microsoft.com/office/drawing/2014/main" id="{F881AF11-3E11-48A7-949C-7C0D5F8EC8C0}"/>
              </a:ext>
            </a:extLst>
          </p:cNvPr>
          <p:cNvSpPr>
            <a:spLocks noChangeShapeType="1"/>
          </p:cNvSpPr>
          <p:nvPr/>
        </p:nvSpPr>
        <p:spPr bwMode="auto">
          <a:xfrm>
            <a:off x="3631636" y="3328065"/>
            <a:ext cx="1107323" cy="557832"/>
          </a:xfrm>
          <a:prstGeom prst="line">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txBody>
          <a:bodyPr/>
          <a:lstStyle/>
          <a:p>
            <a:endParaRPr lang="en-US" dirty="0">
              <a:solidFill>
                <a:srgbClr val="000000"/>
              </a:solidFill>
              <a:latin typeface="Arial" panose="020B0604020202020204"/>
            </a:endParaRPr>
          </a:p>
        </p:txBody>
      </p:sp>
      <p:sp>
        <p:nvSpPr>
          <p:cNvPr id="30" name="Content Placeholder 5">
            <a:extLst>
              <a:ext uri="{FF2B5EF4-FFF2-40B4-BE49-F238E27FC236}">
                <a16:creationId xmlns:a16="http://schemas.microsoft.com/office/drawing/2014/main" id="{A0734C5E-6DDF-4E71-9867-53BD6CD30A8A}"/>
              </a:ext>
            </a:extLst>
          </p:cNvPr>
          <p:cNvSpPr txBox="1">
            <a:spLocks/>
          </p:cNvSpPr>
          <p:nvPr/>
        </p:nvSpPr>
        <p:spPr>
          <a:xfrm>
            <a:off x="7764910" y="2774844"/>
            <a:ext cx="3467926" cy="3359894"/>
          </a:xfrm>
          <a:prstGeom prst="rect">
            <a:avLst/>
          </a:prstGeom>
        </p:spPr>
        <p:txBody>
          <a:bodyPr wrap="square" lIns="0" tIns="0" rIns="0" bIns="0">
            <a:spAutoFit/>
          </a:bodyPr>
          <a:lstStyle>
            <a:lvl1pPr marL="180000" indent="-180000" algn="l" defTabSz="914377" rtl="0" eaLnBrk="1" latinLnBrk="0" hangingPunct="1">
              <a:lnSpc>
                <a:spcPct val="100000"/>
              </a:lnSpc>
              <a:spcBef>
                <a:spcPts val="1000"/>
              </a:spcBef>
              <a:buClr>
                <a:schemeClr val="accent1"/>
              </a:buClr>
              <a:buFont typeface="Arial" charset="0"/>
              <a:buChar char="•"/>
              <a:defRPr sz="1800" b="0" i="0" kern="1200" baseline="0">
                <a:solidFill>
                  <a:schemeClr val="accent6">
                    <a:lumMod val="25000"/>
                  </a:schemeClr>
                </a:solidFill>
                <a:latin typeface="Arial" charset="0"/>
                <a:ea typeface="Arial" charset="0"/>
                <a:cs typeface="Arial" charset="0"/>
              </a:defRPr>
            </a:lvl1pPr>
            <a:lvl2pPr marL="359991" indent="-179996" algn="l" defTabSz="914377" rtl="0" eaLnBrk="1" latinLnBrk="0" hangingPunct="1">
              <a:lnSpc>
                <a:spcPct val="100000"/>
              </a:lnSpc>
              <a:spcBef>
                <a:spcPts val="500"/>
              </a:spcBef>
              <a:buClr>
                <a:schemeClr val="accent1"/>
              </a:buClr>
              <a:buFont typeface="Symbol" charset="2"/>
              <a:buChar char="-"/>
              <a:defRPr sz="1600" b="0" i="0" kern="1200" baseline="0">
                <a:solidFill>
                  <a:schemeClr val="accent6">
                    <a:lumMod val="25000"/>
                  </a:schemeClr>
                </a:solidFill>
                <a:latin typeface="Arial" charset="0"/>
                <a:ea typeface="Arial" charset="0"/>
                <a:cs typeface="Arial" charset="0"/>
              </a:defRPr>
            </a:lvl2pPr>
            <a:lvl3pPr marL="539987" indent="-179996" algn="l" defTabSz="914377" rtl="0" eaLnBrk="1" latinLnBrk="0" hangingPunct="1">
              <a:lnSpc>
                <a:spcPct val="100000"/>
              </a:lnSpc>
              <a:spcBef>
                <a:spcPts val="500"/>
              </a:spcBef>
              <a:buClr>
                <a:schemeClr val="accent1"/>
              </a:buClr>
              <a:buFont typeface="Wingdings" charset="2"/>
              <a:buChar char="§"/>
              <a:defRPr sz="1600" b="0" i="0" kern="1200" baseline="0">
                <a:solidFill>
                  <a:schemeClr val="accent6">
                    <a:lumMod val="25000"/>
                  </a:schemeClr>
                </a:solidFill>
                <a:latin typeface="Arial" charset="0"/>
                <a:ea typeface="Arial" charset="0"/>
                <a:cs typeface="Arial" charset="0"/>
              </a:defRPr>
            </a:lvl3pPr>
            <a:lvl4pPr marL="719982" indent="-179996" algn="l" defTabSz="914377" rtl="0" eaLnBrk="1" latinLnBrk="0" hangingPunct="1">
              <a:lnSpc>
                <a:spcPct val="100000"/>
              </a:lnSpc>
              <a:spcBef>
                <a:spcPts val="500"/>
              </a:spcBef>
              <a:buClr>
                <a:schemeClr val="accent1"/>
              </a:buClr>
              <a:buFont typeface="Arial"/>
              <a:buChar char="•"/>
              <a:defRPr sz="1400" b="0" i="0" kern="1200" baseline="0">
                <a:solidFill>
                  <a:schemeClr val="accent6">
                    <a:lumMod val="25000"/>
                  </a:schemeClr>
                </a:solidFill>
                <a:latin typeface="Arial" charset="0"/>
                <a:ea typeface="Arial" charset="0"/>
                <a:cs typeface="Arial" charset="0"/>
              </a:defRPr>
            </a:lvl4pPr>
            <a:lvl5pPr marL="899978" indent="-179996" algn="l" defTabSz="914377" rtl="0" eaLnBrk="1" latinLnBrk="0" hangingPunct="1">
              <a:lnSpc>
                <a:spcPct val="100000"/>
              </a:lnSpc>
              <a:spcBef>
                <a:spcPts val="500"/>
              </a:spcBef>
              <a:buClr>
                <a:schemeClr val="accent1"/>
              </a:buClr>
              <a:buFont typeface="Symbol" charset="2"/>
              <a:buChar char="-"/>
              <a:defRPr sz="1200" b="0" i="0" kern="1200" baseline="0">
                <a:solidFill>
                  <a:schemeClr val="accent6">
                    <a:lumMod val="25000"/>
                  </a:schemeClr>
                </a:solidFill>
                <a:latin typeface="Arial" charset="0"/>
                <a:ea typeface="Arial" charset="0"/>
                <a:cs typeface="Arial"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400" dirty="0"/>
              <a:t>Autopilot monitors real-time responses and automatically blocks associated order elements when fraud is detected (near-real-time)‏ to screening</a:t>
            </a:r>
            <a:br>
              <a:rPr lang="en-US" sz="1400" dirty="0"/>
            </a:br>
            <a:r>
              <a:rPr lang="en-US" sz="1400" dirty="0"/>
              <a:t>database (SDS) </a:t>
            </a:r>
          </a:p>
          <a:p>
            <a:pPr lvl="1"/>
            <a:r>
              <a:rPr lang="en-US" sz="1400" dirty="0"/>
              <a:t>Example: Deny more than 30 transactions per email address in one hour and email, device and payments ID have no prior history and machine learning score is greater than 600</a:t>
            </a:r>
          </a:p>
          <a:p>
            <a:pPr lvl="2"/>
            <a:r>
              <a:rPr lang="en-US" sz="1400" dirty="0"/>
              <a:t>Create SDS blocks based on a transaction(s) that deny as a result </a:t>
            </a:r>
            <a:br>
              <a:rPr lang="en-US" sz="1400" dirty="0"/>
            </a:br>
            <a:r>
              <a:rPr lang="en-US" sz="1400" dirty="0"/>
              <a:t>of the above rule, blocking the associated email, card number and device associated to the transaction.  </a:t>
            </a:r>
          </a:p>
        </p:txBody>
      </p:sp>
      <p:sp>
        <p:nvSpPr>
          <p:cNvPr id="31" name="Slide Number Placeholder 1">
            <a:extLst>
              <a:ext uri="{FF2B5EF4-FFF2-40B4-BE49-F238E27FC236}">
                <a16:creationId xmlns:a16="http://schemas.microsoft.com/office/drawing/2014/main" id="{42F468E0-7C63-406E-ABE0-483562DABB31}"/>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pPr/>
              <a:t>28</a:t>
            </a:fld>
            <a:endParaRPr lang="en-US" noProof="0" dirty="0"/>
          </a:p>
        </p:txBody>
      </p:sp>
      <p:sp>
        <p:nvSpPr>
          <p:cNvPr id="36" name="Footer Placeholder 2">
            <a:extLst>
              <a:ext uri="{FF2B5EF4-FFF2-40B4-BE49-F238E27FC236}">
                <a16:creationId xmlns:a16="http://schemas.microsoft.com/office/drawing/2014/main" id="{56DBCAB0-7AF8-4530-A0C1-AE490D19F3FD}"/>
              </a:ext>
            </a:extLst>
          </p:cNvPr>
          <p:cNvSpPr>
            <a:spLocks noGrp="1"/>
          </p:cNvSpPr>
          <p:nvPr>
            <p:ph type="ftr" sz="quarter" idx="11"/>
          </p:nvPr>
        </p:nvSpPr>
        <p:spPr>
          <a:xfrm>
            <a:off x="4369200" y="6452600"/>
            <a:ext cx="6624600" cy="180000"/>
          </a:xfrm>
        </p:spPr>
        <p:txBody>
          <a:bodyPr/>
          <a:lstStyle/>
          <a:p>
            <a:r>
              <a:rPr lang="en-US" noProof="0" dirty="0"/>
              <a:t>Confidential</a:t>
            </a:r>
          </a:p>
        </p:txBody>
      </p:sp>
    </p:spTree>
    <p:extLst>
      <p:ext uri="{BB962C8B-B14F-4D97-AF65-F5344CB8AC3E}">
        <p14:creationId xmlns:p14="http://schemas.microsoft.com/office/powerpoint/2010/main" val="3553386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Session Questions​</a:t>
            </a:r>
          </a:p>
        </p:txBody>
      </p:sp>
      <p:sp>
        <p:nvSpPr>
          <p:cNvPr id="3" name="TextBox 2">
            <a:extLst>
              <a:ext uri="{FF2B5EF4-FFF2-40B4-BE49-F238E27FC236}">
                <a16:creationId xmlns:a16="http://schemas.microsoft.com/office/drawing/2014/main" id="{47AB8C09-0478-46B2-AED8-4E79DD1F7074}"/>
              </a:ext>
            </a:extLst>
          </p:cNvPr>
          <p:cNvSpPr txBox="1"/>
          <p:nvPr/>
        </p:nvSpPr>
        <p:spPr>
          <a:xfrm>
            <a:off x="838199" y="1260000"/>
            <a:ext cx="10867931" cy="4801314"/>
          </a:xfrm>
          <a:prstGeom prst="rect">
            <a:avLst/>
          </a:prstGeom>
          <a:noFill/>
        </p:spPr>
        <p:txBody>
          <a:bodyPr wrap="square" rtlCol="0" anchor="t">
            <a:spAutoFit/>
          </a:bodyPr>
          <a:lstStyle/>
          <a:p>
            <a:r>
              <a:rPr lang="en-GB" dirty="0"/>
              <a:t>How many languages are supported by risk team?</a:t>
            </a:r>
          </a:p>
          <a:p>
            <a:endParaRPr lang="en-GB" dirty="0"/>
          </a:p>
          <a:p>
            <a:endParaRPr lang="en-GB" dirty="0"/>
          </a:p>
          <a:p>
            <a:r>
              <a:rPr lang="en-GB" dirty="0"/>
              <a:t>As a team please call out 10 types of fraud that can be detected by ReD Shield?</a:t>
            </a:r>
            <a:endParaRPr lang="en-GB" dirty="0">
              <a:cs typeface="Arial"/>
            </a:endParaRPr>
          </a:p>
          <a:p>
            <a:endParaRPr lang="en-GB" dirty="0"/>
          </a:p>
          <a:p>
            <a:endParaRPr lang="en-GB" dirty="0"/>
          </a:p>
          <a:p>
            <a:r>
              <a:rPr lang="en-GB" dirty="0"/>
              <a:t>How many client requests did Risk Services address in October 2019?</a:t>
            </a:r>
          </a:p>
          <a:p>
            <a:r>
              <a:rPr lang="en-GB" dirty="0"/>
              <a:t>	</a:t>
            </a:r>
            <a:r>
              <a:rPr lang="en-US" b="1" i="1" dirty="0"/>
              <a:t> </a:t>
            </a:r>
            <a:r>
              <a:rPr lang="en-US" i="1" dirty="0"/>
              <a:t>How many Custom Client Risk Assessments presented?</a:t>
            </a:r>
            <a:endParaRPr lang="en-GB" dirty="0"/>
          </a:p>
          <a:p>
            <a:endParaRPr lang="en-GB" dirty="0"/>
          </a:p>
          <a:p>
            <a:r>
              <a:rPr lang="en-GB" dirty="0"/>
              <a:t>What percentage of detection does Consortium data provide out of 100%?</a:t>
            </a:r>
          </a:p>
          <a:p>
            <a:endParaRPr lang="en-GB" dirty="0"/>
          </a:p>
          <a:p>
            <a:endParaRPr lang="en-GB" dirty="0"/>
          </a:p>
          <a:p>
            <a:r>
              <a:rPr lang="en-GB" dirty="0"/>
              <a:t>What competitors do NOT have a Consortium database? </a:t>
            </a:r>
          </a:p>
          <a:p>
            <a:endParaRPr lang="en-GB" dirty="0"/>
          </a:p>
          <a:p>
            <a:endParaRPr lang="en-GB" dirty="0"/>
          </a:p>
          <a:p>
            <a:r>
              <a:rPr lang="en-GB" dirty="0"/>
              <a:t>Can you help us with Prospects POC’s in 2020? </a:t>
            </a:r>
          </a:p>
          <a:p>
            <a:endParaRPr lang="en-GB" dirty="0"/>
          </a:p>
        </p:txBody>
      </p:sp>
    </p:spTree>
    <p:extLst>
      <p:ext uri="{BB962C8B-B14F-4D97-AF65-F5344CB8AC3E}">
        <p14:creationId xmlns:p14="http://schemas.microsoft.com/office/powerpoint/2010/main" val="3624379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8C0742AF-BD65-4816-A2CB-BD4728D4331E}"/>
              </a:ext>
            </a:extLst>
          </p:cNvPr>
          <p:cNvCxnSpPr>
            <a:cxnSpLocks/>
          </p:cNvCxnSpPr>
          <p:nvPr/>
        </p:nvCxnSpPr>
        <p:spPr>
          <a:xfrm>
            <a:off x="1819274" y="2900176"/>
            <a:ext cx="95345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97ECBA-CA43-4D2C-9CBE-1515BC9ACC96}"/>
              </a:ext>
            </a:extLst>
          </p:cNvPr>
          <p:cNvCxnSpPr>
            <a:cxnSpLocks/>
          </p:cNvCxnSpPr>
          <p:nvPr/>
        </p:nvCxnSpPr>
        <p:spPr>
          <a:xfrm>
            <a:off x="4824413" y="1944100"/>
            <a:ext cx="0" cy="43045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51A0BEF-77E0-49EE-BEF1-795CAD768F70}"/>
              </a:ext>
            </a:extLst>
          </p:cNvPr>
          <p:cNvCxnSpPr>
            <a:cxnSpLocks/>
          </p:cNvCxnSpPr>
          <p:nvPr/>
        </p:nvCxnSpPr>
        <p:spPr>
          <a:xfrm>
            <a:off x="8353424" y="1944100"/>
            <a:ext cx="0" cy="43060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F6F664-5F81-4E85-96B3-EB765277DCDE}"/>
              </a:ext>
            </a:extLst>
          </p:cNvPr>
          <p:cNvCxnSpPr>
            <a:cxnSpLocks/>
          </p:cNvCxnSpPr>
          <p:nvPr/>
        </p:nvCxnSpPr>
        <p:spPr>
          <a:xfrm>
            <a:off x="1821656" y="4469389"/>
            <a:ext cx="95345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45EEBF89-D5CC-4247-AFE8-12029BB8DE2B}"/>
              </a:ext>
            </a:extLst>
          </p:cNvPr>
          <p:cNvCxnSpPr>
            <a:cxnSpLocks/>
          </p:cNvCxnSpPr>
          <p:nvPr/>
        </p:nvCxnSpPr>
        <p:spPr>
          <a:xfrm>
            <a:off x="1821656" y="6248600"/>
            <a:ext cx="95345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87B5E5B-272C-4953-B128-91EDDFF6D2D1}"/>
              </a:ext>
            </a:extLst>
          </p:cNvPr>
          <p:cNvCxnSpPr>
            <a:cxnSpLocks/>
          </p:cNvCxnSpPr>
          <p:nvPr/>
        </p:nvCxnSpPr>
        <p:spPr>
          <a:xfrm>
            <a:off x="1819274" y="1944100"/>
            <a:ext cx="95345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Foliennummernplatzhalter">
            <a:extLst>
              <a:ext uri="{FF2B5EF4-FFF2-40B4-BE49-F238E27FC236}">
                <a16:creationId xmlns:a16="http://schemas.microsoft.com/office/drawing/2014/main" id="{989CC494-5BB9-41B9-B455-A6C87F5F53B3}"/>
              </a:ext>
            </a:extLst>
          </p:cNvPr>
          <p:cNvSpPr>
            <a:spLocks noGrp="1"/>
          </p:cNvSpPr>
          <p:nvPr>
            <p:ph type="sldNum" sz="quarter" idx="12"/>
          </p:nvPr>
        </p:nvSpPr>
        <p:spPr/>
        <p:txBody>
          <a:bodyPr/>
          <a:lstStyle/>
          <a:p>
            <a:fld id="{BB7F249F-CCCE-DA49-A761-E31751E19E88}" type="slidenum">
              <a:rPr lang="en-US" noProof="0" smtClean="0"/>
              <a:pPr/>
              <a:t>3</a:t>
            </a:fld>
            <a:endParaRPr lang="en-US" noProof="0" dirty="0"/>
          </a:p>
        </p:txBody>
      </p:sp>
      <p:sp>
        <p:nvSpPr>
          <p:cNvPr id="10" name="Fußzeilenplatzhalter">
            <a:extLst>
              <a:ext uri="{FF2B5EF4-FFF2-40B4-BE49-F238E27FC236}">
                <a16:creationId xmlns:a16="http://schemas.microsoft.com/office/drawing/2014/main" id="{BF369CBC-F86D-4561-B848-E0D54FDAF2A6}"/>
              </a:ext>
            </a:extLst>
          </p:cNvPr>
          <p:cNvSpPr>
            <a:spLocks noGrp="1"/>
          </p:cNvSpPr>
          <p:nvPr>
            <p:ph type="ftr" sz="quarter" idx="11"/>
          </p:nvPr>
        </p:nvSpPr>
        <p:spPr/>
        <p:txBody>
          <a:bodyPr/>
          <a:lstStyle>
            <a:lvl1pPr>
              <a:defRPr>
                <a:solidFill>
                  <a:schemeClr val="tx1">
                    <a:alpha val="50000"/>
                  </a:schemeClr>
                </a:solidFill>
              </a:defRPr>
            </a:lvl1pPr>
          </a:lstStyle>
          <a:p>
            <a:r>
              <a:rPr lang="en-US" noProof="0" dirty="0"/>
              <a:t>Confidential</a:t>
            </a:r>
          </a:p>
        </p:txBody>
      </p:sp>
      <p:sp>
        <p:nvSpPr>
          <p:cNvPr id="60420" name="Title 4"/>
          <p:cNvSpPr>
            <a:spLocks noGrp="1"/>
          </p:cNvSpPr>
          <p:nvPr>
            <p:ph type="title"/>
          </p:nvPr>
        </p:nvSpPr>
        <p:spPr>
          <a:xfrm>
            <a:off x="694426" y="561849"/>
            <a:ext cx="10515600" cy="540000"/>
          </a:xfrm>
        </p:spPr>
        <p:txBody>
          <a:bodyPr/>
          <a:lstStyle/>
          <a:p>
            <a:r>
              <a:rPr lang="en-US" altLang="en-US" dirty="0"/>
              <a:t>Current Solutions Suite Coverage </a:t>
            </a:r>
          </a:p>
        </p:txBody>
      </p:sp>
      <p:sp>
        <p:nvSpPr>
          <p:cNvPr id="30" name="Rectangle 29">
            <a:extLst>
              <a:ext uri="{FF2B5EF4-FFF2-40B4-BE49-F238E27FC236}">
                <a16:creationId xmlns:a16="http://schemas.microsoft.com/office/drawing/2014/main" id="{D6478B63-9FF5-45EC-84B3-DA10775BBC8D}"/>
              </a:ext>
            </a:extLst>
          </p:cNvPr>
          <p:cNvSpPr/>
          <p:nvPr/>
        </p:nvSpPr>
        <p:spPr>
          <a:xfrm rot="16200000">
            <a:off x="351361" y="3443939"/>
            <a:ext cx="1620012" cy="430887"/>
          </a:xfrm>
          <a:prstGeom prst="rect">
            <a:avLst/>
          </a:prstGeom>
        </p:spPr>
        <p:txBody>
          <a:bodyPr wrap="square" lIns="0" tIns="0" rIns="0" bIns="0">
            <a:noAutofit/>
          </a:bodyPr>
          <a:lstStyle/>
          <a:p>
            <a:pPr algn="ctr"/>
            <a:r>
              <a:rPr lang="en-US" sz="1400" dirty="0">
                <a:solidFill>
                  <a:schemeClr val="accent6">
                    <a:lumMod val="25000"/>
                  </a:schemeClr>
                </a:solidFill>
              </a:rPr>
              <a:t>CNP (eCommerce/ Mobile/App)</a:t>
            </a:r>
          </a:p>
        </p:txBody>
      </p:sp>
      <p:sp>
        <p:nvSpPr>
          <p:cNvPr id="31" name="Rectangle 30">
            <a:extLst>
              <a:ext uri="{FF2B5EF4-FFF2-40B4-BE49-F238E27FC236}">
                <a16:creationId xmlns:a16="http://schemas.microsoft.com/office/drawing/2014/main" id="{C1761D99-24B9-407B-892C-5EA484EF8888}"/>
              </a:ext>
            </a:extLst>
          </p:cNvPr>
          <p:cNvSpPr/>
          <p:nvPr/>
        </p:nvSpPr>
        <p:spPr>
          <a:xfrm rot="16200000">
            <a:off x="424998" y="5214085"/>
            <a:ext cx="1472738" cy="430887"/>
          </a:xfrm>
          <a:prstGeom prst="rect">
            <a:avLst/>
          </a:prstGeom>
        </p:spPr>
        <p:txBody>
          <a:bodyPr wrap="square" lIns="0" tIns="0" rIns="0" bIns="0">
            <a:spAutoFit/>
          </a:bodyPr>
          <a:lstStyle/>
          <a:p>
            <a:pPr algn="ctr"/>
            <a:r>
              <a:rPr lang="en-US" sz="1400" dirty="0">
                <a:solidFill>
                  <a:schemeClr val="accent6">
                    <a:lumMod val="25000"/>
                  </a:schemeClr>
                </a:solidFill>
              </a:rPr>
              <a:t>Card-Present/</a:t>
            </a:r>
            <a:br>
              <a:rPr lang="en-US" sz="1400" dirty="0">
                <a:solidFill>
                  <a:schemeClr val="accent6">
                    <a:lumMod val="25000"/>
                  </a:schemeClr>
                </a:solidFill>
              </a:rPr>
            </a:br>
            <a:r>
              <a:rPr lang="en-US" sz="1400" dirty="0">
                <a:solidFill>
                  <a:schemeClr val="accent6">
                    <a:lumMod val="25000"/>
                  </a:schemeClr>
                </a:solidFill>
              </a:rPr>
              <a:t>DDA</a:t>
            </a:r>
          </a:p>
        </p:txBody>
      </p:sp>
      <p:sp>
        <p:nvSpPr>
          <p:cNvPr id="32" name="Rectangle 31">
            <a:extLst>
              <a:ext uri="{FF2B5EF4-FFF2-40B4-BE49-F238E27FC236}">
                <a16:creationId xmlns:a16="http://schemas.microsoft.com/office/drawing/2014/main" id="{9AC17CBE-E914-4CBB-9FA5-5DD626401167}"/>
              </a:ext>
            </a:extLst>
          </p:cNvPr>
          <p:cNvSpPr/>
          <p:nvPr/>
        </p:nvSpPr>
        <p:spPr>
          <a:xfrm>
            <a:off x="3059150" y="2293521"/>
            <a:ext cx="1472738" cy="246221"/>
          </a:xfrm>
          <a:prstGeom prst="rect">
            <a:avLst/>
          </a:prstGeom>
        </p:spPr>
        <p:txBody>
          <a:bodyPr wrap="square" lIns="0" tIns="0" rIns="0" bIns="0">
            <a:spAutoFit/>
          </a:bodyPr>
          <a:lstStyle/>
          <a:p>
            <a:r>
              <a:rPr lang="en-US" sz="1600" b="1" dirty="0">
                <a:solidFill>
                  <a:schemeClr val="accent1"/>
                </a:solidFill>
              </a:rPr>
              <a:t>Issuer Bank</a:t>
            </a:r>
          </a:p>
        </p:txBody>
      </p:sp>
      <p:sp>
        <p:nvSpPr>
          <p:cNvPr id="33" name="Rectangle 32">
            <a:extLst>
              <a:ext uri="{FF2B5EF4-FFF2-40B4-BE49-F238E27FC236}">
                <a16:creationId xmlns:a16="http://schemas.microsoft.com/office/drawing/2014/main" id="{3B18FD7F-37F9-43B2-92B2-44893540A556}"/>
              </a:ext>
            </a:extLst>
          </p:cNvPr>
          <p:cNvSpPr/>
          <p:nvPr/>
        </p:nvSpPr>
        <p:spPr>
          <a:xfrm>
            <a:off x="6096000" y="2293521"/>
            <a:ext cx="1886969" cy="246221"/>
          </a:xfrm>
          <a:prstGeom prst="rect">
            <a:avLst/>
          </a:prstGeom>
        </p:spPr>
        <p:txBody>
          <a:bodyPr wrap="square" lIns="0" tIns="0" rIns="0" bIns="0">
            <a:spAutoFit/>
          </a:bodyPr>
          <a:lstStyle/>
          <a:p>
            <a:r>
              <a:rPr lang="en-US" sz="1600" b="1" dirty="0">
                <a:solidFill>
                  <a:schemeClr val="accent1"/>
                </a:solidFill>
              </a:rPr>
              <a:t>Acquirer Processor</a:t>
            </a:r>
          </a:p>
        </p:txBody>
      </p:sp>
      <p:sp>
        <p:nvSpPr>
          <p:cNvPr id="34" name="Rectangle 33">
            <a:extLst>
              <a:ext uri="{FF2B5EF4-FFF2-40B4-BE49-F238E27FC236}">
                <a16:creationId xmlns:a16="http://schemas.microsoft.com/office/drawing/2014/main" id="{ECF36774-6B65-480A-8FA1-7CC82C4F8564}"/>
              </a:ext>
            </a:extLst>
          </p:cNvPr>
          <p:cNvSpPr/>
          <p:nvPr/>
        </p:nvSpPr>
        <p:spPr>
          <a:xfrm>
            <a:off x="9509282" y="2293521"/>
            <a:ext cx="1763514" cy="246221"/>
          </a:xfrm>
          <a:prstGeom prst="rect">
            <a:avLst/>
          </a:prstGeom>
        </p:spPr>
        <p:txBody>
          <a:bodyPr wrap="square" lIns="0" tIns="0" rIns="0" bIns="0">
            <a:spAutoFit/>
          </a:bodyPr>
          <a:lstStyle/>
          <a:p>
            <a:r>
              <a:rPr lang="en-US" sz="1600" b="1" dirty="0">
                <a:solidFill>
                  <a:schemeClr val="accent1"/>
                </a:solidFill>
              </a:rPr>
              <a:t>Merchant</a:t>
            </a:r>
          </a:p>
        </p:txBody>
      </p:sp>
      <p:sp>
        <p:nvSpPr>
          <p:cNvPr id="36" name="Rectangle: Rounded Corners 35">
            <a:extLst>
              <a:ext uri="{FF2B5EF4-FFF2-40B4-BE49-F238E27FC236}">
                <a16:creationId xmlns:a16="http://schemas.microsoft.com/office/drawing/2014/main" id="{23D16A35-FFEB-4490-8F87-5203831D9214}"/>
              </a:ext>
            </a:extLst>
          </p:cNvPr>
          <p:cNvSpPr/>
          <p:nvPr/>
        </p:nvSpPr>
        <p:spPr>
          <a:xfrm>
            <a:off x="1935896" y="3275890"/>
            <a:ext cx="2715845" cy="864858"/>
          </a:xfrm>
          <a:prstGeom prst="roundRect">
            <a:avLst>
              <a:gd name="adj" fmla="val 16549"/>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ACI</a:t>
            </a:r>
            <a:r>
              <a:rPr lang="en-US" sz="1400" b="1" kern="0" baseline="30000" dirty="0">
                <a:solidFill>
                  <a:schemeClr val="bg1"/>
                </a:solidFill>
                <a:latin typeface="+mj-lt"/>
              </a:rPr>
              <a:t>®</a:t>
            </a:r>
            <a:r>
              <a:rPr lang="en-US" sz="1400" b="1" kern="0" dirty="0">
                <a:solidFill>
                  <a:schemeClr val="bg1"/>
                </a:solidFill>
                <a:latin typeface="+mj-lt"/>
              </a:rPr>
              <a:t> Proactive </a:t>
            </a:r>
            <a:br>
              <a:rPr lang="en-US" sz="1400" b="1" kern="0" dirty="0">
                <a:solidFill>
                  <a:schemeClr val="bg1"/>
                </a:solidFill>
                <a:latin typeface="+mj-lt"/>
              </a:rPr>
            </a:br>
            <a:r>
              <a:rPr lang="en-US" sz="1400" b="1" kern="0" dirty="0">
                <a:solidFill>
                  <a:schemeClr val="bg1"/>
                </a:solidFill>
                <a:latin typeface="+mj-lt"/>
              </a:rPr>
              <a:t>Risk Manager</a:t>
            </a:r>
            <a:r>
              <a:rPr lang="en-US" sz="1400" b="1" kern="0" baseline="30000" dirty="0">
                <a:solidFill>
                  <a:schemeClr val="bg1"/>
                </a:solidFill>
                <a:latin typeface="+mj-lt"/>
              </a:rPr>
              <a:t>™</a:t>
            </a:r>
          </a:p>
        </p:txBody>
      </p:sp>
      <p:sp>
        <p:nvSpPr>
          <p:cNvPr id="37" name="Rectangle: Rounded Corners 36">
            <a:extLst>
              <a:ext uri="{FF2B5EF4-FFF2-40B4-BE49-F238E27FC236}">
                <a16:creationId xmlns:a16="http://schemas.microsoft.com/office/drawing/2014/main" id="{CF596F3B-1C10-494C-821B-485E4A0D1BF1}"/>
              </a:ext>
            </a:extLst>
          </p:cNvPr>
          <p:cNvSpPr/>
          <p:nvPr/>
        </p:nvSpPr>
        <p:spPr>
          <a:xfrm>
            <a:off x="1935896" y="4574386"/>
            <a:ext cx="6250835" cy="1569217"/>
          </a:xfrm>
          <a:prstGeom prst="roundRect">
            <a:avLst>
              <a:gd name="adj" fmla="val 9340"/>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137160" bIns="91440" numCol="2" rtlCol="0" anchor="ctr" anchorCtr="0">
            <a:noAutofit/>
          </a:bodyPr>
          <a:lstStyle/>
          <a:p>
            <a:pPr marL="182880" lvl="0" indent="-182880" defTabSz="914400">
              <a:spcBef>
                <a:spcPts val="400"/>
              </a:spcBef>
              <a:buFont typeface="Arial" panose="020B0604020202020204" pitchFamily="34" charset="0"/>
              <a:buChar char="•"/>
              <a:defRPr/>
            </a:pPr>
            <a:r>
              <a:rPr lang="en-US" sz="1400" kern="0" dirty="0">
                <a:solidFill>
                  <a:schemeClr val="bg1"/>
                </a:solidFill>
                <a:latin typeface="+mj-lt"/>
              </a:rPr>
              <a:t>Issuer/Payments Fraud</a:t>
            </a:r>
          </a:p>
          <a:p>
            <a:pPr marL="182880" lvl="0" indent="-182880" defTabSz="914400">
              <a:spcBef>
                <a:spcPts val="400"/>
              </a:spcBef>
              <a:buFont typeface="Arial" panose="020B0604020202020204" pitchFamily="34" charset="0"/>
              <a:buChar char="•"/>
              <a:defRPr/>
            </a:pPr>
            <a:r>
              <a:rPr lang="en-US" sz="1400" kern="0" dirty="0">
                <a:solidFill>
                  <a:schemeClr val="bg1"/>
                </a:solidFill>
                <a:latin typeface="+mj-lt"/>
              </a:rPr>
              <a:t>Enterprise Cross-Channel Monitoring</a:t>
            </a:r>
          </a:p>
          <a:p>
            <a:pPr marL="182880" lvl="0" indent="-182880" defTabSz="914400">
              <a:spcBef>
                <a:spcPts val="400"/>
              </a:spcBef>
              <a:buFont typeface="Arial" panose="020B0604020202020204" pitchFamily="34" charset="0"/>
              <a:buChar char="•"/>
              <a:defRPr/>
            </a:pPr>
            <a:r>
              <a:rPr lang="en-US" sz="1400" kern="0" dirty="0">
                <a:solidFill>
                  <a:schemeClr val="bg1"/>
                </a:solidFill>
                <a:latin typeface="+mj-lt"/>
              </a:rPr>
              <a:t>Profiling + Rules + Machine Learning</a:t>
            </a:r>
          </a:p>
          <a:p>
            <a:pPr marL="182880" lvl="0" indent="-182880" defTabSz="914400">
              <a:spcBef>
                <a:spcPts val="400"/>
              </a:spcBef>
              <a:buFont typeface="Arial" panose="020B0604020202020204" pitchFamily="34" charset="0"/>
              <a:buChar char="•"/>
              <a:defRPr/>
            </a:pPr>
            <a:r>
              <a:rPr lang="en-US" sz="1400" kern="0" dirty="0">
                <a:solidFill>
                  <a:schemeClr val="bg1"/>
                </a:solidFill>
                <a:latin typeface="+mj-lt"/>
              </a:rPr>
              <a:t>On-Prem or SaaS</a:t>
            </a:r>
          </a:p>
          <a:p>
            <a:pPr marL="182880" lvl="0" indent="-182880" defTabSz="914400">
              <a:spcBef>
                <a:spcPts val="400"/>
              </a:spcBef>
              <a:buFont typeface="Arial" panose="020B0604020202020204" pitchFamily="34" charset="0"/>
              <a:buChar char="•"/>
              <a:defRPr/>
            </a:pPr>
            <a:r>
              <a:rPr lang="en-US" sz="1400" kern="0" dirty="0">
                <a:solidFill>
                  <a:schemeClr val="bg1"/>
                </a:solidFill>
                <a:latin typeface="+mj-lt"/>
              </a:rPr>
              <a:t>Global Fraud Consulting Team</a:t>
            </a:r>
          </a:p>
        </p:txBody>
      </p:sp>
      <p:sp>
        <p:nvSpPr>
          <p:cNvPr id="39" name="Rectangle: Rounded Corners 38">
            <a:extLst>
              <a:ext uri="{FF2B5EF4-FFF2-40B4-BE49-F238E27FC236}">
                <a16:creationId xmlns:a16="http://schemas.microsoft.com/office/drawing/2014/main" id="{C0C45D6C-C6A3-44DA-9C86-77A23997E3BD}"/>
              </a:ext>
            </a:extLst>
          </p:cNvPr>
          <p:cNvSpPr/>
          <p:nvPr/>
        </p:nvSpPr>
        <p:spPr>
          <a:xfrm>
            <a:off x="4976391" y="3275890"/>
            <a:ext cx="3210339" cy="864858"/>
          </a:xfrm>
          <a:prstGeom prst="roundRect">
            <a:avLst>
              <a:gd name="adj" fmla="val 16549"/>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US" sz="1400" b="1" kern="0" dirty="0">
                <a:solidFill>
                  <a:schemeClr val="bg1"/>
                </a:solidFill>
                <a:latin typeface="+mj-lt"/>
              </a:rPr>
              <a:t>ACI ReD Shield</a:t>
            </a:r>
          </a:p>
        </p:txBody>
      </p:sp>
      <p:sp>
        <p:nvSpPr>
          <p:cNvPr id="40" name="Rectangle: Rounded Corners 39">
            <a:extLst>
              <a:ext uri="{FF2B5EF4-FFF2-40B4-BE49-F238E27FC236}">
                <a16:creationId xmlns:a16="http://schemas.microsoft.com/office/drawing/2014/main" id="{C5ED09EB-A11C-4C25-BE64-06A69C8F03B4}"/>
              </a:ext>
            </a:extLst>
          </p:cNvPr>
          <p:cNvSpPr/>
          <p:nvPr/>
        </p:nvSpPr>
        <p:spPr>
          <a:xfrm>
            <a:off x="8520114" y="3275890"/>
            <a:ext cx="2833686" cy="2403486"/>
          </a:xfrm>
          <a:prstGeom prst="roundRect">
            <a:avLst>
              <a:gd name="adj" fmla="val 6351"/>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137160" tIns="91440" rIns="91440" bIns="91440" numCol="1" rtlCol="0" anchor="ctr" anchorCtr="0">
            <a:noAutofit/>
          </a:bodyPr>
          <a:lstStyle/>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Merchant Fraud (CNP)</a:t>
            </a:r>
          </a:p>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Global Consortium Data</a:t>
            </a:r>
          </a:p>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Rules + Machine + Learning</a:t>
            </a:r>
          </a:p>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Multi-Tenant/Platform</a:t>
            </a:r>
          </a:p>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BI – ACI ReD</a:t>
            </a:r>
            <a:r>
              <a:rPr lang="en-US" sz="1400" i="1" kern="0" dirty="0">
                <a:solidFill>
                  <a:schemeClr val="bg1"/>
                </a:solidFill>
                <a:latin typeface="+mj-lt"/>
              </a:rPr>
              <a:t>i</a:t>
            </a:r>
            <a:r>
              <a:rPr lang="en-US" sz="1400" b="1" kern="0" baseline="30000" dirty="0">
                <a:solidFill>
                  <a:schemeClr val="bg1"/>
                </a:solidFill>
              </a:rPr>
              <a:t> ™</a:t>
            </a:r>
            <a:r>
              <a:rPr lang="en-US" sz="1400" kern="0" dirty="0">
                <a:solidFill>
                  <a:schemeClr val="bg1"/>
                </a:solidFill>
                <a:latin typeface="+mj-lt"/>
              </a:rPr>
              <a:t> Business Intelligence</a:t>
            </a:r>
          </a:p>
          <a:p>
            <a:pPr marL="182880" lvl="0" indent="-182880" defTabSz="914400">
              <a:spcBef>
                <a:spcPts val="600"/>
              </a:spcBef>
              <a:buFont typeface="Arial" panose="020B0604020202020204" pitchFamily="34" charset="0"/>
              <a:buChar char="•"/>
              <a:defRPr/>
            </a:pPr>
            <a:r>
              <a:rPr lang="en-US" sz="1400" kern="0" dirty="0">
                <a:solidFill>
                  <a:schemeClr val="bg1"/>
                </a:solidFill>
                <a:latin typeface="+mj-lt"/>
              </a:rPr>
              <a:t>Global Risk Analysis</a:t>
            </a:r>
          </a:p>
        </p:txBody>
      </p:sp>
      <p:sp>
        <p:nvSpPr>
          <p:cNvPr id="41" name="Rectangle 40">
            <a:extLst>
              <a:ext uri="{FF2B5EF4-FFF2-40B4-BE49-F238E27FC236}">
                <a16:creationId xmlns:a16="http://schemas.microsoft.com/office/drawing/2014/main" id="{348506DF-14A0-4095-A57F-19E7580EDDF6}"/>
              </a:ext>
            </a:extLst>
          </p:cNvPr>
          <p:cNvSpPr/>
          <p:nvPr/>
        </p:nvSpPr>
        <p:spPr>
          <a:xfrm>
            <a:off x="8993473" y="5870888"/>
            <a:ext cx="1886969" cy="246221"/>
          </a:xfrm>
          <a:prstGeom prst="rect">
            <a:avLst/>
          </a:prstGeom>
        </p:spPr>
        <p:txBody>
          <a:bodyPr wrap="square" lIns="0" tIns="0" rIns="0" bIns="0">
            <a:spAutoFit/>
          </a:bodyPr>
          <a:lstStyle/>
          <a:p>
            <a:pPr algn="ctr"/>
            <a:r>
              <a:rPr lang="en-US" sz="1600" b="1" dirty="0">
                <a:solidFill>
                  <a:schemeClr val="accent1"/>
                </a:solidFill>
              </a:rPr>
              <a:t>EMV</a:t>
            </a:r>
          </a:p>
        </p:txBody>
      </p:sp>
      <p:cxnSp>
        <p:nvCxnSpPr>
          <p:cNvPr id="18" name="Straight Connector 17">
            <a:extLst>
              <a:ext uri="{FF2B5EF4-FFF2-40B4-BE49-F238E27FC236}">
                <a16:creationId xmlns:a16="http://schemas.microsoft.com/office/drawing/2014/main" id="{1B344A2A-19E4-4568-B44C-E6E31A527D0F}"/>
              </a:ext>
            </a:extLst>
          </p:cNvPr>
          <p:cNvCxnSpPr>
            <a:cxnSpLocks/>
          </p:cNvCxnSpPr>
          <p:nvPr/>
        </p:nvCxnSpPr>
        <p:spPr>
          <a:xfrm>
            <a:off x="3270921" y="4130588"/>
            <a:ext cx="0" cy="44379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1952F61-5525-4186-8603-234C9815A785}"/>
              </a:ext>
            </a:extLst>
          </p:cNvPr>
          <p:cNvCxnSpPr>
            <a:cxnSpLocks/>
            <a:endCxn id="39" idx="3"/>
          </p:cNvCxnSpPr>
          <p:nvPr/>
        </p:nvCxnSpPr>
        <p:spPr>
          <a:xfrm flipH="1">
            <a:off x="8186730" y="3708319"/>
            <a:ext cx="333384" cy="0"/>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DC4B6F55-89EC-4EE2-8174-F845846F909D}"/>
              </a:ext>
            </a:extLst>
          </p:cNvPr>
          <p:cNvGrpSpPr>
            <a:grpSpLocks noChangeAspect="1"/>
          </p:cNvGrpSpPr>
          <p:nvPr/>
        </p:nvGrpSpPr>
        <p:grpSpPr>
          <a:xfrm>
            <a:off x="2200190" y="2089650"/>
            <a:ext cx="642437" cy="653963"/>
            <a:chOff x="2132734" y="2020984"/>
            <a:chExt cx="777349" cy="791295"/>
          </a:xfrm>
        </p:grpSpPr>
        <p:sp>
          <p:nvSpPr>
            <p:cNvPr id="22" name="Oval 21">
              <a:extLst>
                <a:ext uri="{FF2B5EF4-FFF2-40B4-BE49-F238E27FC236}">
                  <a16:creationId xmlns:a16="http://schemas.microsoft.com/office/drawing/2014/main" id="{27A96F69-DBF2-4B49-BDEB-1FE90E7BE59C}"/>
                </a:ext>
              </a:extLst>
            </p:cNvPr>
            <p:cNvSpPr>
              <a:spLocks noChangeAspect="1"/>
            </p:cNvSpPr>
            <p:nvPr/>
          </p:nvSpPr>
          <p:spPr>
            <a:xfrm>
              <a:off x="2132734" y="2020984"/>
              <a:ext cx="777349" cy="791295"/>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013" dirty="0">
                <a:solidFill>
                  <a:srgbClr val="FFFFFF"/>
                </a:solidFill>
                <a:latin typeface="Arial" panose="020B0604020202020204"/>
              </a:endParaRPr>
            </a:p>
          </p:txBody>
        </p:sp>
        <p:grpSp>
          <p:nvGrpSpPr>
            <p:cNvPr id="53" name="Group 1">
              <a:extLst>
                <a:ext uri="{FF2B5EF4-FFF2-40B4-BE49-F238E27FC236}">
                  <a16:creationId xmlns:a16="http://schemas.microsoft.com/office/drawing/2014/main" id="{1F599BE5-645F-4491-8CD9-85D3BB9DA83D}"/>
                </a:ext>
              </a:extLst>
            </p:cNvPr>
            <p:cNvGrpSpPr>
              <a:grpSpLocks/>
            </p:cNvGrpSpPr>
            <p:nvPr/>
          </p:nvGrpSpPr>
          <p:grpSpPr bwMode="auto">
            <a:xfrm>
              <a:off x="2293266" y="2188490"/>
              <a:ext cx="456284" cy="456284"/>
              <a:chOff x="1467" y="514"/>
              <a:chExt cx="331" cy="331"/>
            </a:xfrm>
            <a:solidFill>
              <a:srgbClr val="0A86C9"/>
            </a:solidFill>
          </p:grpSpPr>
          <p:sp>
            <p:nvSpPr>
              <p:cNvPr id="54" name="Freeform 2">
                <a:extLst>
                  <a:ext uri="{FF2B5EF4-FFF2-40B4-BE49-F238E27FC236}">
                    <a16:creationId xmlns:a16="http://schemas.microsoft.com/office/drawing/2014/main" id="{FAC01A73-E6E0-460B-973F-642F244E0B61}"/>
                  </a:ext>
                </a:extLst>
              </p:cNvPr>
              <p:cNvSpPr>
                <a:spLocks noChangeArrowheads="1"/>
              </p:cNvSpPr>
              <p:nvPr/>
            </p:nvSpPr>
            <p:spPr bwMode="auto">
              <a:xfrm>
                <a:off x="1467" y="514"/>
                <a:ext cx="331" cy="331"/>
              </a:xfrm>
              <a:custGeom>
                <a:avLst/>
                <a:gdLst>
                  <a:gd name="T0" fmla="*/ 1463 w 1464"/>
                  <a:gd name="T1" fmla="*/ 1334 h 1464"/>
                  <a:gd name="T2" fmla="*/ 1463 w 1464"/>
                  <a:gd name="T3" fmla="*/ 1463 h 1464"/>
                  <a:gd name="T4" fmla="*/ 0 w 1464"/>
                  <a:gd name="T5" fmla="*/ 1463 h 1464"/>
                  <a:gd name="T6" fmla="*/ 0 w 1464"/>
                  <a:gd name="T7" fmla="*/ 1334 h 1464"/>
                  <a:gd name="T8" fmla="*/ 1463 w 1464"/>
                  <a:gd name="T9" fmla="*/ 1334 h 1464"/>
                  <a:gd name="T10" fmla="*/ 107 w 1464"/>
                  <a:gd name="T11" fmla="*/ 1248 h 1464"/>
                  <a:gd name="T12" fmla="*/ 1356 w 1464"/>
                  <a:gd name="T13" fmla="*/ 1248 h 1464"/>
                  <a:gd name="T14" fmla="*/ 1356 w 1464"/>
                  <a:gd name="T15" fmla="*/ 1183 h 1464"/>
                  <a:gd name="T16" fmla="*/ 107 w 1464"/>
                  <a:gd name="T17" fmla="*/ 1183 h 1464"/>
                  <a:gd name="T18" fmla="*/ 107 w 1464"/>
                  <a:gd name="T19" fmla="*/ 1248 h 1464"/>
                  <a:gd name="T20" fmla="*/ 215 w 1464"/>
                  <a:gd name="T21" fmla="*/ 452 h 1464"/>
                  <a:gd name="T22" fmla="*/ 215 w 1464"/>
                  <a:gd name="T23" fmla="*/ 1076 h 1464"/>
                  <a:gd name="T24" fmla="*/ 409 w 1464"/>
                  <a:gd name="T25" fmla="*/ 1076 h 1464"/>
                  <a:gd name="T26" fmla="*/ 409 w 1464"/>
                  <a:gd name="T27" fmla="*/ 452 h 1464"/>
                  <a:gd name="T28" fmla="*/ 215 w 1464"/>
                  <a:gd name="T29" fmla="*/ 452 h 1464"/>
                  <a:gd name="T30" fmla="*/ 495 w 1464"/>
                  <a:gd name="T31" fmla="*/ 452 h 1464"/>
                  <a:gd name="T32" fmla="*/ 495 w 1464"/>
                  <a:gd name="T33" fmla="*/ 1076 h 1464"/>
                  <a:gd name="T34" fmla="*/ 689 w 1464"/>
                  <a:gd name="T35" fmla="*/ 1076 h 1464"/>
                  <a:gd name="T36" fmla="*/ 689 w 1464"/>
                  <a:gd name="T37" fmla="*/ 452 h 1464"/>
                  <a:gd name="T38" fmla="*/ 495 w 1464"/>
                  <a:gd name="T39" fmla="*/ 452 h 1464"/>
                  <a:gd name="T40" fmla="*/ 1054 w 1464"/>
                  <a:gd name="T41" fmla="*/ 452 h 1464"/>
                  <a:gd name="T42" fmla="*/ 1054 w 1464"/>
                  <a:gd name="T43" fmla="*/ 1076 h 1464"/>
                  <a:gd name="T44" fmla="*/ 1248 w 1464"/>
                  <a:gd name="T45" fmla="*/ 1076 h 1464"/>
                  <a:gd name="T46" fmla="*/ 1248 w 1464"/>
                  <a:gd name="T47" fmla="*/ 452 h 1464"/>
                  <a:gd name="T48" fmla="*/ 1054 w 1464"/>
                  <a:gd name="T49" fmla="*/ 452 h 1464"/>
                  <a:gd name="T50" fmla="*/ 774 w 1464"/>
                  <a:gd name="T51" fmla="*/ 452 h 1464"/>
                  <a:gd name="T52" fmla="*/ 774 w 1464"/>
                  <a:gd name="T53" fmla="*/ 1076 h 1464"/>
                  <a:gd name="T54" fmla="*/ 968 w 1464"/>
                  <a:gd name="T55" fmla="*/ 1076 h 1464"/>
                  <a:gd name="T56" fmla="*/ 968 w 1464"/>
                  <a:gd name="T57" fmla="*/ 452 h 1464"/>
                  <a:gd name="T58" fmla="*/ 774 w 1464"/>
                  <a:gd name="T59" fmla="*/ 452 h 1464"/>
                  <a:gd name="T60" fmla="*/ 732 w 1464"/>
                  <a:gd name="T61" fmla="*/ 0 h 1464"/>
                  <a:gd name="T62" fmla="*/ 86 w 1464"/>
                  <a:gd name="T63" fmla="*/ 344 h 1464"/>
                  <a:gd name="T64" fmla="*/ 1377 w 1464"/>
                  <a:gd name="T65" fmla="*/ 344 h 1464"/>
                  <a:gd name="T66" fmla="*/ 732 w 1464"/>
                  <a:gd name="T67" fmla="*/ 0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64" h="1464">
                    <a:moveTo>
                      <a:pt x="1463" y="1334"/>
                    </a:moveTo>
                    <a:cubicBezTo>
                      <a:pt x="1463" y="1377"/>
                      <a:pt x="1463" y="1420"/>
                      <a:pt x="1463" y="1463"/>
                    </a:cubicBezTo>
                    <a:cubicBezTo>
                      <a:pt x="975" y="1463"/>
                      <a:pt x="488" y="1463"/>
                      <a:pt x="0" y="1463"/>
                    </a:cubicBezTo>
                    <a:cubicBezTo>
                      <a:pt x="0" y="1420"/>
                      <a:pt x="0" y="1377"/>
                      <a:pt x="0" y="1334"/>
                    </a:cubicBezTo>
                    <a:cubicBezTo>
                      <a:pt x="488" y="1334"/>
                      <a:pt x="975" y="1334"/>
                      <a:pt x="1463" y="1334"/>
                    </a:cubicBezTo>
                    <a:close/>
                    <a:moveTo>
                      <a:pt x="107" y="1248"/>
                    </a:moveTo>
                    <a:cubicBezTo>
                      <a:pt x="523" y="1248"/>
                      <a:pt x="940" y="1248"/>
                      <a:pt x="1356" y="1248"/>
                    </a:cubicBezTo>
                    <a:cubicBezTo>
                      <a:pt x="1356" y="1227"/>
                      <a:pt x="1356" y="1205"/>
                      <a:pt x="1356" y="1183"/>
                    </a:cubicBezTo>
                    <a:cubicBezTo>
                      <a:pt x="940" y="1183"/>
                      <a:pt x="523" y="1183"/>
                      <a:pt x="107" y="1183"/>
                    </a:cubicBezTo>
                    <a:cubicBezTo>
                      <a:pt x="107" y="1205"/>
                      <a:pt x="107" y="1227"/>
                      <a:pt x="107" y="1248"/>
                    </a:cubicBezTo>
                    <a:close/>
                    <a:moveTo>
                      <a:pt x="215" y="452"/>
                    </a:moveTo>
                    <a:cubicBezTo>
                      <a:pt x="215" y="660"/>
                      <a:pt x="215" y="868"/>
                      <a:pt x="215" y="1076"/>
                    </a:cubicBezTo>
                    <a:cubicBezTo>
                      <a:pt x="279" y="1076"/>
                      <a:pt x="344" y="1076"/>
                      <a:pt x="409" y="1076"/>
                    </a:cubicBezTo>
                    <a:cubicBezTo>
                      <a:pt x="409" y="868"/>
                      <a:pt x="409" y="660"/>
                      <a:pt x="409" y="452"/>
                    </a:cubicBezTo>
                    <a:cubicBezTo>
                      <a:pt x="344" y="452"/>
                      <a:pt x="279" y="452"/>
                      <a:pt x="215" y="452"/>
                    </a:cubicBezTo>
                    <a:close/>
                    <a:moveTo>
                      <a:pt x="495" y="452"/>
                    </a:moveTo>
                    <a:cubicBezTo>
                      <a:pt x="495" y="660"/>
                      <a:pt x="495" y="868"/>
                      <a:pt x="495" y="1076"/>
                    </a:cubicBezTo>
                    <a:cubicBezTo>
                      <a:pt x="559" y="1076"/>
                      <a:pt x="624" y="1076"/>
                      <a:pt x="689" y="1076"/>
                    </a:cubicBezTo>
                    <a:cubicBezTo>
                      <a:pt x="689" y="868"/>
                      <a:pt x="689" y="660"/>
                      <a:pt x="689" y="452"/>
                    </a:cubicBezTo>
                    <a:cubicBezTo>
                      <a:pt x="624" y="452"/>
                      <a:pt x="559" y="452"/>
                      <a:pt x="495" y="452"/>
                    </a:cubicBezTo>
                    <a:close/>
                    <a:moveTo>
                      <a:pt x="1054" y="452"/>
                    </a:moveTo>
                    <a:cubicBezTo>
                      <a:pt x="1054" y="660"/>
                      <a:pt x="1054" y="868"/>
                      <a:pt x="1054" y="1076"/>
                    </a:cubicBezTo>
                    <a:cubicBezTo>
                      <a:pt x="1119" y="1076"/>
                      <a:pt x="1184" y="1076"/>
                      <a:pt x="1248" y="1076"/>
                    </a:cubicBezTo>
                    <a:cubicBezTo>
                      <a:pt x="1248" y="868"/>
                      <a:pt x="1248" y="660"/>
                      <a:pt x="1248" y="452"/>
                    </a:cubicBezTo>
                    <a:cubicBezTo>
                      <a:pt x="1184" y="452"/>
                      <a:pt x="1119" y="452"/>
                      <a:pt x="1054" y="452"/>
                    </a:cubicBezTo>
                    <a:close/>
                    <a:moveTo>
                      <a:pt x="774" y="452"/>
                    </a:moveTo>
                    <a:cubicBezTo>
                      <a:pt x="774" y="660"/>
                      <a:pt x="774" y="868"/>
                      <a:pt x="774" y="1076"/>
                    </a:cubicBezTo>
                    <a:cubicBezTo>
                      <a:pt x="839" y="1076"/>
                      <a:pt x="904" y="1076"/>
                      <a:pt x="968" y="1076"/>
                    </a:cubicBezTo>
                    <a:cubicBezTo>
                      <a:pt x="968" y="868"/>
                      <a:pt x="968" y="660"/>
                      <a:pt x="968" y="452"/>
                    </a:cubicBezTo>
                    <a:cubicBezTo>
                      <a:pt x="904" y="452"/>
                      <a:pt x="839" y="452"/>
                      <a:pt x="774" y="452"/>
                    </a:cubicBezTo>
                    <a:close/>
                    <a:moveTo>
                      <a:pt x="732" y="0"/>
                    </a:moveTo>
                    <a:cubicBezTo>
                      <a:pt x="516" y="114"/>
                      <a:pt x="301" y="229"/>
                      <a:pt x="86" y="344"/>
                    </a:cubicBezTo>
                    <a:cubicBezTo>
                      <a:pt x="516" y="344"/>
                      <a:pt x="947" y="344"/>
                      <a:pt x="1377" y="344"/>
                    </a:cubicBezTo>
                    <a:cubicBezTo>
                      <a:pt x="1162" y="229"/>
                      <a:pt x="947" y="114"/>
                      <a:pt x="732" y="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5" name="Group 4">
            <a:extLst>
              <a:ext uri="{FF2B5EF4-FFF2-40B4-BE49-F238E27FC236}">
                <a16:creationId xmlns:a16="http://schemas.microsoft.com/office/drawing/2014/main" id="{340E0E7B-F088-4E85-AC6D-F2C132733946}"/>
              </a:ext>
            </a:extLst>
          </p:cNvPr>
          <p:cNvGrpSpPr>
            <a:grpSpLocks noChangeAspect="1"/>
          </p:cNvGrpSpPr>
          <p:nvPr/>
        </p:nvGrpSpPr>
        <p:grpSpPr>
          <a:xfrm>
            <a:off x="5231453" y="2089650"/>
            <a:ext cx="642437" cy="653963"/>
            <a:chOff x="5163997" y="2020984"/>
            <a:chExt cx="777349" cy="791295"/>
          </a:xfrm>
        </p:grpSpPr>
        <p:sp>
          <p:nvSpPr>
            <p:cNvPr id="25" name="Oval 24">
              <a:extLst>
                <a:ext uri="{FF2B5EF4-FFF2-40B4-BE49-F238E27FC236}">
                  <a16:creationId xmlns:a16="http://schemas.microsoft.com/office/drawing/2014/main" id="{F3048865-4BE1-451D-9919-43B46635FF00}"/>
                </a:ext>
              </a:extLst>
            </p:cNvPr>
            <p:cNvSpPr>
              <a:spLocks noChangeAspect="1"/>
            </p:cNvSpPr>
            <p:nvPr/>
          </p:nvSpPr>
          <p:spPr>
            <a:xfrm>
              <a:off x="5163997" y="2020984"/>
              <a:ext cx="777349" cy="791295"/>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GB" sz="1013" dirty="0">
                <a:solidFill>
                  <a:srgbClr val="FFFFFF"/>
                </a:solidFill>
                <a:latin typeface="Arial" panose="020B0604020202020204"/>
              </a:endParaRPr>
            </a:p>
          </p:txBody>
        </p:sp>
        <p:grpSp>
          <p:nvGrpSpPr>
            <p:cNvPr id="55" name="Group 1">
              <a:extLst>
                <a:ext uri="{FF2B5EF4-FFF2-40B4-BE49-F238E27FC236}">
                  <a16:creationId xmlns:a16="http://schemas.microsoft.com/office/drawing/2014/main" id="{384003F9-EE54-436F-A4E7-9DFBC95FBD46}"/>
                </a:ext>
              </a:extLst>
            </p:cNvPr>
            <p:cNvGrpSpPr>
              <a:grpSpLocks noChangeAspect="1"/>
            </p:cNvGrpSpPr>
            <p:nvPr/>
          </p:nvGrpSpPr>
          <p:grpSpPr bwMode="auto">
            <a:xfrm>
              <a:off x="5324071" y="2188031"/>
              <a:ext cx="457201" cy="457200"/>
              <a:chOff x="3100" y="1285"/>
              <a:chExt cx="331" cy="331"/>
            </a:xfrm>
            <a:solidFill>
              <a:srgbClr val="0A86C9"/>
            </a:solidFill>
          </p:grpSpPr>
          <p:sp>
            <p:nvSpPr>
              <p:cNvPr id="56" name="Freeform 2">
                <a:extLst>
                  <a:ext uri="{FF2B5EF4-FFF2-40B4-BE49-F238E27FC236}">
                    <a16:creationId xmlns:a16="http://schemas.microsoft.com/office/drawing/2014/main" id="{C799CDB1-BBCA-41D6-996F-7689D05B3097}"/>
                  </a:ext>
                </a:extLst>
              </p:cNvPr>
              <p:cNvSpPr>
                <a:spLocks noChangeArrowheads="1"/>
              </p:cNvSpPr>
              <p:nvPr/>
            </p:nvSpPr>
            <p:spPr bwMode="auto">
              <a:xfrm>
                <a:off x="3100" y="1285"/>
                <a:ext cx="331" cy="331"/>
              </a:xfrm>
              <a:custGeom>
                <a:avLst/>
                <a:gdLst>
                  <a:gd name="T0" fmla="*/ 1356 w 1464"/>
                  <a:gd name="T1" fmla="*/ 86 h 1464"/>
                  <a:gd name="T2" fmla="*/ 1356 w 1464"/>
                  <a:gd name="T3" fmla="*/ 86 h 1464"/>
                  <a:gd name="T4" fmla="*/ 1313 w 1464"/>
                  <a:gd name="T5" fmla="*/ 11 h 1464"/>
                  <a:gd name="T6" fmla="*/ 194 w 1464"/>
                  <a:gd name="T7" fmla="*/ 0 h 1464"/>
                  <a:gd name="T8" fmla="*/ 150 w 1464"/>
                  <a:gd name="T9" fmla="*/ 11 h 1464"/>
                  <a:gd name="T10" fmla="*/ 107 w 1464"/>
                  <a:gd name="T11" fmla="*/ 86 h 1464"/>
                  <a:gd name="T12" fmla="*/ 0 w 1464"/>
                  <a:gd name="T13" fmla="*/ 1334 h 1464"/>
                  <a:gd name="T14" fmla="*/ 774 w 1464"/>
                  <a:gd name="T15" fmla="*/ 1463 h 1464"/>
                  <a:gd name="T16" fmla="*/ 968 w 1464"/>
                  <a:gd name="T17" fmla="*/ 968 h 1464"/>
                  <a:gd name="T18" fmla="*/ 1463 w 1464"/>
                  <a:gd name="T19" fmla="*/ 1463 h 1464"/>
                  <a:gd name="T20" fmla="*/ 1356 w 1464"/>
                  <a:gd name="T21" fmla="*/ 1334 h 1464"/>
                  <a:gd name="T22" fmla="*/ 215 w 1464"/>
                  <a:gd name="T23" fmla="*/ 1291 h 1464"/>
                  <a:gd name="T24" fmla="*/ 409 w 1464"/>
                  <a:gd name="T25" fmla="*/ 968 h 1464"/>
                  <a:gd name="T26" fmla="*/ 409 w 1464"/>
                  <a:gd name="T27" fmla="*/ 860 h 1464"/>
                  <a:gd name="T28" fmla="*/ 215 w 1464"/>
                  <a:gd name="T29" fmla="*/ 538 h 1464"/>
                  <a:gd name="T30" fmla="*/ 409 w 1464"/>
                  <a:gd name="T31" fmla="*/ 860 h 1464"/>
                  <a:gd name="T32" fmla="*/ 215 w 1464"/>
                  <a:gd name="T33" fmla="*/ 430 h 1464"/>
                  <a:gd name="T34" fmla="*/ 409 w 1464"/>
                  <a:gd name="T35" fmla="*/ 107 h 1464"/>
                  <a:gd name="T36" fmla="*/ 689 w 1464"/>
                  <a:gd name="T37" fmla="*/ 1291 h 1464"/>
                  <a:gd name="T38" fmla="*/ 495 w 1464"/>
                  <a:gd name="T39" fmla="*/ 968 h 1464"/>
                  <a:gd name="T40" fmla="*/ 689 w 1464"/>
                  <a:gd name="T41" fmla="*/ 1291 h 1464"/>
                  <a:gd name="T42" fmla="*/ 495 w 1464"/>
                  <a:gd name="T43" fmla="*/ 860 h 1464"/>
                  <a:gd name="T44" fmla="*/ 689 w 1464"/>
                  <a:gd name="T45" fmla="*/ 538 h 1464"/>
                  <a:gd name="T46" fmla="*/ 689 w 1464"/>
                  <a:gd name="T47" fmla="*/ 430 h 1464"/>
                  <a:gd name="T48" fmla="*/ 495 w 1464"/>
                  <a:gd name="T49" fmla="*/ 107 h 1464"/>
                  <a:gd name="T50" fmla="*/ 689 w 1464"/>
                  <a:gd name="T51" fmla="*/ 430 h 1464"/>
                  <a:gd name="T52" fmla="*/ 774 w 1464"/>
                  <a:gd name="T53" fmla="*/ 860 h 1464"/>
                  <a:gd name="T54" fmla="*/ 968 w 1464"/>
                  <a:gd name="T55" fmla="*/ 538 h 1464"/>
                  <a:gd name="T56" fmla="*/ 968 w 1464"/>
                  <a:gd name="T57" fmla="*/ 430 h 1464"/>
                  <a:gd name="T58" fmla="*/ 774 w 1464"/>
                  <a:gd name="T59" fmla="*/ 107 h 1464"/>
                  <a:gd name="T60" fmla="*/ 968 w 1464"/>
                  <a:gd name="T61" fmla="*/ 430 h 1464"/>
                  <a:gd name="T62" fmla="*/ 1054 w 1464"/>
                  <a:gd name="T63" fmla="*/ 1291 h 1464"/>
                  <a:gd name="T64" fmla="*/ 1248 w 1464"/>
                  <a:gd name="T65" fmla="*/ 968 h 1464"/>
                  <a:gd name="T66" fmla="*/ 1248 w 1464"/>
                  <a:gd name="T67" fmla="*/ 860 h 1464"/>
                  <a:gd name="T68" fmla="*/ 1054 w 1464"/>
                  <a:gd name="T69" fmla="*/ 538 h 1464"/>
                  <a:gd name="T70" fmla="*/ 1248 w 1464"/>
                  <a:gd name="T71" fmla="*/ 860 h 1464"/>
                  <a:gd name="T72" fmla="*/ 1054 w 1464"/>
                  <a:gd name="T73" fmla="*/ 430 h 1464"/>
                  <a:gd name="T74" fmla="*/ 1248 w 1464"/>
                  <a:gd name="T75" fmla="*/ 107 h 1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464" h="1464">
                    <a:moveTo>
                      <a:pt x="1356" y="1334"/>
                    </a:moveTo>
                    <a:cubicBezTo>
                      <a:pt x="1356" y="918"/>
                      <a:pt x="1356" y="502"/>
                      <a:pt x="1356" y="86"/>
                    </a:cubicBezTo>
                    <a:lnTo>
                      <a:pt x="1356" y="86"/>
                    </a:lnTo>
                    <a:lnTo>
                      <a:pt x="1356" y="86"/>
                    </a:lnTo>
                    <a:cubicBezTo>
                      <a:pt x="1356" y="70"/>
                      <a:pt x="1352" y="57"/>
                      <a:pt x="1344" y="43"/>
                    </a:cubicBezTo>
                    <a:cubicBezTo>
                      <a:pt x="1336" y="29"/>
                      <a:pt x="1327" y="19"/>
                      <a:pt x="1313" y="11"/>
                    </a:cubicBezTo>
                    <a:cubicBezTo>
                      <a:pt x="1300" y="3"/>
                      <a:pt x="1285" y="0"/>
                      <a:pt x="1269" y="0"/>
                    </a:cubicBezTo>
                    <a:cubicBezTo>
                      <a:pt x="911" y="0"/>
                      <a:pt x="552" y="0"/>
                      <a:pt x="194" y="0"/>
                    </a:cubicBezTo>
                    <a:lnTo>
                      <a:pt x="194" y="0"/>
                    </a:lnTo>
                    <a:cubicBezTo>
                      <a:pt x="178" y="0"/>
                      <a:pt x="163" y="3"/>
                      <a:pt x="150" y="11"/>
                    </a:cubicBezTo>
                    <a:cubicBezTo>
                      <a:pt x="136" y="19"/>
                      <a:pt x="127" y="29"/>
                      <a:pt x="119" y="43"/>
                    </a:cubicBezTo>
                    <a:cubicBezTo>
                      <a:pt x="111" y="57"/>
                      <a:pt x="107" y="70"/>
                      <a:pt x="107" y="86"/>
                    </a:cubicBezTo>
                    <a:cubicBezTo>
                      <a:pt x="107" y="502"/>
                      <a:pt x="107" y="918"/>
                      <a:pt x="107" y="1334"/>
                    </a:cubicBezTo>
                    <a:cubicBezTo>
                      <a:pt x="71" y="1334"/>
                      <a:pt x="35" y="1334"/>
                      <a:pt x="0" y="1334"/>
                    </a:cubicBezTo>
                    <a:cubicBezTo>
                      <a:pt x="0" y="1377"/>
                      <a:pt x="0" y="1420"/>
                      <a:pt x="0" y="1463"/>
                    </a:cubicBezTo>
                    <a:cubicBezTo>
                      <a:pt x="258" y="1463"/>
                      <a:pt x="516" y="1463"/>
                      <a:pt x="774" y="1463"/>
                    </a:cubicBezTo>
                    <a:cubicBezTo>
                      <a:pt x="774" y="1298"/>
                      <a:pt x="774" y="1133"/>
                      <a:pt x="774" y="968"/>
                    </a:cubicBezTo>
                    <a:cubicBezTo>
                      <a:pt x="839" y="968"/>
                      <a:pt x="904" y="968"/>
                      <a:pt x="968" y="968"/>
                    </a:cubicBezTo>
                    <a:cubicBezTo>
                      <a:pt x="968" y="1133"/>
                      <a:pt x="968" y="1298"/>
                      <a:pt x="968" y="1463"/>
                    </a:cubicBezTo>
                    <a:cubicBezTo>
                      <a:pt x="1133" y="1463"/>
                      <a:pt x="1298" y="1463"/>
                      <a:pt x="1463" y="1463"/>
                    </a:cubicBezTo>
                    <a:cubicBezTo>
                      <a:pt x="1463" y="1420"/>
                      <a:pt x="1463" y="1377"/>
                      <a:pt x="1463" y="1334"/>
                    </a:cubicBezTo>
                    <a:cubicBezTo>
                      <a:pt x="1428" y="1334"/>
                      <a:pt x="1392" y="1334"/>
                      <a:pt x="1356" y="1334"/>
                    </a:cubicBezTo>
                    <a:close/>
                    <a:moveTo>
                      <a:pt x="409" y="1291"/>
                    </a:moveTo>
                    <a:cubicBezTo>
                      <a:pt x="344" y="1291"/>
                      <a:pt x="279" y="1291"/>
                      <a:pt x="215" y="1291"/>
                    </a:cubicBezTo>
                    <a:cubicBezTo>
                      <a:pt x="215" y="1184"/>
                      <a:pt x="215" y="1076"/>
                      <a:pt x="215" y="968"/>
                    </a:cubicBezTo>
                    <a:cubicBezTo>
                      <a:pt x="279" y="968"/>
                      <a:pt x="344" y="968"/>
                      <a:pt x="409" y="968"/>
                    </a:cubicBezTo>
                    <a:cubicBezTo>
                      <a:pt x="409" y="1076"/>
                      <a:pt x="409" y="1184"/>
                      <a:pt x="409" y="1291"/>
                    </a:cubicBezTo>
                    <a:close/>
                    <a:moveTo>
                      <a:pt x="409" y="860"/>
                    </a:moveTo>
                    <a:cubicBezTo>
                      <a:pt x="344" y="860"/>
                      <a:pt x="279" y="860"/>
                      <a:pt x="215" y="860"/>
                    </a:cubicBezTo>
                    <a:cubicBezTo>
                      <a:pt x="215" y="753"/>
                      <a:pt x="215" y="645"/>
                      <a:pt x="215" y="538"/>
                    </a:cubicBezTo>
                    <a:cubicBezTo>
                      <a:pt x="279" y="538"/>
                      <a:pt x="344" y="538"/>
                      <a:pt x="409" y="538"/>
                    </a:cubicBezTo>
                    <a:cubicBezTo>
                      <a:pt x="409" y="645"/>
                      <a:pt x="409" y="753"/>
                      <a:pt x="409" y="860"/>
                    </a:cubicBezTo>
                    <a:close/>
                    <a:moveTo>
                      <a:pt x="409" y="430"/>
                    </a:moveTo>
                    <a:cubicBezTo>
                      <a:pt x="344" y="430"/>
                      <a:pt x="279" y="430"/>
                      <a:pt x="215" y="430"/>
                    </a:cubicBezTo>
                    <a:cubicBezTo>
                      <a:pt x="215" y="322"/>
                      <a:pt x="215" y="214"/>
                      <a:pt x="215" y="107"/>
                    </a:cubicBezTo>
                    <a:cubicBezTo>
                      <a:pt x="279" y="107"/>
                      <a:pt x="344" y="107"/>
                      <a:pt x="409" y="107"/>
                    </a:cubicBezTo>
                    <a:cubicBezTo>
                      <a:pt x="409" y="214"/>
                      <a:pt x="409" y="322"/>
                      <a:pt x="409" y="430"/>
                    </a:cubicBezTo>
                    <a:close/>
                    <a:moveTo>
                      <a:pt x="689" y="1291"/>
                    </a:moveTo>
                    <a:cubicBezTo>
                      <a:pt x="624" y="1291"/>
                      <a:pt x="559" y="1291"/>
                      <a:pt x="495" y="1291"/>
                    </a:cubicBezTo>
                    <a:cubicBezTo>
                      <a:pt x="495" y="1184"/>
                      <a:pt x="495" y="1076"/>
                      <a:pt x="495" y="968"/>
                    </a:cubicBezTo>
                    <a:cubicBezTo>
                      <a:pt x="559" y="968"/>
                      <a:pt x="624" y="968"/>
                      <a:pt x="689" y="968"/>
                    </a:cubicBezTo>
                    <a:cubicBezTo>
                      <a:pt x="689" y="1076"/>
                      <a:pt x="689" y="1184"/>
                      <a:pt x="689" y="1291"/>
                    </a:cubicBezTo>
                    <a:close/>
                    <a:moveTo>
                      <a:pt x="689" y="860"/>
                    </a:moveTo>
                    <a:cubicBezTo>
                      <a:pt x="624" y="860"/>
                      <a:pt x="559" y="860"/>
                      <a:pt x="495" y="860"/>
                    </a:cubicBezTo>
                    <a:cubicBezTo>
                      <a:pt x="495" y="753"/>
                      <a:pt x="495" y="645"/>
                      <a:pt x="495" y="538"/>
                    </a:cubicBezTo>
                    <a:cubicBezTo>
                      <a:pt x="559" y="538"/>
                      <a:pt x="624" y="538"/>
                      <a:pt x="689" y="538"/>
                    </a:cubicBezTo>
                    <a:cubicBezTo>
                      <a:pt x="689" y="645"/>
                      <a:pt x="689" y="753"/>
                      <a:pt x="689" y="860"/>
                    </a:cubicBezTo>
                    <a:close/>
                    <a:moveTo>
                      <a:pt x="689" y="430"/>
                    </a:moveTo>
                    <a:cubicBezTo>
                      <a:pt x="624" y="430"/>
                      <a:pt x="559" y="430"/>
                      <a:pt x="495" y="430"/>
                    </a:cubicBezTo>
                    <a:cubicBezTo>
                      <a:pt x="495" y="322"/>
                      <a:pt x="495" y="214"/>
                      <a:pt x="495" y="107"/>
                    </a:cubicBezTo>
                    <a:cubicBezTo>
                      <a:pt x="559" y="107"/>
                      <a:pt x="624" y="107"/>
                      <a:pt x="689" y="107"/>
                    </a:cubicBezTo>
                    <a:cubicBezTo>
                      <a:pt x="689" y="214"/>
                      <a:pt x="689" y="322"/>
                      <a:pt x="689" y="430"/>
                    </a:cubicBezTo>
                    <a:close/>
                    <a:moveTo>
                      <a:pt x="968" y="860"/>
                    </a:moveTo>
                    <a:cubicBezTo>
                      <a:pt x="904" y="860"/>
                      <a:pt x="839" y="860"/>
                      <a:pt x="774" y="860"/>
                    </a:cubicBezTo>
                    <a:cubicBezTo>
                      <a:pt x="774" y="753"/>
                      <a:pt x="774" y="645"/>
                      <a:pt x="774" y="538"/>
                    </a:cubicBezTo>
                    <a:cubicBezTo>
                      <a:pt x="839" y="538"/>
                      <a:pt x="904" y="538"/>
                      <a:pt x="968" y="538"/>
                    </a:cubicBezTo>
                    <a:cubicBezTo>
                      <a:pt x="968" y="645"/>
                      <a:pt x="968" y="753"/>
                      <a:pt x="968" y="860"/>
                    </a:cubicBezTo>
                    <a:close/>
                    <a:moveTo>
                      <a:pt x="968" y="430"/>
                    </a:moveTo>
                    <a:cubicBezTo>
                      <a:pt x="904" y="430"/>
                      <a:pt x="839" y="430"/>
                      <a:pt x="774" y="430"/>
                    </a:cubicBezTo>
                    <a:cubicBezTo>
                      <a:pt x="774" y="322"/>
                      <a:pt x="774" y="214"/>
                      <a:pt x="774" y="107"/>
                    </a:cubicBezTo>
                    <a:cubicBezTo>
                      <a:pt x="839" y="107"/>
                      <a:pt x="904" y="107"/>
                      <a:pt x="968" y="107"/>
                    </a:cubicBezTo>
                    <a:cubicBezTo>
                      <a:pt x="968" y="214"/>
                      <a:pt x="968" y="322"/>
                      <a:pt x="968" y="430"/>
                    </a:cubicBezTo>
                    <a:close/>
                    <a:moveTo>
                      <a:pt x="1248" y="1291"/>
                    </a:moveTo>
                    <a:cubicBezTo>
                      <a:pt x="1184" y="1291"/>
                      <a:pt x="1119" y="1291"/>
                      <a:pt x="1054" y="1291"/>
                    </a:cubicBezTo>
                    <a:cubicBezTo>
                      <a:pt x="1054" y="1184"/>
                      <a:pt x="1054" y="1076"/>
                      <a:pt x="1054" y="968"/>
                    </a:cubicBezTo>
                    <a:cubicBezTo>
                      <a:pt x="1119" y="968"/>
                      <a:pt x="1184" y="968"/>
                      <a:pt x="1248" y="968"/>
                    </a:cubicBezTo>
                    <a:cubicBezTo>
                      <a:pt x="1248" y="1076"/>
                      <a:pt x="1248" y="1184"/>
                      <a:pt x="1248" y="1291"/>
                    </a:cubicBezTo>
                    <a:close/>
                    <a:moveTo>
                      <a:pt x="1248" y="860"/>
                    </a:moveTo>
                    <a:cubicBezTo>
                      <a:pt x="1184" y="860"/>
                      <a:pt x="1119" y="860"/>
                      <a:pt x="1054" y="860"/>
                    </a:cubicBezTo>
                    <a:cubicBezTo>
                      <a:pt x="1054" y="753"/>
                      <a:pt x="1054" y="645"/>
                      <a:pt x="1054" y="538"/>
                    </a:cubicBezTo>
                    <a:cubicBezTo>
                      <a:pt x="1119" y="538"/>
                      <a:pt x="1184" y="538"/>
                      <a:pt x="1248" y="538"/>
                    </a:cubicBezTo>
                    <a:cubicBezTo>
                      <a:pt x="1248" y="645"/>
                      <a:pt x="1248" y="753"/>
                      <a:pt x="1248" y="860"/>
                    </a:cubicBezTo>
                    <a:close/>
                    <a:moveTo>
                      <a:pt x="1248" y="430"/>
                    </a:moveTo>
                    <a:cubicBezTo>
                      <a:pt x="1184" y="430"/>
                      <a:pt x="1119" y="430"/>
                      <a:pt x="1054" y="430"/>
                    </a:cubicBezTo>
                    <a:cubicBezTo>
                      <a:pt x="1054" y="322"/>
                      <a:pt x="1054" y="214"/>
                      <a:pt x="1054" y="107"/>
                    </a:cubicBezTo>
                    <a:cubicBezTo>
                      <a:pt x="1119" y="107"/>
                      <a:pt x="1184" y="107"/>
                      <a:pt x="1248" y="107"/>
                    </a:cubicBezTo>
                    <a:cubicBezTo>
                      <a:pt x="1248" y="214"/>
                      <a:pt x="1248" y="322"/>
                      <a:pt x="1248" y="430"/>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grpSp>
        <p:nvGrpSpPr>
          <p:cNvPr id="6" name="Group 5">
            <a:extLst>
              <a:ext uri="{FF2B5EF4-FFF2-40B4-BE49-F238E27FC236}">
                <a16:creationId xmlns:a16="http://schemas.microsoft.com/office/drawing/2014/main" id="{99319446-C038-4833-9A21-76CC1BBA247E}"/>
              </a:ext>
            </a:extLst>
          </p:cNvPr>
          <p:cNvGrpSpPr>
            <a:grpSpLocks noChangeAspect="1"/>
          </p:cNvGrpSpPr>
          <p:nvPr/>
        </p:nvGrpSpPr>
        <p:grpSpPr>
          <a:xfrm>
            <a:off x="8678072" y="2089650"/>
            <a:ext cx="642437" cy="653963"/>
            <a:chOff x="8610616" y="2020984"/>
            <a:chExt cx="777349" cy="791295"/>
          </a:xfrm>
        </p:grpSpPr>
        <p:sp>
          <p:nvSpPr>
            <p:cNvPr id="28" name="Oval 27">
              <a:extLst>
                <a:ext uri="{FF2B5EF4-FFF2-40B4-BE49-F238E27FC236}">
                  <a16:creationId xmlns:a16="http://schemas.microsoft.com/office/drawing/2014/main" id="{182D789D-D342-4ACC-8ACC-1E1C2F66A03E}"/>
                </a:ext>
              </a:extLst>
            </p:cNvPr>
            <p:cNvSpPr>
              <a:spLocks noChangeAspect="1"/>
            </p:cNvSpPr>
            <p:nvPr/>
          </p:nvSpPr>
          <p:spPr>
            <a:xfrm>
              <a:off x="8610616" y="2020984"/>
              <a:ext cx="777349" cy="791295"/>
            </a:xfrm>
            <a:prstGeom prst="ellipse">
              <a:avLst/>
            </a:prstGeom>
            <a:gradFill>
              <a:gsLst>
                <a:gs pos="0">
                  <a:schemeClr val="bg1"/>
                </a:gs>
                <a:gs pos="100000">
                  <a:schemeClr val="bg1">
                    <a:lumMod val="95000"/>
                  </a:schemeClr>
                </a:gs>
              </a:gsLst>
              <a:lin ang="16200000" scaled="0"/>
            </a:gradFill>
            <a:ln w="25400">
              <a:solidFill>
                <a:schemeClr val="bg1"/>
              </a:solidFill>
            </a:ln>
            <a:effectLst>
              <a:outerShdw blurRad="317500" dist="762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013"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nvGrpSpPr>
            <p:cNvPr id="57" name="Group 41">
              <a:extLst>
                <a:ext uri="{FF2B5EF4-FFF2-40B4-BE49-F238E27FC236}">
                  <a16:creationId xmlns:a16="http://schemas.microsoft.com/office/drawing/2014/main" id="{79A53ED1-8C78-4650-9FA6-05367FC3FDBA}"/>
                </a:ext>
              </a:extLst>
            </p:cNvPr>
            <p:cNvGrpSpPr>
              <a:grpSpLocks noChangeAspect="1"/>
            </p:cNvGrpSpPr>
            <p:nvPr/>
          </p:nvGrpSpPr>
          <p:grpSpPr bwMode="auto">
            <a:xfrm>
              <a:off x="8770690" y="2218076"/>
              <a:ext cx="457200" cy="397111"/>
              <a:chOff x="2092" y="573"/>
              <a:chExt cx="350" cy="304"/>
            </a:xfrm>
            <a:solidFill>
              <a:schemeClr val="accent1"/>
            </a:solidFill>
          </p:grpSpPr>
          <p:sp>
            <p:nvSpPr>
              <p:cNvPr id="58" name="Freeform 42">
                <a:extLst>
                  <a:ext uri="{FF2B5EF4-FFF2-40B4-BE49-F238E27FC236}">
                    <a16:creationId xmlns:a16="http://schemas.microsoft.com/office/drawing/2014/main" id="{7B173BE9-8FFF-4D24-A74B-D9D9A6989A9C}"/>
                  </a:ext>
                </a:extLst>
              </p:cNvPr>
              <p:cNvSpPr>
                <a:spLocks noChangeArrowheads="1"/>
              </p:cNvSpPr>
              <p:nvPr/>
            </p:nvSpPr>
            <p:spPr bwMode="auto">
              <a:xfrm>
                <a:off x="2092" y="573"/>
                <a:ext cx="350" cy="304"/>
              </a:xfrm>
              <a:custGeom>
                <a:avLst/>
                <a:gdLst>
                  <a:gd name="T0" fmla="*/ 1531 w 1550"/>
                  <a:gd name="T1" fmla="*/ 339 h 1345"/>
                  <a:gd name="T2" fmla="*/ 11 w 1550"/>
                  <a:gd name="T3" fmla="*/ 339 h 1345"/>
                  <a:gd name="T4" fmla="*/ 227 w 1550"/>
                  <a:gd name="T5" fmla="*/ 0 h 1345"/>
                  <a:gd name="T6" fmla="*/ 1314 w 1550"/>
                  <a:gd name="T7" fmla="*/ 0 h 1345"/>
                  <a:gd name="T8" fmla="*/ 1531 w 1550"/>
                  <a:gd name="T9" fmla="*/ 339 h 1345"/>
                  <a:gd name="T10" fmla="*/ 201 w 1550"/>
                  <a:gd name="T11" fmla="*/ 647 h 1345"/>
                  <a:gd name="T12" fmla="*/ 302 w 1550"/>
                  <a:gd name="T13" fmla="*/ 620 h 1345"/>
                  <a:gd name="T14" fmla="*/ 376 w 1550"/>
                  <a:gd name="T15" fmla="*/ 546 h 1345"/>
                  <a:gd name="T16" fmla="*/ 391 w 1550"/>
                  <a:gd name="T17" fmla="*/ 514 h 1345"/>
                  <a:gd name="T18" fmla="*/ 406 w 1550"/>
                  <a:gd name="T19" fmla="*/ 547 h 1345"/>
                  <a:gd name="T20" fmla="*/ 480 w 1550"/>
                  <a:gd name="T21" fmla="*/ 620 h 1345"/>
                  <a:gd name="T22" fmla="*/ 580 w 1550"/>
                  <a:gd name="T23" fmla="*/ 647 h 1345"/>
                  <a:gd name="T24" fmla="*/ 681 w 1550"/>
                  <a:gd name="T25" fmla="*/ 620 h 1345"/>
                  <a:gd name="T26" fmla="*/ 755 w 1550"/>
                  <a:gd name="T27" fmla="*/ 547 h 1345"/>
                  <a:gd name="T28" fmla="*/ 770 w 1550"/>
                  <a:gd name="T29" fmla="*/ 514 h 1345"/>
                  <a:gd name="T30" fmla="*/ 784 w 1550"/>
                  <a:gd name="T31" fmla="*/ 547 h 1345"/>
                  <a:gd name="T32" fmla="*/ 858 w 1550"/>
                  <a:gd name="T33" fmla="*/ 620 h 1345"/>
                  <a:gd name="T34" fmla="*/ 958 w 1550"/>
                  <a:gd name="T35" fmla="*/ 647 h 1345"/>
                  <a:gd name="T36" fmla="*/ 1059 w 1550"/>
                  <a:gd name="T37" fmla="*/ 620 h 1345"/>
                  <a:gd name="T38" fmla="*/ 1133 w 1550"/>
                  <a:gd name="T39" fmla="*/ 547 h 1345"/>
                  <a:gd name="T40" fmla="*/ 1148 w 1550"/>
                  <a:gd name="T41" fmla="*/ 514 h 1345"/>
                  <a:gd name="T42" fmla="*/ 1163 w 1550"/>
                  <a:gd name="T43" fmla="*/ 546 h 1345"/>
                  <a:gd name="T44" fmla="*/ 1237 w 1550"/>
                  <a:gd name="T45" fmla="*/ 620 h 1345"/>
                  <a:gd name="T46" fmla="*/ 1337 w 1550"/>
                  <a:gd name="T47" fmla="*/ 647 h 1345"/>
                  <a:gd name="T48" fmla="*/ 1438 w 1550"/>
                  <a:gd name="T49" fmla="*/ 620 h 1345"/>
                  <a:gd name="T50" fmla="*/ 1512 w 1550"/>
                  <a:gd name="T51" fmla="*/ 546 h 1345"/>
                  <a:gd name="T52" fmla="*/ 1539 w 1550"/>
                  <a:gd name="T53" fmla="*/ 446 h 1345"/>
                  <a:gd name="T54" fmla="*/ 1539 w 1550"/>
                  <a:gd name="T55" fmla="*/ 430 h 1345"/>
                  <a:gd name="T56" fmla="*/ 0 w 1550"/>
                  <a:gd name="T57" fmla="*/ 430 h 1345"/>
                  <a:gd name="T58" fmla="*/ 0 w 1550"/>
                  <a:gd name="T59" fmla="*/ 446 h 1345"/>
                  <a:gd name="T60" fmla="*/ 27 w 1550"/>
                  <a:gd name="T61" fmla="*/ 546 h 1345"/>
                  <a:gd name="T62" fmla="*/ 100 w 1550"/>
                  <a:gd name="T63" fmla="*/ 620 h 1345"/>
                  <a:gd name="T64" fmla="*/ 201 w 1550"/>
                  <a:gd name="T65" fmla="*/ 647 h 1345"/>
                  <a:gd name="T66" fmla="*/ 1382 w 1550"/>
                  <a:gd name="T67" fmla="*/ 1232 h 1345"/>
                  <a:gd name="T68" fmla="*/ 1382 w 1550"/>
                  <a:gd name="T69" fmla="*/ 720 h 1345"/>
                  <a:gd name="T70" fmla="*/ 1210 w 1550"/>
                  <a:gd name="T71" fmla="*/ 720 h 1345"/>
                  <a:gd name="T72" fmla="*/ 1210 w 1550"/>
                  <a:gd name="T73" fmla="*/ 991 h 1345"/>
                  <a:gd name="T74" fmla="*/ 958 w 1550"/>
                  <a:gd name="T75" fmla="*/ 991 h 1345"/>
                  <a:gd name="T76" fmla="*/ 958 w 1550"/>
                  <a:gd name="T77" fmla="*/ 720 h 1345"/>
                  <a:gd name="T78" fmla="*/ 860 w 1550"/>
                  <a:gd name="T79" fmla="*/ 720 h 1345"/>
                  <a:gd name="T80" fmla="*/ 860 w 1550"/>
                  <a:gd name="T81" fmla="*/ 1133 h 1345"/>
                  <a:gd name="T82" fmla="*/ 334 w 1550"/>
                  <a:gd name="T83" fmla="*/ 1133 h 1345"/>
                  <a:gd name="T84" fmla="*/ 334 w 1550"/>
                  <a:gd name="T85" fmla="*/ 720 h 1345"/>
                  <a:gd name="T86" fmla="*/ 166 w 1550"/>
                  <a:gd name="T87" fmla="*/ 720 h 1345"/>
                  <a:gd name="T88" fmla="*/ 166 w 1550"/>
                  <a:gd name="T89" fmla="*/ 1232 h 1345"/>
                  <a:gd name="T90" fmla="*/ 10 w 1550"/>
                  <a:gd name="T91" fmla="*/ 1232 h 1345"/>
                  <a:gd name="T92" fmla="*/ 10 w 1550"/>
                  <a:gd name="T93" fmla="*/ 1344 h 1345"/>
                  <a:gd name="T94" fmla="*/ 1549 w 1550"/>
                  <a:gd name="T95" fmla="*/ 1344 h 1345"/>
                  <a:gd name="T96" fmla="*/ 1549 w 1550"/>
                  <a:gd name="T97" fmla="*/ 1232 h 1345"/>
                  <a:gd name="T98" fmla="*/ 1382 w 1550"/>
                  <a:gd name="T99" fmla="*/ 1232 h 1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50" h="1345">
                    <a:moveTo>
                      <a:pt x="1531" y="339"/>
                    </a:moveTo>
                    <a:cubicBezTo>
                      <a:pt x="1024" y="339"/>
                      <a:pt x="518" y="339"/>
                      <a:pt x="11" y="339"/>
                    </a:cubicBezTo>
                    <a:cubicBezTo>
                      <a:pt x="83" y="226"/>
                      <a:pt x="155" y="113"/>
                      <a:pt x="227" y="0"/>
                    </a:cubicBezTo>
                    <a:cubicBezTo>
                      <a:pt x="589" y="0"/>
                      <a:pt x="952" y="0"/>
                      <a:pt x="1314" y="0"/>
                    </a:cubicBezTo>
                    <a:cubicBezTo>
                      <a:pt x="1387" y="113"/>
                      <a:pt x="1459" y="226"/>
                      <a:pt x="1531" y="339"/>
                    </a:cubicBezTo>
                    <a:close/>
                    <a:moveTo>
                      <a:pt x="201" y="647"/>
                    </a:moveTo>
                    <a:cubicBezTo>
                      <a:pt x="238" y="647"/>
                      <a:pt x="270" y="638"/>
                      <a:pt x="302" y="620"/>
                    </a:cubicBezTo>
                    <a:cubicBezTo>
                      <a:pt x="334" y="601"/>
                      <a:pt x="357" y="578"/>
                      <a:pt x="376" y="546"/>
                    </a:cubicBezTo>
                    <a:cubicBezTo>
                      <a:pt x="382" y="535"/>
                      <a:pt x="386" y="525"/>
                      <a:pt x="391" y="514"/>
                    </a:cubicBezTo>
                    <a:cubicBezTo>
                      <a:pt x="395" y="526"/>
                      <a:pt x="400" y="536"/>
                      <a:pt x="406" y="547"/>
                    </a:cubicBezTo>
                    <a:cubicBezTo>
                      <a:pt x="425" y="579"/>
                      <a:pt x="448" y="601"/>
                      <a:pt x="480" y="620"/>
                    </a:cubicBezTo>
                    <a:cubicBezTo>
                      <a:pt x="512" y="638"/>
                      <a:pt x="543" y="647"/>
                      <a:pt x="580" y="647"/>
                    </a:cubicBezTo>
                    <a:cubicBezTo>
                      <a:pt x="617" y="647"/>
                      <a:pt x="649" y="638"/>
                      <a:pt x="681" y="620"/>
                    </a:cubicBezTo>
                    <a:cubicBezTo>
                      <a:pt x="713" y="601"/>
                      <a:pt x="736" y="579"/>
                      <a:pt x="755" y="547"/>
                    </a:cubicBezTo>
                    <a:cubicBezTo>
                      <a:pt x="761" y="536"/>
                      <a:pt x="766" y="526"/>
                      <a:pt x="770" y="514"/>
                    </a:cubicBezTo>
                    <a:cubicBezTo>
                      <a:pt x="774" y="526"/>
                      <a:pt x="778" y="536"/>
                      <a:pt x="784" y="547"/>
                    </a:cubicBezTo>
                    <a:cubicBezTo>
                      <a:pt x="803" y="579"/>
                      <a:pt x="826" y="601"/>
                      <a:pt x="858" y="620"/>
                    </a:cubicBezTo>
                    <a:cubicBezTo>
                      <a:pt x="890" y="638"/>
                      <a:pt x="921" y="647"/>
                      <a:pt x="958" y="647"/>
                    </a:cubicBezTo>
                    <a:cubicBezTo>
                      <a:pt x="995" y="647"/>
                      <a:pt x="1027" y="638"/>
                      <a:pt x="1059" y="620"/>
                    </a:cubicBezTo>
                    <a:cubicBezTo>
                      <a:pt x="1091" y="601"/>
                      <a:pt x="1114" y="579"/>
                      <a:pt x="1133" y="547"/>
                    </a:cubicBezTo>
                    <a:cubicBezTo>
                      <a:pt x="1139" y="536"/>
                      <a:pt x="1144" y="526"/>
                      <a:pt x="1148" y="514"/>
                    </a:cubicBezTo>
                    <a:cubicBezTo>
                      <a:pt x="1152" y="525"/>
                      <a:pt x="1157" y="535"/>
                      <a:pt x="1163" y="546"/>
                    </a:cubicBezTo>
                    <a:cubicBezTo>
                      <a:pt x="1181" y="578"/>
                      <a:pt x="1205" y="601"/>
                      <a:pt x="1237" y="620"/>
                    </a:cubicBezTo>
                    <a:cubicBezTo>
                      <a:pt x="1269" y="638"/>
                      <a:pt x="1300" y="647"/>
                      <a:pt x="1337" y="647"/>
                    </a:cubicBezTo>
                    <a:cubicBezTo>
                      <a:pt x="1375" y="647"/>
                      <a:pt x="1406" y="638"/>
                      <a:pt x="1438" y="620"/>
                    </a:cubicBezTo>
                    <a:cubicBezTo>
                      <a:pt x="1470" y="601"/>
                      <a:pt x="1493" y="578"/>
                      <a:pt x="1512" y="546"/>
                    </a:cubicBezTo>
                    <a:cubicBezTo>
                      <a:pt x="1530" y="514"/>
                      <a:pt x="1539" y="482"/>
                      <a:pt x="1539" y="446"/>
                    </a:cubicBezTo>
                    <a:cubicBezTo>
                      <a:pt x="1539" y="440"/>
                      <a:pt x="1539" y="435"/>
                      <a:pt x="1539" y="430"/>
                    </a:cubicBezTo>
                    <a:cubicBezTo>
                      <a:pt x="1026" y="430"/>
                      <a:pt x="513" y="430"/>
                      <a:pt x="0" y="430"/>
                    </a:cubicBezTo>
                    <a:cubicBezTo>
                      <a:pt x="0" y="435"/>
                      <a:pt x="0" y="440"/>
                      <a:pt x="0" y="446"/>
                    </a:cubicBezTo>
                    <a:cubicBezTo>
                      <a:pt x="0" y="483"/>
                      <a:pt x="8" y="513"/>
                      <a:pt x="27" y="546"/>
                    </a:cubicBezTo>
                    <a:cubicBezTo>
                      <a:pt x="45" y="577"/>
                      <a:pt x="67" y="601"/>
                      <a:pt x="100" y="620"/>
                    </a:cubicBezTo>
                    <a:cubicBezTo>
                      <a:pt x="132" y="638"/>
                      <a:pt x="164" y="647"/>
                      <a:pt x="201" y="647"/>
                    </a:cubicBezTo>
                    <a:close/>
                    <a:moveTo>
                      <a:pt x="1382" y="1232"/>
                    </a:moveTo>
                    <a:cubicBezTo>
                      <a:pt x="1382" y="1062"/>
                      <a:pt x="1382" y="891"/>
                      <a:pt x="1382" y="720"/>
                    </a:cubicBezTo>
                    <a:cubicBezTo>
                      <a:pt x="1325" y="720"/>
                      <a:pt x="1268" y="720"/>
                      <a:pt x="1210" y="720"/>
                    </a:cubicBezTo>
                    <a:cubicBezTo>
                      <a:pt x="1210" y="811"/>
                      <a:pt x="1210" y="901"/>
                      <a:pt x="1210" y="991"/>
                    </a:cubicBezTo>
                    <a:cubicBezTo>
                      <a:pt x="1126" y="991"/>
                      <a:pt x="1042" y="991"/>
                      <a:pt x="958" y="991"/>
                    </a:cubicBezTo>
                    <a:cubicBezTo>
                      <a:pt x="958" y="901"/>
                      <a:pt x="958" y="811"/>
                      <a:pt x="958" y="720"/>
                    </a:cubicBezTo>
                    <a:cubicBezTo>
                      <a:pt x="926" y="720"/>
                      <a:pt x="893" y="720"/>
                      <a:pt x="860" y="720"/>
                    </a:cubicBezTo>
                    <a:cubicBezTo>
                      <a:pt x="860" y="858"/>
                      <a:pt x="860" y="996"/>
                      <a:pt x="860" y="1133"/>
                    </a:cubicBezTo>
                    <a:cubicBezTo>
                      <a:pt x="685" y="1133"/>
                      <a:pt x="509" y="1133"/>
                      <a:pt x="334" y="1133"/>
                    </a:cubicBezTo>
                    <a:cubicBezTo>
                      <a:pt x="334" y="996"/>
                      <a:pt x="334" y="858"/>
                      <a:pt x="334" y="720"/>
                    </a:cubicBezTo>
                    <a:cubicBezTo>
                      <a:pt x="278" y="720"/>
                      <a:pt x="222" y="720"/>
                      <a:pt x="166" y="720"/>
                    </a:cubicBezTo>
                    <a:cubicBezTo>
                      <a:pt x="166" y="891"/>
                      <a:pt x="166" y="1062"/>
                      <a:pt x="166" y="1232"/>
                    </a:cubicBezTo>
                    <a:cubicBezTo>
                      <a:pt x="114" y="1232"/>
                      <a:pt x="62" y="1232"/>
                      <a:pt x="10" y="1232"/>
                    </a:cubicBezTo>
                    <a:cubicBezTo>
                      <a:pt x="10" y="1270"/>
                      <a:pt x="10" y="1307"/>
                      <a:pt x="10" y="1344"/>
                    </a:cubicBezTo>
                    <a:cubicBezTo>
                      <a:pt x="523" y="1344"/>
                      <a:pt x="1036" y="1344"/>
                      <a:pt x="1549" y="1344"/>
                    </a:cubicBezTo>
                    <a:cubicBezTo>
                      <a:pt x="1549" y="1307"/>
                      <a:pt x="1549" y="1270"/>
                      <a:pt x="1549" y="1232"/>
                    </a:cubicBezTo>
                    <a:cubicBezTo>
                      <a:pt x="1494" y="1232"/>
                      <a:pt x="1438" y="1232"/>
                      <a:pt x="1382" y="1232"/>
                    </a:cubicBezTo>
                    <a:close/>
                  </a:path>
                </a:pathLst>
              </a:custGeom>
              <a:grpFill/>
              <a:ln>
                <a:noFill/>
              </a:ln>
              <a:effectLst/>
              <a:extLst>
                <a:ext uri="{91240B29-F687-4F45-9708-019B960494DF}">
                  <a14:hiddenLine xmlns:a14="http://schemas.microsoft.com/office/drawing/2010/main" w="9525" cap="flat">
                    <a:solidFill>
                      <a:srgbClr val="3465A4"/>
                    </a:solidFill>
                    <a:bevel/>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dirty="0"/>
              </a:p>
            </p:txBody>
          </p:sp>
        </p:grpSp>
      </p:grpSp>
      <p:sp>
        <p:nvSpPr>
          <p:cNvPr id="35" name="Rectangle: Rounded Corners 34">
            <a:extLst>
              <a:ext uri="{FF2B5EF4-FFF2-40B4-BE49-F238E27FC236}">
                <a16:creationId xmlns:a16="http://schemas.microsoft.com/office/drawing/2014/main" id="{5120C10C-E1E5-46A1-B3E0-7282C67A0B1E}"/>
              </a:ext>
            </a:extLst>
          </p:cNvPr>
          <p:cNvSpPr/>
          <p:nvPr/>
        </p:nvSpPr>
        <p:spPr>
          <a:xfrm>
            <a:off x="4163376" y="1371600"/>
            <a:ext cx="4846320" cy="457200"/>
          </a:xfrm>
          <a:prstGeom prst="roundRect">
            <a:avLst>
              <a:gd name="adj" fmla="val 16549"/>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GB" sz="1600" b="1" kern="0" dirty="0">
                <a:solidFill>
                  <a:schemeClr val="bg1"/>
                </a:solidFill>
                <a:latin typeface="+mj-lt"/>
              </a:rPr>
              <a:t>ACI ReD Shield</a:t>
            </a:r>
            <a:r>
              <a:rPr lang="en-GB" sz="1600" b="1" kern="0" baseline="30000" dirty="0">
                <a:solidFill>
                  <a:schemeClr val="bg1"/>
                </a:solidFill>
                <a:latin typeface="+mj-lt"/>
              </a:rPr>
              <a:t>®</a:t>
            </a:r>
            <a:r>
              <a:rPr lang="en-GB" sz="1600" b="1" kern="0" dirty="0">
                <a:solidFill>
                  <a:schemeClr val="bg1"/>
                </a:solidFill>
                <a:latin typeface="+mj-lt"/>
              </a:rPr>
              <a:t> Risk Services Global Team</a:t>
            </a:r>
          </a:p>
        </p:txBody>
      </p:sp>
      <p:cxnSp>
        <p:nvCxnSpPr>
          <p:cNvPr id="38" name="Straight Arrow Connector 37">
            <a:extLst>
              <a:ext uri="{FF2B5EF4-FFF2-40B4-BE49-F238E27FC236}">
                <a16:creationId xmlns:a16="http://schemas.microsoft.com/office/drawing/2014/main" id="{B41D2B1B-8B83-4B10-8A91-4A10B61278E0}"/>
              </a:ext>
            </a:extLst>
          </p:cNvPr>
          <p:cNvCxnSpPr>
            <a:cxnSpLocks/>
          </p:cNvCxnSpPr>
          <p:nvPr/>
        </p:nvCxnSpPr>
        <p:spPr>
          <a:xfrm>
            <a:off x="3270921" y="2902494"/>
            <a:ext cx="0" cy="38215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9D3CD82-F631-40F4-8DFC-6DBB890445C1}"/>
              </a:ext>
            </a:extLst>
          </p:cNvPr>
          <p:cNvCxnSpPr>
            <a:cxnSpLocks/>
          </p:cNvCxnSpPr>
          <p:nvPr/>
        </p:nvCxnSpPr>
        <p:spPr>
          <a:xfrm flipH="1">
            <a:off x="3270921" y="2902494"/>
            <a:ext cx="1286367" cy="0"/>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EF56B00-3262-4856-BF54-39AF22D793C1}"/>
              </a:ext>
            </a:extLst>
          </p:cNvPr>
          <p:cNvCxnSpPr>
            <a:cxnSpLocks/>
          </p:cNvCxnSpPr>
          <p:nvPr/>
        </p:nvCxnSpPr>
        <p:spPr>
          <a:xfrm>
            <a:off x="4557288" y="1828800"/>
            <a:ext cx="0" cy="1071376"/>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2C54753-016C-4DC0-988C-7CE54EB769C6}"/>
              </a:ext>
            </a:extLst>
          </p:cNvPr>
          <p:cNvCxnSpPr>
            <a:cxnSpLocks/>
          </p:cNvCxnSpPr>
          <p:nvPr/>
        </p:nvCxnSpPr>
        <p:spPr>
          <a:xfrm>
            <a:off x="9936957" y="2904812"/>
            <a:ext cx="0" cy="38215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8EDCC8-5775-4FEA-A3B1-804F6B8D4CAF}"/>
              </a:ext>
            </a:extLst>
          </p:cNvPr>
          <p:cNvCxnSpPr>
            <a:cxnSpLocks/>
          </p:cNvCxnSpPr>
          <p:nvPr/>
        </p:nvCxnSpPr>
        <p:spPr>
          <a:xfrm flipH="1">
            <a:off x="8353423" y="2904812"/>
            <a:ext cx="1583534" cy="0"/>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6ECFBEB-60FE-4860-8A07-58082948E0CF}"/>
              </a:ext>
            </a:extLst>
          </p:cNvPr>
          <p:cNvCxnSpPr>
            <a:cxnSpLocks/>
          </p:cNvCxnSpPr>
          <p:nvPr/>
        </p:nvCxnSpPr>
        <p:spPr>
          <a:xfrm>
            <a:off x="8353422" y="1828800"/>
            <a:ext cx="0" cy="1073694"/>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D98D4A2-C20C-442E-9804-CC0F1181888F}"/>
              </a:ext>
            </a:extLst>
          </p:cNvPr>
          <p:cNvCxnSpPr>
            <a:cxnSpLocks/>
          </p:cNvCxnSpPr>
          <p:nvPr/>
        </p:nvCxnSpPr>
        <p:spPr>
          <a:xfrm>
            <a:off x="6588916" y="2902494"/>
            <a:ext cx="0" cy="382155"/>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05D0CA1-FFDE-4756-AF2F-D505A2A7DA86}"/>
              </a:ext>
            </a:extLst>
          </p:cNvPr>
          <p:cNvCxnSpPr>
            <a:cxnSpLocks/>
          </p:cNvCxnSpPr>
          <p:nvPr/>
        </p:nvCxnSpPr>
        <p:spPr>
          <a:xfrm flipH="1">
            <a:off x="4991103" y="2902494"/>
            <a:ext cx="1597814" cy="0"/>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E36548A-19DC-440B-91D9-5822CDFD5A82}"/>
              </a:ext>
            </a:extLst>
          </p:cNvPr>
          <p:cNvCxnSpPr>
            <a:cxnSpLocks/>
          </p:cNvCxnSpPr>
          <p:nvPr/>
        </p:nvCxnSpPr>
        <p:spPr>
          <a:xfrm>
            <a:off x="4976391" y="1828800"/>
            <a:ext cx="0" cy="1071376"/>
          </a:xfrm>
          <a:prstGeom prst="line">
            <a:avLst/>
          </a:prstGeom>
          <a:ln w="28575" cap="rnd">
            <a:solidFill>
              <a:schemeClr val="tx2"/>
            </a:solidFill>
            <a:miter lim="800000"/>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809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tangle: Rounded Corners 78">
            <a:extLst>
              <a:ext uri="{FF2B5EF4-FFF2-40B4-BE49-F238E27FC236}">
                <a16:creationId xmlns:a16="http://schemas.microsoft.com/office/drawing/2014/main" id="{BAC98632-CAA8-4356-91FF-271A365E39D3}"/>
              </a:ext>
            </a:extLst>
          </p:cNvPr>
          <p:cNvSpPr/>
          <p:nvPr/>
        </p:nvSpPr>
        <p:spPr>
          <a:xfrm>
            <a:off x="6507480" y="1737360"/>
            <a:ext cx="4846320" cy="457200"/>
          </a:xfrm>
          <a:prstGeom prst="roundRect">
            <a:avLst>
              <a:gd name="adj" fmla="val 16549"/>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chorCtr="0">
            <a:noAutofit/>
          </a:bodyPr>
          <a:lstStyle/>
          <a:p>
            <a:pPr lvl="0" algn="ctr" defTabSz="914400">
              <a:spcAft>
                <a:spcPts val="600"/>
              </a:spcAft>
              <a:defRPr/>
            </a:pPr>
            <a:r>
              <a:rPr lang="en-GB" sz="1600" b="1" kern="0" dirty="0">
                <a:solidFill>
                  <a:schemeClr val="bg1"/>
                </a:solidFill>
                <a:latin typeface="+mj-lt"/>
              </a:rPr>
              <a:t>ACI ReD Shield Risk Services Global Team</a:t>
            </a:r>
          </a:p>
        </p:txBody>
      </p:sp>
      <p:sp>
        <p:nvSpPr>
          <p:cNvPr id="10" name="Text Placeholder 9"/>
          <p:cNvSpPr>
            <a:spLocks noGrp="1"/>
          </p:cNvSpPr>
          <p:nvPr>
            <p:ph type="body" sz="quarter" idx="13"/>
          </p:nvPr>
        </p:nvSpPr>
        <p:spPr>
          <a:xfrm>
            <a:off x="838800" y="1260000"/>
            <a:ext cx="10515600" cy="360000"/>
          </a:xfrm>
        </p:spPr>
        <p:txBody>
          <a:bodyPr/>
          <a:lstStyle/>
          <a:p>
            <a:r>
              <a:rPr lang="en-US" dirty="0"/>
              <a:t>Delivered in the cloud</a:t>
            </a:r>
          </a:p>
          <a:p>
            <a:endParaRPr lang="en-US" dirty="0"/>
          </a:p>
        </p:txBody>
      </p:sp>
      <p:sp>
        <p:nvSpPr>
          <p:cNvPr id="6" name="Title 5"/>
          <p:cNvSpPr>
            <a:spLocks noGrp="1"/>
          </p:cNvSpPr>
          <p:nvPr>
            <p:ph type="title"/>
          </p:nvPr>
        </p:nvSpPr>
        <p:spPr>
          <a:xfrm>
            <a:off x="838200" y="720000"/>
            <a:ext cx="10515600" cy="540000"/>
          </a:xfrm>
        </p:spPr>
        <p:txBody>
          <a:bodyPr>
            <a:normAutofit/>
          </a:bodyPr>
          <a:lstStyle/>
          <a:p>
            <a:r>
              <a:rPr lang="en-GB" dirty="0"/>
              <a:t>Proactive Fraud Management Platform				</a:t>
            </a:r>
            <a:endParaRPr lang="en-US" dirty="0"/>
          </a:p>
        </p:txBody>
      </p:sp>
      <p:grpSp>
        <p:nvGrpSpPr>
          <p:cNvPr id="41" name="Group 40"/>
          <p:cNvGrpSpPr/>
          <p:nvPr/>
        </p:nvGrpSpPr>
        <p:grpSpPr>
          <a:xfrm>
            <a:off x="7072674" y="2555328"/>
            <a:ext cx="3715933" cy="3746588"/>
            <a:chOff x="3631858" y="1825628"/>
            <a:chExt cx="3458619" cy="3487152"/>
          </a:xfrm>
        </p:grpSpPr>
        <p:sp>
          <p:nvSpPr>
            <p:cNvPr id="42" name="Arc 41"/>
            <p:cNvSpPr/>
            <p:nvPr/>
          </p:nvSpPr>
          <p:spPr>
            <a:xfrm rot="17508886">
              <a:off x="3631858" y="1825628"/>
              <a:ext cx="3458619" cy="3458619"/>
            </a:xfrm>
            <a:prstGeom prst="arc">
              <a:avLst>
                <a:gd name="adj1" fmla="val 19072635"/>
                <a:gd name="adj2" fmla="val 357480"/>
              </a:avLst>
            </a:prstGeom>
            <a:ln w="1270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43" name="Arc 42"/>
            <p:cNvSpPr/>
            <p:nvPr/>
          </p:nvSpPr>
          <p:spPr>
            <a:xfrm rot="13643721">
              <a:off x="3631858" y="1825628"/>
              <a:ext cx="3458619" cy="3458619"/>
            </a:xfrm>
            <a:prstGeom prst="arc">
              <a:avLst>
                <a:gd name="adj1" fmla="val 19233173"/>
                <a:gd name="adj2" fmla="val 0"/>
              </a:avLst>
            </a:prstGeom>
            <a:ln w="1270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44" name="Arc 43"/>
            <p:cNvSpPr/>
            <p:nvPr/>
          </p:nvSpPr>
          <p:spPr>
            <a:xfrm rot="9143595">
              <a:off x="3631858" y="1825628"/>
              <a:ext cx="3458619" cy="3458619"/>
            </a:xfrm>
            <a:prstGeom prst="arc">
              <a:avLst>
                <a:gd name="adj1" fmla="val 19029850"/>
                <a:gd name="adj2" fmla="val 0"/>
              </a:avLst>
            </a:prstGeom>
            <a:ln w="1270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45" name="Arc 44"/>
            <p:cNvSpPr/>
            <p:nvPr/>
          </p:nvSpPr>
          <p:spPr>
            <a:xfrm rot="4298252">
              <a:off x="3631858" y="1825628"/>
              <a:ext cx="3458619" cy="3458619"/>
            </a:xfrm>
            <a:prstGeom prst="arc">
              <a:avLst>
                <a:gd name="adj1" fmla="val 19043201"/>
                <a:gd name="adj2" fmla="val 0"/>
              </a:avLst>
            </a:prstGeom>
            <a:ln w="1270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46" name="Rectangle 45"/>
            <p:cNvSpPr/>
            <p:nvPr/>
          </p:nvSpPr>
          <p:spPr>
            <a:xfrm rot="2393480">
              <a:off x="4439724" y="1956107"/>
              <a:ext cx="2607968" cy="2059940"/>
            </a:xfrm>
            <a:prstGeom prst="rect">
              <a:avLst/>
            </a:prstGeom>
            <a:noFill/>
            <a:effectLst/>
          </p:spPr>
          <p:txBody>
            <a:bodyPr spcFirstLastPara="1" wrap="none" lIns="91440" tIns="45720" rIns="91440" bIns="45720" numCol="1">
              <a:prstTxWarp prst="textArchUp">
                <a:avLst>
                  <a:gd name="adj" fmla="val 14585988"/>
                </a:avLst>
              </a:prstTxWarp>
              <a:spAutoFit/>
            </a:bodyPr>
            <a:lstStyle/>
            <a:p>
              <a:pPr algn="ctr">
                <a:lnSpc>
                  <a:spcPts val="1900"/>
                </a:lnSpc>
              </a:pPr>
              <a:r>
                <a:rPr lang="en-US" sz="1200" b="1" kern="0" dirty="0">
                  <a:ln w="0"/>
                  <a:solidFill>
                    <a:srgbClr val="666666"/>
                  </a:solidFill>
                  <a:latin typeface="Arial"/>
                  <a:cs typeface="Arial"/>
                  <a:sym typeface="Arial"/>
                  <a:rtl val="0"/>
                </a:rPr>
                <a:t>DATA</a:t>
              </a:r>
            </a:p>
          </p:txBody>
        </p:sp>
        <p:sp>
          <p:nvSpPr>
            <p:cNvPr id="47" name="Rectangle 46"/>
            <p:cNvSpPr/>
            <p:nvPr/>
          </p:nvSpPr>
          <p:spPr>
            <a:xfrm rot="19627809">
              <a:off x="3920987" y="1929636"/>
              <a:ext cx="2250229" cy="2059940"/>
            </a:xfrm>
            <a:prstGeom prst="rect">
              <a:avLst/>
            </a:prstGeom>
            <a:noFill/>
            <a:effectLst/>
          </p:spPr>
          <p:txBody>
            <a:bodyPr spcFirstLastPara="1" wrap="none" lIns="91440" tIns="45720" rIns="91440" bIns="45720" numCol="1">
              <a:prstTxWarp prst="textArchUp">
                <a:avLst>
                  <a:gd name="adj" fmla="val 14587719"/>
                </a:avLst>
              </a:prstTxWarp>
              <a:spAutoFit/>
            </a:bodyPr>
            <a:lstStyle/>
            <a:p>
              <a:pPr algn="ctr">
                <a:lnSpc>
                  <a:spcPts val="1900"/>
                </a:lnSpc>
              </a:pPr>
              <a:r>
                <a:rPr lang="en-US" sz="1200" b="1" kern="0" dirty="0">
                  <a:ln w="0"/>
                  <a:solidFill>
                    <a:srgbClr val="666666"/>
                  </a:solidFill>
                  <a:latin typeface="Arial"/>
                  <a:cs typeface="Arial"/>
                  <a:sym typeface="Arial"/>
                  <a:rtl val="0"/>
                </a:rPr>
                <a:t>RULES</a:t>
              </a:r>
            </a:p>
          </p:txBody>
        </p:sp>
        <p:grpSp>
          <p:nvGrpSpPr>
            <p:cNvPr id="48" name="Group 47"/>
            <p:cNvGrpSpPr/>
            <p:nvPr/>
          </p:nvGrpSpPr>
          <p:grpSpPr>
            <a:xfrm>
              <a:off x="3631858" y="1825628"/>
              <a:ext cx="3458619" cy="3487152"/>
              <a:chOff x="3631858" y="1825628"/>
              <a:chExt cx="3458619" cy="3487152"/>
            </a:xfrm>
          </p:grpSpPr>
          <p:grpSp>
            <p:nvGrpSpPr>
              <p:cNvPr id="49" name="Group 48"/>
              <p:cNvGrpSpPr/>
              <p:nvPr/>
            </p:nvGrpSpPr>
            <p:grpSpPr>
              <a:xfrm>
                <a:off x="3631858" y="1825628"/>
                <a:ext cx="3458619" cy="3458619"/>
                <a:chOff x="3631858" y="1825628"/>
                <a:chExt cx="3458619" cy="3458619"/>
              </a:xfrm>
            </p:grpSpPr>
            <p:grpSp>
              <p:nvGrpSpPr>
                <p:cNvPr id="53" name="Group 52"/>
                <p:cNvGrpSpPr/>
                <p:nvPr/>
              </p:nvGrpSpPr>
              <p:grpSpPr>
                <a:xfrm>
                  <a:off x="3819090" y="2044154"/>
                  <a:ext cx="3062158" cy="3016244"/>
                  <a:chOff x="4005483" y="2227752"/>
                  <a:chExt cx="2689371" cy="2649048"/>
                </a:xfrm>
              </p:grpSpPr>
              <p:grpSp>
                <p:nvGrpSpPr>
                  <p:cNvPr id="62" name="Group 61"/>
                  <p:cNvGrpSpPr/>
                  <p:nvPr/>
                </p:nvGrpSpPr>
                <p:grpSpPr>
                  <a:xfrm>
                    <a:off x="4005483" y="2227752"/>
                    <a:ext cx="2689371" cy="2649048"/>
                    <a:chOff x="4005483" y="2227752"/>
                    <a:chExt cx="2689371" cy="2649048"/>
                  </a:xfrm>
                </p:grpSpPr>
                <p:sp>
                  <p:nvSpPr>
                    <p:cNvPr id="64" name="Pie 63"/>
                    <p:cNvSpPr/>
                    <p:nvPr/>
                  </p:nvSpPr>
                  <p:spPr>
                    <a:xfrm>
                      <a:off x="4030309" y="2227752"/>
                      <a:ext cx="2649048" cy="2649048"/>
                    </a:xfrm>
                    <a:prstGeom prst="pie">
                      <a:avLst>
                        <a:gd name="adj1" fmla="val 16205644"/>
                        <a:gd name="adj2" fmla="val 19949992"/>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65" name="Pie 64"/>
                    <p:cNvSpPr/>
                    <p:nvPr/>
                  </p:nvSpPr>
                  <p:spPr>
                    <a:xfrm>
                      <a:off x="4030310" y="2227752"/>
                      <a:ext cx="2649048" cy="2649048"/>
                    </a:xfrm>
                    <a:prstGeom prst="pie">
                      <a:avLst>
                        <a:gd name="adj1" fmla="val 19927344"/>
                        <a:gd name="adj2" fmla="val 1933129"/>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66" name="Pie 65"/>
                    <p:cNvSpPr/>
                    <p:nvPr/>
                  </p:nvSpPr>
                  <p:spPr>
                    <a:xfrm>
                      <a:off x="4030308" y="2227752"/>
                      <a:ext cx="2649048" cy="2649048"/>
                    </a:xfrm>
                    <a:prstGeom prst="pie">
                      <a:avLst>
                        <a:gd name="adj1" fmla="val 1923633"/>
                        <a:gd name="adj2" fmla="val 5366568"/>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67" name="Pie 66"/>
                    <p:cNvSpPr/>
                    <p:nvPr/>
                  </p:nvSpPr>
                  <p:spPr>
                    <a:xfrm flipH="1">
                      <a:off x="4005484" y="2227752"/>
                      <a:ext cx="2689369" cy="2649048"/>
                    </a:xfrm>
                    <a:prstGeom prst="pie">
                      <a:avLst>
                        <a:gd name="adj1" fmla="val 16165575"/>
                        <a:gd name="adj2" fmla="val 19848639"/>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68" name="Pie 67"/>
                    <p:cNvSpPr/>
                    <p:nvPr/>
                  </p:nvSpPr>
                  <p:spPr>
                    <a:xfrm flipH="1">
                      <a:off x="4005485" y="2227752"/>
                      <a:ext cx="2689369" cy="2649048"/>
                    </a:xfrm>
                    <a:prstGeom prst="pie">
                      <a:avLst>
                        <a:gd name="adj1" fmla="val 19852545"/>
                        <a:gd name="adj2" fmla="val 1910335"/>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sp>
                  <p:nvSpPr>
                    <p:cNvPr id="69" name="Pie 68"/>
                    <p:cNvSpPr/>
                    <p:nvPr/>
                  </p:nvSpPr>
                  <p:spPr>
                    <a:xfrm flipH="1">
                      <a:off x="4005483" y="2227752"/>
                      <a:ext cx="2689369" cy="2649048"/>
                    </a:xfrm>
                    <a:prstGeom prst="pie">
                      <a:avLst>
                        <a:gd name="adj1" fmla="val 1903157"/>
                        <a:gd name="adj2" fmla="val 5463563"/>
                      </a:avLst>
                    </a:prstGeom>
                    <a:solidFill>
                      <a:srgbClr val="0A86C9"/>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000000"/>
                        </a:solidFill>
                        <a:latin typeface="Arial" panose="020B0604020202020204"/>
                        <a:sym typeface="Arial"/>
                        <a:rtl val="0"/>
                      </a:endParaRPr>
                    </a:p>
                  </p:txBody>
                </p:sp>
              </p:grpSp>
              <p:sp>
                <p:nvSpPr>
                  <p:cNvPr id="63" name="Oval 62"/>
                  <p:cNvSpPr/>
                  <p:nvPr/>
                </p:nvSpPr>
                <p:spPr>
                  <a:xfrm>
                    <a:off x="4756737" y="2958846"/>
                    <a:ext cx="1186864" cy="1186862"/>
                  </a:xfrm>
                  <a:prstGeom prst="ellipse">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kern="0" dirty="0">
                      <a:solidFill>
                        <a:srgbClr val="FFFFFF"/>
                      </a:solidFill>
                      <a:latin typeface="Arial" panose="020B0604020202020204"/>
                      <a:sym typeface="Arial"/>
                      <a:rtl val="0"/>
                    </a:endParaRPr>
                  </a:p>
                </p:txBody>
              </p:sp>
            </p:grpSp>
            <p:sp>
              <p:nvSpPr>
                <p:cNvPr id="54" name="TextBox 53"/>
                <p:cNvSpPr txBox="1"/>
                <p:nvPr/>
              </p:nvSpPr>
              <p:spPr>
                <a:xfrm>
                  <a:off x="4674479" y="3316407"/>
                  <a:ext cx="1363850" cy="523220"/>
                </a:xfrm>
                <a:prstGeom prst="rect">
                  <a:avLst/>
                </a:prstGeom>
                <a:noFill/>
              </p:spPr>
              <p:txBody>
                <a:bodyPr wrap="square" rtlCol="0">
                  <a:spAutoFit/>
                </a:bodyPr>
                <a:lstStyle/>
                <a:p>
                  <a:pPr algn="ctr"/>
                  <a:r>
                    <a:rPr lang="en-US" sz="1000" b="1" kern="0" dirty="0">
                      <a:solidFill>
                        <a:schemeClr val="bg1"/>
                      </a:solidFill>
                      <a:latin typeface="Arial"/>
                      <a:cs typeface="Arial"/>
                      <a:sym typeface="Arial"/>
                      <a:rtl val="0"/>
                    </a:rPr>
                    <a:t>PROFESSIONAL</a:t>
                  </a:r>
                </a:p>
                <a:p>
                  <a:pPr algn="ctr"/>
                  <a:r>
                    <a:rPr lang="en-US" sz="1000" b="1" kern="0" dirty="0">
                      <a:solidFill>
                        <a:schemeClr val="bg1"/>
                      </a:solidFill>
                      <a:latin typeface="Arial"/>
                      <a:cs typeface="Arial"/>
                      <a:sym typeface="Arial"/>
                      <a:rtl val="0"/>
                    </a:rPr>
                    <a:t>EXPERTISE</a:t>
                  </a:r>
                </a:p>
                <a:p>
                  <a:pPr algn="ctr"/>
                  <a:r>
                    <a:rPr lang="en-US" sz="800" b="1" i="1" kern="0" dirty="0">
                      <a:solidFill>
                        <a:schemeClr val="bg1"/>
                      </a:solidFill>
                      <a:latin typeface="Arial"/>
                      <a:cs typeface="Arial"/>
                      <a:sym typeface="Arial"/>
                      <a:rtl val="0"/>
                    </a:rPr>
                    <a:t>(Risk Analysts)</a:t>
                  </a:r>
                </a:p>
              </p:txBody>
            </p:sp>
            <p:sp>
              <p:nvSpPr>
                <p:cNvPr id="55" name="TextBox 54"/>
                <p:cNvSpPr txBox="1"/>
                <p:nvPr/>
              </p:nvSpPr>
              <p:spPr>
                <a:xfrm>
                  <a:off x="4149213" y="2408477"/>
                  <a:ext cx="1209368" cy="400110"/>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Historic and chargeback data</a:t>
                  </a:r>
                  <a:endParaRPr lang="en-US" sz="800" i="1" kern="0" dirty="0">
                    <a:solidFill>
                      <a:srgbClr val="FFFFFF"/>
                    </a:solidFill>
                    <a:latin typeface="Arial"/>
                    <a:cs typeface="Arial"/>
                    <a:sym typeface="Arial"/>
                    <a:rtl val="0"/>
                  </a:endParaRPr>
                </a:p>
              </p:txBody>
            </p:sp>
            <p:sp>
              <p:nvSpPr>
                <p:cNvPr id="56" name="TextBox 55"/>
                <p:cNvSpPr txBox="1"/>
                <p:nvPr/>
              </p:nvSpPr>
              <p:spPr>
                <a:xfrm>
                  <a:off x="5350168" y="2408477"/>
                  <a:ext cx="1209368" cy="400110"/>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Fraud</a:t>
                  </a:r>
                </a:p>
                <a:p>
                  <a:pPr algn="ctr"/>
                  <a:r>
                    <a:rPr lang="en-US" sz="1000" kern="0" dirty="0">
                      <a:solidFill>
                        <a:srgbClr val="FFFFFF"/>
                      </a:solidFill>
                      <a:latin typeface="Arial"/>
                      <a:cs typeface="Arial"/>
                      <a:sym typeface="Arial"/>
                      <a:rtl val="0"/>
                    </a:rPr>
                    <a:t>detection rules</a:t>
                  </a:r>
                  <a:endParaRPr lang="en-US" sz="800" i="1" kern="0" dirty="0">
                    <a:solidFill>
                      <a:srgbClr val="FFFFFF"/>
                    </a:solidFill>
                    <a:latin typeface="Arial"/>
                    <a:cs typeface="Arial"/>
                    <a:sym typeface="Arial"/>
                    <a:rtl val="0"/>
                  </a:endParaRPr>
                </a:p>
              </p:txBody>
            </p:sp>
            <p:sp>
              <p:nvSpPr>
                <p:cNvPr id="57" name="TextBox 56"/>
                <p:cNvSpPr txBox="1"/>
                <p:nvPr/>
              </p:nvSpPr>
              <p:spPr>
                <a:xfrm>
                  <a:off x="6025860" y="3292599"/>
                  <a:ext cx="837742" cy="707886"/>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Database and negative files</a:t>
                  </a:r>
                  <a:endParaRPr lang="en-US" sz="800" i="1" kern="0" dirty="0">
                    <a:solidFill>
                      <a:srgbClr val="FFFFFF"/>
                    </a:solidFill>
                    <a:latin typeface="Arial"/>
                    <a:cs typeface="Arial"/>
                    <a:sym typeface="Arial"/>
                    <a:rtl val="0"/>
                  </a:endParaRPr>
                </a:p>
              </p:txBody>
            </p:sp>
            <p:sp>
              <p:nvSpPr>
                <p:cNvPr id="58" name="TextBox 57"/>
                <p:cNvSpPr txBox="1"/>
                <p:nvPr/>
              </p:nvSpPr>
              <p:spPr>
                <a:xfrm>
                  <a:off x="3819089" y="3292599"/>
                  <a:ext cx="837742" cy="553998"/>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Real-time location analysis</a:t>
                  </a:r>
                  <a:endParaRPr lang="en-US" sz="800" i="1" kern="0" dirty="0">
                    <a:solidFill>
                      <a:srgbClr val="FFFFFF"/>
                    </a:solidFill>
                    <a:latin typeface="Arial"/>
                    <a:cs typeface="Arial"/>
                    <a:sym typeface="Arial"/>
                    <a:rtl val="0"/>
                  </a:endParaRPr>
                </a:p>
              </p:txBody>
            </p:sp>
            <p:sp>
              <p:nvSpPr>
                <p:cNvPr id="59" name="TextBox 58"/>
                <p:cNvSpPr txBox="1"/>
                <p:nvPr/>
              </p:nvSpPr>
              <p:spPr>
                <a:xfrm>
                  <a:off x="4237703" y="4289373"/>
                  <a:ext cx="1112465" cy="400110"/>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Neutral networks</a:t>
                  </a:r>
                  <a:endParaRPr lang="en-US" sz="800" i="1" kern="0" dirty="0">
                    <a:solidFill>
                      <a:srgbClr val="FFFFFF"/>
                    </a:solidFill>
                    <a:latin typeface="Arial"/>
                    <a:cs typeface="Arial"/>
                    <a:sym typeface="Arial"/>
                    <a:rtl val="0"/>
                  </a:endParaRPr>
                </a:p>
              </p:txBody>
            </p:sp>
            <p:sp>
              <p:nvSpPr>
                <p:cNvPr id="60" name="TextBox 59"/>
                <p:cNvSpPr txBox="1"/>
                <p:nvPr/>
              </p:nvSpPr>
              <p:spPr>
                <a:xfrm>
                  <a:off x="5373998" y="4214388"/>
                  <a:ext cx="1046468" cy="553998"/>
                </a:xfrm>
                <a:prstGeom prst="rect">
                  <a:avLst/>
                </a:prstGeom>
                <a:noFill/>
              </p:spPr>
              <p:txBody>
                <a:bodyPr wrap="square" rtlCol="0">
                  <a:spAutoFit/>
                </a:bodyPr>
                <a:lstStyle/>
                <a:p>
                  <a:pPr algn="ctr"/>
                  <a:r>
                    <a:rPr lang="en-US" sz="1000" kern="0" dirty="0">
                      <a:solidFill>
                        <a:srgbClr val="FFFFFF"/>
                      </a:solidFill>
                      <a:latin typeface="Arial"/>
                      <a:cs typeface="Arial"/>
                      <a:sym typeface="Arial"/>
                      <a:rtl val="0"/>
                    </a:rPr>
                    <a:t>Pattern detection engines</a:t>
                  </a:r>
                  <a:endParaRPr lang="en-US" sz="800" i="1" kern="0" dirty="0">
                    <a:solidFill>
                      <a:srgbClr val="FFFFFF"/>
                    </a:solidFill>
                    <a:latin typeface="Arial"/>
                    <a:cs typeface="Arial"/>
                    <a:sym typeface="Arial"/>
                    <a:rtl val="0"/>
                  </a:endParaRPr>
                </a:p>
              </p:txBody>
            </p:sp>
            <p:sp>
              <p:nvSpPr>
                <p:cNvPr id="61" name="Arc 60"/>
                <p:cNvSpPr/>
                <p:nvPr/>
              </p:nvSpPr>
              <p:spPr>
                <a:xfrm rot="361228">
                  <a:off x="3631858" y="1825628"/>
                  <a:ext cx="3458619" cy="3458619"/>
                </a:xfrm>
                <a:prstGeom prst="arc">
                  <a:avLst>
                    <a:gd name="adj1" fmla="val 18662640"/>
                    <a:gd name="adj2" fmla="val 21208078"/>
                  </a:avLst>
                </a:prstGeom>
                <a:ln w="127000">
                  <a:solidFill>
                    <a:schemeClr val="accent4"/>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kern="0" dirty="0">
                    <a:solidFill>
                      <a:srgbClr val="000000"/>
                    </a:solidFill>
                    <a:latin typeface="Arial" panose="020B0604020202020204"/>
                    <a:sym typeface="Arial"/>
                    <a:rtl val="0"/>
                  </a:endParaRPr>
                </a:p>
              </p:txBody>
            </p:sp>
          </p:grpSp>
          <p:sp>
            <p:nvSpPr>
              <p:cNvPr id="50" name="Rectangle 49"/>
              <p:cNvSpPr/>
              <p:nvPr/>
            </p:nvSpPr>
            <p:spPr>
              <a:xfrm rot="6463576">
                <a:off x="4821201" y="2622293"/>
                <a:ext cx="2422402" cy="2059940"/>
              </a:xfrm>
              <a:prstGeom prst="rect">
                <a:avLst/>
              </a:prstGeom>
              <a:noFill/>
              <a:effectLst/>
            </p:spPr>
            <p:txBody>
              <a:bodyPr spcFirstLastPara="1" wrap="none" lIns="91440" tIns="45720" rIns="91440" bIns="45720" numCol="1">
                <a:prstTxWarp prst="textArchUp">
                  <a:avLst>
                    <a:gd name="adj" fmla="val 14370000"/>
                  </a:avLst>
                </a:prstTxWarp>
                <a:spAutoFit/>
              </a:bodyPr>
              <a:lstStyle/>
              <a:p>
                <a:pPr algn="ctr">
                  <a:lnSpc>
                    <a:spcPts val="1900"/>
                  </a:lnSpc>
                </a:pPr>
                <a:r>
                  <a:rPr lang="en-US" sz="1200" b="1" kern="0" dirty="0">
                    <a:ln w="0"/>
                    <a:solidFill>
                      <a:srgbClr val="666666"/>
                    </a:solidFill>
                    <a:latin typeface="Arial"/>
                    <a:cs typeface="Arial"/>
                    <a:sym typeface="Arial"/>
                    <a:rtl val="0"/>
                  </a:rPr>
                  <a:t>ANALYSIS</a:t>
                </a:r>
              </a:p>
            </p:txBody>
          </p:sp>
          <p:sp>
            <p:nvSpPr>
              <p:cNvPr id="51" name="Rectangle 50"/>
              <p:cNvSpPr/>
              <p:nvPr/>
            </p:nvSpPr>
            <p:spPr>
              <a:xfrm rot="15550829">
                <a:off x="3568196" y="2616571"/>
                <a:ext cx="2250229" cy="2059940"/>
              </a:xfrm>
              <a:prstGeom prst="rect">
                <a:avLst/>
              </a:prstGeom>
              <a:noFill/>
              <a:effectLst/>
            </p:spPr>
            <p:txBody>
              <a:bodyPr spcFirstLastPara="1" wrap="none" lIns="91440" tIns="45720" rIns="91440" bIns="45720" numCol="1">
                <a:prstTxWarp prst="textArchUp">
                  <a:avLst>
                    <a:gd name="adj" fmla="val 14228749"/>
                  </a:avLst>
                </a:prstTxWarp>
                <a:spAutoFit/>
              </a:bodyPr>
              <a:lstStyle/>
              <a:p>
                <a:pPr algn="ctr">
                  <a:lnSpc>
                    <a:spcPts val="1900"/>
                  </a:lnSpc>
                </a:pPr>
                <a:r>
                  <a:rPr lang="en-US" sz="1200" b="1" kern="0" dirty="0">
                    <a:ln w="0"/>
                    <a:solidFill>
                      <a:srgbClr val="666666"/>
                    </a:solidFill>
                    <a:latin typeface="Arial"/>
                    <a:cs typeface="Arial"/>
                    <a:sym typeface="Arial"/>
                    <a:rtl val="0"/>
                  </a:rPr>
                  <a:t>EDUCATION</a:t>
                </a:r>
              </a:p>
            </p:txBody>
          </p:sp>
          <p:sp>
            <p:nvSpPr>
              <p:cNvPr id="52" name="Rectangle 51"/>
              <p:cNvSpPr/>
              <p:nvPr/>
            </p:nvSpPr>
            <p:spPr>
              <a:xfrm>
                <a:off x="4070014" y="3252840"/>
                <a:ext cx="2607968" cy="2059940"/>
              </a:xfrm>
              <a:prstGeom prst="rect">
                <a:avLst/>
              </a:prstGeom>
              <a:noFill/>
              <a:effectLst/>
            </p:spPr>
            <p:txBody>
              <a:bodyPr spcFirstLastPara="1" wrap="none" lIns="91440" tIns="45720" rIns="91440" bIns="45720" numCol="1">
                <a:prstTxWarp prst="textArchDown">
                  <a:avLst>
                    <a:gd name="adj" fmla="val 3031394"/>
                  </a:avLst>
                </a:prstTxWarp>
                <a:spAutoFit/>
              </a:bodyPr>
              <a:lstStyle/>
              <a:p>
                <a:pPr algn="ctr">
                  <a:lnSpc>
                    <a:spcPts val="1900"/>
                  </a:lnSpc>
                </a:pPr>
                <a:r>
                  <a:rPr lang="en-US" sz="1200" b="1" kern="0" dirty="0">
                    <a:ln w="0"/>
                    <a:solidFill>
                      <a:srgbClr val="666666"/>
                    </a:solidFill>
                    <a:latin typeface="Arial"/>
                    <a:cs typeface="Arial"/>
                    <a:sym typeface="Arial"/>
                    <a:rtl val="0"/>
                  </a:rPr>
                  <a:t>REPORTING</a:t>
                </a:r>
                <a:endParaRPr lang="en-US" sz="1200" kern="0" dirty="0">
                  <a:ln w="0"/>
                  <a:solidFill>
                    <a:srgbClr val="FFFFFF"/>
                  </a:solidFill>
                  <a:effectLst>
                    <a:outerShdw blurRad="38100" dist="19050" dir="2700000" algn="tl" rotWithShape="0">
                      <a:srgbClr val="000000">
                        <a:alpha val="40000"/>
                      </a:srgbClr>
                    </a:outerShdw>
                  </a:effectLst>
                  <a:latin typeface="Arial"/>
                  <a:cs typeface="Arial"/>
                  <a:sym typeface="Arial"/>
                  <a:rtl val="0"/>
                </a:endParaRPr>
              </a:p>
            </p:txBody>
          </p:sp>
        </p:grpSp>
      </p:grpSp>
      <p:sp>
        <p:nvSpPr>
          <p:cNvPr id="38" name="Foliennummernplatzhalter">
            <a:extLst>
              <a:ext uri="{FF2B5EF4-FFF2-40B4-BE49-F238E27FC236}">
                <a16:creationId xmlns:a16="http://schemas.microsoft.com/office/drawing/2014/main" id="{52E055EE-A2F4-41A1-B8F1-78460163BE64}"/>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4</a:t>
            </a:fld>
            <a:endParaRPr lang="en-US" noProof="0" dirty="0"/>
          </a:p>
        </p:txBody>
      </p:sp>
      <p:sp>
        <p:nvSpPr>
          <p:cNvPr id="39" name="Fußzeilenplatzhalter">
            <a:extLst>
              <a:ext uri="{FF2B5EF4-FFF2-40B4-BE49-F238E27FC236}">
                <a16:creationId xmlns:a16="http://schemas.microsoft.com/office/drawing/2014/main" id="{1F109CD8-E7BC-4F6C-95F5-8AB96CB0CD2C}"/>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cxnSp>
        <p:nvCxnSpPr>
          <p:cNvPr id="77" name="Straight Connector 76">
            <a:extLst>
              <a:ext uri="{FF2B5EF4-FFF2-40B4-BE49-F238E27FC236}">
                <a16:creationId xmlns:a16="http://schemas.microsoft.com/office/drawing/2014/main" id="{A14C1B46-E340-48AA-8AC8-083F69E42908}"/>
              </a:ext>
            </a:extLst>
          </p:cNvPr>
          <p:cNvCxnSpPr>
            <a:cxnSpLocks/>
          </p:cNvCxnSpPr>
          <p:nvPr/>
        </p:nvCxnSpPr>
        <p:spPr>
          <a:xfrm>
            <a:off x="6096000" y="1737360"/>
            <a:ext cx="0" cy="4480560"/>
          </a:xfrm>
          <a:prstGeom prst="line">
            <a:avLst/>
          </a:prstGeom>
          <a:ln w="25400" cap="rnd">
            <a:solidFill>
              <a:srgbClr val="CCCCCC"/>
            </a:solidFill>
            <a:prstDash val="sysDot"/>
            <a:miter lim="800000"/>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E42B5C0-0CEC-4A86-9365-55EDF19F9F58}"/>
              </a:ext>
            </a:extLst>
          </p:cNvPr>
          <p:cNvCxnSpPr>
            <a:cxnSpLocks/>
            <a:stCxn id="79" idx="2"/>
          </p:cNvCxnSpPr>
          <p:nvPr/>
        </p:nvCxnSpPr>
        <p:spPr>
          <a:xfrm>
            <a:off x="8930640" y="2194560"/>
            <a:ext cx="0" cy="184835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0" name="Content Placeholder 8">
            <a:extLst>
              <a:ext uri="{FF2B5EF4-FFF2-40B4-BE49-F238E27FC236}">
                <a16:creationId xmlns:a16="http://schemas.microsoft.com/office/drawing/2014/main" id="{1F2F2C82-952C-4DFC-9DF1-4B8351201319}"/>
              </a:ext>
            </a:extLst>
          </p:cNvPr>
          <p:cNvSpPr>
            <a:spLocks noGrp="1"/>
          </p:cNvSpPr>
          <p:nvPr>
            <p:ph idx="1"/>
          </p:nvPr>
        </p:nvSpPr>
        <p:spPr>
          <a:xfrm>
            <a:off x="838200" y="2015998"/>
            <a:ext cx="10515600" cy="4056997"/>
          </a:xfrm>
        </p:spPr>
        <p:txBody>
          <a:bodyPr>
            <a:normAutofit fontScale="85000" lnSpcReduction="20000"/>
          </a:bodyPr>
          <a:lstStyle/>
          <a:p>
            <a:pPr marL="0" indent="0">
              <a:buNone/>
            </a:pPr>
            <a:r>
              <a:rPr lang="en-GB" b="1" dirty="0"/>
              <a:t>Incorporating real time rules…</a:t>
            </a:r>
          </a:p>
          <a:p>
            <a:r>
              <a:rPr lang="en-GB" dirty="0"/>
              <a:t>Multi-dimensional rules engine </a:t>
            </a:r>
          </a:p>
          <a:p>
            <a:r>
              <a:rPr lang="en-GB" dirty="0"/>
              <a:t>Silent rules and rules tailored by vertical</a:t>
            </a:r>
          </a:p>
          <a:p>
            <a:r>
              <a:rPr lang="en-GB" dirty="0"/>
              <a:t>Machine learning/neural fraud scoring models</a:t>
            </a:r>
          </a:p>
          <a:p>
            <a:r>
              <a:rPr lang="en-GB" dirty="0"/>
              <a:t>Device fingerprinting/IP geolocation</a:t>
            </a:r>
          </a:p>
          <a:p>
            <a:r>
              <a:rPr lang="en-GB" dirty="0"/>
              <a:t>Data profiling and behavioral analytics</a:t>
            </a:r>
          </a:p>
          <a:p>
            <a:r>
              <a:rPr lang="en-GB" dirty="0"/>
              <a:t>Global consortium fraud database</a:t>
            </a:r>
          </a:p>
          <a:p>
            <a:pPr marL="0" indent="0">
              <a:buNone/>
            </a:pPr>
            <a:r>
              <a:rPr lang="en-GB" b="1" dirty="0"/>
              <a:t>Offline tools, dashboards and alerts…</a:t>
            </a:r>
          </a:p>
          <a:p>
            <a:r>
              <a:rPr lang="en-GB" dirty="0"/>
              <a:t>Business intelligence performance dashboards</a:t>
            </a:r>
          </a:p>
          <a:p>
            <a:r>
              <a:rPr lang="en-GB" dirty="0"/>
              <a:t>Near real-time reporting</a:t>
            </a:r>
          </a:p>
          <a:p>
            <a:r>
              <a:rPr lang="en-GB" dirty="0"/>
              <a:t>Retrospective alerts</a:t>
            </a:r>
          </a:p>
          <a:p>
            <a:r>
              <a:rPr lang="en-GB" dirty="0"/>
              <a:t>The support of a dedicated risk analytics team</a:t>
            </a:r>
          </a:p>
          <a:p>
            <a:pPr marL="0" indent="0">
              <a:buNone/>
            </a:pPr>
            <a:r>
              <a:rPr lang="en-GB" b="1" dirty="0"/>
              <a:t>…delivering payments acceptance optimization</a:t>
            </a:r>
            <a:r>
              <a:rPr lang="en-US" b="1" dirty="0"/>
              <a:t> </a:t>
            </a:r>
          </a:p>
          <a:p>
            <a:pPr marL="0" indent="0">
              <a:buNone/>
            </a:pPr>
            <a:endParaRPr lang="en-US" dirty="0"/>
          </a:p>
        </p:txBody>
      </p:sp>
    </p:spTree>
    <p:extLst>
      <p:ext uri="{BB962C8B-B14F-4D97-AF65-F5344CB8AC3E}">
        <p14:creationId xmlns:p14="http://schemas.microsoft.com/office/powerpoint/2010/main" val="253320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idx="1"/>
          </p:nvPr>
        </p:nvSpPr>
        <p:spPr>
          <a:xfrm>
            <a:off x="838200" y="1609725"/>
            <a:ext cx="10515600" cy="3808800"/>
          </a:xfrm>
        </p:spPr>
        <p:txBody>
          <a:bodyPr/>
          <a:lstStyle/>
          <a:p>
            <a:r>
              <a:rPr lang="en-US" dirty="0"/>
              <a:t>Certified eCommerce fraud prevention professionals:</a:t>
            </a:r>
          </a:p>
          <a:p>
            <a:pPr lvl="1"/>
            <a:r>
              <a:rPr lang="en-US" dirty="0"/>
              <a:t>Subject matter experts in payments and in the fraud space through professional and managerial references</a:t>
            </a:r>
          </a:p>
          <a:p>
            <a:pPr lvl="1"/>
            <a:r>
              <a:rPr lang="en-US" dirty="0"/>
              <a:t>Expertise through the publishing of their work in a public domain or by speaking at a recognized event on CNP fraud, electronic payments or online security</a:t>
            </a:r>
          </a:p>
          <a:p>
            <a:pPr lvl="1"/>
            <a:r>
              <a:rPr lang="en-US" dirty="0"/>
              <a:t>Completion of 16 courses that include core fraud operational procedures, core fraud strategy and solution methodologies</a:t>
            </a:r>
          </a:p>
          <a:p>
            <a:r>
              <a:rPr lang="en-US" dirty="0"/>
              <a:t>Average of seven years at ACI</a:t>
            </a:r>
          </a:p>
          <a:p>
            <a:r>
              <a:rPr lang="en-US" dirty="0"/>
              <a:t>Advanced education in machine learning/predictive modeling, analytics and statistics</a:t>
            </a:r>
          </a:p>
          <a:p>
            <a:r>
              <a:rPr lang="en-US" dirty="0"/>
              <a:t>Assigned a base of accounts that best fit their existing merchant portfolio</a:t>
            </a:r>
          </a:p>
        </p:txBody>
      </p:sp>
      <p:sp>
        <p:nvSpPr>
          <p:cNvPr id="2" name="Title 1"/>
          <p:cNvSpPr>
            <a:spLocks noGrp="1"/>
          </p:cNvSpPr>
          <p:nvPr>
            <p:ph type="title"/>
          </p:nvPr>
        </p:nvSpPr>
        <p:spPr/>
        <p:txBody>
          <a:bodyPr/>
          <a:lstStyle/>
          <a:p>
            <a:r>
              <a:rPr lang="en-GB" dirty="0">
                <a:latin typeface="Arial"/>
                <a:cs typeface="Arial"/>
              </a:rPr>
              <a:t>Risk Analysts</a:t>
            </a:r>
            <a:endParaRPr lang="en-GB" dirty="0"/>
          </a:p>
        </p:txBody>
      </p:sp>
      <p:sp>
        <p:nvSpPr>
          <p:cNvPr id="4" name="Foliennummernplatzhalter">
            <a:extLst>
              <a:ext uri="{FF2B5EF4-FFF2-40B4-BE49-F238E27FC236}">
                <a16:creationId xmlns:a16="http://schemas.microsoft.com/office/drawing/2014/main" id="{67A83B6D-3FB2-41A7-B1A6-38EE1FF4B657}"/>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5</a:t>
            </a:fld>
            <a:endParaRPr lang="en-US" noProof="0" dirty="0"/>
          </a:p>
        </p:txBody>
      </p:sp>
      <p:sp>
        <p:nvSpPr>
          <p:cNvPr id="6" name="Fußzeilenplatzhalter">
            <a:extLst>
              <a:ext uri="{FF2B5EF4-FFF2-40B4-BE49-F238E27FC236}">
                <a16:creationId xmlns:a16="http://schemas.microsoft.com/office/drawing/2014/main" id="{0C368F8C-7273-41A8-87BE-46B85C979635}"/>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Tree>
    <p:extLst>
      <p:ext uri="{BB962C8B-B14F-4D97-AF65-F5344CB8AC3E}">
        <p14:creationId xmlns:p14="http://schemas.microsoft.com/office/powerpoint/2010/main" val="572535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Picture 93" descr="World-MAP_20%_4.png"/>
          <p:cNvPicPr>
            <a:picLocks noChangeAspect="1"/>
          </p:cNvPicPr>
          <p:nvPr/>
        </p:nvPicPr>
        <p:blipFill>
          <a:blip r:embed="rId3" cstate="email">
            <a:alphaModFix amt="47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1510177" y="1553533"/>
            <a:ext cx="9144000" cy="4999037"/>
          </a:xfrm>
          <a:prstGeom prst="rect">
            <a:avLst/>
          </a:prstGeom>
          <a:noFill/>
          <a:ln w="9525">
            <a:noFill/>
            <a:miter lim="800000"/>
            <a:headEnd/>
            <a:tailEnd/>
          </a:ln>
        </p:spPr>
      </p:pic>
      <p:sp>
        <p:nvSpPr>
          <p:cNvPr id="62468" name="Rectangle 8"/>
          <p:cNvSpPr>
            <a:spLocks noGrp="1" noChangeArrowheads="1"/>
          </p:cNvSpPr>
          <p:nvPr>
            <p:ph type="title"/>
          </p:nvPr>
        </p:nvSpPr>
        <p:spPr>
          <a:xfrm>
            <a:off x="507521" y="590604"/>
            <a:ext cx="10515600" cy="540000"/>
          </a:xfrm>
        </p:spPr>
        <p:txBody>
          <a:bodyPr>
            <a:normAutofit/>
          </a:bodyPr>
          <a:lstStyle/>
          <a:p>
            <a:r>
              <a:rPr lang="en-GB" dirty="0"/>
              <a:t>Global Hosted Risk Services </a:t>
            </a:r>
            <a:r>
              <a:rPr lang="en-US" dirty="0">
                <a:ea typeface="ＭＳ Ｐゴシック" charset="-128"/>
              </a:rPr>
              <a:t>– Reach and Scale</a:t>
            </a:r>
          </a:p>
        </p:txBody>
      </p:sp>
      <p:sp>
        <p:nvSpPr>
          <p:cNvPr id="62499" name="Rectangle 92"/>
          <p:cNvSpPr>
            <a:spLocks noChangeArrowheads="1"/>
          </p:cNvSpPr>
          <p:nvPr/>
        </p:nvSpPr>
        <p:spPr bwMode="gray">
          <a:xfrm>
            <a:off x="1762494" y="5945164"/>
            <a:ext cx="8836024" cy="338554"/>
          </a:xfrm>
          <a:prstGeom prst="rect">
            <a:avLst/>
          </a:prstGeom>
          <a:solidFill>
            <a:srgbClr val="0A86C9"/>
          </a:solidFill>
          <a:ln w="9525">
            <a:noFill/>
            <a:miter lim="800000"/>
            <a:headEnd/>
            <a:tailEnd/>
          </a:ln>
        </p:spPr>
        <p:txBody>
          <a:bodyPr wrap="square" anchor="t">
            <a:spAutoFit/>
          </a:bodyPr>
          <a:lstStyle/>
          <a:p>
            <a:pPr algn="ctr"/>
            <a:r>
              <a:rPr lang="en-US" sz="1600" b="1" kern="0" dirty="0">
                <a:solidFill>
                  <a:srgbClr val="FFFFFF"/>
                </a:solidFill>
                <a:latin typeface="Arial"/>
                <a:cs typeface="Arial"/>
                <a:sym typeface="Arial"/>
                <a:rtl val="0"/>
              </a:rPr>
              <a:t>Follow-the-Sun Support</a:t>
            </a:r>
          </a:p>
        </p:txBody>
      </p:sp>
      <p:sp>
        <p:nvSpPr>
          <p:cNvPr id="94" name="Rounded Rectangle 93"/>
          <p:cNvSpPr>
            <a:spLocks noChangeArrowheads="1"/>
          </p:cNvSpPr>
          <p:nvPr/>
        </p:nvSpPr>
        <p:spPr bwMode="gray">
          <a:xfrm>
            <a:off x="1665753" y="1410416"/>
            <a:ext cx="2100263" cy="651272"/>
          </a:xfrm>
          <a:prstGeom prst="roundRect">
            <a:avLst>
              <a:gd name="adj" fmla="val 10444"/>
            </a:avLst>
          </a:prstGeom>
          <a:solidFill>
            <a:srgbClr val="0A86C9"/>
          </a:solidFill>
          <a:ln w="9525">
            <a:noFill/>
            <a:round/>
            <a:headEnd/>
            <a:tailEnd/>
          </a:ln>
          <a:effectLst/>
        </p:spPr>
        <p:txBody>
          <a:bodyPr bIns="137160">
            <a:spAutoFit/>
          </a:bodyPr>
          <a:lstStyle/>
          <a:p>
            <a:pPr algn="ctr">
              <a:defRPr/>
            </a:pPr>
            <a:endParaRPr lang="en-US" sz="1400" b="1" kern="0" dirty="0">
              <a:solidFill>
                <a:srgbClr val="FFFFFF"/>
              </a:solidFill>
              <a:latin typeface="Arial"/>
              <a:cs typeface="Arial"/>
              <a:sym typeface="Arial"/>
              <a:rtl val="0"/>
            </a:endParaRPr>
          </a:p>
          <a:p>
            <a:pPr algn="ctr">
              <a:defRPr/>
            </a:pPr>
            <a:endParaRPr lang="en-US" sz="1400" b="1" kern="0" dirty="0">
              <a:solidFill>
                <a:srgbClr val="FFFFFF"/>
              </a:solidFill>
              <a:latin typeface="Arial"/>
              <a:cs typeface="Arial"/>
              <a:sym typeface="Arial"/>
              <a:rtl val="0"/>
            </a:endParaRPr>
          </a:p>
        </p:txBody>
      </p:sp>
      <p:sp>
        <p:nvSpPr>
          <p:cNvPr id="62537" name="Rectangle 78"/>
          <p:cNvSpPr>
            <a:spLocks noChangeArrowheads="1"/>
          </p:cNvSpPr>
          <p:nvPr/>
        </p:nvSpPr>
        <p:spPr bwMode="gray">
          <a:xfrm>
            <a:off x="1709738" y="1460095"/>
            <a:ext cx="2100263" cy="480131"/>
          </a:xfrm>
          <a:prstGeom prst="rect">
            <a:avLst/>
          </a:prstGeom>
          <a:noFill/>
          <a:ln w="9525">
            <a:noFill/>
            <a:miter lim="800000"/>
            <a:headEnd/>
            <a:tailEnd/>
          </a:ln>
        </p:spPr>
        <p:txBody>
          <a:bodyPr>
            <a:spAutoFit/>
          </a:bodyPr>
          <a:lstStyle/>
          <a:p>
            <a:pPr algn="ctr">
              <a:lnSpc>
                <a:spcPct val="90000"/>
              </a:lnSpc>
            </a:pPr>
            <a:r>
              <a:rPr lang="en-US" sz="1400" b="1" kern="0" dirty="0">
                <a:solidFill>
                  <a:srgbClr val="FFFFFF"/>
                </a:solidFill>
                <a:latin typeface="Arial"/>
                <a:cs typeface="Arial"/>
                <a:sym typeface="Arial"/>
                <a:rtl val="0"/>
              </a:rPr>
              <a:t>Certified eCommerce Fraud Professionals</a:t>
            </a:r>
          </a:p>
        </p:txBody>
      </p:sp>
      <p:sp>
        <p:nvSpPr>
          <p:cNvPr id="97" name="Rounded Rectangle 96"/>
          <p:cNvSpPr>
            <a:spLocks noChangeArrowheads="1"/>
          </p:cNvSpPr>
          <p:nvPr/>
        </p:nvSpPr>
        <p:spPr bwMode="gray">
          <a:xfrm>
            <a:off x="3927941" y="1410416"/>
            <a:ext cx="2154237" cy="651272"/>
          </a:xfrm>
          <a:prstGeom prst="roundRect">
            <a:avLst>
              <a:gd name="adj" fmla="val 10444"/>
            </a:avLst>
          </a:prstGeom>
          <a:solidFill>
            <a:srgbClr val="0A86C9"/>
          </a:solidFill>
          <a:ln w="9525">
            <a:noFill/>
            <a:round/>
            <a:headEnd/>
            <a:tailEnd/>
          </a:ln>
          <a:effectLst/>
        </p:spPr>
        <p:txBody>
          <a:bodyPr bIns="137160">
            <a:spAutoFit/>
          </a:bodyPr>
          <a:lstStyle/>
          <a:p>
            <a:pPr algn="ctr">
              <a:defRPr/>
            </a:pPr>
            <a:r>
              <a:rPr lang="en-US" sz="1400" b="1" kern="0" dirty="0">
                <a:solidFill>
                  <a:srgbClr val="FFFFFF"/>
                </a:solidFill>
                <a:latin typeface="Arial"/>
                <a:cs typeface="Arial"/>
                <a:sym typeface="Arial"/>
                <a:rtl val="0"/>
              </a:rPr>
              <a:t>17 Supported Languages</a:t>
            </a:r>
          </a:p>
        </p:txBody>
      </p:sp>
      <p:sp>
        <p:nvSpPr>
          <p:cNvPr id="98" name="Rounded Rectangle 97"/>
          <p:cNvSpPr>
            <a:spLocks noChangeArrowheads="1"/>
          </p:cNvSpPr>
          <p:nvPr/>
        </p:nvSpPr>
        <p:spPr bwMode="gray">
          <a:xfrm>
            <a:off x="6237753" y="1410416"/>
            <a:ext cx="2055813" cy="651272"/>
          </a:xfrm>
          <a:prstGeom prst="roundRect">
            <a:avLst>
              <a:gd name="adj" fmla="val 10444"/>
            </a:avLst>
          </a:prstGeom>
          <a:solidFill>
            <a:srgbClr val="0A86C9"/>
          </a:solidFill>
          <a:ln w="9525">
            <a:noFill/>
            <a:round/>
            <a:headEnd/>
            <a:tailEnd/>
          </a:ln>
          <a:effectLst/>
        </p:spPr>
        <p:txBody>
          <a:bodyPr bIns="137160">
            <a:spAutoFit/>
          </a:bodyPr>
          <a:lstStyle/>
          <a:p>
            <a:pPr algn="ctr">
              <a:defRPr/>
            </a:pPr>
            <a:endParaRPr lang="en-US" sz="1400" b="1" kern="0" dirty="0">
              <a:solidFill>
                <a:srgbClr val="FFFFFF"/>
              </a:solidFill>
              <a:latin typeface="Arial"/>
              <a:cs typeface="Arial"/>
              <a:sym typeface="Arial"/>
              <a:rtl val="0"/>
            </a:endParaRPr>
          </a:p>
          <a:p>
            <a:pPr algn="ctr">
              <a:defRPr/>
            </a:pPr>
            <a:endParaRPr lang="en-US" sz="1400" b="1" kern="0" dirty="0">
              <a:solidFill>
                <a:srgbClr val="FFFFFF"/>
              </a:solidFill>
              <a:latin typeface="Arial"/>
              <a:cs typeface="Arial"/>
              <a:sym typeface="Arial"/>
              <a:rtl val="0"/>
            </a:endParaRPr>
          </a:p>
        </p:txBody>
      </p:sp>
      <p:sp>
        <p:nvSpPr>
          <p:cNvPr id="62533" name="Rectangle 84"/>
          <p:cNvSpPr>
            <a:spLocks noChangeArrowheads="1"/>
          </p:cNvSpPr>
          <p:nvPr/>
        </p:nvSpPr>
        <p:spPr bwMode="gray">
          <a:xfrm>
            <a:off x="6161553" y="1469364"/>
            <a:ext cx="2214563" cy="480131"/>
          </a:xfrm>
          <a:prstGeom prst="rect">
            <a:avLst/>
          </a:prstGeom>
          <a:noFill/>
          <a:ln w="9525">
            <a:noFill/>
            <a:miter lim="800000"/>
            <a:headEnd/>
            <a:tailEnd/>
          </a:ln>
        </p:spPr>
        <p:txBody>
          <a:bodyPr>
            <a:spAutoFit/>
          </a:bodyPr>
          <a:lstStyle/>
          <a:p>
            <a:pPr algn="ctr">
              <a:lnSpc>
                <a:spcPct val="90000"/>
              </a:lnSpc>
            </a:pPr>
            <a:r>
              <a:rPr lang="en-US" sz="1400" b="1" kern="0" dirty="0">
                <a:solidFill>
                  <a:srgbClr val="FFFFFF"/>
                </a:solidFill>
                <a:latin typeface="Arial"/>
                <a:cs typeface="Arial"/>
                <a:sym typeface="Arial"/>
                <a:rtl val="0"/>
              </a:rPr>
              <a:t>Hosted Application, Global Service</a:t>
            </a:r>
          </a:p>
        </p:txBody>
      </p:sp>
      <p:sp>
        <p:nvSpPr>
          <p:cNvPr id="95" name="Rounded Rectangle 94"/>
          <p:cNvSpPr>
            <a:spLocks noChangeArrowheads="1"/>
          </p:cNvSpPr>
          <p:nvPr/>
        </p:nvSpPr>
        <p:spPr bwMode="gray">
          <a:xfrm>
            <a:off x="8442790" y="1401788"/>
            <a:ext cx="2055812" cy="651272"/>
          </a:xfrm>
          <a:prstGeom prst="roundRect">
            <a:avLst>
              <a:gd name="adj" fmla="val 10444"/>
            </a:avLst>
          </a:prstGeom>
          <a:solidFill>
            <a:srgbClr val="0A86C9"/>
          </a:solidFill>
          <a:ln w="9525">
            <a:noFill/>
            <a:round/>
            <a:headEnd/>
            <a:tailEnd/>
          </a:ln>
          <a:effectLst/>
        </p:spPr>
        <p:txBody>
          <a:bodyPr bIns="137160">
            <a:spAutoFit/>
          </a:bodyPr>
          <a:lstStyle/>
          <a:p>
            <a:pPr algn="ctr">
              <a:defRPr/>
            </a:pPr>
            <a:endParaRPr lang="en-US" sz="1400" b="1" kern="0" dirty="0">
              <a:solidFill>
                <a:srgbClr val="FFFFFF"/>
              </a:solidFill>
              <a:latin typeface="Arial"/>
              <a:cs typeface="Arial"/>
              <a:sym typeface="Arial"/>
              <a:rtl val="0"/>
            </a:endParaRPr>
          </a:p>
          <a:p>
            <a:pPr algn="ctr">
              <a:defRPr/>
            </a:pPr>
            <a:endParaRPr lang="en-US" sz="1400" b="1" kern="0" dirty="0">
              <a:solidFill>
                <a:srgbClr val="FFFFFF"/>
              </a:solidFill>
              <a:latin typeface="Arial"/>
              <a:cs typeface="Arial"/>
              <a:sym typeface="Arial"/>
              <a:rtl val="0"/>
            </a:endParaRPr>
          </a:p>
        </p:txBody>
      </p:sp>
      <p:sp>
        <p:nvSpPr>
          <p:cNvPr id="62531" name="Rectangle 84"/>
          <p:cNvSpPr>
            <a:spLocks noChangeArrowheads="1"/>
          </p:cNvSpPr>
          <p:nvPr/>
        </p:nvSpPr>
        <p:spPr bwMode="gray">
          <a:xfrm>
            <a:off x="8366590" y="1438793"/>
            <a:ext cx="2214562" cy="674031"/>
          </a:xfrm>
          <a:prstGeom prst="rect">
            <a:avLst/>
          </a:prstGeom>
          <a:noFill/>
          <a:ln w="9525">
            <a:noFill/>
            <a:miter lim="800000"/>
            <a:headEnd/>
            <a:tailEnd/>
          </a:ln>
        </p:spPr>
        <p:txBody>
          <a:bodyPr anchor="t">
            <a:spAutoFit/>
          </a:bodyPr>
          <a:lstStyle/>
          <a:p>
            <a:pPr algn="ctr">
              <a:lnSpc>
                <a:spcPct val="90000"/>
              </a:lnSpc>
            </a:pPr>
            <a:r>
              <a:rPr lang="en-US" sz="1400" b="1" kern="0" dirty="0">
                <a:solidFill>
                  <a:srgbClr val="FFFFFF"/>
                </a:solidFill>
                <a:latin typeface="Arial"/>
                <a:cs typeface="Arial"/>
                <a:sym typeface="Arial"/>
                <a:rtl val="0"/>
              </a:rPr>
              <a:t>22 Analyst Globally</a:t>
            </a:r>
          </a:p>
          <a:p>
            <a:pPr algn="ctr">
              <a:lnSpc>
                <a:spcPct val="90000"/>
              </a:lnSpc>
            </a:pPr>
            <a:r>
              <a:rPr lang="en-US" sz="1400" b="1" kern="0" dirty="0">
                <a:solidFill>
                  <a:srgbClr val="FFFFFF"/>
                </a:solidFill>
                <a:latin typeface="Arial"/>
                <a:cs typeface="Arial"/>
                <a:sym typeface="Arial"/>
                <a:rtl val="0"/>
              </a:rPr>
              <a:t>Supporting many Accounts</a:t>
            </a:r>
          </a:p>
        </p:txBody>
      </p:sp>
      <p:sp>
        <p:nvSpPr>
          <p:cNvPr id="93" name="AutoShape 198"/>
          <p:cNvSpPr>
            <a:spLocks noChangeArrowheads="1"/>
          </p:cNvSpPr>
          <p:nvPr/>
        </p:nvSpPr>
        <p:spPr bwMode="auto">
          <a:xfrm>
            <a:off x="1685288" y="5220416"/>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102" name="Rectangle 196"/>
          <p:cNvSpPr>
            <a:spLocks noChangeArrowheads="1"/>
          </p:cNvSpPr>
          <p:nvPr/>
        </p:nvSpPr>
        <p:spPr bwMode="auto">
          <a:xfrm>
            <a:off x="1829616" y="5222004"/>
            <a:ext cx="1704026" cy="196849"/>
          </a:xfrm>
          <a:prstGeom prst="rect">
            <a:avLst/>
          </a:prstGeom>
          <a:noFill/>
          <a:ln w="19050">
            <a:noFill/>
            <a:miter lim="800000"/>
            <a:headEnd/>
            <a:tailEnd/>
          </a:ln>
        </p:spPr>
        <p:txBody>
          <a:bodyPr wrap="none" anchor="ctr"/>
          <a:lstStyle/>
          <a:p>
            <a:pPr eaLnBrk="0" hangingPunct="0">
              <a:defRPr/>
            </a:pPr>
            <a:r>
              <a:rPr lang="en-US" sz="800" b="1" kern="0" dirty="0">
                <a:solidFill>
                  <a:srgbClr val="000000"/>
                </a:solidFill>
                <a:latin typeface="Arial"/>
                <a:cs typeface="Arial" charset="0"/>
                <a:sym typeface="Arial"/>
                <a:rtl val="0"/>
              </a:rPr>
              <a:t>Analyst locations</a:t>
            </a:r>
          </a:p>
        </p:txBody>
      </p:sp>
      <p:sp>
        <p:nvSpPr>
          <p:cNvPr id="24" name="Rectangle 78"/>
          <p:cNvSpPr>
            <a:spLocks noChangeArrowheads="1"/>
          </p:cNvSpPr>
          <p:nvPr/>
        </p:nvSpPr>
        <p:spPr bwMode="gray">
          <a:xfrm>
            <a:off x="3962401" y="1143000"/>
            <a:ext cx="2100263" cy="286232"/>
          </a:xfrm>
          <a:prstGeom prst="rect">
            <a:avLst/>
          </a:prstGeom>
          <a:noFill/>
          <a:ln w="9525">
            <a:noFill/>
            <a:miter lim="800000"/>
            <a:headEnd/>
            <a:tailEnd/>
          </a:ln>
        </p:spPr>
        <p:txBody>
          <a:bodyPr>
            <a:spAutoFit/>
          </a:bodyPr>
          <a:lstStyle/>
          <a:p>
            <a:pPr algn="ctr">
              <a:lnSpc>
                <a:spcPct val="90000"/>
              </a:lnSpc>
            </a:pPr>
            <a:r>
              <a:rPr lang="en-US" sz="1400" b="1" kern="0" dirty="0">
                <a:solidFill>
                  <a:srgbClr val="FFFFFF"/>
                </a:solidFill>
                <a:latin typeface="Arial"/>
                <a:cs typeface="Arial"/>
                <a:sym typeface="Arial"/>
                <a:rtl val="0"/>
              </a:rPr>
              <a:t> </a:t>
            </a:r>
          </a:p>
        </p:txBody>
      </p:sp>
      <p:sp>
        <p:nvSpPr>
          <p:cNvPr id="23" name="AutoShape 198"/>
          <p:cNvSpPr>
            <a:spLocks noChangeArrowheads="1"/>
          </p:cNvSpPr>
          <p:nvPr/>
        </p:nvSpPr>
        <p:spPr bwMode="auto">
          <a:xfrm>
            <a:off x="3669497" y="3391899"/>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25" name="AutoShape 198"/>
          <p:cNvSpPr>
            <a:spLocks noChangeArrowheads="1"/>
          </p:cNvSpPr>
          <p:nvPr/>
        </p:nvSpPr>
        <p:spPr bwMode="auto">
          <a:xfrm>
            <a:off x="8592008" y="4454476"/>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26" name="AutoShape 198"/>
          <p:cNvSpPr>
            <a:spLocks noChangeArrowheads="1"/>
          </p:cNvSpPr>
          <p:nvPr/>
        </p:nvSpPr>
        <p:spPr bwMode="auto">
          <a:xfrm>
            <a:off x="7745220" y="3997247"/>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27" name="AutoShape 198"/>
          <p:cNvSpPr>
            <a:spLocks noChangeArrowheads="1"/>
          </p:cNvSpPr>
          <p:nvPr/>
        </p:nvSpPr>
        <p:spPr bwMode="auto">
          <a:xfrm>
            <a:off x="5631159" y="2964077"/>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28" name="AutoShape 198"/>
          <p:cNvSpPr>
            <a:spLocks noChangeArrowheads="1"/>
          </p:cNvSpPr>
          <p:nvPr/>
        </p:nvSpPr>
        <p:spPr bwMode="auto">
          <a:xfrm>
            <a:off x="9866180" y="5386518"/>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37" name="AutoShape 198"/>
          <p:cNvSpPr>
            <a:spLocks noChangeArrowheads="1"/>
          </p:cNvSpPr>
          <p:nvPr/>
        </p:nvSpPr>
        <p:spPr bwMode="auto">
          <a:xfrm>
            <a:off x="4489792" y="5136277"/>
            <a:ext cx="193037" cy="166102"/>
          </a:xfrm>
          <a:prstGeom prst="star5">
            <a:avLst/>
          </a:prstGeom>
          <a:solidFill>
            <a:srgbClr val="0A86C9"/>
          </a:solidFill>
          <a:ln w="19050">
            <a:noFill/>
            <a:miter lim="800000"/>
            <a:headEnd/>
            <a:tailEnd/>
          </a:ln>
          <a:effectLst/>
        </p:spPr>
        <p:txBody>
          <a:bodyPr wrap="none" anchor="ctr"/>
          <a:lstStyle/>
          <a:p>
            <a:pPr algn="ctr" eaLnBrk="0" hangingPunct="0">
              <a:defRPr/>
            </a:pPr>
            <a:endParaRPr lang="en-US" sz="1400" kern="0" dirty="0">
              <a:solidFill>
                <a:srgbClr val="000000">
                  <a:lumMod val="50000"/>
                  <a:lumOff val="50000"/>
                </a:srgbClr>
              </a:solidFill>
              <a:latin typeface="Arial"/>
              <a:cs typeface="Arial" charset="0"/>
              <a:sym typeface="Arial"/>
              <a:rtl val="0"/>
            </a:endParaRPr>
          </a:p>
        </p:txBody>
      </p:sp>
      <p:sp>
        <p:nvSpPr>
          <p:cNvPr id="2" name="TextBox 1"/>
          <p:cNvSpPr txBox="1"/>
          <p:nvPr/>
        </p:nvSpPr>
        <p:spPr>
          <a:xfrm>
            <a:off x="5182416" y="2746026"/>
            <a:ext cx="1524000"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South West - London</a:t>
            </a:r>
          </a:p>
        </p:txBody>
      </p:sp>
      <p:sp>
        <p:nvSpPr>
          <p:cNvPr id="29" name="TextBox 28"/>
          <p:cNvSpPr txBox="1"/>
          <p:nvPr/>
        </p:nvSpPr>
        <p:spPr>
          <a:xfrm>
            <a:off x="3429000" y="3213897"/>
            <a:ext cx="1524000"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New Jersey</a:t>
            </a:r>
          </a:p>
        </p:txBody>
      </p:sp>
      <p:sp>
        <p:nvSpPr>
          <p:cNvPr id="30" name="TextBox 29"/>
          <p:cNvSpPr txBox="1"/>
          <p:nvPr/>
        </p:nvSpPr>
        <p:spPr>
          <a:xfrm>
            <a:off x="4250531" y="4979710"/>
            <a:ext cx="1524000"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Sao Paulo</a:t>
            </a:r>
          </a:p>
        </p:txBody>
      </p:sp>
      <p:sp>
        <p:nvSpPr>
          <p:cNvPr id="31" name="TextBox 30"/>
          <p:cNvSpPr txBox="1"/>
          <p:nvPr/>
        </p:nvSpPr>
        <p:spPr>
          <a:xfrm>
            <a:off x="7531566" y="3777277"/>
            <a:ext cx="1307635"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Mumbai</a:t>
            </a:r>
          </a:p>
        </p:txBody>
      </p:sp>
      <p:sp>
        <p:nvSpPr>
          <p:cNvPr id="32" name="TextBox 31"/>
          <p:cNvSpPr txBox="1"/>
          <p:nvPr/>
        </p:nvSpPr>
        <p:spPr>
          <a:xfrm>
            <a:off x="8376116" y="4205131"/>
            <a:ext cx="1307635"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Singapore</a:t>
            </a:r>
          </a:p>
        </p:txBody>
      </p:sp>
      <p:sp>
        <p:nvSpPr>
          <p:cNvPr id="33" name="TextBox 32"/>
          <p:cNvSpPr txBox="1"/>
          <p:nvPr/>
        </p:nvSpPr>
        <p:spPr>
          <a:xfrm>
            <a:off x="9643938" y="5136278"/>
            <a:ext cx="854665" cy="246221"/>
          </a:xfrm>
          <a:prstGeom prst="rect">
            <a:avLst/>
          </a:prstGeom>
          <a:noFill/>
        </p:spPr>
        <p:txBody>
          <a:bodyPr wrap="square" rtlCol="0">
            <a:spAutoFit/>
          </a:bodyPr>
          <a:lstStyle/>
          <a:p>
            <a:r>
              <a:rPr lang="en-US" sz="1000" b="1" kern="0" dirty="0">
                <a:solidFill>
                  <a:srgbClr val="DB6026"/>
                </a:solidFill>
                <a:latin typeface="Arial"/>
                <a:cs typeface="Arial"/>
                <a:sym typeface="Arial"/>
                <a:rtl val="0"/>
              </a:rPr>
              <a:t>Sydney</a:t>
            </a:r>
          </a:p>
        </p:txBody>
      </p:sp>
      <p:sp>
        <p:nvSpPr>
          <p:cNvPr id="34" name="Foliennummernplatzhalter">
            <a:extLst>
              <a:ext uri="{FF2B5EF4-FFF2-40B4-BE49-F238E27FC236}">
                <a16:creationId xmlns:a16="http://schemas.microsoft.com/office/drawing/2014/main" id="{68269602-08F1-4F16-8B63-88DBB778FBBB}"/>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6</a:t>
            </a:fld>
            <a:endParaRPr lang="en-US" noProof="0" dirty="0"/>
          </a:p>
        </p:txBody>
      </p:sp>
      <p:sp>
        <p:nvSpPr>
          <p:cNvPr id="35" name="Fußzeilenplatzhalter">
            <a:extLst>
              <a:ext uri="{FF2B5EF4-FFF2-40B4-BE49-F238E27FC236}">
                <a16:creationId xmlns:a16="http://schemas.microsoft.com/office/drawing/2014/main" id="{EEF54604-87F7-4773-9893-5C3AFC286DD3}"/>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Tree>
    <p:extLst>
      <p:ext uri="{BB962C8B-B14F-4D97-AF65-F5344CB8AC3E}">
        <p14:creationId xmlns:p14="http://schemas.microsoft.com/office/powerpoint/2010/main" val="1493378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8ADF527-E3B4-4849-B9EF-A94FB2658142}"/>
              </a:ext>
            </a:extLst>
          </p:cNvPr>
          <p:cNvSpPr/>
          <p:nvPr/>
        </p:nvSpPr>
        <p:spPr>
          <a:xfrm>
            <a:off x="1524000" y="1690081"/>
            <a:ext cx="9144000" cy="451705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defRPr/>
            </a:pPr>
            <a:endParaRPr lang="en-US" dirty="0">
              <a:solidFill>
                <a:srgbClr val="FFFFFF"/>
              </a:solidFill>
              <a:latin typeface="Arial" panose="020B0604020202020204"/>
              <a:sym typeface="Arial"/>
              <a:rtl val="0"/>
            </a:endParaRPr>
          </a:p>
        </p:txBody>
      </p:sp>
      <p:sp>
        <p:nvSpPr>
          <p:cNvPr id="6" name="Title 5">
            <a:extLst>
              <a:ext uri="{FF2B5EF4-FFF2-40B4-BE49-F238E27FC236}">
                <a16:creationId xmlns:a16="http://schemas.microsoft.com/office/drawing/2014/main" id="{1DFC9B9D-EA12-4E75-A0DF-FC7DB22C0198}"/>
              </a:ext>
            </a:extLst>
          </p:cNvPr>
          <p:cNvSpPr>
            <a:spLocks noGrp="1"/>
          </p:cNvSpPr>
          <p:nvPr>
            <p:ph type="title"/>
          </p:nvPr>
        </p:nvSpPr>
        <p:spPr/>
        <p:txBody>
          <a:bodyPr>
            <a:normAutofit fontScale="90000"/>
          </a:bodyPr>
          <a:lstStyle/>
          <a:p>
            <a:r>
              <a:rPr lang="en-GB" dirty="0"/>
              <a:t>ACI ReD Shield Current</a:t>
            </a:r>
            <a:br>
              <a:rPr lang="en-GB" dirty="0"/>
            </a:br>
            <a:r>
              <a:rPr lang="en-GB" dirty="0"/>
              <a:t>– Global Structure of Risk Services – Hosted  </a:t>
            </a:r>
          </a:p>
        </p:txBody>
      </p:sp>
      <p:sp>
        <p:nvSpPr>
          <p:cNvPr id="25" name="Freeform: Shape 24">
            <a:extLst>
              <a:ext uri="{FF2B5EF4-FFF2-40B4-BE49-F238E27FC236}">
                <a16:creationId xmlns:a16="http://schemas.microsoft.com/office/drawing/2014/main" id="{53AB76E0-C905-4209-8B19-AC126AC9DCD5}"/>
              </a:ext>
            </a:extLst>
          </p:cNvPr>
          <p:cNvSpPr/>
          <p:nvPr/>
        </p:nvSpPr>
        <p:spPr>
          <a:xfrm flipV="1">
            <a:off x="1524001" y="1690083"/>
            <a:ext cx="3635737" cy="4517054"/>
          </a:xfrm>
          <a:custGeom>
            <a:avLst/>
            <a:gdLst>
              <a:gd name="connsiteX0" fmla="*/ 0 w 3635737"/>
              <a:gd name="connsiteY0" fmla="*/ 4517054 h 4517054"/>
              <a:gd name="connsiteX1" fmla="*/ 3635737 w 3635737"/>
              <a:gd name="connsiteY1" fmla="*/ 4517054 h 4517054"/>
              <a:gd name="connsiteX2" fmla="*/ 3635737 w 3635737"/>
              <a:gd name="connsiteY2" fmla="*/ 1314734 h 4517054"/>
              <a:gd name="connsiteX3" fmla="*/ 2321003 w 3635737"/>
              <a:gd name="connsiteY3" fmla="*/ 0 h 4517054"/>
              <a:gd name="connsiteX4" fmla="*/ 0 w 3635737"/>
              <a:gd name="connsiteY4" fmla="*/ 0 h 4517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5737" h="4517054">
                <a:moveTo>
                  <a:pt x="0" y="4517054"/>
                </a:moveTo>
                <a:lnTo>
                  <a:pt x="3635737" y="4517054"/>
                </a:lnTo>
                <a:lnTo>
                  <a:pt x="3635737" y="1314734"/>
                </a:lnTo>
                <a:cubicBezTo>
                  <a:pt x="3635737" y="588626"/>
                  <a:pt x="3047111" y="0"/>
                  <a:pt x="2321003" y="0"/>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400" kern="0" dirty="0">
              <a:solidFill>
                <a:srgbClr val="FFFFFF"/>
              </a:solidFill>
              <a:latin typeface="Arial" panose="020B0604020202020204"/>
              <a:sym typeface="Arial"/>
              <a:rtl val="0"/>
            </a:endParaRPr>
          </a:p>
        </p:txBody>
      </p:sp>
      <p:sp>
        <p:nvSpPr>
          <p:cNvPr id="3" name="Rectangle 2">
            <a:extLst>
              <a:ext uri="{FF2B5EF4-FFF2-40B4-BE49-F238E27FC236}">
                <a16:creationId xmlns:a16="http://schemas.microsoft.com/office/drawing/2014/main" id="{185FBF74-08BE-CA4D-B176-DBEE30985F0A}"/>
              </a:ext>
            </a:extLst>
          </p:cNvPr>
          <p:cNvSpPr/>
          <p:nvPr/>
        </p:nvSpPr>
        <p:spPr>
          <a:xfrm>
            <a:off x="1682444" y="1922638"/>
            <a:ext cx="1799007" cy="3194721"/>
          </a:xfrm>
          <a:prstGeom prst="rect">
            <a:avLst/>
          </a:prstGeom>
        </p:spPr>
        <p:txBody>
          <a:bodyPr wrap="square">
            <a:spAutoFit/>
          </a:bodyPr>
          <a:lstStyle/>
          <a:p>
            <a:pPr defTabSz="457200">
              <a:lnSpc>
                <a:spcPct val="160000"/>
              </a:lnSpc>
              <a:buClr>
                <a:srgbClr val="666666"/>
              </a:buClr>
            </a:pPr>
            <a:r>
              <a:rPr lang="en-US" sz="1050" b="1" kern="0" dirty="0">
                <a:solidFill>
                  <a:srgbClr val="FFFFFF"/>
                </a:solidFill>
                <a:latin typeface="Arial"/>
                <a:cs typeface="Arial"/>
                <a:sym typeface="Arial"/>
                <a:rtl val="0"/>
              </a:rPr>
              <a:t>Teams Languages: </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Arabic</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Cantonese</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Chinese Mandarin</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English</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French</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Hindi</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Italian</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Konkani</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Korean</a:t>
            </a:r>
          </a:p>
          <a:p>
            <a:pPr marL="342900" indent="-342900" defTabSz="457200">
              <a:lnSpc>
                <a:spcPct val="160000"/>
              </a:lnSpc>
              <a:buClr>
                <a:srgbClr val="FFFFFF"/>
              </a:buClr>
              <a:buFont typeface="+mj-lt"/>
              <a:buAutoNum type="arabicPeriod"/>
            </a:pPr>
            <a:r>
              <a:rPr lang="en-US" sz="1050" b="1" kern="0" dirty="0">
                <a:solidFill>
                  <a:srgbClr val="FFFFFF"/>
                </a:solidFill>
                <a:latin typeface="Arial"/>
                <a:cs typeface="Arial"/>
                <a:sym typeface="Arial"/>
                <a:rtl val="0"/>
              </a:rPr>
              <a:t>German</a:t>
            </a:r>
          </a:p>
          <a:p>
            <a:pPr marL="342900" indent="-342900" defTabSz="457200">
              <a:lnSpc>
                <a:spcPct val="160000"/>
              </a:lnSpc>
              <a:buClr>
                <a:srgbClr val="666666"/>
              </a:buClr>
              <a:buFont typeface="+mj-lt"/>
              <a:buAutoNum type="arabicPeriod"/>
            </a:pPr>
            <a:endParaRPr lang="en-US" sz="1050" b="1" kern="0" dirty="0">
              <a:solidFill>
                <a:srgbClr val="FFFFFF"/>
              </a:solidFill>
              <a:latin typeface="Arial"/>
              <a:cs typeface="Arial"/>
              <a:sym typeface="Arial"/>
              <a:rtl val="0"/>
            </a:endParaRPr>
          </a:p>
        </p:txBody>
      </p:sp>
      <p:grpSp>
        <p:nvGrpSpPr>
          <p:cNvPr id="20" name="Group 19">
            <a:extLst>
              <a:ext uri="{FF2B5EF4-FFF2-40B4-BE49-F238E27FC236}">
                <a16:creationId xmlns:a16="http://schemas.microsoft.com/office/drawing/2014/main" id="{2A69A0D1-A6E8-EC48-9633-1BC480E6DF89}"/>
              </a:ext>
            </a:extLst>
          </p:cNvPr>
          <p:cNvGrpSpPr/>
          <p:nvPr/>
        </p:nvGrpSpPr>
        <p:grpSpPr>
          <a:xfrm>
            <a:off x="5289131" y="1975159"/>
            <a:ext cx="5214035" cy="4285352"/>
            <a:chOff x="4026193" y="1200083"/>
            <a:chExt cx="5429171" cy="4462170"/>
          </a:xfrm>
        </p:grpSpPr>
        <p:sp>
          <p:nvSpPr>
            <p:cNvPr id="47" name="Eine Ecke des Rechtecks abrunden 58">
              <a:extLst>
                <a:ext uri="{FF2B5EF4-FFF2-40B4-BE49-F238E27FC236}">
                  <a16:creationId xmlns:a16="http://schemas.microsoft.com/office/drawing/2014/main" id="{85757162-4766-3049-935D-763BC1613C6B}"/>
                </a:ext>
              </a:extLst>
            </p:cNvPr>
            <p:cNvSpPr/>
            <p:nvPr/>
          </p:nvSpPr>
          <p:spPr>
            <a:xfrm flipV="1">
              <a:off x="5179845" y="1200083"/>
              <a:ext cx="1835999" cy="540000"/>
            </a:xfrm>
            <a:prstGeom prst="round1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48" name="Eine Ecke des Rechtecks abrunden 48">
              <a:extLst>
                <a:ext uri="{FF2B5EF4-FFF2-40B4-BE49-F238E27FC236}">
                  <a16:creationId xmlns:a16="http://schemas.microsoft.com/office/drawing/2014/main" id="{8E5B2CD1-283E-CA49-A247-67D13A81392A}"/>
                </a:ext>
              </a:extLst>
            </p:cNvPr>
            <p:cNvSpPr/>
            <p:nvPr/>
          </p:nvSpPr>
          <p:spPr>
            <a:xfrm flipV="1">
              <a:off x="4026194" y="2097386"/>
              <a:ext cx="1835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49" name="Text Placeholder 4">
              <a:extLst>
                <a:ext uri="{FF2B5EF4-FFF2-40B4-BE49-F238E27FC236}">
                  <a16:creationId xmlns:a16="http://schemas.microsoft.com/office/drawing/2014/main" id="{C3320730-A9E9-EC4D-88EA-2F586BF1516B}"/>
                </a:ext>
              </a:extLst>
            </p:cNvPr>
            <p:cNvSpPr txBox="1">
              <a:spLocks/>
            </p:cNvSpPr>
            <p:nvPr/>
          </p:nvSpPr>
          <p:spPr>
            <a:xfrm>
              <a:off x="4026193" y="2058196"/>
              <a:ext cx="183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rgbClr val="FFFFFF"/>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ym typeface="Arial"/>
                  <a:rtl val="0"/>
                </a:rPr>
                <a:t>Risk Director - Region</a:t>
              </a:r>
            </a:p>
          </p:txBody>
        </p:sp>
        <p:sp>
          <p:nvSpPr>
            <p:cNvPr id="50" name="Text Placeholder 4">
              <a:extLst>
                <a:ext uri="{FF2B5EF4-FFF2-40B4-BE49-F238E27FC236}">
                  <a16:creationId xmlns:a16="http://schemas.microsoft.com/office/drawing/2014/main" id="{CB198FD6-0CF2-6244-908A-C85806A634B6}"/>
                </a:ext>
              </a:extLst>
            </p:cNvPr>
            <p:cNvSpPr txBox="1">
              <a:spLocks/>
            </p:cNvSpPr>
            <p:nvPr/>
          </p:nvSpPr>
          <p:spPr>
            <a:xfrm>
              <a:off x="5179844" y="1200083"/>
              <a:ext cx="183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rgbClr val="FFFFFF"/>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ym typeface="Arial"/>
                  <a:rtl val="0"/>
                </a:rPr>
                <a:t>Risk Director - Global</a:t>
              </a:r>
            </a:p>
          </p:txBody>
        </p:sp>
        <p:sp>
          <p:nvSpPr>
            <p:cNvPr id="62" name="Eine Ecke des Rechtecks abrunden 48">
              <a:extLst>
                <a:ext uri="{FF2B5EF4-FFF2-40B4-BE49-F238E27FC236}">
                  <a16:creationId xmlns:a16="http://schemas.microsoft.com/office/drawing/2014/main" id="{AC74D231-3AA7-2048-8754-350655EADD26}"/>
                </a:ext>
              </a:extLst>
            </p:cNvPr>
            <p:cNvSpPr/>
            <p:nvPr/>
          </p:nvSpPr>
          <p:spPr>
            <a:xfrm flipV="1">
              <a:off x="6329557" y="2097386"/>
              <a:ext cx="1835999" cy="540000"/>
            </a:xfrm>
            <a:prstGeom prst="round1Rect">
              <a:avLst/>
            </a:prstGeom>
            <a:solidFill>
              <a:srgbClr val="0A86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63" name="Text Placeholder 4">
              <a:extLst>
                <a:ext uri="{FF2B5EF4-FFF2-40B4-BE49-F238E27FC236}">
                  <a16:creationId xmlns:a16="http://schemas.microsoft.com/office/drawing/2014/main" id="{A8A3F9E2-BA3A-3249-97E4-EE4723DF25A4}"/>
                </a:ext>
              </a:extLst>
            </p:cNvPr>
            <p:cNvSpPr txBox="1">
              <a:spLocks/>
            </p:cNvSpPr>
            <p:nvPr/>
          </p:nvSpPr>
          <p:spPr>
            <a:xfrm>
              <a:off x="6329556" y="2096798"/>
              <a:ext cx="183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rgbClr val="FFFFFF"/>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ym typeface="Arial"/>
                  <a:rtl val="0"/>
                </a:rPr>
                <a:t>Senior Principal</a:t>
              </a:r>
            </a:p>
          </p:txBody>
        </p:sp>
        <p:grpSp>
          <p:nvGrpSpPr>
            <p:cNvPr id="5" name="Group 4">
              <a:extLst>
                <a:ext uri="{FF2B5EF4-FFF2-40B4-BE49-F238E27FC236}">
                  <a16:creationId xmlns:a16="http://schemas.microsoft.com/office/drawing/2014/main" id="{7A622764-7BBC-CA41-A8C2-74C5C20CC28B}"/>
                </a:ext>
              </a:extLst>
            </p:cNvPr>
            <p:cNvGrpSpPr/>
            <p:nvPr/>
          </p:nvGrpSpPr>
          <p:grpSpPr>
            <a:xfrm>
              <a:off x="4944193" y="1736798"/>
              <a:ext cx="2303363" cy="360000"/>
              <a:chOff x="4944193" y="1736798"/>
              <a:chExt cx="2303363" cy="360000"/>
            </a:xfrm>
          </p:grpSpPr>
          <p:cxnSp>
            <p:nvCxnSpPr>
              <p:cNvPr id="57" name="Gerade Verbindung 67">
                <a:extLst>
                  <a:ext uri="{FF2B5EF4-FFF2-40B4-BE49-F238E27FC236}">
                    <a16:creationId xmlns:a16="http://schemas.microsoft.com/office/drawing/2014/main" id="{13337421-61E0-C54B-BE6F-F1D0AC06E150}"/>
                  </a:ext>
                </a:extLst>
              </p:cNvPr>
              <p:cNvCxnSpPr/>
              <p:nvPr/>
            </p:nvCxnSpPr>
            <p:spPr>
              <a:xfrm flipV="1">
                <a:off x="4944193" y="1916798"/>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58" name="Gerade Verbindung 71">
                <a:extLst>
                  <a:ext uri="{FF2B5EF4-FFF2-40B4-BE49-F238E27FC236}">
                    <a16:creationId xmlns:a16="http://schemas.microsoft.com/office/drawing/2014/main" id="{D6C6BA9D-DA1D-8A48-95AC-376B4DA862E8}"/>
                  </a:ext>
                </a:extLst>
              </p:cNvPr>
              <p:cNvCxnSpPr>
                <a:cxnSpLocks/>
              </p:cNvCxnSpPr>
              <p:nvPr/>
            </p:nvCxnSpPr>
            <p:spPr>
              <a:xfrm flipH="1">
                <a:off x="4944193" y="1916800"/>
                <a:ext cx="2303363" cy="0"/>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64" name="Gerade Verbindung 67">
                <a:extLst>
                  <a:ext uri="{FF2B5EF4-FFF2-40B4-BE49-F238E27FC236}">
                    <a16:creationId xmlns:a16="http://schemas.microsoft.com/office/drawing/2014/main" id="{5D1DA504-BC80-004F-A948-2624BDD29338}"/>
                  </a:ext>
                </a:extLst>
              </p:cNvPr>
              <p:cNvCxnSpPr/>
              <p:nvPr/>
            </p:nvCxnSpPr>
            <p:spPr>
              <a:xfrm flipV="1">
                <a:off x="7247556" y="1916798"/>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65" name="Gerade Verbindung 73">
                <a:extLst>
                  <a:ext uri="{FF2B5EF4-FFF2-40B4-BE49-F238E27FC236}">
                    <a16:creationId xmlns:a16="http://schemas.microsoft.com/office/drawing/2014/main" id="{246D425A-2EF2-6143-B566-EFFEF37027BA}"/>
                  </a:ext>
                </a:extLst>
              </p:cNvPr>
              <p:cNvCxnSpPr/>
              <p:nvPr/>
            </p:nvCxnSpPr>
            <p:spPr>
              <a:xfrm flipV="1">
                <a:off x="6089904" y="1736798"/>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71" name="Eine Ecke des Rechtecks abrunden 72">
              <a:extLst>
                <a:ext uri="{FF2B5EF4-FFF2-40B4-BE49-F238E27FC236}">
                  <a16:creationId xmlns:a16="http://schemas.microsoft.com/office/drawing/2014/main" id="{B377156E-F2D7-2445-A734-89D93E2AABC5}"/>
                </a:ext>
              </a:extLst>
            </p:cNvPr>
            <p:cNvSpPr/>
            <p:nvPr/>
          </p:nvSpPr>
          <p:spPr>
            <a:xfrm flipV="1">
              <a:off x="7620980" y="2965104"/>
              <a:ext cx="1565999" cy="540000"/>
            </a:xfrm>
            <a:prstGeom prst="round1Rect">
              <a:avLst/>
            </a:prstGeom>
            <a:solidFill>
              <a:srgbClr val="205A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72" name="Text Placeholder 4">
              <a:extLst>
                <a:ext uri="{FF2B5EF4-FFF2-40B4-BE49-F238E27FC236}">
                  <a16:creationId xmlns:a16="http://schemas.microsoft.com/office/drawing/2014/main" id="{2E87B359-D2C7-F045-93DC-A4624097D8ED}"/>
                </a:ext>
              </a:extLst>
            </p:cNvPr>
            <p:cNvSpPr txBox="1">
              <a:spLocks/>
            </p:cNvSpPr>
            <p:nvPr/>
          </p:nvSpPr>
          <p:spPr>
            <a:xfrm>
              <a:off x="7620979" y="2965104"/>
              <a:ext cx="156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chemeClr val="bg1">
                      <a:lumMod val="50000"/>
                    </a:schemeClr>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olidFill>
                    <a:srgbClr val="FFFFFF"/>
                  </a:solidFill>
                  <a:sym typeface="Arial"/>
                  <a:rtl val="0"/>
                </a:rPr>
                <a:t>Principal- ReD Shield/Proactive Risk Manager</a:t>
              </a:r>
            </a:p>
          </p:txBody>
        </p:sp>
        <p:grpSp>
          <p:nvGrpSpPr>
            <p:cNvPr id="66" name="Group 65">
              <a:extLst>
                <a:ext uri="{FF2B5EF4-FFF2-40B4-BE49-F238E27FC236}">
                  <a16:creationId xmlns:a16="http://schemas.microsoft.com/office/drawing/2014/main" id="{54BF3FF8-8227-7B4B-8B1D-D4C66114C0C3}"/>
                </a:ext>
              </a:extLst>
            </p:cNvPr>
            <p:cNvGrpSpPr/>
            <p:nvPr/>
          </p:nvGrpSpPr>
          <p:grpSpPr>
            <a:xfrm>
              <a:off x="4944192" y="2614385"/>
              <a:ext cx="3457015" cy="360000"/>
              <a:chOff x="3790541" y="1736798"/>
              <a:chExt cx="3457015" cy="360000"/>
            </a:xfrm>
          </p:grpSpPr>
          <p:cxnSp>
            <p:nvCxnSpPr>
              <p:cNvPr id="68" name="Gerade Verbindung 71">
                <a:extLst>
                  <a:ext uri="{FF2B5EF4-FFF2-40B4-BE49-F238E27FC236}">
                    <a16:creationId xmlns:a16="http://schemas.microsoft.com/office/drawing/2014/main" id="{EFF8C992-300C-AE4F-9003-A101C2FA7944}"/>
                  </a:ext>
                </a:extLst>
              </p:cNvPr>
              <p:cNvCxnSpPr>
                <a:cxnSpLocks/>
              </p:cNvCxnSpPr>
              <p:nvPr/>
            </p:nvCxnSpPr>
            <p:spPr>
              <a:xfrm flipH="1">
                <a:off x="3790541" y="1916800"/>
                <a:ext cx="3457015" cy="0"/>
              </a:xfrm>
              <a:prstGeom prst="line">
                <a:avLst/>
              </a:prstGeom>
              <a:ln w="12700" cap="rnd">
                <a:solidFill>
                  <a:schemeClr val="tx1"/>
                </a:solidFill>
                <a:headEnd type="none"/>
              </a:ln>
            </p:spPr>
            <p:style>
              <a:lnRef idx="1">
                <a:schemeClr val="accent1"/>
              </a:lnRef>
              <a:fillRef idx="0">
                <a:schemeClr val="accent1"/>
              </a:fillRef>
              <a:effectRef idx="0">
                <a:schemeClr val="accent1"/>
              </a:effectRef>
              <a:fontRef idx="minor">
                <a:schemeClr val="tx1"/>
              </a:fontRef>
            </p:style>
          </p:cxnSp>
          <p:cxnSp>
            <p:nvCxnSpPr>
              <p:cNvPr id="69" name="Gerade Verbindung 67">
                <a:extLst>
                  <a:ext uri="{FF2B5EF4-FFF2-40B4-BE49-F238E27FC236}">
                    <a16:creationId xmlns:a16="http://schemas.microsoft.com/office/drawing/2014/main" id="{10DB3079-E349-0E47-B3D2-78272AFD96C2}"/>
                  </a:ext>
                </a:extLst>
              </p:cNvPr>
              <p:cNvCxnSpPr/>
              <p:nvPr/>
            </p:nvCxnSpPr>
            <p:spPr>
              <a:xfrm flipV="1">
                <a:off x="7247556" y="1916798"/>
                <a:ext cx="0" cy="180000"/>
              </a:xfrm>
              <a:prstGeom prst="line">
                <a:avLst/>
              </a:prstGeom>
              <a:ln w="12700" cap="rnd">
                <a:solidFill>
                  <a:schemeClr val="tx1"/>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70" name="Gerade Verbindung 73">
                <a:extLst>
                  <a:ext uri="{FF2B5EF4-FFF2-40B4-BE49-F238E27FC236}">
                    <a16:creationId xmlns:a16="http://schemas.microsoft.com/office/drawing/2014/main" id="{52A71639-6FA1-C242-B040-D755CADE2003}"/>
                  </a:ext>
                </a:extLst>
              </p:cNvPr>
              <p:cNvCxnSpPr/>
              <p:nvPr/>
            </p:nvCxnSpPr>
            <p:spPr>
              <a:xfrm flipV="1">
                <a:off x="6089904" y="1736798"/>
                <a:ext cx="0" cy="180000"/>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grpSp>
        <p:sp>
          <p:nvSpPr>
            <p:cNvPr id="73" name="Eine Ecke des Rechtecks abrunden 92">
              <a:extLst>
                <a:ext uri="{FF2B5EF4-FFF2-40B4-BE49-F238E27FC236}">
                  <a16:creationId xmlns:a16="http://schemas.microsoft.com/office/drawing/2014/main" id="{B63577C3-0441-E24B-B68A-EC736A0FFDA3}"/>
                </a:ext>
              </a:extLst>
            </p:cNvPr>
            <p:cNvSpPr/>
            <p:nvPr/>
          </p:nvSpPr>
          <p:spPr>
            <a:xfrm flipV="1">
              <a:off x="7889365" y="4391974"/>
              <a:ext cx="1565999" cy="54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74" name="Eine Ecke des Rechtecks abrunden 91">
              <a:extLst>
                <a:ext uri="{FF2B5EF4-FFF2-40B4-BE49-F238E27FC236}">
                  <a16:creationId xmlns:a16="http://schemas.microsoft.com/office/drawing/2014/main" id="{5CD3E9F3-88FA-5340-92ED-03E5FB4D7C7A}"/>
                </a:ext>
              </a:extLst>
            </p:cNvPr>
            <p:cNvSpPr/>
            <p:nvPr/>
          </p:nvSpPr>
          <p:spPr>
            <a:xfrm flipV="1">
              <a:off x="7889365" y="3671974"/>
              <a:ext cx="1565999" cy="54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75" name="Text Placeholder 4">
              <a:extLst>
                <a:ext uri="{FF2B5EF4-FFF2-40B4-BE49-F238E27FC236}">
                  <a16:creationId xmlns:a16="http://schemas.microsoft.com/office/drawing/2014/main" id="{D1B2FAD6-0435-FC45-817F-ACAF8759E9DD}"/>
                </a:ext>
              </a:extLst>
            </p:cNvPr>
            <p:cNvSpPr txBox="1">
              <a:spLocks/>
            </p:cNvSpPr>
            <p:nvPr/>
          </p:nvSpPr>
          <p:spPr>
            <a:xfrm>
              <a:off x="7889364" y="3671974"/>
              <a:ext cx="156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chemeClr val="bg1">
                      <a:lumMod val="50000"/>
                    </a:schemeClr>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olidFill>
                    <a:srgbClr val="F2F2F2">
                      <a:lumMod val="25000"/>
                    </a:srgbClr>
                  </a:solidFill>
                  <a:sym typeface="Arial"/>
                  <a:rtl val="0"/>
                </a:rPr>
                <a:t>Senior Risk or Systems Analyst</a:t>
              </a:r>
            </a:p>
          </p:txBody>
        </p:sp>
        <p:sp>
          <p:nvSpPr>
            <p:cNvPr id="76" name="Text Placeholder 4">
              <a:extLst>
                <a:ext uri="{FF2B5EF4-FFF2-40B4-BE49-F238E27FC236}">
                  <a16:creationId xmlns:a16="http://schemas.microsoft.com/office/drawing/2014/main" id="{62C2D0DC-2340-AD45-9A15-E6D569C53818}"/>
                </a:ext>
              </a:extLst>
            </p:cNvPr>
            <p:cNvSpPr txBox="1">
              <a:spLocks/>
            </p:cNvSpPr>
            <p:nvPr/>
          </p:nvSpPr>
          <p:spPr>
            <a:xfrm>
              <a:off x="7889364" y="4391974"/>
              <a:ext cx="156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chemeClr val="bg1">
                      <a:lumMod val="50000"/>
                    </a:schemeClr>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olidFill>
                    <a:srgbClr val="F2F2F2">
                      <a:lumMod val="25000"/>
                    </a:srgbClr>
                  </a:solidFill>
                  <a:sym typeface="Arial"/>
                  <a:rtl val="0"/>
                </a:rPr>
                <a:t>Risk or Systems Analyst </a:t>
              </a:r>
            </a:p>
          </p:txBody>
        </p:sp>
        <p:sp>
          <p:nvSpPr>
            <p:cNvPr id="81" name="Eine Ecke des Rechtecks abrunden 92">
              <a:extLst>
                <a:ext uri="{FF2B5EF4-FFF2-40B4-BE49-F238E27FC236}">
                  <a16:creationId xmlns:a16="http://schemas.microsoft.com/office/drawing/2014/main" id="{2721BE28-F5AD-A248-AF13-7982646B81AE}"/>
                </a:ext>
              </a:extLst>
            </p:cNvPr>
            <p:cNvSpPr/>
            <p:nvPr/>
          </p:nvSpPr>
          <p:spPr>
            <a:xfrm flipV="1">
              <a:off x="7889365" y="5122253"/>
              <a:ext cx="1565999" cy="540000"/>
            </a:xfrm>
            <a:prstGeom prst="round1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kern="0" dirty="0">
                <a:solidFill>
                  <a:srgbClr val="FFFFFF"/>
                </a:solidFill>
                <a:latin typeface="Arial" panose="020B0604020202020204"/>
                <a:sym typeface="Arial"/>
                <a:rtl val="0"/>
              </a:endParaRPr>
            </a:p>
          </p:txBody>
        </p:sp>
        <p:sp>
          <p:nvSpPr>
            <p:cNvPr id="82" name="Text Placeholder 4">
              <a:extLst>
                <a:ext uri="{FF2B5EF4-FFF2-40B4-BE49-F238E27FC236}">
                  <a16:creationId xmlns:a16="http://schemas.microsoft.com/office/drawing/2014/main" id="{F8BA66CE-78B7-1445-865D-ACC8EA0F42F9}"/>
                </a:ext>
              </a:extLst>
            </p:cNvPr>
            <p:cNvSpPr txBox="1">
              <a:spLocks/>
            </p:cNvSpPr>
            <p:nvPr/>
          </p:nvSpPr>
          <p:spPr>
            <a:xfrm>
              <a:off x="7889364" y="5122253"/>
              <a:ext cx="1566000" cy="540000"/>
            </a:xfrm>
            <a:prstGeom prst="rect">
              <a:avLst/>
            </a:prstGeom>
            <a:noFill/>
            <a:ln>
              <a:noFill/>
            </a:ln>
          </p:spPr>
          <p:txBody>
            <a:bodyPr vert="horz" bIns="36000" anchor="ctr" anchorCtr="0"/>
            <a:lstStyle>
              <a:lvl1pPr marL="0" indent="0" algn="ctr" defTabSz="914400" rtl="0" eaLnBrk="1" latinLnBrk="0" hangingPunct="1">
                <a:lnSpc>
                  <a:spcPct val="100000"/>
                </a:lnSpc>
                <a:spcBef>
                  <a:spcPts val="0"/>
                </a:spcBef>
                <a:buClr>
                  <a:schemeClr val="accent1"/>
                </a:buClr>
                <a:buFont typeface="Arial" charset="0"/>
                <a:buNone/>
                <a:defRPr sz="1050" b="0" i="0" kern="1200">
                  <a:ln>
                    <a:noFill/>
                  </a:ln>
                  <a:solidFill>
                    <a:schemeClr val="bg1">
                      <a:lumMod val="50000"/>
                    </a:schemeClr>
                  </a:solidFill>
                  <a:latin typeface="Arial" charset="0"/>
                  <a:ea typeface="Arial" charset="0"/>
                  <a:cs typeface="Arial" charset="0"/>
                </a:defRPr>
              </a:lvl1pPr>
              <a:lvl2pPr marL="360000" indent="-180000" algn="l" defTabSz="914400" rtl="0" eaLnBrk="1" latinLnBrk="0" hangingPunct="1">
                <a:lnSpc>
                  <a:spcPct val="100000"/>
                </a:lnSpc>
                <a:spcBef>
                  <a:spcPts val="500"/>
                </a:spcBef>
                <a:buClr>
                  <a:schemeClr val="accent1"/>
                </a:buClr>
                <a:buFont typeface="Symbol" charset="2"/>
                <a:buChar char="-"/>
                <a:defRPr sz="1600" kern="1200">
                  <a:solidFill>
                    <a:schemeClr val="accent6">
                      <a:lumMod val="25000"/>
                    </a:schemeClr>
                  </a:solidFill>
                  <a:latin typeface="+mn-lt"/>
                  <a:ea typeface="+mn-ea"/>
                  <a:cs typeface="+mn-cs"/>
                </a:defRPr>
              </a:lvl2pPr>
              <a:lvl3pPr marL="540000" indent="-180000" algn="l" defTabSz="914400" rtl="0" eaLnBrk="1" latinLnBrk="0" hangingPunct="1">
                <a:lnSpc>
                  <a:spcPct val="100000"/>
                </a:lnSpc>
                <a:spcBef>
                  <a:spcPts val="500"/>
                </a:spcBef>
                <a:buClr>
                  <a:schemeClr val="accent1"/>
                </a:buClr>
                <a:buFont typeface="Wingdings" charset="2"/>
                <a:buChar char="§"/>
                <a:defRPr sz="1600" kern="1200">
                  <a:solidFill>
                    <a:schemeClr val="accent6">
                      <a:lumMod val="25000"/>
                    </a:schemeClr>
                  </a:solidFill>
                  <a:latin typeface="+mn-lt"/>
                  <a:ea typeface="+mn-ea"/>
                  <a:cs typeface="+mn-cs"/>
                </a:defRPr>
              </a:lvl3pPr>
              <a:lvl4pPr marL="720000" indent="-180000" algn="l" defTabSz="914400" rtl="0" eaLnBrk="1" latinLnBrk="0" hangingPunct="1">
                <a:lnSpc>
                  <a:spcPct val="100000"/>
                </a:lnSpc>
                <a:spcBef>
                  <a:spcPts val="500"/>
                </a:spcBef>
                <a:buClr>
                  <a:schemeClr val="accent1"/>
                </a:buClr>
                <a:buFont typeface="Arial" charset="0"/>
                <a:buChar char="•"/>
                <a:defRPr sz="1400" kern="1200">
                  <a:solidFill>
                    <a:schemeClr val="accent6">
                      <a:lumMod val="25000"/>
                    </a:schemeClr>
                  </a:solidFill>
                  <a:latin typeface="+mn-lt"/>
                  <a:ea typeface="+mn-ea"/>
                  <a:cs typeface="+mn-cs"/>
                </a:defRPr>
              </a:lvl4pPr>
              <a:lvl5pPr marL="900000" indent="-180000" algn="l" defTabSz="914400" rtl="0" eaLnBrk="1" latinLnBrk="0" hangingPunct="1">
                <a:lnSpc>
                  <a:spcPct val="100000"/>
                </a:lnSpc>
                <a:spcBef>
                  <a:spcPts val="500"/>
                </a:spcBef>
                <a:buClr>
                  <a:schemeClr val="accent1"/>
                </a:buClr>
                <a:buFont typeface="Symbol" charset="2"/>
                <a:buChar char="-"/>
                <a:defRPr sz="1200" kern="1200">
                  <a:solidFill>
                    <a:schemeClr val="accent6">
                      <a:lumMod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0A86C9"/>
                </a:buClr>
              </a:pPr>
              <a:r>
                <a:rPr lang="en-US" dirty="0">
                  <a:solidFill>
                    <a:srgbClr val="F2F2F2">
                      <a:lumMod val="25000"/>
                    </a:srgbClr>
                  </a:solidFill>
                  <a:sym typeface="Arial"/>
                  <a:rtl val="0"/>
                </a:rPr>
                <a:t>Associate Risk Analyst</a:t>
              </a:r>
            </a:p>
          </p:txBody>
        </p:sp>
        <p:grpSp>
          <p:nvGrpSpPr>
            <p:cNvPr id="18" name="Group 17">
              <a:extLst>
                <a:ext uri="{FF2B5EF4-FFF2-40B4-BE49-F238E27FC236}">
                  <a16:creationId xmlns:a16="http://schemas.microsoft.com/office/drawing/2014/main" id="{3AE94952-AEF4-F54A-8637-C0FA7A3F61CE}"/>
                </a:ext>
              </a:extLst>
            </p:cNvPr>
            <p:cNvGrpSpPr/>
            <p:nvPr/>
          </p:nvGrpSpPr>
          <p:grpSpPr>
            <a:xfrm>
              <a:off x="7754364" y="3491975"/>
              <a:ext cx="135000" cy="1900278"/>
              <a:chOff x="7754364" y="3491975"/>
              <a:chExt cx="135000" cy="1900278"/>
            </a:xfrm>
          </p:grpSpPr>
          <p:cxnSp>
            <p:nvCxnSpPr>
              <p:cNvPr id="78" name="Gerade Verbindung 79">
                <a:extLst>
                  <a:ext uri="{FF2B5EF4-FFF2-40B4-BE49-F238E27FC236}">
                    <a16:creationId xmlns:a16="http://schemas.microsoft.com/office/drawing/2014/main" id="{A54AF3CF-3999-4849-A1B1-23417C7BFA98}"/>
                  </a:ext>
                </a:extLst>
              </p:cNvPr>
              <p:cNvCxnSpPr>
                <a:cxnSpLocks/>
              </p:cNvCxnSpPr>
              <p:nvPr userDrawn="1"/>
            </p:nvCxnSpPr>
            <p:spPr>
              <a:xfrm flipH="1" flipV="1">
                <a:off x="7754364" y="4658121"/>
                <a:ext cx="135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80" name="Gerade Verbindung 81">
                <a:extLst>
                  <a:ext uri="{FF2B5EF4-FFF2-40B4-BE49-F238E27FC236}">
                    <a16:creationId xmlns:a16="http://schemas.microsoft.com/office/drawing/2014/main" id="{1C158584-E1CC-AE42-8608-7854E977FBA2}"/>
                  </a:ext>
                </a:extLst>
              </p:cNvPr>
              <p:cNvCxnSpPr>
                <a:cxnSpLocks/>
              </p:cNvCxnSpPr>
              <p:nvPr userDrawn="1"/>
            </p:nvCxnSpPr>
            <p:spPr>
              <a:xfrm flipH="1" flipV="1">
                <a:off x="7754364" y="3940048"/>
                <a:ext cx="135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cxnSp>
            <p:nvCxnSpPr>
              <p:cNvPr id="79" name="Gerade Verbindung 80">
                <a:extLst>
                  <a:ext uri="{FF2B5EF4-FFF2-40B4-BE49-F238E27FC236}">
                    <a16:creationId xmlns:a16="http://schemas.microsoft.com/office/drawing/2014/main" id="{C9F6E10D-7608-C04F-B58D-B069E44F12C8}"/>
                  </a:ext>
                </a:extLst>
              </p:cNvPr>
              <p:cNvCxnSpPr>
                <a:cxnSpLocks/>
              </p:cNvCxnSpPr>
              <p:nvPr userDrawn="1"/>
            </p:nvCxnSpPr>
            <p:spPr>
              <a:xfrm flipV="1">
                <a:off x="7754364" y="3491975"/>
                <a:ext cx="0" cy="1896425"/>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88" name="Gerade Verbindung 79">
                <a:extLst>
                  <a:ext uri="{FF2B5EF4-FFF2-40B4-BE49-F238E27FC236}">
                    <a16:creationId xmlns:a16="http://schemas.microsoft.com/office/drawing/2014/main" id="{577523FA-24B2-264F-BCCB-526F4733D490}"/>
                  </a:ext>
                </a:extLst>
              </p:cNvPr>
              <p:cNvCxnSpPr>
                <a:cxnSpLocks/>
              </p:cNvCxnSpPr>
              <p:nvPr/>
            </p:nvCxnSpPr>
            <p:spPr>
              <a:xfrm flipH="1" flipV="1">
                <a:off x="7754364" y="5388400"/>
                <a:ext cx="135000" cy="3853"/>
              </a:xfrm>
              <a:prstGeom prst="line">
                <a:avLst/>
              </a:prstGeom>
              <a:ln w="12700" cap="rnd">
                <a:solidFill>
                  <a:schemeClr val="tx1"/>
                </a:solidFill>
                <a:headEnd type="oval"/>
              </a:ln>
            </p:spPr>
            <p:style>
              <a:lnRef idx="1">
                <a:schemeClr val="accent1"/>
              </a:lnRef>
              <a:fillRef idx="0">
                <a:schemeClr val="accent1"/>
              </a:fillRef>
              <a:effectRef idx="0">
                <a:schemeClr val="accent1"/>
              </a:effectRef>
              <a:fontRef idx="minor">
                <a:schemeClr val="tx1"/>
              </a:fontRef>
            </p:style>
          </p:cxnSp>
        </p:grpSp>
      </p:grpSp>
      <p:sp>
        <p:nvSpPr>
          <p:cNvPr id="89" name="TextBox 88">
            <a:extLst>
              <a:ext uri="{FF2B5EF4-FFF2-40B4-BE49-F238E27FC236}">
                <a16:creationId xmlns:a16="http://schemas.microsoft.com/office/drawing/2014/main" id="{D51472E6-E6E8-4B49-B0ED-7E1BBF93A9A5}"/>
              </a:ext>
            </a:extLst>
          </p:cNvPr>
          <p:cNvSpPr txBox="1"/>
          <p:nvPr/>
        </p:nvSpPr>
        <p:spPr>
          <a:xfrm>
            <a:off x="5460212" y="4383194"/>
            <a:ext cx="2918790" cy="2000548"/>
          </a:xfrm>
          <a:prstGeom prst="rect">
            <a:avLst/>
          </a:prstGeom>
          <a:noFill/>
        </p:spPr>
        <p:txBody>
          <a:bodyPr wrap="square" rtlCol="0" anchor="t">
            <a:spAutoFit/>
          </a:bodyPr>
          <a:lstStyle/>
          <a:p>
            <a:r>
              <a:rPr lang="en-GB" sz="1400" b="1" kern="0" dirty="0">
                <a:solidFill>
                  <a:srgbClr val="0A86C9"/>
                </a:solidFill>
                <a:latin typeface="Arial" panose="020B0604020202020204" pitchFamily="34" charset="0"/>
                <a:cs typeface="Arial" panose="020B0604020202020204" pitchFamily="34" charset="0"/>
                <a:sym typeface="Arial"/>
                <a:rtl val="0"/>
              </a:rPr>
              <a:t>Risk team managed service</a:t>
            </a:r>
          </a:p>
          <a:p>
            <a:pPr marL="169545" indent="-169545">
              <a:buClr>
                <a:srgbClr val="0A86C9"/>
              </a:buClr>
              <a:buFont typeface="Arial" panose="020B0604020202020204" pitchFamily="34" charset="0"/>
              <a:buChar char="•"/>
            </a:pPr>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Analysts globally</a:t>
            </a:r>
          </a:p>
          <a:p>
            <a:pPr marL="169545" indent="-169545">
              <a:buClr>
                <a:srgbClr val="0A86C9"/>
              </a:buClr>
              <a:buFont typeface="Arial" panose="020B0604020202020204" pitchFamily="34" charset="0"/>
              <a:buChar char="•"/>
            </a:pPr>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Multiple languages</a:t>
            </a:r>
          </a:p>
          <a:p>
            <a:pPr marL="169545" indent="-169545">
              <a:buClr>
                <a:srgbClr val="0A86C9"/>
              </a:buClr>
              <a:buFont typeface="Arial" panose="020B0604020202020204" pitchFamily="34" charset="0"/>
              <a:buChar char="•"/>
            </a:pPr>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Manage KPIs per customer </a:t>
            </a:r>
          </a:p>
          <a:p>
            <a:pPr marL="169545" indent="-169545">
              <a:buClr>
                <a:srgbClr val="0A86C9"/>
              </a:buClr>
              <a:buFont typeface="Arial" panose="020B0604020202020204" pitchFamily="34" charset="0"/>
              <a:buChar char="•"/>
            </a:pPr>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Global fraud experts/analysts</a:t>
            </a:r>
          </a:p>
          <a:p>
            <a:endParaRPr lang="en-GB" sz="1200" kern="0" dirty="0">
              <a:solidFill>
                <a:srgbClr val="F2F2F2">
                  <a:lumMod val="25000"/>
                </a:srgbClr>
              </a:solidFill>
              <a:latin typeface="Arial" panose="020B0604020202020204" pitchFamily="34" charset="0"/>
              <a:cs typeface="Arial" panose="020B0604020202020204" pitchFamily="34" charset="0"/>
              <a:sym typeface="Arial"/>
              <a:rtl val="0"/>
            </a:endParaRPr>
          </a:p>
          <a:p>
            <a:pPr marL="285750" indent="-285750">
              <a:buFont typeface="Courier New" panose="02070309020205020404" pitchFamily="49" charset="0"/>
              <a:buChar char="o"/>
            </a:pPr>
            <a:endParaRPr lang="en-GB" sz="1200" kern="0" dirty="0">
              <a:solidFill>
                <a:srgbClr val="F2F2F2">
                  <a:lumMod val="25000"/>
                </a:srgbClr>
              </a:solidFill>
              <a:latin typeface="Arial" panose="020B0604020202020204" pitchFamily="34" charset="0"/>
              <a:cs typeface="Arial" panose="020B0604020202020204" pitchFamily="34" charset="0"/>
              <a:sym typeface="Arial"/>
              <a:rtl val="0"/>
            </a:endParaRPr>
          </a:p>
          <a:p>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…Or manage in house (rule manager/ACI ReD</a:t>
            </a:r>
            <a:r>
              <a:rPr lang="en-GB" sz="1200" i="1" kern="0" dirty="0">
                <a:solidFill>
                  <a:srgbClr val="F2F2F2">
                    <a:lumMod val="25000"/>
                  </a:srgbClr>
                </a:solidFill>
                <a:latin typeface="Arial" panose="020B0604020202020204" pitchFamily="34" charset="0"/>
                <a:cs typeface="Arial" panose="020B0604020202020204" pitchFamily="34" charset="0"/>
                <a:sym typeface="Arial"/>
                <a:rtl val="0"/>
              </a:rPr>
              <a:t>i</a:t>
            </a:r>
            <a:r>
              <a:rPr lang="en-GB" sz="1200" kern="0" dirty="0">
                <a:solidFill>
                  <a:srgbClr val="F2F2F2">
                    <a:lumMod val="25000"/>
                  </a:srgbClr>
                </a:solidFill>
                <a:latin typeface="Arial" panose="020B0604020202020204" pitchFamily="34" charset="0"/>
                <a:cs typeface="Arial" panose="020B0604020202020204" pitchFamily="34" charset="0"/>
                <a:sym typeface="Arial"/>
                <a:rtl val="0"/>
              </a:rPr>
              <a:t>)</a:t>
            </a:r>
          </a:p>
          <a:p>
            <a:endParaRPr lang="en-GB" sz="1400" kern="0" dirty="0">
              <a:solidFill>
                <a:srgbClr val="000000"/>
              </a:solidFill>
              <a:latin typeface="Arial"/>
              <a:cs typeface="Arial"/>
              <a:sym typeface="Arial"/>
              <a:rtl val="0"/>
            </a:endParaRPr>
          </a:p>
        </p:txBody>
      </p:sp>
      <p:pic>
        <p:nvPicPr>
          <p:cNvPr id="90" name="Picture 89">
            <a:extLst>
              <a:ext uri="{FF2B5EF4-FFF2-40B4-BE49-F238E27FC236}">
                <a16:creationId xmlns:a16="http://schemas.microsoft.com/office/drawing/2014/main" id="{AB88A465-28B9-2141-8125-77C1172B5A5F}"/>
              </a:ext>
            </a:extLst>
          </p:cNvPr>
          <p:cNvPicPr>
            <a:picLocks/>
          </p:cNvPicPr>
          <p:nvPr/>
        </p:nvPicPr>
        <p:blipFill rotWithShape="1">
          <a:blip r:embed="rId3" cstate="email">
            <a:extLst>
              <a:ext uri="{BEBA8EAE-BF5A-486C-A8C5-ECC9F3942E4B}">
                <a14:imgProps xmlns:a14="http://schemas.microsoft.com/office/drawing/2010/main">
                  <a14:imgLayer r:embed="rId4">
                    <a14:imgEffect>
                      <a14:sharpenSoften amount="43000"/>
                    </a14:imgEffect>
                    <a14:imgEffect>
                      <a14:colorTemperature colorTemp="5900"/>
                    </a14:imgEffect>
                    <a14:imgEffect>
                      <a14:saturation sat="0"/>
                    </a14:imgEffect>
                    <a14:imgEffect>
                      <a14:brightnessContrast contrast="-20000"/>
                    </a14:imgEffect>
                  </a14:imgLayer>
                </a14:imgProps>
              </a:ext>
              <a:ext uri="{28A0092B-C50C-407E-A947-70E740481C1C}">
                <a14:useLocalDpi xmlns:a14="http://schemas.microsoft.com/office/drawing/2010/main"/>
              </a:ext>
            </a:extLst>
          </a:blip>
          <a:srcRect t="-2125"/>
          <a:stretch/>
        </p:blipFill>
        <p:spPr>
          <a:xfrm>
            <a:off x="9094799" y="972000"/>
            <a:ext cx="2148588" cy="2048762"/>
          </a:xfrm>
          <a:prstGeom prst="ellipse">
            <a:avLst/>
          </a:prstGeom>
        </p:spPr>
      </p:pic>
      <p:sp>
        <p:nvSpPr>
          <p:cNvPr id="42" name="Rectangle 41"/>
          <p:cNvSpPr/>
          <p:nvPr/>
        </p:nvSpPr>
        <p:spPr>
          <a:xfrm>
            <a:off x="3381144" y="2165186"/>
            <a:ext cx="3181956" cy="1988237"/>
          </a:xfrm>
          <a:prstGeom prst="rect">
            <a:avLst/>
          </a:prstGeom>
        </p:spPr>
        <p:txBody>
          <a:bodyPr wrap="square">
            <a:spAutoFit/>
          </a:bodyPr>
          <a:lstStyle/>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Gujarati</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Greek</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Portuguese</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Russian</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Spanish</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Urdu - Hindustani </a:t>
            </a:r>
          </a:p>
          <a:p>
            <a:pPr marL="342900" indent="-342900" defTabSz="457200">
              <a:lnSpc>
                <a:spcPct val="160000"/>
              </a:lnSpc>
              <a:buClr>
                <a:srgbClr val="FFFFFF"/>
              </a:buClr>
              <a:buFont typeface="+mj-lt"/>
              <a:buAutoNum type="arabicPeriod" startAt="11"/>
            </a:pPr>
            <a:r>
              <a:rPr lang="en-US" sz="1100" b="1" kern="0" dirty="0">
                <a:solidFill>
                  <a:srgbClr val="FFFFFF"/>
                </a:solidFill>
                <a:latin typeface="Arial"/>
                <a:cs typeface="Arial"/>
                <a:sym typeface="Arial"/>
                <a:rtl val="0"/>
              </a:rPr>
              <a:t>Welsh</a:t>
            </a:r>
          </a:p>
        </p:txBody>
      </p:sp>
      <p:cxnSp>
        <p:nvCxnSpPr>
          <p:cNvPr id="43" name="Gerade Verbindung 73">
            <a:extLst>
              <a:ext uri="{FF2B5EF4-FFF2-40B4-BE49-F238E27FC236}">
                <a16:creationId xmlns:a16="http://schemas.microsoft.com/office/drawing/2014/main" id="{8DD087DE-68EA-4A76-B30E-C7F51CA3A7EF}"/>
              </a:ext>
            </a:extLst>
          </p:cNvPr>
          <p:cNvCxnSpPr>
            <a:cxnSpLocks/>
          </p:cNvCxnSpPr>
          <p:nvPr/>
        </p:nvCxnSpPr>
        <p:spPr>
          <a:xfrm flipV="1">
            <a:off x="6172200" y="3354944"/>
            <a:ext cx="0" cy="151343"/>
          </a:xfrm>
          <a:prstGeom prst="line">
            <a:avLst/>
          </a:prstGeom>
          <a:ln w="12700" cap="rnd">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44" name="Foliennummernplatzhalter">
            <a:extLst>
              <a:ext uri="{FF2B5EF4-FFF2-40B4-BE49-F238E27FC236}">
                <a16:creationId xmlns:a16="http://schemas.microsoft.com/office/drawing/2014/main" id="{C7D6D3FE-3894-4385-A876-25460D31C557}"/>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pPr/>
              <a:t>7</a:t>
            </a:fld>
            <a:endParaRPr lang="en-US" noProof="0" dirty="0"/>
          </a:p>
        </p:txBody>
      </p:sp>
      <p:sp>
        <p:nvSpPr>
          <p:cNvPr id="45" name="Fußzeilenplatzhalter">
            <a:extLst>
              <a:ext uri="{FF2B5EF4-FFF2-40B4-BE49-F238E27FC236}">
                <a16:creationId xmlns:a16="http://schemas.microsoft.com/office/drawing/2014/main" id="{6ED52887-4DE0-449A-B893-94DA1F95748B}"/>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Tree>
    <p:extLst>
      <p:ext uri="{BB962C8B-B14F-4D97-AF65-F5344CB8AC3E}">
        <p14:creationId xmlns:p14="http://schemas.microsoft.com/office/powerpoint/2010/main" val="1791307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838200" y="1609725"/>
            <a:ext cx="10515600" cy="3808800"/>
          </a:xfrm>
        </p:spPr>
        <p:txBody>
          <a:bodyPr vert="horz" lIns="0" tIns="0" rIns="0" bIns="0" rtlCol="0" anchor="t">
            <a:normAutofit/>
          </a:bodyPr>
          <a:lstStyle/>
          <a:p>
            <a:pPr marL="179705" indent="-179705"/>
            <a:r>
              <a:rPr lang="en-US" dirty="0"/>
              <a:t>Responsibility of VP, director, risk manager(s), and principals of global risk services </a:t>
            </a:r>
            <a:endParaRPr lang="en-US"/>
          </a:p>
          <a:p>
            <a:pPr marL="359410" lvl="1" indent="-179705"/>
            <a:r>
              <a:rPr lang="en-US" dirty="0">
                <a:sym typeface="Arial"/>
              </a:rPr>
              <a:t>Drive a consistent fundamental approach to deliver high-quality risk services globally, ensuring that client strategies and key performance indicators (KPIs) exceed market performance on ACI ReD Shield </a:t>
            </a:r>
            <a:endParaRPr lang="en-US" dirty="0"/>
          </a:p>
          <a:p>
            <a:pPr marL="539750" lvl="2" indent="-179705"/>
            <a:r>
              <a:rPr lang="en-US" dirty="0">
                <a:sym typeface="Arial"/>
              </a:rPr>
              <a:t>Upsell additional services to existing accounts</a:t>
            </a:r>
            <a:endParaRPr lang="en-US" dirty="0"/>
          </a:p>
          <a:p>
            <a:pPr marL="359410" lvl="1" indent="-179705"/>
            <a:r>
              <a:rPr lang="en-US" dirty="0">
                <a:sym typeface="Arial"/>
              </a:rPr>
              <a:t>Regularly meet onsite with clients to understand their fraud and order management business challenges proposing ACI solutions </a:t>
            </a:r>
            <a:endParaRPr lang="en-US" dirty="0"/>
          </a:p>
          <a:p>
            <a:pPr marL="359410" lvl="1" indent="-179705"/>
            <a:r>
              <a:rPr lang="en-US" dirty="0">
                <a:sym typeface="Arial"/>
              </a:rPr>
              <a:t>Regularly speak at conferences and provide commentary and </a:t>
            </a:r>
            <a:r>
              <a:rPr lang="en-US" dirty="0"/>
              <a:t>statistical</a:t>
            </a:r>
            <a:r>
              <a:rPr lang="en-US" dirty="0">
                <a:sym typeface="Arial"/>
              </a:rPr>
              <a:t> conclusions for press releases, seen as thought leader</a:t>
            </a:r>
            <a:endParaRPr lang="en-US" dirty="0"/>
          </a:p>
          <a:p>
            <a:pPr marL="359410" lvl="1" indent="-179705"/>
            <a:r>
              <a:rPr lang="en-US" dirty="0">
                <a:sym typeface="Arial"/>
              </a:rPr>
              <a:t>Manage and scale the risk services team through working with product on feature advancements</a:t>
            </a:r>
            <a:endParaRPr lang="en-US" dirty="0"/>
          </a:p>
          <a:p>
            <a:pPr marL="359410" lvl="1" indent="-179705"/>
            <a:r>
              <a:rPr lang="en-US" dirty="0">
                <a:latin typeface="Arial"/>
                <a:cs typeface="Arial"/>
                <a:sym typeface="Arial"/>
              </a:rPr>
              <a:t>Support ACI </a:t>
            </a:r>
            <a:r>
              <a:rPr lang="en-US" dirty="0" err="1">
                <a:latin typeface="Arial"/>
                <a:cs typeface="Arial"/>
                <a:sym typeface="Arial"/>
              </a:rPr>
              <a:t>ReD</a:t>
            </a:r>
            <a:r>
              <a:rPr lang="en-US" dirty="0">
                <a:latin typeface="Arial"/>
                <a:cs typeface="Arial"/>
                <a:sym typeface="Arial"/>
              </a:rPr>
              <a:t> Shield pre-sales, specific to KPIs and proof of concepts </a:t>
            </a:r>
            <a:endParaRPr lang="en-US" dirty="0"/>
          </a:p>
        </p:txBody>
      </p:sp>
      <p:sp>
        <p:nvSpPr>
          <p:cNvPr id="6" name="Title 5"/>
          <p:cNvSpPr>
            <a:spLocks noGrp="1"/>
          </p:cNvSpPr>
          <p:nvPr>
            <p:ph type="title"/>
          </p:nvPr>
        </p:nvSpPr>
        <p:spPr/>
        <p:txBody>
          <a:bodyPr/>
          <a:lstStyle/>
          <a:p>
            <a:r>
              <a:rPr lang="en-US" dirty="0"/>
              <a:t>Responsibilities</a:t>
            </a:r>
          </a:p>
        </p:txBody>
      </p:sp>
      <p:sp>
        <p:nvSpPr>
          <p:cNvPr id="4" name="Foliennummernplatzhalter">
            <a:extLst>
              <a:ext uri="{FF2B5EF4-FFF2-40B4-BE49-F238E27FC236}">
                <a16:creationId xmlns:a16="http://schemas.microsoft.com/office/drawing/2014/main" id="{3FC79BA2-C851-4020-BA81-41C149C0EAD1}"/>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8</a:t>
            </a:fld>
            <a:endParaRPr lang="en-US" noProof="0" dirty="0"/>
          </a:p>
        </p:txBody>
      </p:sp>
      <p:sp>
        <p:nvSpPr>
          <p:cNvPr id="5" name="Fußzeilenplatzhalter">
            <a:extLst>
              <a:ext uri="{FF2B5EF4-FFF2-40B4-BE49-F238E27FC236}">
                <a16:creationId xmlns:a16="http://schemas.microsoft.com/office/drawing/2014/main" id="{2D06ADD6-49AE-4583-A538-071EDA0C5BE5}"/>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Tree>
    <p:extLst>
      <p:ext uri="{BB962C8B-B14F-4D97-AF65-F5344CB8AC3E}">
        <p14:creationId xmlns:p14="http://schemas.microsoft.com/office/powerpoint/2010/main" val="2576084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4"/>
          <p:cNvGraphicFramePr>
            <a:graphicFrameLocks/>
          </p:cNvGraphicFramePr>
          <p:nvPr>
            <p:extLst>
              <p:ext uri="{D42A27DB-BD31-4B8C-83A1-F6EECF244321}">
                <p14:modId xmlns:p14="http://schemas.microsoft.com/office/powerpoint/2010/main" val="803069528"/>
              </p:ext>
            </p:extLst>
          </p:nvPr>
        </p:nvGraphicFramePr>
        <p:xfrm>
          <a:off x="1676400" y="1240625"/>
          <a:ext cx="10744200" cy="5607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Content Placeholder 8"/>
          <p:cNvSpPr>
            <a:spLocks noGrp="1"/>
          </p:cNvSpPr>
          <p:nvPr>
            <p:ph idx="1"/>
          </p:nvPr>
        </p:nvSpPr>
        <p:spPr>
          <a:xfrm>
            <a:off x="1010728" y="2404188"/>
            <a:ext cx="10609053" cy="3780952"/>
          </a:xfrm>
        </p:spPr>
        <p:txBody>
          <a:bodyPr vert="horz" lIns="0" tIns="0" rIns="0" bIns="0" rtlCol="0" anchor="t">
            <a:noAutofit/>
          </a:bodyPr>
          <a:lstStyle/>
          <a:p>
            <a:pPr marL="179705" indent="-179705"/>
            <a:endParaRPr lang="en-US" dirty="0"/>
          </a:p>
          <a:p>
            <a:pPr marL="179705" indent="-179705"/>
            <a:endParaRPr lang="en-US" dirty="0"/>
          </a:p>
          <a:p>
            <a:pPr marL="179705" indent="-179705"/>
            <a:endParaRPr lang="en-US" dirty="0"/>
          </a:p>
          <a:p>
            <a:pPr marL="179705" indent="-179705"/>
            <a:endParaRPr lang="en-US" dirty="0"/>
          </a:p>
          <a:p>
            <a:pPr marL="179705" indent="-179705"/>
            <a:endParaRPr lang="en-US" dirty="0"/>
          </a:p>
          <a:p>
            <a:pPr marL="179705" indent="-179705"/>
            <a:endParaRPr lang="en-US" dirty="0"/>
          </a:p>
          <a:p>
            <a:pPr marL="179705" indent="-179705"/>
            <a:endParaRPr lang="en-US" dirty="0"/>
          </a:p>
          <a:p>
            <a:pPr marL="179705" indent="-179705">
              <a:spcBef>
                <a:spcPts val="800"/>
              </a:spcBef>
            </a:pPr>
            <a:r>
              <a:rPr lang="en-US" sz="1600" dirty="0">
                <a:latin typeface="Arial"/>
                <a:cs typeface="Arial"/>
                <a:sym typeface="Arial"/>
              </a:rPr>
              <a:t>Average employee tenure is seven years</a:t>
            </a:r>
            <a:endParaRPr lang="en-US" sz="1600" dirty="0">
              <a:latin typeface="Arial"/>
              <a:cs typeface="Arial"/>
            </a:endParaRPr>
          </a:p>
          <a:p>
            <a:pPr marL="179705" indent="-179705">
              <a:spcBef>
                <a:spcPts val="800"/>
              </a:spcBef>
            </a:pPr>
            <a:r>
              <a:rPr lang="en-US" sz="1600" dirty="0">
                <a:latin typeface="Arial"/>
                <a:cs typeface="Arial"/>
                <a:sym typeface="Arial"/>
              </a:rPr>
              <a:t>13 certified eCommerce fraud professionals</a:t>
            </a:r>
            <a:endParaRPr lang="en-US" sz="1600">
              <a:latin typeface="Arial"/>
              <a:cs typeface="Arial"/>
            </a:endParaRPr>
          </a:p>
          <a:p>
            <a:pPr marL="179705" indent="-179705">
              <a:spcBef>
                <a:spcPts val="800"/>
              </a:spcBef>
            </a:pPr>
            <a:r>
              <a:rPr lang="en-US" sz="1600" dirty="0">
                <a:latin typeface="Arial"/>
                <a:cs typeface="Arial"/>
                <a:sym typeface="Arial"/>
              </a:rPr>
              <a:t>Degrees in computer/data sciences, computer information systems, mathematics and actuarial science</a:t>
            </a:r>
            <a:endParaRPr lang="en-US" sz="1600" dirty="0">
              <a:latin typeface="Arial"/>
              <a:cs typeface="Arial"/>
            </a:endParaRPr>
          </a:p>
        </p:txBody>
      </p:sp>
      <p:sp>
        <p:nvSpPr>
          <p:cNvPr id="8" name="Title 7"/>
          <p:cNvSpPr>
            <a:spLocks noGrp="1"/>
          </p:cNvSpPr>
          <p:nvPr>
            <p:ph type="title"/>
          </p:nvPr>
        </p:nvSpPr>
        <p:spPr/>
        <p:txBody>
          <a:bodyPr/>
          <a:lstStyle/>
          <a:p>
            <a:r>
              <a:rPr lang="en-GB" dirty="0">
                <a:sym typeface="Arial"/>
              </a:rPr>
              <a:t>Current: Global Structure of Risk Services – Hosted  </a:t>
            </a:r>
            <a:endParaRPr lang="en-US" dirty="0"/>
          </a:p>
        </p:txBody>
      </p:sp>
      <p:sp>
        <p:nvSpPr>
          <p:cNvPr id="7" name="Foliennummernplatzhalter">
            <a:extLst>
              <a:ext uri="{FF2B5EF4-FFF2-40B4-BE49-F238E27FC236}">
                <a16:creationId xmlns:a16="http://schemas.microsoft.com/office/drawing/2014/main" id="{7EF71F1F-EB85-4E32-948D-23C38B49F016}"/>
              </a:ext>
            </a:extLst>
          </p:cNvPr>
          <p:cNvSpPr>
            <a:spLocks noGrp="1"/>
          </p:cNvSpPr>
          <p:nvPr>
            <p:ph type="sldNum" sz="quarter" idx="12"/>
          </p:nvPr>
        </p:nvSpPr>
        <p:spPr>
          <a:xfrm>
            <a:off x="10993800" y="6452600"/>
            <a:ext cx="360000" cy="180000"/>
          </a:xfrm>
        </p:spPr>
        <p:txBody>
          <a:bodyPr/>
          <a:lstStyle/>
          <a:p>
            <a:fld id="{BB7F249F-CCCE-DA49-A761-E31751E19E88}" type="slidenum">
              <a:rPr lang="en-US" noProof="0" smtClean="0"/>
              <a:t>9</a:t>
            </a:fld>
            <a:endParaRPr lang="en-US" noProof="0" dirty="0"/>
          </a:p>
        </p:txBody>
      </p:sp>
      <p:sp>
        <p:nvSpPr>
          <p:cNvPr id="10" name="Fußzeilenplatzhalter">
            <a:extLst>
              <a:ext uri="{FF2B5EF4-FFF2-40B4-BE49-F238E27FC236}">
                <a16:creationId xmlns:a16="http://schemas.microsoft.com/office/drawing/2014/main" id="{07DFEC3E-2421-445D-9529-CFE2B8B6CCE2}"/>
              </a:ext>
            </a:extLst>
          </p:cNvPr>
          <p:cNvSpPr>
            <a:spLocks noGrp="1"/>
          </p:cNvSpPr>
          <p:nvPr>
            <p:ph type="ftr" sz="quarter" idx="11"/>
          </p:nvPr>
        </p:nvSpPr>
        <p:spPr>
          <a:xfrm>
            <a:off x="4369200" y="6452600"/>
            <a:ext cx="6624600" cy="180000"/>
          </a:xfrm>
        </p:spPr>
        <p:txBody>
          <a:bodyPr/>
          <a:lstStyle>
            <a:lvl1pPr>
              <a:defRPr>
                <a:solidFill>
                  <a:schemeClr val="tx1">
                    <a:alpha val="50000"/>
                  </a:schemeClr>
                </a:solidFill>
              </a:defRPr>
            </a:lvl1pPr>
          </a:lstStyle>
          <a:p>
            <a:r>
              <a:rPr lang="en-US" noProof="0" dirty="0"/>
              <a:t>Confidential</a:t>
            </a:r>
          </a:p>
        </p:txBody>
      </p:sp>
    </p:spTree>
    <p:extLst>
      <p:ext uri="{BB962C8B-B14F-4D97-AF65-F5344CB8AC3E}">
        <p14:creationId xmlns:p14="http://schemas.microsoft.com/office/powerpoint/2010/main" val="270751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ACI">
      <a:dk1>
        <a:srgbClr val="000000"/>
      </a:dk1>
      <a:lt1>
        <a:srgbClr val="FFFFFF"/>
      </a:lt1>
      <a:dk2>
        <a:srgbClr val="44546A"/>
      </a:dk2>
      <a:lt2>
        <a:srgbClr val="F2F2F2"/>
      </a:lt2>
      <a:accent1>
        <a:srgbClr val="0A86C9"/>
      </a:accent1>
      <a:accent2>
        <a:srgbClr val="DB6026"/>
      </a:accent2>
      <a:accent3>
        <a:srgbClr val="666666"/>
      </a:accent3>
      <a:accent4>
        <a:srgbClr val="999999"/>
      </a:accent4>
      <a:accent5>
        <a:srgbClr val="CCCCCC"/>
      </a:accent5>
      <a:accent6>
        <a:srgbClr val="F2F2F2"/>
      </a:accent6>
      <a:hlink>
        <a:srgbClr val="0A86C9"/>
      </a:hlink>
      <a:folHlink>
        <a:srgbClr val="20598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ACI PPT Template 16_9 widescreen March 2019" id="{ED5B4EC2-6D2E-4BDC-B015-1E3C8C6031C9}" vid="{38469696-6629-4B0A-A79A-C999A93D349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0D3375486FA946A8CB91AC07314E8E" ma:contentTypeVersion="11" ma:contentTypeDescription="Create a new document." ma:contentTypeScope="" ma:versionID="dcc42fe644e6690cb4d903c673bb9550">
  <xsd:schema xmlns:xsd="http://www.w3.org/2001/XMLSchema" xmlns:xs="http://www.w3.org/2001/XMLSchema" xmlns:p="http://schemas.microsoft.com/office/2006/metadata/properties" xmlns:ns3="7395c8ae-5a8d-4413-86b5-0becb0127af3" xmlns:ns4="2e051a9c-f1a0-4cdb-9931-ae87efb3b434" targetNamespace="http://schemas.microsoft.com/office/2006/metadata/properties" ma:root="true" ma:fieldsID="2d18a37c80f59c1f3a95985a8f4b48b2" ns3:_="" ns4:_="">
    <xsd:import namespace="7395c8ae-5a8d-4413-86b5-0becb0127af3"/>
    <xsd:import namespace="2e051a9c-f1a0-4cdb-9931-ae87efb3b43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95c8ae-5a8d-4413-86b5-0becb0127af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051a9c-f1a0-4cdb-9931-ae87efb3b434"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4C988A-AA4C-4B74-AC2F-D71ABAE3A3E1}">
  <ds:schemaRefs>
    <ds:schemaRef ds:uri="http://purl.org/dc/dcmitype/"/>
    <ds:schemaRef ds:uri="http://www.w3.org/XML/1998/namespace"/>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purl.org/dc/elements/1.1/"/>
    <ds:schemaRef ds:uri="2e051a9c-f1a0-4cdb-9931-ae87efb3b434"/>
    <ds:schemaRef ds:uri="7395c8ae-5a8d-4413-86b5-0becb0127af3"/>
    <ds:schemaRef ds:uri="http://schemas.microsoft.com/office/2006/metadata/properties"/>
  </ds:schemaRefs>
</ds:datastoreItem>
</file>

<file path=customXml/itemProps2.xml><?xml version="1.0" encoding="utf-8"?>
<ds:datastoreItem xmlns:ds="http://schemas.openxmlformats.org/officeDocument/2006/customXml" ds:itemID="{63FE9752-3B25-4622-A113-639E322796AF}">
  <ds:schemaRefs>
    <ds:schemaRef ds:uri="http://schemas.microsoft.com/sharepoint/v3/contenttype/forms"/>
  </ds:schemaRefs>
</ds:datastoreItem>
</file>

<file path=customXml/itemProps3.xml><?xml version="1.0" encoding="utf-8"?>
<ds:datastoreItem xmlns:ds="http://schemas.openxmlformats.org/officeDocument/2006/customXml" ds:itemID="{BA91C2AB-5DFE-4622-8163-12BDA0B70B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95c8ae-5a8d-4413-86b5-0becb0127af3"/>
    <ds:schemaRef ds:uri="2e051a9c-f1a0-4cdb-9931-ae87efb3b43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ACI%20PPT%20Template%2016_9%20widescreen%20March%202019</Template>
  <TotalTime>851</TotalTime>
  <Words>2026</Words>
  <Application>Microsoft Office PowerPoint</Application>
  <PresentationFormat>Widescreen</PresentationFormat>
  <Paragraphs>479</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ＭＳ Ｐゴシック</vt:lpstr>
      <vt:lpstr>Arial</vt:lpstr>
      <vt:lpstr>Calibri</vt:lpstr>
      <vt:lpstr>Courier New</vt:lpstr>
      <vt:lpstr>Symbol</vt:lpstr>
      <vt:lpstr>Times New Roman</vt:lpstr>
      <vt:lpstr>Verdana</vt:lpstr>
      <vt:lpstr>Wingdings</vt:lpstr>
      <vt:lpstr>Office-Design</vt:lpstr>
      <vt:lpstr>Current Solution Performance   Risk analyst team as a key success factor</vt:lpstr>
      <vt:lpstr>Agenda</vt:lpstr>
      <vt:lpstr>Current Solutions Suite Coverage </vt:lpstr>
      <vt:lpstr>Proactive Fraud Management Platform    </vt:lpstr>
      <vt:lpstr>Risk Analysts</vt:lpstr>
      <vt:lpstr>Global Hosted Risk Services – Reach and Scale</vt:lpstr>
      <vt:lpstr>ACI ReD Shield Current – Global Structure of Risk Services – Hosted  </vt:lpstr>
      <vt:lpstr>Responsibilities</vt:lpstr>
      <vt:lpstr>Current: Global Structure of Risk Services – Hosted  </vt:lpstr>
      <vt:lpstr>Global Hosted Risk Services – KPI Dashboard</vt:lpstr>
      <vt:lpstr>Client Queries – Actions for Improvement </vt:lpstr>
      <vt:lpstr>Example Client Risk Assessments and POCs – Internal Use Only</vt:lpstr>
      <vt:lpstr>Industry Recognized</vt:lpstr>
      <vt:lpstr>Merchant Risk Council – Americans Board Member</vt:lpstr>
      <vt:lpstr>Industry Recognized</vt:lpstr>
      <vt:lpstr>Press Release Example</vt:lpstr>
      <vt:lpstr>ACI key performance indicators</vt:lpstr>
      <vt:lpstr>Production Results from the New Technology – Gap</vt:lpstr>
      <vt:lpstr>Production Results from the New Technology – Nintendo</vt:lpstr>
      <vt:lpstr>Production Results from the New Technology – Singapore Air</vt:lpstr>
      <vt:lpstr>Detecting Different Types of Fraud; Channels – Transactional or Event</vt:lpstr>
      <vt:lpstr>The Power of the Multi-Layered Approach – All Aspects Monitored and Measured for KPI Performance  </vt:lpstr>
      <vt:lpstr>Models in Production today</vt:lpstr>
      <vt:lpstr>ACI ReD Shield differentiators: Consortium database </vt:lpstr>
      <vt:lpstr>Consortium Database </vt:lpstr>
      <vt:lpstr>Consortium Database Model</vt:lpstr>
      <vt:lpstr>Stream Analytics Engine in Action: Customer Results</vt:lpstr>
      <vt:lpstr>Screening Database and Autopilot Processor​</vt:lpstr>
      <vt:lpstr>Session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(click Layout for more title slide options)</dc:title>
  <dc:creator>Abramovitz, Joy</dc:creator>
  <cp:lastModifiedBy>Lupou, Raluca</cp:lastModifiedBy>
  <cp:revision>275</cp:revision>
  <cp:lastPrinted>2016-10-10T13:51:00Z</cp:lastPrinted>
  <dcterms:created xsi:type="dcterms:W3CDTF">2019-10-31T16:21:07Z</dcterms:created>
  <dcterms:modified xsi:type="dcterms:W3CDTF">2019-11-28T13:37:15Z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0x010100E20D3375486FA946A8CB91AC07314E8E</vt:lpwstr>
  </property>
  <property fmtid="{D5CDD505-2E9C-101B-9397-08002B2CF9AE}" pid="3" name="_dlc_DocIdItemGuid">
    <vt:lpwstr>0663f1e3-caa6-477e-8cad-4feef2677221</vt:lpwstr>
  </property>
</Properties>
</file>