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8" r:id="rId4"/>
  </p:sldMasterIdLst>
  <p:notesMasterIdLst>
    <p:notesMasterId r:id="rId40"/>
  </p:notesMasterIdLst>
  <p:handoutMasterIdLst>
    <p:handoutMasterId r:id="rId41"/>
  </p:handoutMasterIdLst>
  <p:sldIdLst>
    <p:sldId id="272" r:id="rId5"/>
    <p:sldId id="337" r:id="rId6"/>
    <p:sldId id="354" r:id="rId7"/>
    <p:sldId id="353" r:id="rId8"/>
    <p:sldId id="348" r:id="rId9"/>
    <p:sldId id="313" r:id="rId10"/>
    <p:sldId id="338" r:id="rId11"/>
    <p:sldId id="341" r:id="rId12"/>
    <p:sldId id="344" r:id="rId13"/>
    <p:sldId id="349" r:id="rId14"/>
    <p:sldId id="342" r:id="rId15"/>
    <p:sldId id="343" r:id="rId16"/>
    <p:sldId id="347" r:id="rId17"/>
    <p:sldId id="351" r:id="rId18"/>
    <p:sldId id="346" r:id="rId19"/>
    <p:sldId id="307" r:id="rId20"/>
    <p:sldId id="361" r:id="rId21"/>
    <p:sldId id="362" r:id="rId22"/>
    <p:sldId id="363" r:id="rId23"/>
    <p:sldId id="364" r:id="rId24"/>
    <p:sldId id="365" r:id="rId25"/>
    <p:sldId id="366" r:id="rId26"/>
    <p:sldId id="357" r:id="rId27"/>
    <p:sldId id="368" r:id="rId28"/>
    <p:sldId id="369" r:id="rId29"/>
    <p:sldId id="370" r:id="rId30"/>
    <p:sldId id="371" r:id="rId31"/>
    <p:sldId id="372" r:id="rId32"/>
    <p:sldId id="373" r:id="rId33"/>
    <p:sldId id="374" r:id="rId34"/>
    <p:sldId id="377" r:id="rId35"/>
    <p:sldId id="376" r:id="rId36"/>
    <p:sldId id="359" r:id="rId37"/>
    <p:sldId id="345" r:id="rId38"/>
    <p:sldId id="352" r:id="rId39"/>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6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ott Fitzgerald" initials="SCF"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8D"/>
    <a:srgbClr val="0A86C8"/>
    <a:srgbClr val="0EB48D"/>
    <a:srgbClr val="ED1C24"/>
    <a:srgbClr val="0A86C9"/>
    <a:srgbClr val="FDB813"/>
    <a:srgbClr val="542D8F"/>
    <a:srgbClr val="7C5794"/>
    <a:srgbClr val="407EC9"/>
    <a:srgbClr val="FDB91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766"/>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78A3BC-95F3-4436-AB67-D346AED26C73}" type="doc">
      <dgm:prSet loTypeId="urn:microsoft.com/office/officeart/2005/8/layout/process1" loCatId="process" qsTypeId="urn:microsoft.com/office/officeart/2005/8/quickstyle/simple1" qsCatId="simple" csTypeId="urn:microsoft.com/office/officeart/2005/8/colors/accent1_2" csCatId="accent1" phldr="1"/>
      <dgm:spPr/>
    </dgm:pt>
    <dgm:pt modelId="{342F560E-8CC9-44FF-B179-A5FEBDC11559}">
      <dgm:prSet phldrT="[Text]"/>
      <dgm:spPr/>
      <dgm:t>
        <a:bodyPr/>
        <a:lstStyle/>
        <a:p>
          <a:r>
            <a:rPr lang="en-US"/>
            <a:t>CLI</a:t>
          </a:r>
        </a:p>
      </dgm:t>
    </dgm:pt>
    <dgm:pt modelId="{D8C0C671-1EBD-4B74-AED1-D117C11B769B}" type="parTrans" cxnId="{CC8E29CF-1263-41E5-8DFF-8FC37F5AFD6C}">
      <dgm:prSet/>
      <dgm:spPr/>
      <dgm:t>
        <a:bodyPr/>
        <a:lstStyle/>
        <a:p>
          <a:endParaRPr lang="en-US"/>
        </a:p>
      </dgm:t>
    </dgm:pt>
    <dgm:pt modelId="{3633D2C4-42F6-492A-A3D8-D3BFBF288C45}" type="sibTrans" cxnId="{CC8E29CF-1263-41E5-8DFF-8FC37F5AFD6C}">
      <dgm:prSet/>
      <dgm:spPr/>
      <dgm:t>
        <a:bodyPr/>
        <a:lstStyle/>
        <a:p>
          <a:endParaRPr lang="en-US"/>
        </a:p>
      </dgm:t>
    </dgm:pt>
    <dgm:pt modelId="{F49930A0-347E-4995-895A-8B538D717179}">
      <dgm:prSet phldrT="[Text]"/>
      <dgm:spPr/>
      <dgm:t>
        <a:bodyPr/>
        <a:lstStyle/>
        <a:p>
          <a:r>
            <a:rPr lang="en-US"/>
            <a:t>BSI Service Interface</a:t>
          </a:r>
        </a:p>
      </dgm:t>
    </dgm:pt>
    <dgm:pt modelId="{D2096A92-65FD-499F-8017-3329B63C2B73}" type="parTrans" cxnId="{4608F6A2-89B6-419D-A364-FA3382336D00}">
      <dgm:prSet/>
      <dgm:spPr/>
      <dgm:t>
        <a:bodyPr/>
        <a:lstStyle/>
        <a:p>
          <a:endParaRPr lang="en-US"/>
        </a:p>
      </dgm:t>
    </dgm:pt>
    <dgm:pt modelId="{1E1A6231-8F8C-481A-B13A-27E9220BB06E}" type="sibTrans" cxnId="{4608F6A2-89B6-419D-A364-FA3382336D00}">
      <dgm:prSet/>
      <dgm:spPr/>
      <dgm:t>
        <a:bodyPr/>
        <a:lstStyle/>
        <a:p>
          <a:endParaRPr lang="en-US"/>
        </a:p>
      </dgm:t>
    </dgm:pt>
    <dgm:pt modelId="{C53CC066-D51F-42DD-A0E6-33B438AF1A5E}">
      <dgm:prSet phldrT="[Text]"/>
      <dgm:spPr/>
      <dgm:t>
        <a:bodyPr/>
        <a:lstStyle/>
        <a:p>
          <a:r>
            <a:rPr lang="en-US"/>
            <a:t>Service Implementation</a:t>
          </a:r>
        </a:p>
      </dgm:t>
    </dgm:pt>
    <dgm:pt modelId="{ABFDAC66-8048-439C-B34B-B89370678C3B}" type="parTrans" cxnId="{BB80496A-1D68-4433-8256-66E3946DD67C}">
      <dgm:prSet/>
      <dgm:spPr/>
      <dgm:t>
        <a:bodyPr/>
        <a:lstStyle/>
        <a:p>
          <a:endParaRPr lang="en-US"/>
        </a:p>
      </dgm:t>
    </dgm:pt>
    <dgm:pt modelId="{0F9E0B43-4572-4291-BEB1-D33BB3293D0D}" type="sibTrans" cxnId="{BB80496A-1D68-4433-8256-66E3946DD67C}">
      <dgm:prSet/>
      <dgm:spPr/>
      <dgm:t>
        <a:bodyPr/>
        <a:lstStyle/>
        <a:p>
          <a:endParaRPr lang="en-US"/>
        </a:p>
      </dgm:t>
    </dgm:pt>
    <dgm:pt modelId="{1305DE47-CDB2-4586-B55E-06EAA3A84379}" type="pres">
      <dgm:prSet presAssocID="{0D78A3BC-95F3-4436-AB67-D346AED26C73}" presName="Name0" presStyleCnt="0">
        <dgm:presLayoutVars>
          <dgm:dir/>
          <dgm:resizeHandles val="exact"/>
        </dgm:presLayoutVars>
      </dgm:prSet>
      <dgm:spPr/>
    </dgm:pt>
    <dgm:pt modelId="{50341C34-84EA-43AB-AEDD-AB1D6E37E228}" type="pres">
      <dgm:prSet presAssocID="{342F560E-8CC9-44FF-B179-A5FEBDC11559}" presName="node" presStyleLbl="node1" presStyleIdx="0" presStyleCnt="3">
        <dgm:presLayoutVars>
          <dgm:bulletEnabled val="1"/>
        </dgm:presLayoutVars>
      </dgm:prSet>
      <dgm:spPr/>
    </dgm:pt>
    <dgm:pt modelId="{4545B703-2DED-456B-8CBF-0C561FAF5D55}" type="pres">
      <dgm:prSet presAssocID="{3633D2C4-42F6-492A-A3D8-D3BFBF288C45}" presName="sibTrans" presStyleLbl="sibTrans2D1" presStyleIdx="0" presStyleCnt="2"/>
      <dgm:spPr/>
    </dgm:pt>
    <dgm:pt modelId="{C4D8F458-ADE0-4F28-A924-1FC2A5E32882}" type="pres">
      <dgm:prSet presAssocID="{3633D2C4-42F6-492A-A3D8-D3BFBF288C45}" presName="connectorText" presStyleLbl="sibTrans2D1" presStyleIdx="0" presStyleCnt="2"/>
      <dgm:spPr/>
    </dgm:pt>
    <dgm:pt modelId="{B4E8DE74-1903-4CA5-83DA-7AAB58CEA70B}" type="pres">
      <dgm:prSet presAssocID="{F49930A0-347E-4995-895A-8B538D717179}" presName="node" presStyleLbl="node1" presStyleIdx="1" presStyleCnt="3">
        <dgm:presLayoutVars>
          <dgm:bulletEnabled val="1"/>
        </dgm:presLayoutVars>
      </dgm:prSet>
      <dgm:spPr/>
    </dgm:pt>
    <dgm:pt modelId="{E0D96945-1934-4FFA-99FA-44B0E3832A53}" type="pres">
      <dgm:prSet presAssocID="{1E1A6231-8F8C-481A-B13A-27E9220BB06E}" presName="sibTrans" presStyleLbl="sibTrans2D1" presStyleIdx="1" presStyleCnt="2"/>
      <dgm:spPr/>
    </dgm:pt>
    <dgm:pt modelId="{FB10ADB2-790E-4D6B-AF2B-4667BE24CDD3}" type="pres">
      <dgm:prSet presAssocID="{1E1A6231-8F8C-481A-B13A-27E9220BB06E}" presName="connectorText" presStyleLbl="sibTrans2D1" presStyleIdx="1" presStyleCnt="2"/>
      <dgm:spPr/>
    </dgm:pt>
    <dgm:pt modelId="{777A625C-F3D8-4D18-84E2-19F61D36A0C6}" type="pres">
      <dgm:prSet presAssocID="{C53CC066-D51F-42DD-A0E6-33B438AF1A5E}" presName="node" presStyleLbl="node1" presStyleIdx="2" presStyleCnt="3">
        <dgm:presLayoutVars>
          <dgm:bulletEnabled val="1"/>
        </dgm:presLayoutVars>
      </dgm:prSet>
      <dgm:spPr/>
    </dgm:pt>
  </dgm:ptLst>
  <dgm:cxnLst>
    <dgm:cxn modelId="{6F80491A-EE5C-4B34-9A51-35234D2D8086}" type="presOf" srcId="{1E1A6231-8F8C-481A-B13A-27E9220BB06E}" destId="{FB10ADB2-790E-4D6B-AF2B-4667BE24CDD3}" srcOrd="1" destOrd="0" presId="urn:microsoft.com/office/officeart/2005/8/layout/process1"/>
    <dgm:cxn modelId="{2C4A3F22-BC09-46FA-908B-1E7170C8563F}" type="presOf" srcId="{342F560E-8CC9-44FF-B179-A5FEBDC11559}" destId="{50341C34-84EA-43AB-AEDD-AB1D6E37E228}" srcOrd="0" destOrd="0" presId="urn:microsoft.com/office/officeart/2005/8/layout/process1"/>
    <dgm:cxn modelId="{957B5C27-9EBA-409A-83F6-C6D0B4FEDC89}" type="presOf" srcId="{3633D2C4-42F6-492A-A3D8-D3BFBF288C45}" destId="{4545B703-2DED-456B-8CBF-0C561FAF5D55}" srcOrd="0" destOrd="0" presId="urn:microsoft.com/office/officeart/2005/8/layout/process1"/>
    <dgm:cxn modelId="{2615222E-A535-40A8-809C-F906DC456C08}" type="presOf" srcId="{C53CC066-D51F-42DD-A0E6-33B438AF1A5E}" destId="{777A625C-F3D8-4D18-84E2-19F61D36A0C6}" srcOrd="0" destOrd="0" presId="urn:microsoft.com/office/officeart/2005/8/layout/process1"/>
    <dgm:cxn modelId="{6FDFE03C-0F34-483B-A285-A77804A5CF01}" type="presOf" srcId="{F49930A0-347E-4995-895A-8B538D717179}" destId="{B4E8DE74-1903-4CA5-83DA-7AAB58CEA70B}" srcOrd="0" destOrd="0" presId="urn:microsoft.com/office/officeart/2005/8/layout/process1"/>
    <dgm:cxn modelId="{8A072F67-E222-42B5-904A-F1B756C1686E}" type="presOf" srcId="{0D78A3BC-95F3-4436-AB67-D346AED26C73}" destId="{1305DE47-CDB2-4586-B55E-06EAA3A84379}" srcOrd="0" destOrd="0" presId="urn:microsoft.com/office/officeart/2005/8/layout/process1"/>
    <dgm:cxn modelId="{BB80496A-1D68-4433-8256-66E3946DD67C}" srcId="{0D78A3BC-95F3-4436-AB67-D346AED26C73}" destId="{C53CC066-D51F-42DD-A0E6-33B438AF1A5E}" srcOrd="2" destOrd="0" parTransId="{ABFDAC66-8048-439C-B34B-B89370678C3B}" sibTransId="{0F9E0B43-4572-4291-BEB1-D33BB3293D0D}"/>
    <dgm:cxn modelId="{A585809D-98C3-4709-B070-B5AAABE94B1A}" type="presOf" srcId="{1E1A6231-8F8C-481A-B13A-27E9220BB06E}" destId="{E0D96945-1934-4FFA-99FA-44B0E3832A53}" srcOrd="0" destOrd="0" presId="urn:microsoft.com/office/officeart/2005/8/layout/process1"/>
    <dgm:cxn modelId="{4608F6A2-89B6-419D-A364-FA3382336D00}" srcId="{0D78A3BC-95F3-4436-AB67-D346AED26C73}" destId="{F49930A0-347E-4995-895A-8B538D717179}" srcOrd="1" destOrd="0" parTransId="{D2096A92-65FD-499F-8017-3329B63C2B73}" sibTransId="{1E1A6231-8F8C-481A-B13A-27E9220BB06E}"/>
    <dgm:cxn modelId="{CC8E29CF-1263-41E5-8DFF-8FC37F5AFD6C}" srcId="{0D78A3BC-95F3-4436-AB67-D346AED26C73}" destId="{342F560E-8CC9-44FF-B179-A5FEBDC11559}" srcOrd="0" destOrd="0" parTransId="{D8C0C671-1EBD-4B74-AED1-D117C11B769B}" sibTransId="{3633D2C4-42F6-492A-A3D8-D3BFBF288C45}"/>
    <dgm:cxn modelId="{8B8403FD-AB60-4066-8CA1-78430C9E542F}" type="presOf" srcId="{3633D2C4-42F6-492A-A3D8-D3BFBF288C45}" destId="{C4D8F458-ADE0-4F28-A924-1FC2A5E32882}" srcOrd="1" destOrd="0" presId="urn:microsoft.com/office/officeart/2005/8/layout/process1"/>
    <dgm:cxn modelId="{D95A83AD-DE4A-45C1-B6AF-5F2BEB310481}" type="presParOf" srcId="{1305DE47-CDB2-4586-B55E-06EAA3A84379}" destId="{50341C34-84EA-43AB-AEDD-AB1D6E37E228}" srcOrd="0" destOrd="0" presId="urn:microsoft.com/office/officeart/2005/8/layout/process1"/>
    <dgm:cxn modelId="{4AFCC0AF-2B2C-40CF-A06D-8B1B7B462751}" type="presParOf" srcId="{1305DE47-CDB2-4586-B55E-06EAA3A84379}" destId="{4545B703-2DED-456B-8CBF-0C561FAF5D55}" srcOrd="1" destOrd="0" presId="urn:microsoft.com/office/officeart/2005/8/layout/process1"/>
    <dgm:cxn modelId="{D4114863-9236-496E-815B-CD51B1F66D02}" type="presParOf" srcId="{4545B703-2DED-456B-8CBF-0C561FAF5D55}" destId="{C4D8F458-ADE0-4F28-A924-1FC2A5E32882}" srcOrd="0" destOrd="0" presId="urn:microsoft.com/office/officeart/2005/8/layout/process1"/>
    <dgm:cxn modelId="{315CA793-00FF-4107-85B1-8813BB0CC57B}" type="presParOf" srcId="{1305DE47-CDB2-4586-B55E-06EAA3A84379}" destId="{B4E8DE74-1903-4CA5-83DA-7AAB58CEA70B}" srcOrd="2" destOrd="0" presId="urn:microsoft.com/office/officeart/2005/8/layout/process1"/>
    <dgm:cxn modelId="{371EA825-41BD-4FDF-9476-F75F4125B8DA}" type="presParOf" srcId="{1305DE47-CDB2-4586-B55E-06EAA3A84379}" destId="{E0D96945-1934-4FFA-99FA-44B0E3832A53}" srcOrd="3" destOrd="0" presId="urn:microsoft.com/office/officeart/2005/8/layout/process1"/>
    <dgm:cxn modelId="{B2CF2273-050A-4A2F-8D30-14F78486AF8A}" type="presParOf" srcId="{E0D96945-1934-4FFA-99FA-44B0E3832A53}" destId="{FB10ADB2-790E-4D6B-AF2B-4667BE24CDD3}" srcOrd="0" destOrd="0" presId="urn:microsoft.com/office/officeart/2005/8/layout/process1"/>
    <dgm:cxn modelId="{1A5A4C89-4778-4B7A-BD84-11D01E26B1B9}" type="presParOf" srcId="{1305DE47-CDB2-4586-B55E-06EAA3A84379}" destId="{777A625C-F3D8-4D18-84E2-19F61D36A0C6}"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DB74A7-F10A-4F7D-BBCF-73DAC69F3193}"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1445DF7F-0DF2-4B1E-A631-E6BDDC285794}">
      <dgm:prSet phldrT="[Text]"/>
      <dgm:spPr/>
      <dgm:t>
        <a:bodyPr/>
        <a:lstStyle/>
        <a:p>
          <a:endParaRPr lang="en-US"/>
        </a:p>
      </dgm:t>
    </dgm:pt>
    <dgm:pt modelId="{F5AB9E9C-5422-423D-A5E2-49C6E656B294}" type="parTrans" cxnId="{46802E70-30C4-4BCA-A1C1-3DDED14CADDA}">
      <dgm:prSet/>
      <dgm:spPr/>
      <dgm:t>
        <a:bodyPr/>
        <a:lstStyle/>
        <a:p>
          <a:endParaRPr lang="en-US"/>
        </a:p>
      </dgm:t>
    </dgm:pt>
    <dgm:pt modelId="{12CF0725-55B3-4890-85EB-300E21BEEF2A}" type="sibTrans" cxnId="{46802E70-30C4-4BCA-A1C1-3DDED14CADDA}">
      <dgm:prSet/>
      <dgm:spPr/>
      <dgm:t>
        <a:bodyPr/>
        <a:lstStyle/>
        <a:p>
          <a:endParaRPr lang="en-US"/>
        </a:p>
      </dgm:t>
    </dgm:pt>
    <dgm:pt modelId="{B0E8129E-F577-41F4-B6A8-C2B2D02F8F0B}">
      <dgm:prSet phldrT="[Text]"/>
      <dgm:spPr/>
      <dgm:t>
        <a:bodyPr/>
        <a:lstStyle/>
        <a:p>
          <a:r>
            <a:rPr lang="en-US"/>
            <a:t>Executive</a:t>
          </a:r>
        </a:p>
      </dgm:t>
    </dgm:pt>
    <dgm:pt modelId="{135BF961-8B08-4E44-9483-8EDFD49BFF5B}" type="parTrans" cxnId="{CE2F94AA-3731-4FC7-A414-CCA993AFD6C9}">
      <dgm:prSet/>
      <dgm:spPr/>
      <dgm:t>
        <a:bodyPr/>
        <a:lstStyle/>
        <a:p>
          <a:endParaRPr lang="en-US"/>
        </a:p>
      </dgm:t>
    </dgm:pt>
    <dgm:pt modelId="{2772D8E0-836E-4259-8570-773E7A4955B2}" type="sibTrans" cxnId="{CE2F94AA-3731-4FC7-A414-CCA993AFD6C9}">
      <dgm:prSet/>
      <dgm:spPr/>
      <dgm:t>
        <a:bodyPr/>
        <a:lstStyle/>
        <a:p>
          <a:endParaRPr lang="en-US"/>
        </a:p>
      </dgm:t>
    </dgm:pt>
    <dgm:pt modelId="{DC094914-F500-412C-B0D8-6B8BE2A05A39}">
      <dgm:prSet phldrT="[Text]"/>
      <dgm:spPr/>
      <dgm:t>
        <a:bodyPr/>
        <a:lstStyle/>
        <a:p>
          <a:r>
            <a:rPr lang="en-US"/>
            <a:t>Oracle</a:t>
          </a:r>
        </a:p>
      </dgm:t>
    </dgm:pt>
    <dgm:pt modelId="{968CF105-077F-420C-9DB5-5E077E7F5133}" type="parTrans" cxnId="{9F2B54FF-7F9F-436E-837B-8B327DFC5547}">
      <dgm:prSet/>
      <dgm:spPr/>
      <dgm:t>
        <a:bodyPr/>
        <a:lstStyle/>
        <a:p>
          <a:endParaRPr lang="en-US"/>
        </a:p>
      </dgm:t>
    </dgm:pt>
    <dgm:pt modelId="{4933CCBD-5CCB-4A03-B776-728E9EF1E5E2}" type="sibTrans" cxnId="{9F2B54FF-7F9F-436E-837B-8B327DFC5547}">
      <dgm:prSet/>
      <dgm:spPr/>
      <dgm:t>
        <a:bodyPr/>
        <a:lstStyle/>
        <a:p>
          <a:endParaRPr lang="en-US"/>
        </a:p>
      </dgm:t>
    </dgm:pt>
    <dgm:pt modelId="{9A7BCE20-5EB7-439B-91FA-B41CE54F4226}">
      <dgm:prSet phldrT="[Text]"/>
      <dgm:spPr/>
      <dgm:t>
        <a:bodyPr/>
        <a:lstStyle/>
        <a:p>
          <a:endParaRPr lang="en-US"/>
        </a:p>
      </dgm:t>
    </dgm:pt>
    <dgm:pt modelId="{DD56A393-3F8E-4787-8E73-DBA6B44A052C}" type="parTrans" cxnId="{F6FD0C20-64D7-4108-874C-1A73F09ACB7A}">
      <dgm:prSet/>
      <dgm:spPr/>
      <dgm:t>
        <a:bodyPr/>
        <a:lstStyle/>
        <a:p>
          <a:endParaRPr lang="en-US"/>
        </a:p>
      </dgm:t>
    </dgm:pt>
    <dgm:pt modelId="{58278D42-E78F-40ED-B685-87244F427A34}" type="sibTrans" cxnId="{F6FD0C20-64D7-4108-874C-1A73F09ACB7A}">
      <dgm:prSet/>
      <dgm:spPr/>
      <dgm:t>
        <a:bodyPr/>
        <a:lstStyle/>
        <a:p>
          <a:endParaRPr lang="en-US"/>
        </a:p>
      </dgm:t>
    </dgm:pt>
    <dgm:pt modelId="{8435F813-86E6-4E1D-922D-DC65029DA70D}">
      <dgm:prSet phldrT="[Text]"/>
      <dgm:spPr/>
      <dgm:t>
        <a:bodyPr/>
        <a:lstStyle/>
        <a:p>
          <a:r>
            <a:rPr lang="en-US"/>
            <a:t>Executive</a:t>
          </a:r>
        </a:p>
      </dgm:t>
    </dgm:pt>
    <dgm:pt modelId="{98C16089-0B22-4495-8C89-8653C2874916}" type="parTrans" cxnId="{DCAB91C5-265A-4D9A-987C-AFCE50E35064}">
      <dgm:prSet/>
      <dgm:spPr/>
      <dgm:t>
        <a:bodyPr/>
        <a:lstStyle/>
        <a:p>
          <a:endParaRPr lang="en-US"/>
        </a:p>
      </dgm:t>
    </dgm:pt>
    <dgm:pt modelId="{7CDDFE20-37E6-43A8-A297-CE8E4DCD90D7}" type="sibTrans" cxnId="{DCAB91C5-265A-4D9A-987C-AFCE50E35064}">
      <dgm:prSet/>
      <dgm:spPr/>
      <dgm:t>
        <a:bodyPr/>
        <a:lstStyle/>
        <a:p>
          <a:endParaRPr lang="en-US"/>
        </a:p>
      </dgm:t>
    </dgm:pt>
    <dgm:pt modelId="{4DD99D5D-650C-4A9C-9EE6-686175F39DFC}">
      <dgm:prSet phldrT="[Text]"/>
      <dgm:spPr/>
      <dgm:t>
        <a:bodyPr/>
        <a:lstStyle/>
        <a:p>
          <a:r>
            <a:rPr lang="en-US"/>
            <a:t>Oracle</a:t>
          </a:r>
        </a:p>
      </dgm:t>
    </dgm:pt>
    <dgm:pt modelId="{02DAA64A-F2B7-4CB7-89FF-ABFA70B954A8}" type="parTrans" cxnId="{D87510DF-6A46-45F3-871B-25B3D0A345D7}">
      <dgm:prSet/>
      <dgm:spPr/>
      <dgm:t>
        <a:bodyPr/>
        <a:lstStyle/>
        <a:p>
          <a:endParaRPr lang="en-US"/>
        </a:p>
      </dgm:t>
    </dgm:pt>
    <dgm:pt modelId="{1ECB9793-42D5-43F0-B942-78EFACB1BE30}" type="sibTrans" cxnId="{D87510DF-6A46-45F3-871B-25B3D0A345D7}">
      <dgm:prSet/>
      <dgm:spPr/>
      <dgm:t>
        <a:bodyPr/>
        <a:lstStyle/>
        <a:p>
          <a:endParaRPr lang="en-US"/>
        </a:p>
      </dgm:t>
    </dgm:pt>
    <dgm:pt modelId="{B6AC83F1-0474-4327-9FD4-5849A6C176F3}">
      <dgm:prSet phldrT="[Text]"/>
      <dgm:spPr/>
      <dgm:t>
        <a:bodyPr/>
        <a:lstStyle/>
        <a:p>
          <a:endParaRPr lang="en-US"/>
        </a:p>
      </dgm:t>
    </dgm:pt>
    <dgm:pt modelId="{7F96F774-6C57-4CAF-9BCE-057DC354944A}" type="parTrans" cxnId="{437A9A61-EDA5-41C9-9AB9-7C315150CC88}">
      <dgm:prSet/>
      <dgm:spPr/>
      <dgm:t>
        <a:bodyPr/>
        <a:lstStyle/>
        <a:p>
          <a:endParaRPr lang="en-US"/>
        </a:p>
      </dgm:t>
    </dgm:pt>
    <dgm:pt modelId="{83E9CB75-0B9A-4D9F-AE95-4CDBFAD2EB79}" type="sibTrans" cxnId="{437A9A61-EDA5-41C9-9AB9-7C315150CC88}">
      <dgm:prSet/>
      <dgm:spPr/>
      <dgm:t>
        <a:bodyPr/>
        <a:lstStyle/>
        <a:p>
          <a:endParaRPr lang="en-US"/>
        </a:p>
      </dgm:t>
    </dgm:pt>
    <dgm:pt modelId="{3848BC0D-056E-4318-94D8-4710899D386B}">
      <dgm:prSet phldrT="[Text]"/>
      <dgm:spPr/>
      <dgm:t>
        <a:bodyPr/>
        <a:lstStyle/>
        <a:p>
          <a:r>
            <a:rPr lang="en-US"/>
            <a:t>Executive</a:t>
          </a:r>
        </a:p>
      </dgm:t>
    </dgm:pt>
    <dgm:pt modelId="{9F2EF735-67B0-4F6E-B3EC-78F5897679D0}" type="parTrans" cxnId="{3661A28B-F34F-4D9B-8042-42795A014767}">
      <dgm:prSet/>
      <dgm:spPr/>
      <dgm:t>
        <a:bodyPr/>
        <a:lstStyle/>
        <a:p>
          <a:endParaRPr lang="en-US"/>
        </a:p>
      </dgm:t>
    </dgm:pt>
    <dgm:pt modelId="{0FFD2A55-9A3B-4744-A45B-B0ECEFFA62F8}" type="sibTrans" cxnId="{3661A28B-F34F-4D9B-8042-42795A014767}">
      <dgm:prSet/>
      <dgm:spPr/>
      <dgm:t>
        <a:bodyPr/>
        <a:lstStyle/>
        <a:p>
          <a:endParaRPr lang="en-US"/>
        </a:p>
      </dgm:t>
    </dgm:pt>
    <dgm:pt modelId="{0DCB86FD-713B-40D8-96CC-C7238C9BD2E2}">
      <dgm:prSet phldrT="[Text]"/>
      <dgm:spPr/>
      <dgm:t>
        <a:bodyPr/>
        <a:lstStyle/>
        <a:p>
          <a:r>
            <a:rPr lang="en-US"/>
            <a:t>Oracle</a:t>
          </a:r>
        </a:p>
      </dgm:t>
    </dgm:pt>
    <dgm:pt modelId="{70675AEE-4E85-46E0-A25B-64C04892BA84}" type="parTrans" cxnId="{9450D76D-B56F-4677-87B0-DF0F90AF0605}">
      <dgm:prSet/>
      <dgm:spPr/>
      <dgm:t>
        <a:bodyPr/>
        <a:lstStyle/>
        <a:p>
          <a:endParaRPr lang="en-US"/>
        </a:p>
      </dgm:t>
    </dgm:pt>
    <dgm:pt modelId="{80525200-00FC-4F93-8605-89355DB35BE7}" type="sibTrans" cxnId="{9450D76D-B56F-4677-87B0-DF0F90AF0605}">
      <dgm:prSet/>
      <dgm:spPr/>
      <dgm:t>
        <a:bodyPr/>
        <a:lstStyle/>
        <a:p>
          <a:endParaRPr lang="en-US"/>
        </a:p>
      </dgm:t>
    </dgm:pt>
    <dgm:pt modelId="{57ACD659-4908-42AF-B170-68EE04132537}">
      <dgm:prSet phldrT="[Text]"/>
      <dgm:spPr/>
      <dgm:t>
        <a:bodyPr/>
        <a:lstStyle/>
        <a:p>
          <a:endParaRPr lang="en-US"/>
        </a:p>
      </dgm:t>
    </dgm:pt>
    <dgm:pt modelId="{FE2A4B9D-EF92-4182-B20F-311DFFFFB962}" type="parTrans" cxnId="{DBD66A9F-85A6-46DB-8469-9399E165D26C}">
      <dgm:prSet/>
      <dgm:spPr/>
      <dgm:t>
        <a:bodyPr/>
        <a:lstStyle/>
        <a:p>
          <a:endParaRPr lang="en-US"/>
        </a:p>
      </dgm:t>
    </dgm:pt>
    <dgm:pt modelId="{DA5A9607-3F1B-4EED-934C-E29406BBCFBF}" type="sibTrans" cxnId="{DBD66A9F-85A6-46DB-8469-9399E165D26C}">
      <dgm:prSet/>
      <dgm:spPr/>
      <dgm:t>
        <a:bodyPr/>
        <a:lstStyle/>
        <a:p>
          <a:endParaRPr lang="en-US"/>
        </a:p>
      </dgm:t>
    </dgm:pt>
    <dgm:pt modelId="{FEB34413-6794-4F35-A43A-4999A07D9048}">
      <dgm:prSet phldrT="[Text]"/>
      <dgm:spPr/>
      <dgm:t>
        <a:bodyPr/>
        <a:lstStyle/>
        <a:p>
          <a:r>
            <a:rPr lang="en-US"/>
            <a:t>Executive</a:t>
          </a:r>
        </a:p>
      </dgm:t>
    </dgm:pt>
    <dgm:pt modelId="{78D320AE-F5AB-42B4-B775-4D6023829053}" type="parTrans" cxnId="{D5E31503-CA22-4A6E-9584-A538A84E9992}">
      <dgm:prSet/>
      <dgm:spPr/>
      <dgm:t>
        <a:bodyPr/>
        <a:lstStyle/>
        <a:p>
          <a:endParaRPr lang="en-US"/>
        </a:p>
      </dgm:t>
    </dgm:pt>
    <dgm:pt modelId="{F7366271-6A9B-4BFD-8BA1-07AB35EB9C37}" type="sibTrans" cxnId="{D5E31503-CA22-4A6E-9584-A538A84E9992}">
      <dgm:prSet/>
      <dgm:spPr/>
      <dgm:t>
        <a:bodyPr/>
        <a:lstStyle/>
        <a:p>
          <a:endParaRPr lang="en-US"/>
        </a:p>
      </dgm:t>
    </dgm:pt>
    <dgm:pt modelId="{1B27B8B7-F594-4048-BE0B-DC9EBEC7DE9D}">
      <dgm:prSet phldrT="[Text]"/>
      <dgm:spPr/>
      <dgm:t>
        <a:bodyPr/>
        <a:lstStyle/>
        <a:p>
          <a:r>
            <a:rPr lang="en-US"/>
            <a:t>Oracle</a:t>
          </a:r>
        </a:p>
      </dgm:t>
    </dgm:pt>
    <dgm:pt modelId="{B5080C1B-11F8-4913-AB50-8B694E349D38}" type="parTrans" cxnId="{61089201-922B-49A8-8DD6-6399971ED919}">
      <dgm:prSet/>
      <dgm:spPr/>
      <dgm:t>
        <a:bodyPr/>
        <a:lstStyle/>
        <a:p>
          <a:endParaRPr lang="en-US"/>
        </a:p>
      </dgm:t>
    </dgm:pt>
    <dgm:pt modelId="{B3EAB639-C3F5-439A-B4CF-C121042AD9A7}" type="sibTrans" cxnId="{61089201-922B-49A8-8DD6-6399971ED919}">
      <dgm:prSet/>
      <dgm:spPr/>
      <dgm:t>
        <a:bodyPr/>
        <a:lstStyle/>
        <a:p>
          <a:endParaRPr lang="en-US"/>
        </a:p>
      </dgm:t>
    </dgm:pt>
    <dgm:pt modelId="{024B613D-18E9-446D-96A3-B0A3188A9E31}">
      <dgm:prSet phldrT="[Text]"/>
      <dgm:spPr/>
      <dgm:t>
        <a:bodyPr/>
        <a:lstStyle/>
        <a:p>
          <a:endParaRPr lang="en-US"/>
        </a:p>
      </dgm:t>
    </dgm:pt>
    <dgm:pt modelId="{A164BB8C-05A1-4C4D-8276-08C163C6F2F5}" type="parTrans" cxnId="{6709E045-E915-4FA0-A2A9-3D15FFA68053}">
      <dgm:prSet/>
      <dgm:spPr/>
      <dgm:t>
        <a:bodyPr/>
        <a:lstStyle/>
        <a:p>
          <a:endParaRPr lang="en-US"/>
        </a:p>
      </dgm:t>
    </dgm:pt>
    <dgm:pt modelId="{004B1AD1-1B73-40B9-B7DD-307D7D916F08}" type="sibTrans" cxnId="{6709E045-E915-4FA0-A2A9-3D15FFA68053}">
      <dgm:prSet/>
      <dgm:spPr/>
      <dgm:t>
        <a:bodyPr/>
        <a:lstStyle/>
        <a:p>
          <a:endParaRPr lang="en-US"/>
        </a:p>
      </dgm:t>
    </dgm:pt>
    <dgm:pt modelId="{4022AD69-7862-45F7-A4F2-9BE0E66645F5}">
      <dgm:prSet phldrT="[Text]"/>
      <dgm:spPr/>
      <dgm:t>
        <a:bodyPr/>
        <a:lstStyle/>
        <a:p>
          <a:r>
            <a:rPr lang="en-US"/>
            <a:t>Executive</a:t>
          </a:r>
        </a:p>
      </dgm:t>
    </dgm:pt>
    <dgm:pt modelId="{54C4ADE6-377F-4D8D-8498-7F5F2F3493D9}" type="parTrans" cxnId="{C2FD6196-6D48-4958-AD02-E9C428707BA4}">
      <dgm:prSet/>
      <dgm:spPr/>
      <dgm:t>
        <a:bodyPr/>
        <a:lstStyle/>
        <a:p>
          <a:endParaRPr lang="en-US"/>
        </a:p>
      </dgm:t>
    </dgm:pt>
    <dgm:pt modelId="{29F22B70-494A-4372-8C0B-414E579E7504}" type="sibTrans" cxnId="{C2FD6196-6D48-4958-AD02-E9C428707BA4}">
      <dgm:prSet/>
      <dgm:spPr/>
      <dgm:t>
        <a:bodyPr/>
        <a:lstStyle/>
        <a:p>
          <a:endParaRPr lang="en-US"/>
        </a:p>
      </dgm:t>
    </dgm:pt>
    <dgm:pt modelId="{EA17C4DA-2F73-4D5F-8431-3BBF0DADA716}">
      <dgm:prSet phldrT="[Text]"/>
      <dgm:spPr/>
      <dgm:t>
        <a:bodyPr/>
        <a:lstStyle/>
        <a:p>
          <a:r>
            <a:rPr lang="en-US"/>
            <a:t>Oracle</a:t>
          </a:r>
        </a:p>
      </dgm:t>
    </dgm:pt>
    <dgm:pt modelId="{FB3BD0C9-FE63-45AF-9A45-BE10BA430008}" type="parTrans" cxnId="{287E6BEF-A0E2-4B62-9D47-5DD2723FD9AB}">
      <dgm:prSet/>
      <dgm:spPr/>
      <dgm:t>
        <a:bodyPr/>
        <a:lstStyle/>
        <a:p>
          <a:endParaRPr lang="en-US"/>
        </a:p>
      </dgm:t>
    </dgm:pt>
    <dgm:pt modelId="{EDBC87C9-317B-4641-AB30-46920E0AEE75}" type="sibTrans" cxnId="{287E6BEF-A0E2-4B62-9D47-5DD2723FD9AB}">
      <dgm:prSet/>
      <dgm:spPr/>
      <dgm:t>
        <a:bodyPr/>
        <a:lstStyle/>
        <a:p>
          <a:endParaRPr lang="en-US"/>
        </a:p>
      </dgm:t>
    </dgm:pt>
    <dgm:pt modelId="{2EF0AAB9-F281-4B39-BC1F-3DE2EFE1B6A9}" type="pres">
      <dgm:prSet presAssocID="{0BDB74A7-F10A-4F7D-BBCF-73DAC69F3193}" presName="theList" presStyleCnt="0">
        <dgm:presLayoutVars>
          <dgm:dir/>
          <dgm:animLvl val="lvl"/>
          <dgm:resizeHandles val="exact"/>
        </dgm:presLayoutVars>
      </dgm:prSet>
      <dgm:spPr/>
    </dgm:pt>
    <dgm:pt modelId="{48B05043-23BF-45CE-96D2-4647B7D477AA}" type="pres">
      <dgm:prSet presAssocID="{1445DF7F-0DF2-4B1E-A631-E6BDDC285794}" presName="compNode" presStyleCnt="0"/>
      <dgm:spPr/>
    </dgm:pt>
    <dgm:pt modelId="{F0CBB7D8-EE8B-494D-91E9-D45A64C429FF}" type="pres">
      <dgm:prSet presAssocID="{1445DF7F-0DF2-4B1E-A631-E6BDDC285794}" presName="aNode" presStyleLbl="bgShp" presStyleIdx="0" presStyleCnt="5"/>
      <dgm:spPr/>
    </dgm:pt>
    <dgm:pt modelId="{D7FFB278-0590-4A71-8457-AAA85458DDB4}" type="pres">
      <dgm:prSet presAssocID="{1445DF7F-0DF2-4B1E-A631-E6BDDC285794}" presName="textNode" presStyleLbl="bgShp" presStyleIdx="0" presStyleCnt="5"/>
      <dgm:spPr/>
    </dgm:pt>
    <dgm:pt modelId="{D7C1EC5D-10F3-4D92-AC27-ECFE2781043C}" type="pres">
      <dgm:prSet presAssocID="{1445DF7F-0DF2-4B1E-A631-E6BDDC285794}" presName="compChildNode" presStyleCnt="0"/>
      <dgm:spPr/>
    </dgm:pt>
    <dgm:pt modelId="{3259DE69-1644-4123-AD72-943DCBBAF978}" type="pres">
      <dgm:prSet presAssocID="{1445DF7F-0DF2-4B1E-A631-E6BDDC285794}" presName="theInnerList" presStyleCnt="0"/>
      <dgm:spPr/>
    </dgm:pt>
    <dgm:pt modelId="{6CAD6B7C-A937-46D7-A800-E318CFBC2344}" type="pres">
      <dgm:prSet presAssocID="{B0E8129E-F577-41F4-B6A8-C2B2D02F8F0B}" presName="childNode" presStyleLbl="node1" presStyleIdx="0" presStyleCnt="10">
        <dgm:presLayoutVars>
          <dgm:bulletEnabled val="1"/>
        </dgm:presLayoutVars>
      </dgm:prSet>
      <dgm:spPr/>
    </dgm:pt>
    <dgm:pt modelId="{6EA4DE7F-87BD-431F-A953-BAD8EAA8B2F5}" type="pres">
      <dgm:prSet presAssocID="{B0E8129E-F577-41F4-B6A8-C2B2D02F8F0B}" presName="aSpace2" presStyleCnt="0"/>
      <dgm:spPr/>
    </dgm:pt>
    <dgm:pt modelId="{70F7BF97-D226-40B1-B83B-2320F88D5CE2}" type="pres">
      <dgm:prSet presAssocID="{DC094914-F500-412C-B0D8-6B8BE2A05A39}" presName="childNode" presStyleLbl="node1" presStyleIdx="1" presStyleCnt="10">
        <dgm:presLayoutVars>
          <dgm:bulletEnabled val="1"/>
        </dgm:presLayoutVars>
      </dgm:prSet>
      <dgm:spPr/>
    </dgm:pt>
    <dgm:pt modelId="{4CC7138B-8AEF-4CCE-A580-A9F0448899C3}" type="pres">
      <dgm:prSet presAssocID="{1445DF7F-0DF2-4B1E-A631-E6BDDC285794}" presName="aSpace" presStyleCnt="0"/>
      <dgm:spPr/>
    </dgm:pt>
    <dgm:pt modelId="{27B0F260-C21B-40EF-8ADE-2919611190CD}" type="pres">
      <dgm:prSet presAssocID="{9A7BCE20-5EB7-439B-91FA-B41CE54F4226}" presName="compNode" presStyleCnt="0"/>
      <dgm:spPr/>
    </dgm:pt>
    <dgm:pt modelId="{19AB7A5A-4756-4A22-983B-6583142C8A7F}" type="pres">
      <dgm:prSet presAssocID="{9A7BCE20-5EB7-439B-91FA-B41CE54F4226}" presName="aNode" presStyleLbl="bgShp" presStyleIdx="1" presStyleCnt="5"/>
      <dgm:spPr/>
    </dgm:pt>
    <dgm:pt modelId="{21FA0329-DECC-4165-8E7B-2E1B4812C942}" type="pres">
      <dgm:prSet presAssocID="{9A7BCE20-5EB7-439B-91FA-B41CE54F4226}" presName="textNode" presStyleLbl="bgShp" presStyleIdx="1" presStyleCnt="5"/>
      <dgm:spPr/>
    </dgm:pt>
    <dgm:pt modelId="{8D0E27A2-C93C-455D-85DB-6C3F8BBE89FD}" type="pres">
      <dgm:prSet presAssocID="{9A7BCE20-5EB7-439B-91FA-B41CE54F4226}" presName="compChildNode" presStyleCnt="0"/>
      <dgm:spPr/>
    </dgm:pt>
    <dgm:pt modelId="{8079DC0C-8072-425F-977C-5DCC04BA935A}" type="pres">
      <dgm:prSet presAssocID="{9A7BCE20-5EB7-439B-91FA-B41CE54F4226}" presName="theInnerList" presStyleCnt="0"/>
      <dgm:spPr/>
    </dgm:pt>
    <dgm:pt modelId="{E9EE00A4-144A-4174-9EBF-754E238ACED3}" type="pres">
      <dgm:prSet presAssocID="{8435F813-86E6-4E1D-922D-DC65029DA70D}" presName="childNode" presStyleLbl="node1" presStyleIdx="2" presStyleCnt="10">
        <dgm:presLayoutVars>
          <dgm:bulletEnabled val="1"/>
        </dgm:presLayoutVars>
      </dgm:prSet>
      <dgm:spPr/>
    </dgm:pt>
    <dgm:pt modelId="{4327F331-9D01-4F0F-8212-8AFBC2829E4F}" type="pres">
      <dgm:prSet presAssocID="{8435F813-86E6-4E1D-922D-DC65029DA70D}" presName="aSpace2" presStyleCnt="0"/>
      <dgm:spPr/>
    </dgm:pt>
    <dgm:pt modelId="{3030D03A-F16B-4F58-BE54-DDCED9C9601D}" type="pres">
      <dgm:prSet presAssocID="{4DD99D5D-650C-4A9C-9EE6-686175F39DFC}" presName="childNode" presStyleLbl="node1" presStyleIdx="3" presStyleCnt="10">
        <dgm:presLayoutVars>
          <dgm:bulletEnabled val="1"/>
        </dgm:presLayoutVars>
      </dgm:prSet>
      <dgm:spPr/>
    </dgm:pt>
    <dgm:pt modelId="{B7747611-E726-482A-87ED-62AE2EE2F230}" type="pres">
      <dgm:prSet presAssocID="{9A7BCE20-5EB7-439B-91FA-B41CE54F4226}" presName="aSpace" presStyleCnt="0"/>
      <dgm:spPr/>
    </dgm:pt>
    <dgm:pt modelId="{F7A0F1A2-B0A3-4EA1-BE60-1E464CD280A8}" type="pres">
      <dgm:prSet presAssocID="{B6AC83F1-0474-4327-9FD4-5849A6C176F3}" presName="compNode" presStyleCnt="0"/>
      <dgm:spPr/>
    </dgm:pt>
    <dgm:pt modelId="{38DDBDB2-0672-4ADE-BFD5-349311165738}" type="pres">
      <dgm:prSet presAssocID="{B6AC83F1-0474-4327-9FD4-5849A6C176F3}" presName="aNode" presStyleLbl="bgShp" presStyleIdx="2" presStyleCnt="5"/>
      <dgm:spPr/>
    </dgm:pt>
    <dgm:pt modelId="{2DEB5BED-8E34-477B-9F42-3BAA1F69412F}" type="pres">
      <dgm:prSet presAssocID="{B6AC83F1-0474-4327-9FD4-5849A6C176F3}" presName="textNode" presStyleLbl="bgShp" presStyleIdx="2" presStyleCnt="5"/>
      <dgm:spPr/>
    </dgm:pt>
    <dgm:pt modelId="{95ED63B4-6C5A-4ED8-9EFA-B46802A2153B}" type="pres">
      <dgm:prSet presAssocID="{B6AC83F1-0474-4327-9FD4-5849A6C176F3}" presName="compChildNode" presStyleCnt="0"/>
      <dgm:spPr/>
    </dgm:pt>
    <dgm:pt modelId="{55EB34CC-E2E9-488D-BA76-14CFE8822323}" type="pres">
      <dgm:prSet presAssocID="{B6AC83F1-0474-4327-9FD4-5849A6C176F3}" presName="theInnerList" presStyleCnt="0"/>
      <dgm:spPr/>
    </dgm:pt>
    <dgm:pt modelId="{F3F0E32C-1ECA-4934-A552-FF44F8BBB268}" type="pres">
      <dgm:prSet presAssocID="{3848BC0D-056E-4318-94D8-4710899D386B}" presName="childNode" presStyleLbl="node1" presStyleIdx="4" presStyleCnt="10">
        <dgm:presLayoutVars>
          <dgm:bulletEnabled val="1"/>
        </dgm:presLayoutVars>
      </dgm:prSet>
      <dgm:spPr/>
    </dgm:pt>
    <dgm:pt modelId="{AD557A8E-7A29-4889-A70F-2042A2D73A21}" type="pres">
      <dgm:prSet presAssocID="{3848BC0D-056E-4318-94D8-4710899D386B}" presName="aSpace2" presStyleCnt="0"/>
      <dgm:spPr/>
    </dgm:pt>
    <dgm:pt modelId="{F48E30C4-92FF-4EDF-8311-47EC2A447344}" type="pres">
      <dgm:prSet presAssocID="{0DCB86FD-713B-40D8-96CC-C7238C9BD2E2}" presName="childNode" presStyleLbl="node1" presStyleIdx="5" presStyleCnt="10">
        <dgm:presLayoutVars>
          <dgm:bulletEnabled val="1"/>
        </dgm:presLayoutVars>
      </dgm:prSet>
      <dgm:spPr/>
    </dgm:pt>
    <dgm:pt modelId="{BABA42C9-68FA-4052-B8E4-519EC3539F6E}" type="pres">
      <dgm:prSet presAssocID="{B6AC83F1-0474-4327-9FD4-5849A6C176F3}" presName="aSpace" presStyleCnt="0"/>
      <dgm:spPr/>
    </dgm:pt>
    <dgm:pt modelId="{49E36B0D-5D3D-4E30-A91F-63633455CCBB}" type="pres">
      <dgm:prSet presAssocID="{57ACD659-4908-42AF-B170-68EE04132537}" presName="compNode" presStyleCnt="0"/>
      <dgm:spPr/>
    </dgm:pt>
    <dgm:pt modelId="{DD90193E-D928-46A9-91FC-494DB8C4DA94}" type="pres">
      <dgm:prSet presAssocID="{57ACD659-4908-42AF-B170-68EE04132537}" presName="aNode" presStyleLbl="bgShp" presStyleIdx="3" presStyleCnt="5"/>
      <dgm:spPr/>
    </dgm:pt>
    <dgm:pt modelId="{A7B5F0C9-F4C9-4837-9461-CA6334B3305D}" type="pres">
      <dgm:prSet presAssocID="{57ACD659-4908-42AF-B170-68EE04132537}" presName="textNode" presStyleLbl="bgShp" presStyleIdx="3" presStyleCnt="5"/>
      <dgm:spPr/>
    </dgm:pt>
    <dgm:pt modelId="{FE675B35-793F-4F44-B740-1DC35301F76F}" type="pres">
      <dgm:prSet presAssocID="{57ACD659-4908-42AF-B170-68EE04132537}" presName="compChildNode" presStyleCnt="0"/>
      <dgm:spPr/>
    </dgm:pt>
    <dgm:pt modelId="{27BC454A-91E6-4BA7-9902-45F553E2A73C}" type="pres">
      <dgm:prSet presAssocID="{57ACD659-4908-42AF-B170-68EE04132537}" presName="theInnerList" presStyleCnt="0"/>
      <dgm:spPr/>
    </dgm:pt>
    <dgm:pt modelId="{743AF215-5914-4B7B-9C9A-2C6FE637F3A6}" type="pres">
      <dgm:prSet presAssocID="{FEB34413-6794-4F35-A43A-4999A07D9048}" presName="childNode" presStyleLbl="node1" presStyleIdx="6" presStyleCnt="10">
        <dgm:presLayoutVars>
          <dgm:bulletEnabled val="1"/>
        </dgm:presLayoutVars>
      </dgm:prSet>
      <dgm:spPr/>
    </dgm:pt>
    <dgm:pt modelId="{BAC3CF42-114B-4AED-B122-EC1C184FA386}" type="pres">
      <dgm:prSet presAssocID="{FEB34413-6794-4F35-A43A-4999A07D9048}" presName="aSpace2" presStyleCnt="0"/>
      <dgm:spPr/>
    </dgm:pt>
    <dgm:pt modelId="{E1603EA0-F214-4B95-B633-F46BDF4C2ECA}" type="pres">
      <dgm:prSet presAssocID="{1B27B8B7-F594-4048-BE0B-DC9EBEC7DE9D}" presName="childNode" presStyleLbl="node1" presStyleIdx="7" presStyleCnt="10">
        <dgm:presLayoutVars>
          <dgm:bulletEnabled val="1"/>
        </dgm:presLayoutVars>
      </dgm:prSet>
      <dgm:spPr/>
    </dgm:pt>
    <dgm:pt modelId="{63C632CC-FAA6-407F-85CA-A501527EC4BC}" type="pres">
      <dgm:prSet presAssocID="{57ACD659-4908-42AF-B170-68EE04132537}" presName="aSpace" presStyleCnt="0"/>
      <dgm:spPr/>
    </dgm:pt>
    <dgm:pt modelId="{1D9364AA-9D5E-46B4-B34B-107E1E16A3D7}" type="pres">
      <dgm:prSet presAssocID="{024B613D-18E9-446D-96A3-B0A3188A9E31}" presName="compNode" presStyleCnt="0"/>
      <dgm:spPr/>
    </dgm:pt>
    <dgm:pt modelId="{70AE8501-F234-4EC5-8BF2-6D4BA2A3E4B6}" type="pres">
      <dgm:prSet presAssocID="{024B613D-18E9-446D-96A3-B0A3188A9E31}" presName="aNode" presStyleLbl="bgShp" presStyleIdx="4" presStyleCnt="5"/>
      <dgm:spPr/>
    </dgm:pt>
    <dgm:pt modelId="{968D3CDC-FC41-45EC-A446-777FC7138DBD}" type="pres">
      <dgm:prSet presAssocID="{024B613D-18E9-446D-96A3-B0A3188A9E31}" presName="textNode" presStyleLbl="bgShp" presStyleIdx="4" presStyleCnt="5"/>
      <dgm:spPr/>
    </dgm:pt>
    <dgm:pt modelId="{5BC603D1-4DDB-4B14-9E3D-BDE266EB86BE}" type="pres">
      <dgm:prSet presAssocID="{024B613D-18E9-446D-96A3-B0A3188A9E31}" presName="compChildNode" presStyleCnt="0"/>
      <dgm:spPr/>
    </dgm:pt>
    <dgm:pt modelId="{AAC0C8BB-60F2-42D9-B83F-2B3803FEE739}" type="pres">
      <dgm:prSet presAssocID="{024B613D-18E9-446D-96A3-B0A3188A9E31}" presName="theInnerList" presStyleCnt="0"/>
      <dgm:spPr/>
    </dgm:pt>
    <dgm:pt modelId="{D1B2226E-5D25-416A-BB73-E4EDE2861133}" type="pres">
      <dgm:prSet presAssocID="{4022AD69-7862-45F7-A4F2-9BE0E66645F5}" presName="childNode" presStyleLbl="node1" presStyleIdx="8" presStyleCnt="10">
        <dgm:presLayoutVars>
          <dgm:bulletEnabled val="1"/>
        </dgm:presLayoutVars>
      </dgm:prSet>
      <dgm:spPr/>
    </dgm:pt>
    <dgm:pt modelId="{3EF292A0-2C76-4D0F-87A6-DA30E6980514}" type="pres">
      <dgm:prSet presAssocID="{4022AD69-7862-45F7-A4F2-9BE0E66645F5}" presName="aSpace2" presStyleCnt="0"/>
      <dgm:spPr/>
    </dgm:pt>
    <dgm:pt modelId="{5E7CFA9D-A5EF-428D-80C0-93FE95FFD3CF}" type="pres">
      <dgm:prSet presAssocID="{EA17C4DA-2F73-4D5F-8431-3BBF0DADA716}" presName="childNode" presStyleLbl="node1" presStyleIdx="9" presStyleCnt="10">
        <dgm:presLayoutVars>
          <dgm:bulletEnabled val="1"/>
        </dgm:presLayoutVars>
      </dgm:prSet>
      <dgm:spPr/>
    </dgm:pt>
  </dgm:ptLst>
  <dgm:cxnLst>
    <dgm:cxn modelId="{C39CA400-18D1-4463-8A40-ED8EEEFA0DE3}" type="presOf" srcId="{3848BC0D-056E-4318-94D8-4710899D386B}" destId="{F3F0E32C-1ECA-4934-A552-FF44F8BBB268}" srcOrd="0" destOrd="0" presId="urn:microsoft.com/office/officeart/2005/8/layout/lProcess2"/>
    <dgm:cxn modelId="{61089201-922B-49A8-8DD6-6399971ED919}" srcId="{57ACD659-4908-42AF-B170-68EE04132537}" destId="{1B27B8B7-F594-4048-BE0B-DC9EBEC7DE9D}" srcOrd="1" destOrd="0" parTransId="{B5080C1B-11F8-4913-AB50-8B694E349D38}" sibTransId="{B3EAB639-C3F5-439A-B4CF-C121042AD9A7}"/>
    <dgm:cxn modelId="{D5E31503-CA22-4A6E-9584-A538A84E9992}" srcId="{57ACD659-4908-42AF-B170-68EE04132537}" destId="{FEB34413-6794-4F35-A43A-4999A07D9048}" srcOrd="0" destOrd="0" parTransId="{78D320AE-F5AB-42B4-B775-4D6023829053}" sibTransId="{F7366271-6A9B-4BFD-8BA1-07AB35EB9C37}"/>
    <dgm:cxn modelId="{AE3C9E08-2239-4E59-9CB3-2BED9AEDC25A}" type="presOf" srcId="{FEB34413-6794-4F35-A43A-4999A07D9048}" destId="{743AF215-5914-4B7B-9C9A-2C6FE637F3A6}" srcOrd="0" destOrd="0" presId="urn:microsoft.com/office/officeart/2005/8/layout/lProcess2"/>
    <dgm:cxn modelId="{C7306F10-D774-47FA-9A85-3C42608611DB}" type="presOf" srcId="{57ACD659-4908-42AF-B170-68EE04132537}" destId="{DD90193E-D928-46A9-91FC-494DB8C4DA94}" srcOrd="0" destOrd="0" presId="urn:microsoft.com/office/officeart/2005/8/layout/lProcess2"/>
    <dgm:cxn modelId="{19F47C13-12B0-4515-9C45-DD5ADEBC2715}" type="presOf" srcId="{8435F813-86E6-4E1D-922D-DC65029DA70D}" destId="{E9EE00A4-144A-4174-9EBF-754E238ACED3}" srcOrd="0" destOrd="0" presId="urn:microsoft.com/office/officeart/2005/8/layout/lProcess2"/>
    <dgm:cxn modelId="{86C7351F-2D36-4BDF-83FA-39B0822CFA10}" type="presOf" srcId="{1445DF7F-0DF2-4B1E-A631-E6BDDC285794}" destId="{F0CBB7D8-EE8B-494D-91E9-D45A64C429FF}" srcOrd="0" destOrd="0" presId="urn:microsoft.com/office/officeart/2005/8/layout/lProcess2"/>
    <dgm:cxn modelId="{F6FD0C20-64D7-4108-874C-1A73F09ACB7A}" srcId="{0BDB74A7-F10A-4F7D-BBCF-73DAC69F3193}" destId="{9A7BCE20-5EB7-439B-91FA-B41CE54F4226}" srcOrd="1" destOrd="0" parTransId="{DD56A393-3F8E-4787-8E73-DBA6B44A052C}" sibTransId="{58278D42-E78F-40ED-B685-87244F427A34}"/>
    <dgm:cxn modelId="{45331C2C-C4D9-43BA-A340-878520DACB12}" type="presOf" srcId="{4DD99D5D-650C-4A9C-9EE6-686175F39DFC}" destId="{3030D03A-F16B-4F58-BE54-DDCED9C9601D}" srcOrd="0" destOrd="0" presId="urn:microsoft.com/office/officeart/2005/8/layout/lProcess2"/>
    <dgm:cxn modelId="{001F643C-EC0F-44FC-A28C-13F6A3C2EC7D}" type="presOf" srcId="{B6AC83F1-0474-4327-9FD4-5849A6C176F3}" destId="{38DDBDB2-0672-4ADE-BFD5-349311165738}" srcOrd="0" destOrd="0" presId="urn:microsoft.com/office/officeart/2005/8/layout/lProcess2"/>
    <dgm:cxn modelId="{1B970C5B-5929-45AD-9098-5747A4BD18DF}" type="presOf" srcId="{0DCB86FD-713B-40D8-96CC-C7238C9BD2E2}" destId="{F48E30C4-92FF-4EDF-8311-47EC2A447344}" srcOrd="0" destOrd="0" presId="urn:microsoft.com/office/officeart/2005/8/layout/lProcess2"/>
    <dgm:cxn modelId="{3B87245D-1C68-4CD3-92E7-9B5923394619}" type="presOf" srcId="{4022AD69-7862-45F7-A4F2-9BE0E66645F5}" destId="{D1B2226E-5D25-416A-BB73-E4EDE2861133}" srcOrd="0" destOrd="0" presId="urn:microsoft.com/office/officeart/2005/8/layout/lProcess2"/>
    <dgm:cxn modelId="{5C72A060-4D59-4B72-A802-796A1F8277D0}" type="presOf" srcId="{0BDB74A7-F10A-4F7D-BBCF-73DAC69F3193}" destId="{2EF0AAB9-F281-4B39-BC1F-3DE2EFE1B6A9}" srcOrd="0" destOrd="0" presId="urn:microsoft.com/office/officeart/2005/8/layout/lProcess2"/>
    <dgm:cxn modelId="{437A9A61-EDA5-41C9-9AB9-7C315150CC88}" srcId="{0BDB74A7-F10A-4F7D-BBCF-73DAC69F3193}" destId="{B6AC83F1-0474-4327-9FD4-5849A6C176F3}" srcOrd="2" destOrd="0" parTransId="{7F96F774-6C57-4CAF-9BCE-057DC354944A}" sibTransId="{83E9CB75-0B9A-4D9F-AE95-4CDBFAD2EB79}"/>
    <dgm:cxn modelId="{6709E045-E915-4FA0-A2A9-3D15FFA68053}" srcId="{0BDB74A7-F10A-4F7D-BBCF-73DAC69F3193}" destId="{024B613D-18E9-446D-96A3-B0A3188A9E31}" srcOrd="4" destOrd="0" parTransId="{A164BB8C-05A1-4C4D-8276-08C163C6F2F5}" sibTransId="{004B1AD1-1B73-40B9-B7DD-307D7D916F08}"/>
    <dgm:cxn modelId="{746A5F6B-877F-436A-90DC-48F767EE1749}" type="presOf" srcId="{1445DF7F-0DF2-4B1E-A631-E6BDDC285794}" destId="{D7FFB278-0590-4A71-8457-AAA85458DDB4}" srcOrd="1" destOrd="0" presId="urn:microsoft.com/office/officeart/2005/8/layout/lProcess2"/>
    <dgm:cxn modelId="{282E9F4B-82A1-4CEA-950A-E62C6F2CAAE4}" type="presOf" srcId="{B0E8129E-F577-41F4-B6A8-C2B2D02F8F0B}" destId="{6CAD6B7C-A937-46D7-A800-E318CFBC2344}" srcOrd="0" destOrd="0" presId="urn:microsoft.com/office/officeart/2005/8/layout/lProcess2"/>
    <dgm:cxn modelId="{9450D76D-B56F-4677-87B0-DF0F90AF0605}" srcId="{B6AC83F1-0474-4327-9FD4-5849A6C176F3}" destId="{0DCB86FD-713B-40D8-96CC-C7238C9BD2E2}" srcOrd="1" destOrd="0" parTransId="{70675AEE-4E85-46E0-A25B-64C04892BA84}" sibTransId="{80525200-00FC-4F93-8605-89355DB35BE7}"/>
    <dgm:cxn modelId="{46802E70-30C4-4BCA-A1C1-3DDED14CADDA}" srcId="{0BDB74A7-F10A-4F7D-BBCF-73DAC69F3193}" destId="{1445DF7F-0DF2-4B1E-A631-E6BDDC285794}" srcOrd="0" destOrd="0" parTransId="{F5AB9E9C-5422-423D-A5E2-49C6E656B294}" sibTransId="{12CF0725-55B3-4890-85EB-300E21BEEF2A}"/>
    <dgm:cxn modelId="{B2B54D73-AF4E-42E7-9B17-D695FD289222}" type="presOf" srcId="{B6AC83F1-0474-4327-9FD4-5849A6C176F3}" destId="{2DEB5BED-8E34-477B-9F42-3BAA1F69412F}" srcOrd="1" destOrd="0" presId="urn:microsoft.com/office/officeart/2005/8/layout/lProcess2"/>
    <dgm:cxn modelId="{53CBFD53-63F3-4D90-92D8-CD8737FE543D}" type="presOf" srcId="{9A7BCE20-5EB7-439B-91FA-B41CE54F4226}" destId="{19AB7A5A-4756-4A22-983B-6583142C8A7F}" srcOrd="0" destOrd="0" presId="urn:microsoft.com/office/officeart/2005/8/layout/lProcess2"/>
    <dgm:cxn modelId="{C165FA86-0FB6-47C2-BD7F-14464BFC02C3}" type="presOf" srcId="{57ACD659-4908-42AF-B170-68EE04132537}" destId="{A7B5F0C9-F4C9-4837-9461-CA6334B3305D}" srcOrd="1" destOrd="0" presId="urn:microsoft.com/office/officeart/2005/8/layout/lProcess2"/>
    <dgm:cxn modelId="{3661A28B-F34F-4D9B-8042-42795A014767}" srcId="{B6AC83F1-0474-4327-9FD4-5849A6C176F3}" destId="{3848BC0D-056E-4318-94D8-4710899D386B}" srcOrd="0" destOrd="0" parTransId="{9F2EF735-67B0-4F6E-B3EC-78F5897679D0}" sibTransId="{0FFD2A55-9A3B-4744-A45B-B0ECEFFA62F8}"/>
    <dgm:cxn modelId="{61F69A94-239D-43F0-AC94-F56C638B4C0A}" type="presOf" srcId="{9A7BCE20-5EB7-439B-91FA-B41CE54F4226}" destId="{21FA0329-DECC-4165-8E7B-2E1B4812C942}" srcOrd="1" destOrd="0" presId="urn:microsoft.com/office/officeart/2005/8/layout/lProcess2"/>
    <dgm:cxn modelId="{C2FD6196-6D48-4958-AD02-E9C428707BA4}" srcId="{024B613D-18E9-446D-96A3-B0A3188A9E31}" destId="{4022AD69-7862-45F7-A4F2-9BE0E66645F5}" srcOrd="0" destOrd="0" parTransId="{54C4ADE6-377F-4D8D-8498-7F5F2F3493D9}" sibTransId="{29F22B70-494A-4372-8C0B-414E579E7504}"/>
    <dgm:cxn modelId="{3B48889C-7C30-4F3C-BE33-94B2A495F894}" type="presOf" srcId="{EA17C4DA-2F73-4D5F-8431-3BBF0DADA716}" destId="{5E7CFA9D-A5EF-428D-80C0-93FE95FFD3CF}" srcOrd="0" destOrd="0" presId="urn:microsoft.com/office/officeart/2005/8/layout/lProcess2"/>
    <dgm:cxn modelId="{1794C09C-E041-47AE-ADB5-553BF7C9D1AE}" type="presOf" srcId="{024B613D-18E9-446D-96A3-B0A3188A9E31}" destId="{968D3CDC-FC41-45EC-A446-777FC7138DBD}" srcOrd="1" destOrd="0" presId="urn:microsoft.com/office/officeart/2005/8/layout/lProcess2"/>
    <dgm:cxn modelId="{DBD66A9F-85A6-46DB-8469-9399E165D26C}" srcId="{0BDB74A7-F10A-4F7D-BBCF-73DAC69F3193}" destId="{57ACD659-4908-42AF-B170-68EE04132537}" srcOrd="3" destOrd="0" parTransId="{FE2A4B9D-EF92-4182-B20F-311DFFFFB962}" sibTransId="{DA5A9607-3F1B-4EED-934C-E29406BBCFBF}"/>
    <dgm:cxn modelId="{CE2F94AA-3731-4FC7-A414-CCA993AFD6C9}" srcId="{1445DF7F-0DF2-4B1E-A631-E6BDDC285794}" destId="{B0E8129E-F577-41F4-B6A8-C2B2D02F8F0B}" srcOrd="0" destOrd="0" parTransId="{135BF961-8B08-4E44-9483-8EDFD49BFF5B}" sibTransId="{2772D8E0-836E-4259-8570-773E7A4955B2}"/>
    <dgm:cxn modelId="{8BE922C3-B3EB-4352-83CA-54AD6A2F142D}" type="presOf" srcId="{1B27B8B7-F594-4048-BE0B-DC9EBEC7DE9D}" destId="{E1603EA0-F214-4B95-B633-F46BDF4C2ECA}" srcOrd="0" destOrd="0" presId="urn:microsoft.com/office/officeart/2005/8/layout/lProcess2"/>
    <dgm:cxn modelId="{DCAB91C5-265A-4D9A-987C-AFCE50E35064}" srcId="{9A7BCE20-5EB7-439B-91FA-B41CE54F4226}" destId="{8435F813-86E6-4E1D-922D-DC65029DA70D}" srcOrd="0" destOrd="0" parTransId="{98C16089-0B22-4495-8C89-8653C2874916}" sibTransId="{7CDDFE20-37E6-43A8-A297-CE8E4DCD90D7}"/>
    <dgm:cxn modelId="{78F8B2CE-636F-4930-A4D5-94D65D1939A5}" type="presOf" srcId="{024B613D-18E9-446D-96A3-B0A3188A9E31}" destId="{70AE8501-F234-4EC5-8BF2-6D4BA2A3E4B6}" srcOrd="0" destOrd="0" presId="urn:microsoft.com/office/officeart/2005/8/layout/lProcess2"/>
    <dgm:cxn modelId="{D87510DF-6A46-45F3-871B-25B3D0A345D7}" srcId="{9A7BCE20-5EB7-439B-91FA-B41CE54F4226}" destId="{4DD99D5D-650C-4A9C-9EE6-686175F39DFC}" srcOrd="1" destOrd="0" parTransId="{02DAA64A-F2B7-4CB7-89FF-ABFA70B954A8}" sibTransId="{1ECB9793-42D5-43F0-B942-78EFACB1BE30}"/>
    <dgm:cxn modelId="{287E6BEF-A0E2-4B62-9D47-5DD2723FD9AB}" srcId="{024B613D-18E9-446D-96A3-B0A3188A9E31}" destId="{EA17C4DA-2F73-4D5F-8431-3BBF0DADA716}" srcOrd="1" destOrd="0" parTransId="{FB3BD0C9-FE63-45AF-9A45-BE10BA430008}" sibTransId="{EDBC87C9-317B-4641-AB30-46920E0AEE75}"/>
    <dgm:cxn modelId="{3957FDFA-4178-433B-99CA-C7D5E6415B0C}" type="presOf" srcId="{DC094914-F500-412C-B0D8-6B8BE2A05A39}" destId="{70F7BF97-D226-40B1-B83B-2320F88D5CE2}" srcOrd="0" destOrd="0" presId="urn:microsoft.com/office/officeart/2005/8/layout/lProcess2"/>
    <dgm:cxn modelId="{9F2B54FF-7F9F-436E-837B-8B327DFC5547}" srcId="{1445DF7F-0DF2-4B1E-A631-E6BDDC285794}" destId="{DC094914-F500-412C-B0D8-6B8BE2A05A39}" srcOrd="1" destOrd="0" parTransId="{968CF105-077F-420C-9DB5-5E077E7F5133}" sibTransId="{4933CCBD-5CCB-4A03-B776-728E9EF1E5E2}"/>
    <dgm:cxn modelId="{1C72B5C3-4B66-4B96-B906-5C583B03714D}" type="presParOf" srcId="{2EF0AAB9-F281-4B39-BC1F-3DE2EFE1B6A9}" destId="{48B05043-23BF-45CE-96D2-4647B7D477AA}" srcOrd="0" destOrd="0" presId="urn:microsoft.com/office/officeart/2005/8/layout/lProcess2"/>
    <dgm:cxn modelId="{8CF3C607-EC47-41FA-80E8-DF8CB03C2404}" type="presParOf" srcId="{48B05043-23BF-45CE-96D2-4647B7D477AA}" destId="{F0CBB7D8-EE8B-494D-91E9-D45A64C429FF}" srcOrd="0" destOrd="0" presId="urn:microsoft.com/office/officeart/2005/8/layout/lProcess2"/>
    <dgm:cxn modelId="{2E55C075-D68D-4398-8E63-A1A2BD7F85B4}" type="presParOf" srcId="{48B05043-23BF-45CE-96D2-4647B7D477AA}" destId="{D7FFB278-0590-4A71-8457-AAA85458DDB4}" srcOrd="1" destOrd="0" presId="urn:microsoft.com/office/officeart/2005/8/layout/lProcess2"/>
    <dgm:cxn modelId="{DB2CF385-35C9-4849-813A-AE5D7916295D}" type="presParOf" srcId="{48B05043-23BF-45CE-96D2-4647B7D477AA}" destId="{D7C1EC5D-10F3-4D92-AC27-ECFE2781043C}" srcOrd="2" destOrd="0" presId="urn:microsoft.com/office/officeart/2005/8/layout/lProcess2"/>
    <dgm:cxn modelId="{4982CFDC-8719-4E2E-A76F-8C8EF37E5E28}" type="presParOf" srcId="{D7C1EC5D-10F3-4D92-AC27-ECFE2781043C}" destId="{3259DE69-1644-4123-AD72-943DCBBAF978}" srcOrd="0" destOrd="0" presId="urn:microsoft.com/office/officeart/2005/8/layout/lProcess2"/>
    <dgm:cxn modelId="{21C98FF1-0E82-40C1-9857-FDA143DE0574}" type="presParOf" srcId="{3259DE69-1644-4123-AD72-943DCBBAF978}" destId="{6CAD6B7C-A937-46D7-A800-E318CFBC2344}" srcOrd="0" destOrd="0" presId="urn:microsoft.com/office/officeart/2005/8/layout/lProcess2"/>
    <dgm:cxn modelId="{AA4C5ACD-70AF-424C-97A6-4ABE371940D0}" type="presParOf" srcId="{3259DE69-1644-4123-AD72-943DCBBAF978}" destId="{6EA4DE7F-87BD-431F-A953-BAD8EAA8B2F5}" srcOrd="1" destOrd="0" presId="urn:microsoft.com/office/officeart/2005/8/layout/lProcess2"/>
    <dgm:cxn modelId="{63BDEAC8-07C5-4EE0-A1FC-22A91F74957B}" type="presParOf" srcId="{3259DE69-1644-4123-AD72-943DCBBAF978}" destId="{70F7BF97-D226-40B1-B83B-2320F88D5CE2}" srcOrd="2" destOrd="0" presId="urn:microsoft.com/office/officeart/2005/8/layout/lProcess2"/>
    <dgm:cxn modelId="{42B4DCEE-2F60-437B-92BE-4B85712DA10E}" type="presParOf" srcId="{2EF0AAB9-F281-4B39-BC1F-3DE2EFE1B6A9}" destId="{4CC7138B-8AEF-4CCE-A580-A9F0448899C3}" srcOrd="1" destOrd="0" presId="urn:microsoft.com/office/officeart/2005/8/layout/lProcess2"/>
    <dgm:cxn modelId="{73A24B0F-223F-469B-BF06-918853687CA1}" type="presParOf" srcId="{2EF0AAB9-F281-4B39-BC1F-3DE2EFE1B6A9}" destId="{27B0F260-C21B-40EF-8ADE-2919611190CD}" srcOrd="2" destOrd="0" presId="urn:microsoft.com/office/officeart/2005/8/layout/lProcess2"/>
    <dgm:cxn modelId="{91AA00A5-CE18-4881-9CC7-F7D4576B6617}" type="presParOf" srcId="{27B0F260-C21B-40EF-8ADE-2919611190CD}" destId="{19AB7A5A-4756-4A22-983B-6583142C8A7F}" srcOrd="0" destOrd="0" presId="urn:microsoft.com/office/officeart/2005/8/layout/lProcess2"/>
    <dgm:cxn modelId="{D31152C1-20FC-4AD1-9DF5-BFC0280B77FB}" type="presParOf" srcId="{27B0F260-C21B-40EF-8ADE-2919611190CD}" destId="{21FA0329-DECC-4165-8E7B-2E1B4812C942}" srcOrd="1" destOrd="0" presId="urn:microsoft.com/office/officeart/2005/8/layout/lProcess2"/>
    <dgm:cxn modelId="{778E951F-A13C-4FE3-AAF1-518CD350AD3A}" type="presParOf" srcId="{27B0F260-C21B-40EF-8ADE-2919611190CD}" destId="{8D0E27A2-C93C-455D-85DB-6C3F8BBE89FD}" srcOrd="2" destOrd="0" presId="urn:microsoft.com/office/officeart/2005/8/layout/lProcess2"/>
    <dgm:cxn modelId="{962B1A52-B273-462D-A815-C3DCC0F9EA55}" type="presParOf" srcId="{8D0E27A2-C93C-455D-85DB-6C3F8BBE89FD}" destId="{8079DC0C-8072-425F-977C-5DCC04BA935A}" srcOrd="0" destOrd="0" presId="urn:microsoft.com/office/officeart/2005/8/layout/lProcess2"/>
    <dgm:cxn modelId="{87BFB23B-C9BD-4A65-A8E3-24D8384C1D14}" type="presParOf" srcId="{8079DC0C-8072-425F-977C-5DCC04BA935A}" destId="{E9EE00A4-144A-4174-9EBF-754E238ACED3}" srcOrd="0" destOrd="0" presId="urn:microsoft.com/office/officeart/2005/8/layout/lProcess2"/>
    <dgm:cxn modelId="{E8E3703C-8B14-4F73-BA08-AF85625E8435}" type="presParOf" srcId="{8079DC0C-8072-425F-977C-5DCC04BA935A}" destId="{4327F331-9D01-4F0F-8212-8AFBC2829E4F}" srcOrd="1" destOrd="0" presId="urn:microsoft.com/office/officeart/2005/8/layout/lProcess2"/>
    <dgm:cxn modelId="{DFE8760C-4D44-4CBB-AD52-163D53285C8D}" type="presParOf" srcId="{8079DC0C-8072-425F-977C-5DCC04BA935A}" destId="{3030D03A-F16B-4F58-BE54-DDCED9C9601D}" srcOrd="2" destOrd="0" presId="urn:microsoft.com/office/officeart/2005/8/layout/lProcess2"/>
    <dgm:cxn modelId="{6B220BFF-4564-4A2A-8B5B-8726C698D6B0}" type="presParOf" srcId="{2EF0AAB9-F281-4B39-BC1F-3DE2EFE1B6A9}" destId="{B7747611-E726-482A-87ED-62AE2EE2F230}" srcOrd="3" destOrd="0" presId="urn:microsoft.com/office/officeart/2005/8/layout/lProcess2"/>
    <dgm:cxn modelId="{5A5CB46C-7462-4BFE-830C-DD92017CBBD3}" type="presParOf" srcId="{2EF0AAB9-F281-4B39-BC1F-3DE2EFE1B6A9}" destId="{F7A0F1A2-B0A3-4EA1-BE60-1E464CD280A8}" srcOrd="4" destOrd="0" presId="urn:microsoft.com/office/officeart/2005/8/layout/lProcess2"/>
    <dgm:cxn modelId="{892BE31E-02F7-4A18-8A88-545893CA9061}" type="presParOf" srcId="{F7A0F1A2-B0A3-4EA1-BE60-1E464CD280A8}" destId="{38DDBDB2-0672-4ADE-BFD5-349311165738}" srcOrd="0" destOrd="0" presId="urn:microsoft.com/office/officeart/2005/8/layout/lProcess2"/>
    <dgm:cxn modelId="{70F4453C-143C-4379-A718-6DF9AC98DD55}" type="presParOf" srcId="{F7A0F1A2-B0A3-4EA1-BE60-1E464CD280A8}" destId="{2DEB5BED-8E34-477B-9F42-3BAA1F69412F}" srcOrd="1" destOrd="0" presId="urn:microsoft.com/office/officeart/2005/8/layout/lProcess2"/>
    <dgm:cxn modelId="{9F1B94BD-3D72-400D-9371-460BCB34F1C5}" type="presParOf" srcId="{F7A0F1A2-B0A3-4EA1-BE60-1E464CD280A8}" destId="{95ED63B4-6C5A-4ED8-9EFA-B46802A2153B}" srcOrd="2" destOrd="0" presId="urn:microsoft.com/office/officeart/2005/8/layout/lProcess2"/>
    <dgm:cxn modelId="{6F850AE4-F0FC-4ECC-ACF8-C2A77F0AF934}" type="presParOf" srcId="{95ED63B4-6C5A-4ED8-9EFA-B46802A2153B}" destId="{55EB34CC-E2E9-488D-BA76-14CFE8822323}" srcOrd="0" destOrd="0" presId="urn:microsoft.com/office/officeart/2005/8/layout/lProcess2"/>
    <dgm:cxn modelId="{5FC178C9-E5CB-4D99-8D2E-5FA901BAE40D}" type="presParOf" srcId="{55EB34CC-E2E9-488D-BA76-14CFE8822323}" destId="{F3F0E32C-1ECA-4934-A552-FF44F8BBB268}" srcOrd="0" destOrd="0" presId="urn:microsoft.com/office/officeart/2005/8/layout/lProcess2"/>
    <dgm:cxn modelId="{6E3EA999-7838-433E-8881-86390143B66C}" type="presParOf" srcId="{55EB34CC-E2E9-488D-BA76-14CFE8822323}" destId="{AD557A8E-7A29-4889-A70F-2042A2D73A21}" srcOrd="1" destOrd="0" presId="urn:microsoft.com/office/officeart/2005/8/layout/lProcess2"/>
    <dgm:cxn modelId="{45234DD0-ECB3-4E86-A514-91E0ED035F21}" type="presParOf" srcId="{55EB34CC-E2E9-488D-BA76-14CFE8822323}" destId="{F48E30C4-92FF-4EDF-8311-47EC2A447344}" srcOrd="2" destOrd="0" presId="urn:microsoft.com/office/officeart/2005/8/layout/lProcess2"/>
    <dgm:cxn modelId="{B1D100DD-4542-4AFB-8012-E38A8BE305C5}" type="presParOf" srcId="{2EF0AAB9-F281-4B39-BC1F-3DE2EFE1B6A9}" destId="{BABA42C9-68FA-4052-B8E4-519EC3539F6E}" srcOrd="5" destOrd="0" presId="urn:microsoft.com/office/officeart/2005/8/layout/lProcess2"/>
    <dgm:cxn modelId="{DD7CD140-CDA0-4D3E-8B2B-8F85A573844B}" type="presParOf" srcId="{2EF0AAB9-F281-4B39-BC1F-3DE2EFE1B6A9}" destId="{49E36B0D-5D3D-4E30-A91F-63633455CCBB}" srcOrd="6" destOrd="0" presId="urn:microsoft.com/office/officeart/2005/8/layout/lProcess2"/>
    <dgm:cxn modelId="{37268DF2-3460-49A6-B71B-D677E6A4F68C}" type="presParOf" srcId="{49E36B0D-5D3D-4E30-A91F-63633455CCBB}" destId="{DD90193E-D928-46A9-91FC-494DB8C4DA94}" srcOrd="0" destOrd="0" presId="urn:microsoft.com/office/officeart/2005/8/layout/lProcess2"/>
    <dgm:cxn modelId="{0B53E8D3-14B2-4FF2-92CD-987552048523}" type="presParOf" srcId="{49E36B0D-5D3D-4E30-A91F-63633455CCBB}" destId="{A7B5F0C9-F4C9-4837-9461-CA6334B3305D}" srcOrd="1" destOrd="0" presId="urn:microsoft.com/office/officeart/2005/8/layout/lProcess2"/>
    <dgm:cxn modelId="{4C501613-92B3-437C-9D32-4F384F6B7DA6}" type="presParOf" srcId="{49E36B0D-5D3D-4E30-A91F-63633455CCBB}" destId="{FE675B35-793F-4F44-B740-1DC35301F76F}" srcOrd="2" destOrd="0" presId="urn:microsoft.com/office/officeart/2005/8/layout/lProcess2"/>
    <dgm:cxn modelId="{4A7D5507-9832-40A4-9EE9-018979CDE698}" type="presParOf" srcId="{FE675B35-793F-4F44-B740-1DC35301F76F}" destId="{27BC454A-91E6-4BA7-9902-45F553E2A73C}" srcOrd="0" destOrd="0" presId="urn:microsoft.com/office/officeart/2005/8/layout/lProcess2"/>
    <dgm:cxn modelId="{A25EEF9E-15DC-4B7A-A8E4-C15E000C2578}" type="presParOf" srcId="{27BC454A-91E6-4BA7-9902-45F553E2A73C}" destId="{743AF215-5914-4B7B-9C9A-2C6FE637F3A6}" srcOrd="0" destOrd="0" presId="urn:microsoft.com/office/officeart/2005/8/layout/lProcess2"/>
    <dgm:cxn modelId="{53822C77-8721-40FD-8F7A-CAE5DA5018CC}" type="presParOf" srcId="{27BC454A-91E6-4BA7-9902-45F553E2A73C}" destId="{BAC3CF42-114B-4AED-B122-EC1C184FA386}" srcOrd="1" destOrd="0" presId="urn:microsoft.com/office/officeart/2005/8/layout/lProcess2"/>
    <dgm:cxn modelId="{CA9BA892-65AB-404F-9802-485EC153B81F}" type="presParOf" srcId="{27BC454A-91E6-4BA7-9902-45F553E2A73C}" destId="{E1603EA0-F214-4B95-B633-F46BDF4C2ECA}" srcOrd="2" destOrd="0" presId="urn:microsoft.com/office/officeart/2005/8/layout/lProcess2"/>
    <dgm:cxn modelId="{07129EEF-6093-4756-9BA2-92B0E30C0D8D}" type="presParOf" srcId="{2EF0AAB9-F281-4B39-BC1F-3DE2EFE1B6A9}" destId="{63C632CC-FAA6-407F-85CA-A501527EC4BC}" srcOrd="7" destOrd="0" presId="urn:microsoft.com/office/officeart/2005/8/layout/lProcess2"/>
    <dgm:cxn modelId="{E7958C95-93AC-4EAE-B1A5-D429D8B495BB}" type="presParOf" srcId="{2EF0AAB9-F281-4B39-BC1F-3DE2EFE1B6A9}" destId="{1D9364AA-9D5E-46B4-B34B-107E1E16A3D7}" srcOrd="8" destOrd="0" presId="urn:microsoft.com/office/officeart/2005/8/layout/lProcess2"/>
    <dgm:cxn modelId="{C0626F81-7646-4F45-96E2-C66C148B5FAA}" type="presParOf" srcId="{1D9364AA-9D5E-46B4-B34B-107E1E16A3D7}" destId="{70AE8501-F234-4EC5-8BF2-6D4BA2A3E4B6}" srcOrd="0" destOrd="0" presId="urn:microsoft.com/office/officeart/2005/8/layout/lProcess2"/>
    <dgm:cxn modelId="{9F678101-90F0-467D-9E48-A55D6CB3AA99}" type="presParOf" srcId="{1D9364AA-9D5E-46B4-B34B-107E1E16A3D7}" destId="{968D3CDC-FC41-45EC-A446-777FC7138DBD}" srcOrd="1" destOrd="0" presId="urn:microsoft.com/office/officeart/2005/8/layout/lProcess2"/>
    <dgm:cxn modelId="{EEEB7102-CF95-47EB-9CCF-814EE9EEFA2E}" type="presParOf" srcId="{1D9364AA-9D5E-46B4-B34B-107E1E16A3D7}" destId="{5BC603D1-4DDB-4B14-9E3D-BDE266EB86BE}" srcOrd="2" destOrd="0" presId="urn:microsoft.com/office/officeart/2005/8/layout/lProcess2"/>
    <dgm:cxn modelId="{F6C79E3E-AE30-43B6-B9F1-E9F20F215CBD}" type="presParOf" srcId="{5BC603D1-4DDB-4B14-9E3D-BDE266EB86BE}" destId="{AAC0C8BB-60F2-42D9-B83F-2B3803FEE739}" srcOrd="0" destOrd="0" presId="urn:microsoft.com/office/officeart/2005/8/layout/lProcess2"/>
    <dgm:cxn modelId="{3F7C402B-3667-4F29-8214-BA5157B0FBD9}" type="presParOf" srcId="{AAC0C8BB-60F2-42D9-B83F-2B3803FEE739}" destId="{D1B2226E-5D25-416A-BB73-E4EDE2861133}" srcOrd="0" destOrd="0" presId="urn:microsoft.com/office/officeart/2005/8/layout/lProcess2"/>
    <dgm:cxn modelId="{F9B7D8B2-6ADF-4DD6-9089-179DB6F1A46F}" type="presParOf" srcId="{AAC0C8BB-60F2-42D9-B83F-2B3803FEE739}" destId="{3EF292A0-2C76-4D0F-87A6-DA30E6980514}" srcOrd="1" destOrd="0" presId="urn:microsoft.com/office/officeart/2005/8/layout/lProcess2"/>
    <dgm:cxn modelId="{0B55A720-4612-418E-B059-5837FAAA3834}" type="presParOf" srcId="{AAC0C8BB-60F2-42D9-B83F-2B3803FEE739}" destId="{5E7CFA9D-A5EF-428D-80C0-93FE95FFD3CF}" srcOrd="2"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DB74A7-F10A-4F7D-BBCF-73DAC69F3193}"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1445DF7F-0DF2-4B1E-A631-E6BDDC285794}">
      <dgm:prSet phldrT="[Text]"/>
      <dgm:spPr/>
      <dgm:t>
        <a:bodyPr/>
        <a:lstStyle/>
        <a:p>
          <a:endParaRPr lang="en-US"/>
        </a:p>
      </dgm:t>
    </dgm:pt>
    <dgm:pt modelId="{F5AB9E9C-5422-423D-A5E2-49C6E656B294}" type="parTrans" cxnId="{46802E70-30C4-4BCA-A1C1-3DDED14CADDA}">
      <dgm:prSet/>
      <dgm:spPr/>
      <dgm:t>
        <a:bodyPr/>
        <a:lstStyle/>
        <a:p>
          <a:endParaRPr lang="en-US"/>
        </a:p>
      </dgm:t>
    </dgm:pt>
    <dgm:pt modelId="{12CF0725-55B3-4890-85EB-300E21BEEF2A}" type="sibTrans" cxnId="{46802E70-30C4-4BCA-A1C1-3DDED14CADDA}">
      <dgm:prSet/>
      <dgm:spPr/>
      <dgm:t>
        <a:bodyPr/>
        <a:lstStyle/>
        <a:p>
          <a:endParaRPr lang="en-US"/>
        </a:p>
      </dgm:t>
    </dgm:pt>
    <dgm:pt modelId="{B0E8129E-F577-41F4-B6A8-C2B2D02F8F0B}">
      <dgm:prSet phldrT="[Text]"/>
      <dgm:spPr/>
      <dgm:t>
        <a:bodyPr/>
        <a:lstStyle/>
        <a:p>
          <a:r>
            <a:rPr lang="en-US"/>
            <a:t>Executive</a:t>
          </a:r>
        </a:p>
      </dgm:t>
    </dgm:pt>
    <dgm:pt modelId="{135BF961-8B08-4E44-9483-8EDFD49BFF5B}" type="parTrans" cxnId="{CE2F94AA-3731-4FC7-A414-CCA993AFD6C9}">
      <dgm:prSet/>
      <dgm:spPr/>
      <dgm:t>
        <a:bodyPr/>
        <a:lstStyle/>
        <a:p>
          <a:endParaRPr lang="en-US"/>
        </a:p>
      </dgm:t>
    </dgm:pt>
    <dgm:pt modelId="{2772D8E0-836E-4259-8570-773E7A4955B2}" type="sibTrans" cxnId="{CE2F94AA-3731-4FC7-A414-CCA993AFD6C9}">
      <dgm:prSet/>
      <dgm:spPr/>
      <dgm:t>
        <a:bodyPr/>
        <a:lstStyle/>
        <a:p>
          <a:endParaRPr lang="en-US"/>
        </a:p>
      </dgm:t>
    </dgm:pt>
    <dgm:pt modelId="{DC094914-F500-412C-B0D8-6B8BE2A05A39}">
      <dgm:prSet phldrT="[Text]"/>
      <dgm:spPr/>
      <dgm:t>
        <a:bodyPr/>
        <a:lstStyle/>
        <a:p>
          <a:r>
            <a:rPr lang="en-US"/>
            <a:t>Oracle</a:t>
          </a:r>
        </a:p>
      </dgm:t>
    </dgm:pt>
    <dgm:pt modelId="{968CF105-077F-420C-9DB5-5E077E7F5133}" type="parTrans" cxnId="{9F2B54FF-7F9F-436E-837B-8B327DFC5547}">
      <dgm:prSet/>
      <dgm:spPr/>
      <dgm:t>
        <a:bodyPr/>
        <a:lstStyle/>
        <a:p>
          <a:endParaRPr lang="en-US"/>
        </a:p>
      </dgm:t>
    </dgm:pt>
    <dgm:pt modelId="{4933CCBD-5CCB-4A03-B776-728E9EF1E5E2}" type="sibTrans" cxnId="{9F2B54FF-7F9F-436E-837B-8B327DFC5547}">
      <dgm:prSet/>
      <dgm:spPr/>
      <dgm:t>
        <a:bodyPr/>
        <a:lstStyle/>
        <a:p>
          <a:endParaRPr lang="en-US"/>
        </a:p>
      </dgm:t>
    </dgm:pt>
    <dgm:pt modelId="{9A7BCE20-5EB7-439B-91FA-B41CE54F4226}">
      <dgm:prSet phldrT="[Text]"/>
      <dgm:spPr/>
      <dgm:t>
        <a:bodyPr/>
        <a:lstStyle/>
        <a:p>
          <a:endParaRPr lang="en-US"/>
        </a:p>
      </dgm:t>
    </dgm:pt>
    <dgm:pt modelId="{DD56A393-3F8E-4787-8E73-DBA6B44A052C}" type="parTrans" cxnId="{F6FD0C20-64D7-4108-874C-1A73F09ACB7A}">
      <dgm:prSet/>
      <dgm:spPr/>
      <dgm:t>
        <a:bodyPr/>
        <a:lstStyle/>
        <a:p>
          <a:endParaRPr lang="en-US"/>
        </a:p>
      </dgm:t>
    </dgm:pt>
    <dgm:pt modelId="{58278D42-E78F-40ED-B685-87244F427A34}" type="sibTrans" cxnId="{F6FD0C20-64D7-4108-874C-1A73F09ACB7A}">
      <dgm:prSet/>
      <dgm:spPr/>
      <dgm:t>
        <a:bodyPr/>
        <a:lstStyle/>
        <a:p>
          <a:endParaRPr lang="en-US"/>
        </a:p>
      </dgm:t>
    </dgm:pt>
    <dgm:pt modelId="{8435F813-86E6-4E1D-922D-DC65029DA70D}">
      <dgm:prSet phldrT="[Text]"/>
      <dgm:spPr/>
      <dgm:t>
        <a:bodyPr/>
        <a:lstStyle/>
        <a:p>
          <a:r>
            <a:rPr lang="en-US"/>
            <a:t>Executive</a:t>
          </a:r>
        </a:p>
      </dgm:t>
    </dgm:pt>
    <dgm:pt modelId="{98C16089-0B22-4495-8C89-8653C2874916}" type="parTrans" cxnId="{DCAB91C5-265A-4D9A-987C-AFCE50E35064}">
      <dgm:prSet/>
      <dgm:spPr/>
      <dgm:t>
        <a:bodyPr/>
        <a:lstStyle/>
        <a:p>
          <a:endParaRPr lang="en-US"/>
        </a:p>
      </dgm:t>
    </dgm:pt>
    <dgm:pt modelId="{7CDDFE20-37E6-43A8-A297-CE8E4DCD90D7}" type="sibTrans" cxnId="{DCAB91C5-265A-4D9A-987C-AFCE50E35064}">
      <dgm:prSet/>
      <dgm:spPr/>
      <dgm:t>
        <a:bodyPr/>
        <a:lstStyle/>
        <a:p>
          <a:endParaRPr lang="en-US"/>
        </a:p>
      </dgm:t>
    </dgm:pt>
    <dgm:pt modelId="{4DD99D5D-650C-4A9C-9EE6-686175F39DFC}">
      <dgm:prSet phldrT="[Text]"/>
      <dgm:spPr/>
      <dgm:t>
        <a:bodyPr/>
        <a:lstStyle/>
        <a:p>
          <a:r>
            <a:rPr lang="en-US"/>
            <a:t>Oracle</a:t>
          </a:r>
        </a:p>
      </dgm:t>
    </dgm:pt>
    <dgm:pt modelId="{02DAA64A-F2B7-4CB7-89FF-ABFA70B954A8}" type="parTrans" cxnId="{D87510DF-6A46-45F3-871B-25B3D0A345D7}">
      <dgm:prSet/>
      <dgm:spPr/>
      <dgm:t>
        <a:bodyPr/>
        <a:lstStyle/>
        <a:p>
          <a:endParaRPr lang="en-US"/>
        </a:p>
      </dgm:t>
    </dgm:pt>
    <dgm:pt modelId="{1ECB9793-42D5-43F0-B942-78EFACB1BE30}" type="sibTrans" cxnId="{D87510DF-6A46-45F3-871B-25B3D0A345D7}">
      <dgm:prSet/>
      <dgm:spPr/>
      <dgm:t>
        <a:bodyPr/>
        <a:lstStyle/>
        <a:p>
          <a:endParaRPr lang="en-US"/>
        </a:p>
      </dgm:t>
    </dgm:pt>
    <dgm:pt modelId="{B6AC83F1-0474-4327-9FD4-5849A6C176F3}">
      <dgm:prSet phldrT="[Text]"/>
      <dgm:spPr/>
      <dgm:t>
        <a:bodyPr/>
        <a:lstStyle/>
        <a:p>
          <a:endParaRPr lang="en-US"/>
        </a:p>
      </dgm:t>
    </dgm:pt>
    <dgm:pt modelId="{7F96F774-6C57-4CAF-9BCE-057DC354944A}" type="parTrans" cxnId="{437A9A61-EDA5-41C9-9AB9-7C315150CC88}">
      <dgm:prSet/>
      <dgm:spPr/>
      <dgm:t>
        <a:bodyPr/>
        <a:lstStyle/>
        <a:p>
          <a:endParaRPr lang="en-US"/>
        </a:p>
      </dgm:t>
    </dgm:pt>
    <dgm:pt modelId="{83E9CB75-0B9A-4D9F-AE95-4CDBFAD2EB79}" type="sibTrans" cxnId="{437A9A61-EDA5-41C9-9AB9-7C315150CC88}">
      <dgm:prSet/>
      <dgm:spPr/>
      <dgm:t>
        <a:bodyPr/>
        <a:lstStyle/>
        <a:p>
          <a:endParaRPr lang="en-US"/>
        </a:p>
      </dgm:t>
    </dgm:pt>
    <dgm:pt modelId="{3848BC0D-056E-4318-94D8-4710899D386B}">
      <dgm:prSet phldrT="[Text]"/>
      <dgm:spPr/>
      <dgm:t>
        <a:bodyPr/>
        <a:lstStyle/>
        <a:p>
          <a:r>
            <a:rPr lang="en-US"/>
            <a:t>Executive</a:t>
          </a:r>
        </a:p>
      </dgm:t>
    </dgm:pt>
    <dgm:pt modelId="{9F2EF735-67B0-4F6E-B3EC-78F5897679D0}" type="parTrans" cxnId="{3661A28B-F34F-4D9B-8042-42795A014767}">
      <dgm:prSet/>
      <dgm:spPr/>
      <dgm:t>
        <a:bodyPr/>
        <a:lstStyle/>
        <a:p>
          <a:endParaRPr lang="en-US"/>
        </a:p>
      </dgm:t>
    </dgm:pt>
    <dgm:pt modelId="{0FFD2A55-9A3B-4744-A45B-B0ECEFFA62F8}" type="sibTrans" cxnId="{3661A28B-F34F-4D9B-8042-42795A014767}">
      <dgm:prSet/>
      <dgm:spPr/>
      <dgm:t>
        <a:bodyPr/>
        <a:lstStyle/>
        <a:p>
          <a:endParaRPr lang="en-US"/>
        </a:p>
      </dgm:t>
    </dgm:pt>
    <dgm:pt modelId="{0DCB86FD-713B-40D8-96CC-C7238C9BD2E2}">
      <dgm:prSet phldrT="[Text]"/>
      <dgm:spPr/>
      <dgm:t>
        <a:bodyPr/>
        <a:lstStyle/>
        <a:p>
          <a:r>
            <a:rPr lang="en-US"/>
            <a:t>Oracle</a:t>
          </a:r>
        </a:p>
      </dgm:t>
    </dgm:pt>
    <dgm:pt modelId="{70675AEE-4E85-46E0-A25B-64C04892BA84}" type="parTrans" cxnId="{9450D76D-B56F-4677-87B0-DF0F90AF0605}">
      <dgm:prSet/>
      <dgm:spPr/>
      <dgm:t>
        <a:bodyPr/>
        <a:lstStyle/>
        <a:p>
          <a:endParaRPr lang="en-US"/>
        </a:p>
      </dgm:t>
    </dgm:pt>
    <dgm:pt modelId="{80525200-00FC-4F93-8605-89355DB35BE7}" type="sibTrans" cxnId="{9450D76D-B56F-4677-87B0-DF0F90AF0605}">
      <dgm:prSet/>
      <dgm:spPr/>
      <dgm:t>
        <a:bodyPr/>
        <a:lstStyle/>
        <a:p>
          <a:endParaRPr lang="en-US"/>
        </a:p>
      </dgm:t>
    </dgm:pt>
    <dgm:pt modelId="{57ACD659-4908-42AF-B170-68EE04132537}">
      <dgm:prSet phldrT="[Text]"/>
      <dgm:spPr/>
      <dgm:t>
        <a:bodyPr/>
        <a:lstStyle/>
        <a:p>
          <a:endParaRPr lang="en-US"/>
        </a:p>
      </dgm:t>
    </dgm:pt>
    <dgm:pt modelId="{FE2A4B9D-EF92-4182-B20F-311DFFFFB962}" type="parTrans" cxnId="{DBD66A9F-85A6-46DB-8469-9399E165D26C}">
      <dgm:prSet/>
      <dgm:spPr/>
      <dgm:t>
        <a:bodyPr/>
        <a:lstStyle/>
        <a:p>
          <a:endParaRPr lang="en-US"/>
        </a:p>
      </dgm:t>
    </dgm:pt>
    <dgm:pt modelId="{DA5A9607-3F1B-4EED-934C-E29406BBCFBF}" type="sibTrans" cxnId="{DBD66A9F-85A6-46DB-8469-9399E165D26C}">
      <dgm:prSet/>
      <dgm:spPr/>
      <dgm:t>
        <a:bodyPr/>
        <a:lstStyle/>
        <a:p>
          <a:endParaRPr lang="en-US"/>
        </a:p>
      </dgm:t>
    </dgm:pt>
    <dgm:pt modelId="{FEB34413-6794-4F35-A43A-4999A07D9048}">
      <dgm:prSet phldrT="[Text]"/>
      <dgm:spPr/>
      <dgm:t>
        <a:bodyPr/>
        <a:lstStyle/>
        <a:p>
          <a:r>
            <a:rPr lang="en-US"/>
            <a:t>Executive</a:t>
          </a:r>
        </a:p>
      </dgm:t>
    </dgm:pt>
    <dgm:pt modelId="{78D320AE-F5AB-42B4-B775-4D6023829053}" type="parTrans" cxnId="{D5E31503-CA22-4A6E-9584-A538A84E9992}">
      <dgm:prSet/>
      <dgm:spPr/>
      <dgm:t>
        <a:bodyPr/>
        <a:lstStyle/>
        <a:p>
          <a:endParaRPr lang="en-US"/>
        </a:p>
      </dgm:t>
    </dgm:pt>
    <dgm:pt modelId="{F7366271-6A9B-4BFD-8BA1-07AB35EB9C37}" type="sibTrans" cxnId="{D5E31503-CA22-4A6E-9584-A538A84E9992}">
      <dgm:prSet/>
      <dgm:spPr/>
      <dgm:t>
        <a:bodyPr/>
        <a:lstStyle/>
        <a:p>
          <a:endParaRPr lang="en-US"/>
        </a:p>
      </dgm:t>
    </dgm:pt>
    <dgm:pt modelId="{1B27B8B7-F594-4048-BE0B-DC9EBEC7DE9D}">
      <dgm:prSet phldrT="[Text]"/>
      <dgm:spPr/>
      <dgm:t>
        <a:bodyPr/>
        <a:lstStyle/>
        <a:p>
          <a:r>
            <a:rPr lang="en-US"/>
            <a:t>Oracle</a:t>
          </a:r>
        </a:p>
      </dgm:t>
    </dgm:pt>
    <dgm:pt modelId="{B5080C1B-11F8-4913-AB50-8B694E349D38}" type="parTrans" cxnId="{61089201-922B-49A8-8DD6-6399971ED919}">
      <dgm:prSet/>
      <dgm:spPr/>
      <dgm:t>
        <a:bodyPr/>
        <a:lstStyle/>
        <a:p>
          <a:endParaRPr lang="en-US"/>
        </a:p>
      </dgm:t>
    </dgm:pt>
    <dgm:pt modelId="{B3EAB639-C3F5-439A-B4CF-C121042AD9A7}" type="sibTrans" cxnId="{61089201-922B-49A8-8DD6-6399971ED919}">
      <dgm:prSet/>
      <dgm:spPr/>
      <dgm:t>
        <a:bodyPr/>
        <a:lstStyle/>
        <a:p>
          <a:endParaRPr lang="en-US"/>
        </a:p>
      </dgm:t>
    </dgm:pt>
    <dgm:pt modelId="{024B613D-18E9-446D-96A3-B0A3188A9E31}">
      <dgm:prSet phldrT="[Text]"/>
      <dgm:spPr/>
      <dgm:t>
        <a:bodyPr/>
        <a:lstStyle/>
        <a:p>
          <a:endParaRPr lang="en-US"/>
        </a:p>
      </dgm:t>
    </dgm:pt>
    <dgm:pt modelId="{A164BB8C-05A1-4C4D-8276-08C163C6F2F5}" type="parTrans" cxnId="{6709E045-E915-4FA0-A2A9-3D15FFA68053}">
      <dgm:prSet/>
      <dgm:spPr/>
      <dgm:t>
        <a:bodyPr/>
        <a:lstStyle/>
        <a:p>
          <a:endParaRPr lang="en-US"/>
        </a:p>
      </dgm:t>
    </dgm:pt>
    <dgm:pt modelId="{004B1AD1-1B73-40B9-B7DD-307D7D916F08}" type="sibTrans" cxnId="{6709E045-E915-4FA0-A2A9-3D15FFA68053}">
      <dgm:prSet/>
      <dgm:spPr/>
      <dgm:t>
        <a:bodyPr/>
        <a:lstStyle/>
        <a:p>
          <a:endParaRPr lang="en-US"/>
        </a:p>
      </dgm:t>
    </dgm:pt>
    <dgm:pt modelId="{4022AD69-7862-45F7-A4F2-9BE0E66645F5}">
      <dgm:prSet phldrT="[Text]"/>
      <dgm:spPr/>
      <dgm:t>
        <a:bodyPr/>
        <a:lstStyle/>
        <a:p>
          <a:r>
            <a:rPr lang="en-US"/>
            <a:t>Executive</a:t>
          </a:r>
        </a:p>
      </dgm:t>
    </dgm:pt>
    <dgm:pt modelId="{54C4ADE6-377F-4D8D-8498-7F5F2F3493D9}" type="parTrans" cxnId="{C2FD6196-6D48-4958-AD02-E9C428707BA4}">
      <dgm:prSet/>
      <dgm:spPr/>
      <dgm:t>
        <a:bodyPr/>
        <a:lstStyle/>
        <a:p>
          <a:endParaRPr lang="en-US"/>
        </a:p>
      </dgm:t>
    </dgm:pt>
    <dgm:pt modelId="{29F22B70-494A-4372-8C0B-414E579E7504}" type="sibTrans" cxnId="{C2FD6196-6D48-4958-AD02-E9C428707BA4}">
      <dgm:prSet/>
      <dgm:spPr/>
      <dgm:t>
        <a:bodyPr/>
        <a:lstStyle/>
        <a:p>
          <a:endParaRPr lang="en-US"/>
        </a:p>
      </dgm:t>
    </dgm:pt>
    <dgm:pt modelId="{EA17C4DA-2F73-4D5F-8431-3BBF0DADA716}">
      <dgm:prSet phldrT="[Text]"/>
      <dgm:spPr/>
      <dgm:t>
        <a:bodyPr/>
        <a:lstStyle/>
        <a:p>
          <a:r>
            <a:rPr lang="en-US"/>
            <a:t>Oracle</a:t>
          </a:r>
        </a:p>
      </dgm:t>
    </dgm:pt>
    <dgm:pt modelId="{FB3BD0C9-FE63-45AF-9A45-BE10BA430008}" type="parTrans" cxnId="{287E6BEF-A0E2-4B62-9D47-5DD2723FD9AB}">
      <dgm:prSet/>
      <dgm:spPr/>
      <dgm:t>
        <a:bodyPr/>
        <a:lstStyle/>
        <a:p>
          <a:endParaRPr lang="en-US"/>
        </a:p>
      </dgm:t>
    </dgm:pt>
    <dgm:pt modelId="{EDBC87C9-317B-4641-AB30-46920E0AEE75}" type="sibTrans" cxnId="{287E6BEF-A0E2-4B62-9D47-5DD2723FD9AB}">
      <dgm:prSet/>
      <dgm:spPr/>
      <dgm:t>
        <a:bodyPr/>
        <a:lstStyle/>
        <a:p>
          <a:endParaRPr lang="en-US"/>
        </a:p>
      </dgm:t>
    </dgm:pt>
    <dgm:pt modelId="{2EF0AAB9-F281-4B39-BC1F-3DE2EFE1B6A9}" type="pres">
      <dgm:prSet presAssocID="{0BDB74A7-F10A-4F7D-BBCF-73DAC69F3193}" presName="theList" presStyleCnt="0">
        <dgm:presLayoutVars>
          <dgm:dir/>
          <dgm:animLvl val="lvl"/>
          <dgm:resizeHandles val="exact"/>
        </dgm:presLayoutVars>
      </dgm:prSet>
      <dgm:spPr/>
    </dgm:pt>
    <dgm:pt modelId="{48B05043-23BF-45CE-96D2-4647B7D477AA}" type="pres">
      <dgm:prSet presAssocID="{1445DF7F-0DF2-4B1E-A631-E6BDDC285794}" presName="compNode" presStyleCnt="0"/>
      <dgm:spPr/>
    </dgm:pt>
    <dgm:pt modelId="{F0CBB7D8-EE8B-494D-91E9-D45A64C429FF}" type="pres">
      <dgm:prSet presAssocID="{1445DF7F-0DF2-4B1E-A631-E6BDDC285794}" presName="aNode" presStyleLbl="bgShp" presStyleIdx="0" presStyleCnt="5"/>
      <dgm:spPr/>
    </dgm:pt>
    <dgm:pt modelId="{D7FFB278-0590-4A71-8457-AAA85458DDB4}" type="pres">
      <dgm:prSet presAssocID="{1445DF7F-0DF2-4B1E-A631-E6BDDC285794}" presName="textNode" presStyleLbl="bgShp" presStyleIdx="0" presStyleCnt="5"/>
      <dgm:spPr/>
    </dgm:pt>
    <dgm:pt modelId="{D7C1EC5D-10F3-4D92-AC27-ECFE2781043C}" type="pres">
      <dgm:prSet presAssocID="{1445DF7F-0DF2-4B1E-A631-E6BDDC285794}" presName="compChildNode" presStyleCnt="0"/>
      <dgm:spPr/>
    </dgm:pt>
    <dgm:pt modelId="{3259DE69-1644-4123-AD72-943DCBBAF978}" type="pres">
      <dgm:prSet presAssocID="{1445DF7F-0DF2-4B1E-A631-E6BDDC285794}" presName="theInnerList" presStyleCnt="0"/>
      <dgm:spPr/>
    </dgm:pt>
    <dgm:pt modelId="{6CAD6B7C-A937-46D7-A800-E318CFBC2344}" type="pres">
      <dgm:prSet presAssocID="{B0E8129E-F577-41F4-B6A8-C2B2D02F8F0B}" presName="childNode" presStyleLbl="node1" presStyleIdx="0" presStyleCnt="10">
        <dgm:presLayoutVars>
          <dgm:bulletEnabled val="1"/>
        </dgm:presLayoutVars>
      </dgm:prSet>
      <dgm:spPr/>
    </dgm:pt>
    <dgm:pt modelId="{6EA4DE7F-87BD-431F-A953-BAD8EAA8B2F5}" type="pres">
      <dgm:prSet presAssocID="{B0E8129E-F577-41F4-B6A8-C2B2D02F8F0B}" presName="aSpace2" presStyleCnt="0"/>
      <dgm:spPr/>
    </dgm:pt>
    <dgm:pt modelId="{70F7BF97-D226-40B1-B83B-2320F88D5CE2}" type="pres">
      <dgm:prSet presAssocID="{DC094914-F500-412C-B0D8-6B8BE2A05A39}" presName="childNode" presStyleLbl="node1" presStyleIdx="1" presStyleCnt="10">
        <dgm:presLayoutVars>
          <dgm:bulletEnabled val="1"/>
        </dgm:presLayoutVars>
      </dgm:prSet>
      <dgm:spPr/>
    </dgm:pt>
    <dgm:pt modelId="{4CC7138B-8AEF-4CCE-A580-A9F0448899C3}" type="pres">
      <dgm:prSet presAssocID="{1445DF7F-0DF2-4B1E-A631-E6BDDC285794}" presName="aSpace" presStyleCnt="0"/>
      <dgm:spPr/>
    </dgm:pt>
    <dgm:pt modelId="{27B0F260-C21B-40EF-8ADE-2919611190CD}" type="pres">
      <dgm:prSet presAssocID="{9A7BCE20-5EB7-439B-91FA-B41CE54F4226}" presName="compNode" presStyleCnt="0"/>
      <dgm:spPr/>
    </dgm:pt>
    <dgm:pt modelId="{19AB7A5A-4756-4A22-983B-6583142C8A7F}" type="pres">
      <dgm:prSet presAssocID="{9A7BCE20-5EB7-439B-91FA-B41CE54F4226}" presName="aNode" presStyleLbl="bgShp" presStyleIdx="1" presStyleCnt="5"/>
      <dgm:spPr/>
    </dgm:pt>
    <dgm:pt modelId="{21FA0329-DECC-4165-8E7B-2E1B4812C942}" type="pres">
      <dgm:prSet presAssocID="{9A7BCE20-5EB7-439B-91FA-B41CE54F4226}" presName="textNode" presStyleLbl="bgShp" presStyleIdx="1" presStyleCnt="5"/>
      <dgm:spPr/>
    </dgm:pt>
    <dgm:pt modelId="{8D0E27A2-C93C-455D-85DB-6C3F8BBE89FD}" type="pres">
      <dgm:prSet presAssocID="{9A7BCE20-5EB7-439B-91FA-B41CE54F4226}" presName="compChildNode" presStyleCnt="0"/>
      <dgm:spPr/>
    </dgm:pt>
    <dgm:pt modelId="{8079DC0C-8072-425F-977C-5DCC04BA935A}" type="pres">
      <dgm:prSet presAssocID="{9A7BCE20-5EB7-439B-91FA-B41CE54F4226}" presName="theInnerList" presStyleCnt="0"/>
      <dgm:spPr/>
    </dgm:pt>
    <dgm:pt modelId="{E9EE00A4-144A-4174-9EBF-754E238ACED3}" type="pres">
      <dgm:prSet presAssocID="{8435F813-86E6-4E1D-922D-DC65029DA70D}" presName="childNode" presStyleLbl="node1" presStyleIdx="2" presStyleCnt="10">
        <dgm:presLayoutVars>
          <dgm:bulletEnabled val="1"/>
        </dgm:presLayoutVars>
      </dgm:prSet>
      <dgm:spPr/>
    </dgm:pt>
    <dgm:pt modelId="{4327F331-9D01-4F0F-8212-8AFBC2829E4F}" type="pres">
      <dgm:prSet presAssocID="{8435F813-86E6-4E1D-922D-DC65029DA70D}" presName="aSpace2" presStyleCnt="0"/>
      <dgm:spPr/>
    </dgm:pt>
    <dgm:pt modelId="{3030D03A-F16B-4F58-BE54-DDCED9C9601D}" type="pres">
      <dgm:prSet presAssocID="{4DD99D5D-650C-4A9C-9EE6-686175F39DFC}" presName="childNode" presStyleLbl="node1" presStyleIdx="3" presStyleCnt="10">
        <dgm:presLayoutVars>
          <dgm:bulletEnabled val="1"/>
        </dgm:presLayoutVars>
      </dgm:prSet>
      <dgm:spPr/>
    </dgm:pt>
    <dgm:pt modelId="{B7747611-E726-482A-87ED-62AE2EE2F230}" type="pres">
      <dgm:prSet presAssocID="{9A7BCE20-5EB7-439B-91FA-B41CE54F4226}" presName="aSpace" presStyleCnt="0"/>
      <dgm:spPr/>
    </dgm:pt>
    <dgm:pt modelId="{F7A0F1A2-B0A3-4EA1-BE60-1E464CD280A8}" type="pres">
      <dgm:prSet presAssocID="{B6AC83F1-0474-4327-9FD4-5849A6C176F3}" presName="compNode" presStyleCnt="0"/>
      <dgm:spPr/>
    </dgm:pt>
    <dgm:pt modelId="{38DDBDB2-0672-4ADE-BFD5-349311165738}" type="pres">
      <dgm:prSet presAssocID="{B6AC83F1-0474-4327-9FD4-5849A6C176F3}" presName="aNode" presStyleLbl="bgShp" presStyleIdx="2" presStyleCnt="5"/>
      <dgm:spPr/>
    </dgm:pt>
    <dgm:pt modelId="{2DEB5BED-8E34-477B-9F42-3BAA1F69412F}" type="pres">
      <dgm:prSet presAssocID="{B6AC83F1-0474-4327-9FD4-5849A6C176F3}" presName="textNode" presStyleLbl="bgShp" presStyleIdx="2" presStyleCnt="5"/>
      <dgm:spPr/>
    </dgm:pt>
    <dgm:pt modelId="{95ED63B4-6C5A-4ED8-9EFA-B46802A2153B}" type="pres">
      <dgm:prSet presAssocID="{B6AC83F1-0474-4327-9FD4-5849A6C176F3}" presName="compChildNode" presStyleCnt="0"/>
      <dgm:spPr/>
    </dgm:pt>
    <dgm:pt modelId="{55EB34CC-E2E9-488D-BA76-14CFE8822323}" type="pres">
      <dgm:prSet presAssocID="{B6AC83F1-0474-4327-9FD4-5849A6C176F3}" presName="theInnerList" presStyleCnt="0"/>
      <dgm:spPr/>
    </dgm:pt>
    <dgm:pt modelId="{F3F0E32C-1ECA-4934-A552-FF44F8BBB268}" type="pres">
      <dgm:prSet presAssocID="{3848BC0D-056E-4318-94D8-4710899D386B}" presName="childNode" presStyleLbl="node1" presStyleIdx="4" presStyleCnt="10">
        <dgm:presLayoutVars>
          <dgm:bulletEnabled val="1"/>
        </dgm:presLayoutVars>
      </dgm:prSet>
      <dgm:spPr/>
    </dgm:pt>
    <dgm:pt modelId="{AD557A8E-7A29-4889-A70F-2042A2D73A21}" type="pres">
      <dgm:prSet presAssocID="{3848BC0D-056E-4318-94D8-4710899D386B}" presName="aSpace2" presStyleCnt="0"/>
      <dgm:spPr/>
    </dgm:pt>
    <dgm:pt modelId="{F48E30C4-92FF-4EDF-8311-47EC2A447344}" type="pres">
      <dgm:prSet presAssocID="{0DCB86FD-713B-40D8-96CC-C7238C9BD2E2}" presName="childNode" presStyleLbl="node1" presStyleIdx="5" presStyleCnt="10">
        <dgm:presLayoutVars>
          <dgm:bulletEnabled val="1"/>
        </dgm:presLayoutVars>
      </dgm:prSet>
      <dgm:spPr/>
    </dgm:pt>
    <dgm:pt modelId="{BABA42C9-68FA-4052-B8E4-519EC3539F6E}" type="pres">
      <dgm:prSet presAssocID="{B6AC83F1-0474-4327-9FD4-5849A6C176F3}" presName="aSpace" presStyleCnt="0"/>
      <dgm:spPr/>
    </dgm:pt>
    <dgm:pt modelId="{49E36B0D-5D3D-4E30-A91F-63633455CCBB}" type="pres">
      <dgm:prSet presAssocID="{57ACD659-4908-42AF-B170-68EE04132537}" presName="compNode" presStyleCnt="0"/>
      <dgm:spPr/>
    </dgm:pt>
    <dgm:pt modelId="{DD90193E-D928-46A9-91FC-494DB8C4DA94}" type="pres">
      <dgm:prSet presAssocID="{57ACD659-4908-42AF-B170-68EE04132537}" presName="aNode" presStyleLbl="bgShp" presStyleIdx="3" presStyleCnt="5"/>
      <dgm:spPr/>
    </dgm:pt>
    <dgm:pt modelId="{A7B5F0C9-F4C9-4837-9461-CA6334B3305D}" type="pres">
      <dgm:prSet presAssocID="{57ACD659-4908-42AF-B170-68EE04132537}" presName="textNode" presStyleLbl="bgShp" presStyleIdx="3" presStyleCnt="5"/>
      <dgm:spPr/>
    </dgm:pt>
    <dgm:pt modelId="{FE675B35-793F-4F44-B740-1DC35301F76F}" type="pres">
      <dgm:prSet presAssocID="{57ACD659-4908-42AF-B170-68EE04132537}" presName="compChildNode" presStyleCnt="0"/>
      <dgm:spPr/>
    </dgm:pt>
    <dgm:pt modelId="{27BC454A-91E6-4BA7-9902-45F553E2A73C}" type="pres">
      <dgm:prSet presAssocID="{57ACD659-4908-42AF-B170-68EE04132537}" presName="theInnerList" presStyleCnt="0"/>
      <dgm:spPr/>
    </dgm:pt>
    <dgm:pt modelId="{743AF215-5914-4B7B-9C9A-2C6FE637F3A6}" type="pres">
      <dgm:prSet presAssocID="{FEB34413-6794-4F35-A43A-4999A07D9048}" presName="childNode" presStyleLbl="node1" presStyleIdx="6" presStyleCnt="10">
        <dgm:presLayoutVars>
          <dgm:bulletEnabled val="1"/>
        </dgm:presLayoutVars>
      </dgm:prSet>
      <dgm:spPr/>
    </dgm:pt>
    <dgm:pt modelId="{BAC3CF42-114B-4AED-B122-EC1C184FA386}" type="pres">
      <dgm:prSet presAssocID="{FEB34413-6794-4F35-A43A-4999A07D9048}" presName="aSpace2" presStyleCnt="0"/>
      <dgm:spPr/>
    </dgm:pt>
    <dgm:pt modelId="{E1603EA0-F214-4B95-B633-F46BDF4C2ECA}" type="pres">
      <dgm:prSet presAssocID="{1B27B8B7-F594-4048-BE0B-DC9EBEC7DE9D}" presName="childNode" presStyleLbl="node1" presStyleIdx="7" presStyleCnt="10">
        <dgm:presLayoutVars>
          <dgm:bulletEnabled val="1"/>
        </dgm:presLayoutVars>
      </dgm:prSet>
      <dgm:spPr/>
    </dgm:pt>
    <dgm:pt modelId="{63C632CC-FAA6-407F-85CA-A501527EC4BC}" type="pres">
      <dgm:prSet presAssocID="{57ACD659-4908-42AF-B170-68EE04132537}" presName="aSpace" presStyleCnt="0"/>
      <dgm:spPr/>
    </dgm:pt>
    <dgm:pt modelId="{1D9364AA-9D5E-46B4-B34B-107E1E16A3D7}" type="pres">
      <dgm:prSet presAssocID="{024B613D-18E9-446D-96A3-B0A3188A9E31}" presName="compNode" presStyleCnt="0"/>
      <dgm:spPr/>
    </dgm:pt>
    <dgm:pt modelId="{70AE8501-F234-4EC5-8BF2-6D4BA2A3E4B6}" type="pres">
      <dgm:prSet presAssocID="{024B613D-18E9-446D-96A3-B0A3188A9E31}" presName="aNode" presStyleLbl="bgShp" presStyleIdx="4" presStyleCnt="5"/>
      <dgm:spPr/>
    </dgm:pt>
    <dgm:pt modelId="{968D3CDC-FC41-45EC-A446-777FC7138DBD}" type="pres">
      <dgm:prSet presAssocID="{024B613D-18E9-446D-96A3-B0A3188A9E31}" presName="textNode" presStyleLbl="bgShp" presStyleIdx="4" presStyleCnt="5"/>
      <dgm:spPr/>
    </dgm:pt>
    <dgm:pt modelId="{5BC603D1-4DDB-4B14-9E3D-BDE266EB86BE}" type="pres">
      <dgm:prSet presAssocID="{024B613D-18E9-446D-96A3-B0A3188A9E31}" presName="compChildNode" presStyleCnt="0"/>
      <dgm:spPr/>
    </dgm:pt>
    <dgm:pt modelId="{AAC0C8BB-60F2-42D9-B83F-2B3803FEE739}" type="pres">
      <dgm:prSet presAssocID="{024B613D-18E9-446D-96A3-B0A3188A9E31}" presName="theInnerList" presStyleCnt="0"/>
      <dgm:spPr/>
    </dgm:pt>
    <dgm:pt modelId="{D1B2226E-5D25-416A-BB73-E4EDE2861133}" type="pres">
      <dgm:prSet presAssocID="{4022AD69-7862-45F7-A4F2-9BE0E66645F5}" presName="childNode" presStyleLbl="node1" presStyleIdx="8" presStyleCnt="10">
        <dgm:presLayoutVars>
          <dgm:bulletEnabled val="1"/>
        </dgm:presLayoutVars>
      </dgm:prSet>
      <dgm:spPr/>
    </dgm:pt>
    <dgm:pt modelId="{3EF292A0-2C76-4D0F-87A6-DA30E6980514}" type="pres">
      <dgm:prSet presAssocID="{4022AD69-7862-45F7-A4F2-9BE0E66645F5}" presName="aSpace2" presStyleCnt="0"/>
      <dgm:spPr/>
    </dgm:pt>
    <dgm:pt modelId="{5E7CFA9D-A5EF-428D-80C0-93FE95FFD3CF}" type="pres">
      <dgm:prSet presAssocID="{EA17C4DA-2F73-4D5F-8431-3BBF0DADA716}" presName="childNode" presStyleLbl="node1" presStyleIdx="9" presStyleCnt="10">
        <dgm:presLayoutVars>
          <dgm:bulletEnabled val="1"/>
        </dgm:presLayoutVars>
      </dgm:prSet>
      <dgm:spPr/>
    </dgm:pt>
  </dgm:ptLst>
  <dgm:cxnLst>
    <dgm:cxn modelId="{61089201-922B-49A8-8DD6-6399971ED919}" srcId="{57ACD659-4908-42AF-B170-68EE04132537}" destId="{1B27B8B7-F594-4048-BE0B-DC9EBEC7DE9D}" srcOrd="1" destOrd="0" parTransId="{B5080C1B-11F8-4913-AB50-8B694E349D38}" sibTransId="{B3EAB639-C3F5-439A-B4CF-C121042AD9A7}"/>
    <dgm:cxn modelId="{D5E31503-CA22-4A6E-9584-A538A84E9992}" srcId="{57ACD659-4908-42AF-B170-68EE04132537}" destId="{FEB34413-6794-4F35-A43A-4999A07D9048}" srcOrd="0" destOrd="0" parTransId="{78D320AE-F5AB-42B4-B775-4D6023829053}" sibTransId="{F7366271-6A9B-4BFD-8BA1-07AB35EB9C37}"/>
    <dgm:cxn modelId="{2C856F17-487D-47DD-B318-3C1A0C518644}" type="presOf" srcId="{FEB34413-6794-4F35-A43A-4999A07D9048}" destId="{743AF215-5914-4B7B-9C9A-2C6FE637F3A6}" srcOrd="0" destOrd="0" presId="urn:microsoft.com/office/officeart/2005/8/layout/lProcess2"/>
    <dgm:cxn modelId="{7271D318-90A4-4E01-948B-9C066E571391}" type="presOf" srcId="{DC094914-F500-412C-B0D8-6B8BE2A05A39}" destId="{70F7BF97-D226-40B1-B83B-2320F88D5CE2}" srcOrd="0" destOrd="0" presId="urn:microsoft.com/office/officeart/2005/8/layout/lProcess2"/>
    <dgm:cxn modelId="{55A95619-3C56-4B1E-BC41-0D5F3EC48AD0}" type="presOf" srcId="{024B613D-18E9-446D-96A3-B0A3188A9E31}" destId="{968D3CDC-FC41-45EC-A446-777FC7138DBD}" srcOrd="1" destOrd="0" presId="urn:microsoft.com/office/officeart/2005/8/layout/lProcess2"/>
    <dgm:cxn modelId="{C7E4BC1B-94D5-4917-87CC-E7983BDEA38F}" type="presOf" srcId="{9A7BCE20-5EB7-439B-91FA-B41CE54F4226}" destId="{21FA0329-DECC-4165-8E7B-2E1B4812C942}" srcOrd="1" destOrd="0" presId="urn:microsoft.com/office/officeart/2005/8/layout/lProcess2"/>
    <dgm:cxn modelId="{F6FD0C20-64D7-4108-874C-1A73F09ACB7A}" srcId="{0BDB74A7-F10A-4F7D-BBCF-73DAC69F3193}" destId="{9A7BCE20-5EB7-439B-91FA-B41CE54F4226}" srcOrd="1" destOrd="0" parTransId="{DD56A393-3F8E-4787-8E73-DBA6B44A052C}" sibTransId="{58278D42-E78F-40ED-B685-87244F427A34}"/>
    <dgm:cxn modelId="{797DFB21-6ACF-474A-A4CA-A95C816852D6}" type="presOf" srcId="{8435F813-86E6-4E1D-922D-DC65029DA70D}" destId="{E9EE00A4-144A-4174-9EBF-754E238ACED3}" srcOrd="0" destOrd="0" presId="urn:microsoft.com/office/officeart/2005/8/layout/lProcess2"/>
    <dgm:cxn modelId="{5147792E-DB5E-4492-BDB7-F5C7F63CEC54}" type="presOf" srcId="{3848BC0D-056E-4318-94D8-4710899D386B}" destId="{F3F0E32C-1ECA-4934-A552-FF44F8BBB268}" srcOrd="0" destOrd="0" presId="urn:microsoft.com/office/officeart/2005/8/layout/lProcess2"/>
    <dgm:cxn modelId="{1355F431-BF39-4616-8ECE-5A91666382F6}" type="presOf" srcId="{57ACD659-4908-42AF-B170-68EE04132537}" destId="{A7B5F0C9-F4C9-4837-9461-CA6334B3305D}" srcOrd="1" destOrd="0" presId="urn:microsoft.com/office/officeart/2005/8/layout/lProcess2"/>
    <dgm:cxn modelId="{437A9A61-EDA5-41C9-9AB9-7C315150CC88}" srcId="{0BDB74A7-F10A-4F7D-BBCF-73DAC69F3193}" destId="{B6AC83F1-0474-4327-9FD4-5849A6C176F3}" srcOrd="2" destOrd="0" parTransId="{7F96F774-6C57-4CAF-9BCE-057DC354944A}" sibTransId="{83E9CB75-0B9A-4D9F-AE95-4CDBFAD2EB79}"/>
    <dgm:cxn modelId="{6709E045-E915-4FA0-A2A9-3D15FFA68053}" srcId="{0BDB74A7-F10A-4F7D-BBCF-73DAC69F3193}" destId="{024B613D-18E9-446D-96A3-B0A3188A9E31}" srcOrd="4" destOrd="0" parTransId="{A164BB8C-05A1-4C4D-8276-08C163C6F2F5}" sibTransId="{004B1AD1-1B73-40B9-B7DD-307D7D916F08}"/>
    <dgm:cxn modelId="{5DA8B566-CA80-4201-A00F-46043FF8694B}" type="presOf" srcId="{1445DF7F-0DF2-4B1E-A631-E6BDDC285794}" destId="{F0CBB7D8-EE8B-494D-91E9-D45A64C429FF}" srcOrd="0" destOrd="0" presId="urn:microsoft.com/office/officeart/2005/8/layout/lProcess2"/>
    <dgm:cxn modelId="{1B178567-E5BB-4666-B820-73CC4ABEA5A9}" type="presOf" srcId="{4DD99D5D-650C-4A9C-9EE6-686175F39DFC}" destId="{3030D03A-F16B-4F58-BE54-DDCED9C9601D}" srcOrd="0" destOrd="0" presId="urn:microsoft.com/office/officeart/2005/8/layout/lProcess2"/>
    <dgm:cxn modelId="{9450D76D-B56F-4677-87B0-DF0F90AF0605}" srcId="{B6AC83F1-0474-4327-9FD4-5849A6C176F3}" destId="{0DCB86FD-713B-40D8-96CC-C7238C9BD2E2}" srcOrd="1" destOrd="0" parTransId="{70675AEE-4E85-46E0-A25B-64C04892BA84}" sibTransId="{80525200-00FC-4F93-8605-89355DB35BE7}"/>
    <dgm:cxn modelId="{46802E70-30C4-4BCA-A1C1-3DDED14CADDA}" srcId="{0BDB74A7-F10A-4F7D-BBCF-73DAC69F3193}" destId="{1445DF7F-0DF2-4B1E-A631-E6BDDC285794}" srcOrd="0" destOrd="0" parTransId="{F5AB9E9C-5422-423D-A5E2-49C6E656B294}" sibTransId="{12CF0725-55B3-4890-85EB-300E21BEEF2A}"/>
    <dgm:cxn modelId="{FF51A75A-FFAD-4312-AB02-ECC56A716896}" type="presOf" srcId="{1B27B8B7-F594-4048-BE0B-DC9EBEC7DE9D}" destId="{E1603EA0-F214-4B95-B633-F46BDF4C2ECA}" srcOrd="0" destOrd="0" presId="urn:microsoft.com/office/officeart/2005/8/layout/lProcess2"/>
    <dgm:cxn modelId="{872F5E7B-ED29-46BB-A3F2-486F937A473E}" type="presOf" srcId="{B6AC83F1-0474-4327-9FD4-5849A6C176F3}" destId="{2DEB5BED-8E34-477B-9F42-3BAA1F69412F}" srcOrd="1" destOrd="0" presId="urn:microsoft.com/office/officeart/2005/8/layout/lProcess2"/>
    <dgm:cxn modelId="{71445881-A17B-400B-A05B-D82F373888F8}" type="presOf" srcId="{9A7BCE20-5EB7-439B-91FA-B41CE54F4226}" destId="{19AB7A5A-4756-4A22-983B-6583142C8A7F}" srcOrd="0" destOrd="0" presId="urn:microsoft.com/office/officeart/2005/8/layout/lProcess2"/>
    <dgm:cxn modelId="{3661A28B-F34F-4D9B-8042-42795A014767}" srcId="{B6AC83F1-0474-4327-9FD4-5849A6C176F3}" destId="{3848BC0D-056E-4318-94D8-4710899D386B}" srcOrd="0" destOrd="0" parTransId="{9F2EF735-67B0-4F6E-B3EC-78F5897679D0}" sibTransId="{0FFD2A55-9A3B-4744-A45B-B0ECEFFA62F8}"/>
    <dgm:cxn modelId="{C2FD6196-6D48-4958-AD02-E9C428707BA4}" srcId="{024B613D-18E9-446D-96A3-B0A3188A9E31}" destId="{4022AD69-7862-45F7-A4F2-9BE0E66645F5}" srcOrd="0" destOrd="0" parTransId="{54C4ADE6-377F-4D8D-8498-7F5F2F3493D9}" sibTransId="{29F22B70-494A-4372-8C0B-414E579E7504}"/>
    <dgm:cxn modelId="{4396FC99-65FB-478F-9F75-F9C710A90BB6}" type="presOf" srcId="{0DCB86FD-713B-40D8-96CC-C7238C9BD2E2}" destId="{F48E30C4-92FF-4EDF-8311-47EC2A447344}" srcOrd="0" destOrd="0" presId="urn:microsoft.com/office/officeart/2005/8/layout/lProcess2"/>
    <dgm:cxn modelId="{DBD66A9F-85A6-46DB-8469-9399E165D26C}" srcId="{0BDB74A7-F10A-4F7D-BBCF-73DAC69F3193}" destId="{57ACD659-4908-42AF-B170-68EE04132537}" srcOrd="3" destOrd="0" parTransId="{FE2A4B9D-EF92-4182-B20F-311DFFFFB962}" sibTransId="{DA5A9607-3F1B-4EED-934C-E29406BBCFBF}"/>
    <dgm:cxn modelId="{CE2F94AA-3731-4FC7-A414-CCA993AFD6C9}" srcId="{1445DF7F-0DF2-4B1E-A631-E6BDDC285794}" destId="{B0E8129E-F577-41F4-B6A8-C2B2D02F8F0B}" srcOrd="0" destOrd="0" parTransId="{135BF961-8B08-4E44-9483-8EDFD49BFF5B}" sibTransId="{2772D8E0-836E-4259-8570-773E7A4955B2}"/>
    <dgm:cxn modelId="{B8CCB2B2-3340-42B3-9CD5-25844FCD878E}" type="presOf" srcId="{B6AC83F1-0474-4327-9FD4-5849A6C176F3}" destId="{38DDBDB2-0672-4ADE-BFD5-349311165738}" srcOrd="0" destOrd="0" presId="urn:microsoft.com/office/officeart/2005/8/layout/lProcess2"/>
    <dgm:cxn modelId="{BED5D6B6-9892-47C8-94CA-80E42911F1A1}" type="presOf" srcId="{EA17C4DA-2F73-4D5F-8431-3BBF0DADA716}" destId="{5E7CFA9D-A5EF-428D-80C0-93FE95FFD3CF}" srcOrd="0" destOrd="0" presId="urn:microsoft.com/office/officeart/2005/8/layout/lProcess2"/>
    <dgm:cxn modelId="{4E98B0BA-A3E8-4B87-9AA7-09FC8D9C1C15}" type="presOf" srcId="{57ACD659-4908-42AF-B170-68EE04132537}" destId="{DD90193E-D928-46A9-91FC-494DB8C4DA94}" srcOrd="0" destOrd="0" presId="urn:microsoft.com/office/officeart/2005/8/layout/lProcess2"/>
    <dgm:cxn modelId="{9F7450BB-4FCC-42F1-B1A0-24F009EF5A93}" type="presOf" srcId="{0BDB74A7-F10A-4F7D-BBCF-73DAC69F3193}" destId="{2EF0AAB9-F281-4B39-BC1F-3DE2EFE1B6A9}" srcOrd="0" destOrd="0" presId="urn:microsoft.com/office/officeart/2005/8/layout/lProcess2"/>
    <dgm:cxn modelId="{46620DBF-28FC-484D-BBD6-080ACC5746E0}" type="presOf" srcId="{1445DF7F-0DF2-4B1E-A631-E6BDDC285794}" destId="{D7FFB278-0590-4A71-8457-AAA85458DDB4}" srcOrd="1" destOrd="0" presId="urn:microsoft.com/office/officeart/2005/8/layout/lProcess2"/>
    <dgm:cxn modelId="{DCAB91C5-265A-4D9A-987C-AFCE50E35064}" srcId="{9A7BCE20-5EB7-439B-91FA-B41CE54F4226}" destId="{8435F813-86E6-4E1D-922D-DC65029DA70D}" srcOrd="0" destOrd="0" parTransId="{98C16089-0B22-4495-8C89-8653C2874916}" sibTransId="{7CDDFE20-37E6-43A8-A297-CE8E4DCD90D7}"/>
    <dgm:cxn modelId="{D73159CE-B945-4095-9125-7EF342397CE5}" type="presOf" srcId="{024B613D-18E9-446D-96A3-B0A3188A9E31}" destId="{70AE8501-F234-4EC5-8BF2-6D4BA2A3E4B6}" srcOrd="0" destOrd="0" presId="urn:microsoft.com/office/officeart/2005/8/layout/lProcess2"/>
    <dgm:cxn modelId="{D87510DF-6A46-45F3-871B-25B3D0A345D7}" srcId="{9A7BCE20-5EB7-439B-91FA-B41CE54F4226}" destId="{4DD99D5D-650C-4A9C-9EE6-686175F39DFC}" srcOrd="1" destOrd="0" parTransId="{02DAA64A-F2B7-4CB7-89FF-ABFA70B954A8}" sibTransId="{1ECB9793-42D5-43F0-B942-78EFACB1BE30}"/>
    <dgm:cxn modelId="{210524E9-D8B2-4FAA-9C79-28C32A83D2F9}" type="presOf" srcId="{B0E8129E-F577-41F4-B6A8-C2B2D02F8F0B}" destId="{6CAD6B7C-A937-46D7-A800-E318CFBC2344}" srcOrd="0" destOrd="0" presId="urn:microsoft.com/office/officeart/2005/8/layout/lProcess2"/>
    <dgm:cxn modelId="{287E6BEF-A0E2-4B62-9D47-5DD2723FD9AB}" srcId="{024B613D-18E9-446D-96A3-B0A3188A9E31}" destId="{EA17C4DA-2F73-4D5F-8431-3BBF0DADA716}" srcOrd="1" destOrd="0" parTransId="{FB3BD0C9-FE63-45AF-9A45-BE10BA430008}" sibTransId="{EDBC87C9-317B-4641-AB30-46920E0AEE75}"/>
    <dgm:cxn modelId="{7E7CF2F6-4343-40EE-AF92-1B49344D29F9}" type="presOf" srcId="{4022AD69-7862-45F7-A4F2-9BE0E66645F5}" destId="{D1B2226E-5D25-416A-BB73-E4EDE2861133}" srcOrd="0" destOrd="0" presId="urn:microsoft.com/office/officeart/2005/8/layout/lProcess2"/>
    <dgm:cxn modelId="{9F2B54FF-7F9F-436E-837B-8B327DFC5547}" srcId="{1445DF7F-0DF2-4B1E-A631-E6BDDC285794}" destId="{DC094914-F500-412C-B0D8-6B8BE2A05A39}" srcOrd="1" destOrd="0" parTransId="{968CF105-077F-420C-9DB5-5E077E7F5133}" sibTransId="{4933CCBD-5CCB-4A03-B776-728E9EF1E5E2}"/>
    <dgm:cxn modelId="{ED1A6A4E-871C-4075-B415-05BE54030E84}" type="presParOf" srcId="{2EF0AAB9-F281-4B39-BC1F-3DE2EFE1B6A9}" destId="{48B05043-23BF-45CE-96D2-4647B7D477AA}" srcOrd="0" destOrd="0" presId="urn:microsoft.com/office/officeart/2005/8/layout/lProcess2"/>
    <dgm:cxn modelId="{AEFAE5B4-6A51-4B7B-9564-1F6B67A674A4}" type="presParOf" srcId="{48B05043-23BF-45CE-96D2-4647B7D477AA}" destId="{F0CBB7D8-EE8B-494D-91E9-D45A64C429FF}" srcOrd="0" destOrd="0" presId="urn:microsoft.com/office/officeart/2005/8/layout/lProcess2"/>
    <dgm:cxn modelId="{59269970-CD4A-4F67-A8A3-3A5EEB0BFC76}" type="presParOf" srcId="{48B05043-23BF-45CE-96D2-4647B7D477AA}" destId="{D7FFB278-0590-4A71-8457-AAA85458DDB4}" srcOrd="1" destOrd="0" presId="urn:microsoft.com/office/officeart/2005/8/layout/lProcess2"/>
    <dgm:cxn modelId="{C99549DB-40F7-4290-A06F-548F1F7AFE6C}" type="presParOf" srcId="{48B05043-23BF-45CE-96D2-4647B7D477AA}" destId="{D7C1EC5D-10F3-4D92-AC27-ECFE2781043C}" srcOrd="2" destOrd="0" presId="urn:microsoft.com/office/officeart/2005/8/layout/lProcess2"/>
    <dgm:cxn modelId="{7E77BC9F-F53B-4CE0-8D68-97774C78CB7A}" type="presParOf" srcId="{D7C1EC5D-10F3-4D92-AC27-ECFE2781043C}" destId="{3259DE69-1644-4123-AD72-943DCBBAF978}" srcOrd="0" destOrd="0" presId="urn:microsoft.com/office/officeart/2005/8/layout/lProcess2"/>
    <dgm:cxn modelId="{D6464B8F-0554-4DFC-8D82-43655CA46B7F}" type="presParOf" srcId="{3259DE69-1644-4123-AD72-943DCBBAF978}" destId="{6CAD6B7C-A937-46D7-A800-E318CFBC2344}" srcOrd="0" destOrd="0" presId="urn:microsoft.com/office/officeart/2005/8/layout/lProcess2"/>
    <dgm:cxn modelId="{C0200A23-47C0-45B7-AE08-6C7392001990}" type="presParOf" srcId="{3259DE69-1644-4123-AD72-943DCBBAF978}" destId="{6EA4DE7F-87BD-431F-A953-BAD8EAA8B2F5}" srcOrd="1" destOrd="0" presId="urn:microsoft.com/office/officeart/2005/8/layout/lProcess2"/>
    <dgm:cxn modelId="{48145753-565F-4B03-9DF9-B9A6AEC1811F}" type="presParOf" srcId="{3259DE69-1644-4123-AD72-943DCBBAF978}" destId="{70F7BF97-D226-40B1-B83B-2320F88D5CE2}" srcOrd="2" destOrd="0" presId="urn:microsoft.com/office/officeart/2005/8/layout/lProcess2"/>
    <dgm:cxn modelId="{41A51B8F-8F58-4B4F-BFD4-B89F60B7D658}" type="presParOf" srcId="{2EF0AAB9-F281-4B39-BC1F-3DE2EFE1B6A9}" destId="{4CC7138B-8AEF-4CCE-A580-A9F0448899C3}" srcOrd="1" destOrd="0" presId="urn:microsoft.com/office/officeart/2005/8/layout/lProcess2"/>
    <dgm:cxn modelId="{9480F33C-86E3-4A22-8C42-350D9E88B49E}" type="presParOf" srcId="{2EF0AAB9-F281-4B39-BC1F-3DE2EFE1B6A9}" destId="{27B0F260-C21B-40EF-8ADE-2919611190CD}" srcOrd="2" destOrd="0" presId="urn:microsoft.com/office/officeart/2005/8/layout/lProcess2"/>
    <dgm:cxn modelId="{6C0A1CAD-8061-4C1F-9E1A-08C19FCF3BB0}" type="presParOf" srcId="{27B0F260-C21B-40EF-8ADE-2919611190CD}" destId="{19AB7A5A-4756-4A22-983B-6583142C8A7F}" srcOrd="0" destOrd="0" presId="urn:microsoft.com/office/officeart/2005/8/layout/lProcess2"/>
    <dgm:cxn modelId="{3064C68C-A00A-4121-857D-EBB7902ECDA0}" type="presParOf" srcId="{27B0F260-C21B-40EF-8ADE-2919611190CD}" destId="{21FA0329-DECC-4165-8E7B-2E1B4812C942}" srcOrd="1" destOrd="0" presId="urn:microsoft.com/office/officeart/2005/8/layout/lProcess2"/>
    <dgm:cxn modelId="{7F8A16EE-AB90-4066-AAFF-17E7C3CC10A9}" type="presParOf" srcId="{27B0F260-C21B-40EF-8ADE-2919611190CD}" destId="{8D0E27A2-C93C-455D-85DB-6C3F8BBE89FD}" srcOrd="2" destOrd="0" presId="urn:microsoft.com/office/officeart/2005/8/layout/lProcess2"/>
    <dgm:cxn modelId="{3E76216F-8AE6-4885-A703-CF3FF01B5B95}" type="presParOf" srcId="{8D0E27A2-C93C-455D-85DB-6C3F8BBE89FD}" destId="{8079DC0C-8072-425F-977C-5DCC04BA935A}" srcOrd="0" destOrd="0" presId="urn:microsoft.com/office/officeart/2005/8/layout/lProcess2"/>
    <dgm:cxn modelId="{19A1F03F-69A7-4CAC-848D-DBEABFB3A6D5}" type="presParOf" srcId="{8079DC0C-8072-425F-977C-5DCC04BA935A}" destId="{E9EE00A4-144A-4174-9EBF-754E238ACED3}" srcOrd="0" destOrd="0" presId="urn:microsoft.com/office/officeart/2005/8/layout/lProcess2"/>
    <dgm:cxn modelId="{040170D4-A10C-436C-9793-6A7CA3E979C4}" type="presParOf" srcId="{8079DC0C-8072-425F-977C-5DCC04BA935A}" destId="{4327F331-9D01-4F0F-8212-8AFBC2829E4F}" srcOrd="1" destOrd="0" presId="urn:microsoft.com/office/officeart/2005/8/layout/lProcess2"/>
    <dgm:cxn modelId="{E275D9A5-99C1-4878-9386-3A3A4AAC0233}" type="presParOf" srcId="{8079DC0C-8072-425F-977C-5DCC04BA935A}" destId="{3030D03A-F16B-4F58-BE54-DDCED9C9601D}" srcOrd="2" destOrd="0" presId="urn:microsoft.com/office/officeart/2005/8/layout/lProcess2"/>
    <dgm:cxn modelId="{0159A287-1CA7-4D0B-A362-D0381A2F8271}" type="presParOf" srcId="{2EF0AAB9-F281-4B39-BC1F-3DE2EFE1B6A9}" destId="{B7747611-E726-482A-87ED-62AE2EE2F230}" srcOrd="3" destOrd="0" presId="urn:microsoft.com/office/officeart/2005/8/layout/lProcess2"/>
    <dgm:cxn modelId="{81639B3D-5B0E-4D40-9AD6-30B648BDAB95}" type="presParOf" srcId="{2EF0AAB9-F281-4B39-BC1F-3DE2EFE1B6A9}" destId="{F7A0F1A2-B0A3-4EA1-BE60-1E464CD280A8}" srcOrd="4" destOrd="0" presId="urn:microsoft.com/office/officeart/2005/8/layout/lProcess2"/>
    <dgm:cxn modelId="{9014C72C-2281-403F-8793-69FBCF7E35B4}" type="presParOf" srcId="{F7A0F1A2-B0A3-4EA1-BE60-1E464CD280A8}" destId="{38DDBDB2-0672-4ADE-BFD5-349311165738}" srcOrd="0" destOrd="0" presId="urn:microsoft.com/office/officeart/2005/8/layout/lProcess2"/>
    <dgm:cxn modelId="{08CDAAB4-5FC1-480E-8435-64873AAA5714}" type="presParOf" srcId="{F7A0F1A2-B0A3-4EA1-BE60-1E464CD280A8}" destId="{2DEB5BED-8E34-477B-9F42-3BAA1F69412F}" srcOrd="1" destOrd="0" presId="urn:microsoft.com/office/officeart/2005/8/layout/lProcess2"/>
    <dgm:cxn modelId="{C2994E31-3FBC-4C4E-B6F7-B733575F32CD}" type="presParOf" srcId="{F7A0F1A2-B0A3-4EA1-BE60-1E464CD280A8}" destId="{95ED63B4-6C5A-4ED8-9EFA-B46802A2153B}" srcOrd="2" destOrd="0" presId="urn:microsoft.com/office/officeart/2005/8/layout/lProcess2"/>
    <dgm:cxn modelId="{CD28CEFE-8A84-4A06-954B-D219FDF68FAB}" type="presParOf" srcId="{95ED63B4-6C5A-4ED8-9EFA-B46802A2153B}" destId="{55EB34CC-E2E9-488D-BA76-14CFE8822323}" srcOrd="0" destOrd="0" presId="urn:microsoft.com/office/officeart/2005/8/layout/lProcess2"/>
    <dgm:cxn modelId="{6A79F802-CBB5-4705-947C-1E3268296BDB}" type="presParOf" srcId="{55EB34CC-E2E9-488D-BA76-14CFE8822323}" destId="{F3F0E32C-1ECA-4934-A552-FF44F8BBB268}" srcOrd="0" destOrd="0" presId="urn:microsoft.com/office/officeart/2005/8/layout/lProcess2"/>
    <dgm:cxn modelId="{F8D8D4AF-7630-40A8-A8B7-C3C896BACEDE}" type="presParOf" srcId="{55EB34CC-E2E9-488D-BA76-14CFE8822323}" destId="{AD557A8E-7A29-4889-A70F-2042A2D73A21}" srcOrd="1" destOrd="0" presId="urn:microsoft.com/office/officeart/2005/8/layout/lProcess2"/>
    <dgm:cxn modelId="{6165D640-58F6-40B5-BF4E-7541E678943C}" type="presParOf" srcId="{55EB34CC-E2E9-488D-BA76-14CFE8822323}" destId="{F48E30C4-92FF-4EDF-8311-47EC2A447344}" srcOrd="2" destOrd="0" presId="urn:microsoft.com/office/officeart/2005/8/layout/lProcess2"/>
    <dgm:cxn modelId="{2769C5BC-BC09-4595-9B76-7955D2FD7CDF}" type="presParOf" srcId="{2EF0AAB9-F281-4B39-BC1F-3DE2EFE1B6A9}" destId="{BABA42C9-68FA-4052-B8E4-519EC3539F6E}" srcOrd="5" destOrd="0" presId="urn:microsoft.com/office/officeart/2005/8/layout/lProcess2"/>
    <dgm:cxn modelId="{27E7D5DC-1EFC-47DD-B0AE-DC5DE0B82B9B}" type="presParOf" srcId="{2EF0AAB9-F281-4B39-BC1F-3DE2EFE1B6A9}" destId="{49E36B0D-5D3D-4E30-A91F-63633455CCBB}" srcOrd="6" destOrd="0" presId="urn:microsoft.com/office/officeart/2005/8/layout/lProcess2"/>
    <dgm:cxn modelId="{CE539BD8-9D2B-495A-89C4-98BA87AEA3E0}" type="presParOf" srcId="{49E36B0D-5D3D-4E30-A91F-63633455CCBB}" destId="{DD90193E-D928-46A9-91FC-494DB8C4DA94}" srcOrd="0" destOrd="0" presId="urn:microsoft.com/office/officeart/2005/8/layout/lProcess2"/>
    <dgm:cxn modelId="{FD924773-E3E7-4911-ADD9-BCE64D1F12A2}" type="presParOf" srcId="{49E36B0D-5D3D-4E30-A91F-63633455CCBB}" destId="{A7B5F0C9-F4C9-4837-9461-CA6334B3305D}" srcOrd="1" destOrd="0" presId="urn:microsoft.com/office/officeart/2005/8/layout/lProcess2"/>
    <dgm:cxn modelId="{36B50043-84A9-4719-8B32-14FB7078EDDB}" type="presParOf" srcId="{49E36B0D-5D3D-4E30-A91F-63633455CCBB}" destId="{FE675B35-793F-4F44-B740-1DC35301F76F}" srcOrd="2" destOrd="0" presId="urn:microsoft.com/office/officeart/2005/8/layout/lProcess2"/>
    <dgm:cxn modelId="{6C8A6D11-95DC-4DC0-B5D7-D36EF7527844}" type="presParOf" srcId="{FE675B35-793F-4F44-B740-1DC35301F76F}" destId="{27BC454A-91E6-4BA7-9902-45F553E2A73C}" srcOrd="0" destOrd="0" presId="urn:microsoft.com/office/officeart/2005/8/layout/lProcess2"/>
    <dgm:cxn modelId="{4AB59F61-945A-47BC-8639-4BE4665E89FE}" type="presParOf" srcId="{27BC454A-91E6-4BA7-9902-45F553E2A73C}" destId="{743AF215-5914-4B7B-9C9A-2C6FE637F3A6}" srcOrd="0" destOrd="0" presId="urn:microsoft.com/office/officeart/2005/8/layout/lProcess2"/>
    <dgm:cxn modelId="{280B6A20-4274-4964-8D60-8E21A7E93617}" type="presParOf" srcId="{27BC454A-91E6-4BA7-9902-45F553E2A73C}" destId="{BAC3CF42-114B-4AED-B122-EC1C184FA386}" srcOrd="1" destOrd="0" presId="urn:microsoft.com/office/officeart/2005/8/layout/lProcess2"/>
    <dgm:cxn modelId="{2DE3519E-C9E7-446F-B253-6BBEB35E8D6A}" type="presParOf" srcId="{27BC454A-91E6-4BA7-9902-45F553E2A73C}" destId="{E1603EA0-F214-4B95-B633-F46BDF4C2ECA}" srcOrd="2" destOrd="0" presId="urn:microsoft.com/office/officeart/2005/8/layout/lProcess2"/>
    <dgm:cxn modelId="{A90537AC-A99E-4CF4-8316-30E41E112F34}" type="presParOf" srcId="{2EF0AAB9-F281-4B39-BC1F-3DE2EFE1B6A9}" destId="{63C632CC-FAA6-407F-85CA-A501527EC4BC}" srcOrd="7" destOrd="0" presId="urn:microsoft.com/office/officeart/2005/8/layout/lProcess2"/>
    <dgm:cxn modelId="{07CE1EE2-EC73-45F4-81A1-DAC570399816}" type="presParOf" srcId="{2EF0AAB9-F281-4B39-BC1F-3DE2EFE1B6A9}" destId="{1D9364AA-9D5E-46B4-B34B-107E1E16A3D7}" srcOrd="8" destOrd="0" presId="urn:microsoft.com/office/officeart/2005/8/layout/lProcess2"/>
    <dgm:cxn modelId="{A270ED6B-BAD2-4BFD-9C3B-B008FEE02EF5}" type="presParOf" srcId="{1D9364AA-9D5E-46B4-B34B-107E1E16A3D7}" destId="{70AE8501-F234-4EC5-8BF2-6D4BA2A3E4B6}" srcOrd="0" destOrd="0" presId="urn:microsoft.com/office/officeart/2005/8/layout/lProcess2"/>
    <dgm:cxn modelId="{0D74B2B4-7E9A-436E-A89D-32B975A5184C}" type="presParOf" srcId="{1D9364AA-9D5E-46B4-B34B-107E1E16A3D7}" destId="{968D3CDC-FC41-45EC-A446-777FC7138DBD}" srcOrd="1" destOrd="0" presId="urn:microsoft.com/office/officeart/2005/8/layout/lProcess2"/>
    <dgm:cxn modelId="{BE6F4606-4A5D-4BFD-893B-2132A5243D9A}" type="presParOf" srcId="{1D9364AA-9D5E-46B4-B34B-107E1E16A3D7}" destId="{5BC603D1-4DDB-4B14-9E3D-BDE266EB86BE}" srcOrd="2" destOrd="0" presId="urn:microsoft.com/office/officeart/2005/8/layout/lProcess2"/>
    <dgm:cxn modelId="{E2A39ECC-96CB-4EE8-9F08-6A2B95FD4BFE}" type="presParOf" srcId="{5BC603D1-4DDB-4B14-9E3D-BDE266EB86BE}" destId="{AAC0C8BB-60F2-42D9-B83F-2B3803FEE739}" srcOrd="0" destOrd="0" presId="urn:microsoft.com/office/officeart/2005/8/layout/lProcess2"/>
    <dgm:cxn modelId="{01EF90F3-5E4A-4961-B719-5B36FA783553}" type="presParOf" srcId="{AAC0C8BB-60F2-42D9-B83F-2B3803FEE739}" destId="{D1B2226E-5D25-416A-BB73-E4EDE2861133}" srcOrd="0" destOrd="0" presId="urn:microsoft.com/office/officeart/2005/8/layout/lProcess2"/>
    <dgm:cxn modelId="{A8B06DAC-3C90-4579-8FBA-869531F5161F}" type="presParOf" srcId="{AAC0C8BB-60F2-42D9-B83F-2B3803FEE739}" destId="{3EF292A0-2C76-4D0F-87A6-DA30E6980514}" srcOrd="1" destOrd="0" presId="urn:microsoft.com/office/officeart/2005/8/layout/lProcess2"/>
    <dgm:cxn modelId="{2B33CC0A-1EDB-4AA4-A87D-526F26D0BFBD}" type="presParOf" srcId="{AAC0C8BB-60F2-42D9-B83F-2B3803FEE739}" destId="{5E7CFA9D-A5EF-428D-80C0-93FE95FFD3CF}" srcOrd="2" destOrd="0" presId="urn:microsoft.com/office/officeart/2005/8/layout/lProcess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DB74A7-F10A-4F7D-BBCF-73DAC69F3193}"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1445DF7F-0DF2-4B1E-A631-E6BDDC285794}">
      <dgm:prSet phldrT="[Text]"/>
      <dgm:spPr/>
      <dgm:t>
        <a:bodyPr/>
        <a:lstStyle/>
        <a:p>
          <a:endParaRPr lang="en-US"/>
        </a:p>
      </dgm:t>
    </dgm:pt>
    <dgm:pt modelId="{F5AB9E9C-5422-423D-A5E2-49C6E656B294}" type="parTrans" cxnId="{46802E70-30C4-4BCA-A1C1-3DDED14CADDA}">
      <dgm:prSet/>
      <dgm:spPr/>
      <dgm:t>
        <a:bodyPr/>
        <a:lstStyle/>
        <a:p>
          <a:endParaRPr lang="en-US"/>
        </a:p>
      </dgm:t>
    </dgm:pt>
    <dgm:pt modelId="{12CF0725-55B3-4890-85EB-300E21BEEF2A}" type="sibTrans" cxnId="{46802E70-30C4-4BCA-A1C1-3DDED14CADDA}">
      <dgm:prSet/>
      <dgm:spPr/>
      <dgm:t>
        <a:bodyPr/>
        <a:lstStyle/>
        <a:p>
          <a:endParaRPr lang="en-US"/>
        </a:p>
      </dgm:t>
    </dgm:pt>
    <dgm:pt modelId="{B0E8129E-F577-41F4-B6A8-C2B2D02F8F0B}">
      <dgm:prSet phldrT="[Text]"/>
      <dgm:spPr/>
      <dgm:t>
        <a:bodyPr/>
        <a:lstStyle/>
        <a:p>
          <a:r>
            <a:rPr lang="en-US"/>
            <a:t>CEP</a:t>
          </a:r>
        </a:p>
      </dgm:t>
    </dgm:pt>
    <dgm:pt modelId="{135BF961-8B08-4E44-9483-8EDFD49BFF5B}" type="parTrans" cxnId="{CE2F94AA-3731-4FC7-A414-CCA993AFD6C9}">
      <dgm:prSet/>
      <dgm:spPr/>
      <dgm:t>
        <a:bodyPr/>
        <a:lstStyle/>
        <a:p>
          <a:endParaRPr lang="en-US"/>
        </a:p>
      </dgm:t>
    </dgm:pt>
    <dgm:pt modelId="{2772D8E0-836E-4259-8570-773E7A4955B2}" type="sibTrans" cxnId="{CE2F94AA-3731-4FC7-A414-CCA993AFD6C9}">
      <dgm:prSet/>
      <dgm:spPr/>
      <dgm:t>
        <a:bodyPr/>
        <a:lstStyle/>
        <a:p>
          <a:endParaRPr lang="en-US"/>
        </a:p>
      </dgm:t>
    </dgm:pt>
    <dgm:pt modelId="{9A7BCE20-5EB7-439B-91FA-B41CE54F4226}">
      <dgm:prSet phldrT="[Text]"/>
      <dgm:spPr/>
      <dgm:t>
        <a:bodyPr/>
        <a:lstStyle/>
        <a:p>
          <a:endParaRPr lang="en-US"/>
        </a:p>
      </dgm:t>
    </dgm:pt>
    <dgm:pt modelId="{DD56A393-3F8E-4787-8E73-DBA6B44A052C}" type="parTrans" cxnId="{F6FD0C20-64D7-4108-874C-1A73F09ACB7A}">
      <dgm:prSet/>
      <dgm:spPr/>
      <dgm:t>
        <a:bodyPr/>
        <a:lstStyle/>
        <a:p>
          <a:endParaRPr lang="en-US"/>
        </a:p>
      </dgm:t>
    </dgm:pt>
    <dgm:pt modelId="{58278D42-E78F-40ED-B685-87244F427A34}" type="sibTrans" cxnId="{F6FD0C20-64D7-4108-874C-1A73F09ACB7A}">
      <dgm:prSet/>
      <dgm:spPr/>
      <dgm:t>
        <a:bodyPr/>
        <a:lstStyle/>
        <a:p>
          <a:endParaRPr lang="en-US"/>
        </a:p>
      </dgm:t>
    </dgm:pt>
    <dgm:pt modelId="{8435F813-86E6-4E1D-922D-DC65029DA70D}">
      <dgm:prSet phldrT="[Text]"/>
      <dgm:spPr/>
      <dgm:t>
        <a:bodyPr/>
        <a:lstStyle/>
        <a:p>
          <a:r>
            <a:rPr lang="en-US"/>
            <a:t>CEP</a:t>
          </a:r>
        </a:p>
      </dgm:t>
    </dgm:pt>
    <dgm:pt modelId="{98C16089-0B22-4495-8C89-8653C2874916}" type="parTrans" cxnId="{DCAB91C5-265A-4D9A-987C-AFCE50E35064}">
      <dgm:prSet/>
      <dgm:spPr/>
      <dgm:t>
        <a:bodyPr/>
        <a:lstStyle/>
        <a:p>
          <a:endParaRPr lang="en-US"/>
        </a:p>
      </dgm:t>
    </dgm:pt>
    <dgm:pt modelId="{7CDDFE20-37E6-43A8-A297-CE8E4DCD90D7}" type="sibTrans" cxnId="{DCAB91C5-265A-4D9A-987C-AFCE50E35064}">
      <dgm:prSet/>
      <dgm:spPr/>
      <dgm:t>
        <a:bodyPr/>
        <a:lstStyle/>
        <a:p>
          <a:endParaRPr lang="en-US"/>
        </a:p>
      </dgm:t>
    </dgm:pt>
    <dgm:pt modelId="{B6AC83F1-0474-4327-9FD4-5849A6C176F3}">
      <dgm:prSet phldrT="[Text]"/>
      <dgm:spPr/>
      <dgm:t>
        <a:bodyPr/>
        <a:lstStyle/>
        <a:p>
          <a:endParaRPr lang="en-US"/>
        </a:p>
      </dgm:t>
    </dgm:pt>
    <dgm:pt modelId="{7F96F774-6C57-4CAF-9BCE-057DC354944A}" type="parTrans" cxnId="{437A9A61-EDA5-41C9-9AB9-7C315150CC88}">
      <dgm:prSet/>
      <dgm:spPr/>
      <dgm:t>
        <a:bodyPr/>
        <a:lstStyle/>
        <a:p>
          <a:endParaRPr lang="en-US"/>
        </a:p>
      </dgm:t>
    </dgm:pt>
    <dgm:pt modelId="{83E9CB75-0B9A-4D9F-AE95-4CDBFAD2EB79}" type="sibTrans" cxnId="{437A9A61-EDA5-41C9-9AB9-7C315150CC88}">
      <dgm:prSet/>
      <dgm:spPr/>
      <dgm:t>
        <a:bodyPr/>
        <a:lstStyle/>
        <a:p>
          <a:endParaRPr lang="en-US"/>
        </a:p>
      </dgm:t>
    </dgm:pt>
    <dgm:pt modelId="{3848BC0D-056E-4318-94D8-4710899D386B}">
      <dgm:prSet phldrT="[Text]"/>
      <dgm:spPr/>
      <dgm:t>
        <a:bodyPr/>
        <a:lstStyle/>
        <a:p>
          <a:r>
            <a:rPr lang="en-US"/>
            <a:t>CEP</a:t>
          </a:r>
        </a:p>
      </dgm:t>
    </dgm:pt>
    <dgm:pt modelId="{9F2EF735-67B0-4F6E-B3EC-78F5897679D0}" type="parTrans" cxnId="{3661A28B-F34F-4D9B-8042-42795A014767}">
      <dgm:prSet/>
      <dgm:spPr/>
      <dgm:t>
        <a:bodyPr/>
        <a:lstStyle/>
        <a:p>
          <a:endParaRPr lang="en-US"/>
        </a:p>
      </dgm:t>
    </dgm:pt>
    <dgm:pt modelId="{0FFD2A55-9A3B-4744-A45B-B0ECEFFA62F8}" type="sibTrans" cxnId="{3661A28B-F34F-4D9B-8042-42795A014767}">
      <dgm:prSet/>
      <dgm:spPr/>
      <dgm:t>
        <a:bodyPr/>
        <a:lstStyle/>
        <a:p>
          <a:endParaRPr lang="en-US"/>
        </a:p>
      </dgm:t>
    </dgm:pt>
    <dgm:pt modelId="{57ACD659-4908-42AF-B170-68EE04132537}">
      <dgm:prSet phldrT="[Text]"/>
      <dgm:spPr/>
      <dgm:t>
        <a:bodyPr/>
        <a:lstStyle/>
        <a:p>
          <a:endParaRPr lang="en-US"/>
        </a:p>
      </dgm:t>
    </dgm:pt>
    <dgm:pt modelId="{FE2A4B9D-EF92-4182-B20F-311DFFFFB962}" type="parTrans" cxnId="{DBD66A9F-85A6-46DB-8469-9399E165D26C}">
      <dgm:prSet/>
      <dgm:spPr/>
      <dgm:t>
        <a:bodyPr/>
        <a:lstStyle/>
        <a:p>
          <a:endParaRPr lang="en-US"/>
        </a:p>
      </dgm:t>
    </dgm:pt>
    <dgm:pt modelId="{DA5A9607-3F1B-4EED-934C-E29406BBCFBF}" type="sibTrans" cxnId="{DBD66A9F-85A6-46DB-8469-9399E165D26C}">
      <dgm:prSet/>
      <dgm:spPr/>
      <dgm:t>
        <a:bodyPr/>
        <a:lstStyle/>
        <a:p>
          <a:endParaRPr lang="en-US"/>
        </a:p>
      </dgm:t>
    </dgm:pt>
    <dgm:pt modelId="{FEB34413-6794-4F35-A43A-4999A07D9048}">
      <dgm:prSet phldrT="[Text]"/>
      <dgm:spPr/>
      <dgm:t>
        <a:bodyPr/>
        <a:lstStyle/>
        <a:p>
          <a:r>
            <a:rPr lang="en-US"/>
            <a:t>CEP</a:t>
          </a:r>
        </a:p>
      </dgm:t>
    </dgm:pt>
    <dgm:pt modelId="{78D320AE-F5AB-42B4-B775-4D6023829053}" type="parTrans" cxnId="{D5E31503-CA22-4A6E-9584-A538A84E9992}">
      <dgm:prSet/>
      <dgm:spPr/>
      <dgm:t>
        <a:bodyPr/>
        <a:lstStyle/>
        <a:p>
          <a:endParaRPr lang="en-US"/>
        </a:p>
      </dgm:t>
    </dgm:pt>
    <dgm:pt modelId="{F7366271-6A9B-4BFD-8BA1-07AB35EB9C37}" type="sibTrans" cxnId="{D5E31503-CA22-4A6E-9584-A538A84E9992}">
      <dgm:prSet/>
      <dgm:spPr/>
      <dgm:t>
        <a:bodyPr/>
        <a:lstStyle/>
        <a:p>
          <a:endParaRPr lang="en-US"/>
        </a:p>
      </dgm:t>
    </dgm:pt>
    <dgm:pt modelId="{024B613D-18E9-446D-96A3-B0A3188A9E31}">
      <dgm:prSet phldrT="[Text]"/>
      <dgm:spPr/>
      <dgm:t>
        <a:bodyPr/>
        <a:lstStyle/>
        <a:p>
          <a:endParaRPr lang="en-US"/>
        </a:p>
      </dgm:t>
    </dgm:pt>
    <dgm:pt modelId="{A164BB8C-05A1-4C4D-8276-08C163C6F2F5}" type="parTrans" cxnId="{6709E045-E915-4FA0-A2A9-3D15FFA68053}">
      <dgm:prSet/>
      <dgm:spPr/>
      <dgm:t>
        <a:bodyPr/>
        <a:lstStyle/>
        <a:p>
          <a:endParaRPr lang="en-US"/>
        </a:p>
      </dgm:t>
    </dgm:pt>
    <dgm:pt modelId="{004B1AD1-1B73-40B9-B7DD-307D7D916F08}" type="sibTrans" cxnId="{6709E045-E915-4FA0-A2A9-3D15FFA68053}">
      <dgm:prSet/>
      <dgm:spPr/>
      <dgm:t>
        <a:bodyPr/>
        <a:lstStyle/>
        <a:p>
          <a:endParaRPr lang="en-US"/>
        </a:p>
      </dgm:t>
    </dgm:pt>
    <dgm:pt modelId="{4022AD69-7862-45F7-A4F2-9BE0E66645F5}">
      <dgm:prSet phldrT="[Text]"/>
      <dgm:spPr/>
      <dgm:t>
        <a:bodyPr/>
        <a:lstStyle/>
        <a:p>
          <a:r>
            <a:rPr lang="en-US"/>
            <a:t>CEP</a:t>
          </a:r>
        </a:p>
      </dgm:t>
    </dgm:pt>
    <dgm:pt modelId="{54C4ADE6-377F-4D8D-8498-7F5F2F3493D9}" type="parTrans" cxnId="{C2FD6196-6D48-4958-AD02-E9C428707BA4}">
      <dgm:prSet/>
      <dgm:spPr/>
      <dgm:t>
        <a:bodyPr/>
        <a:lstStyle/>
        <a:p>
          <a:endParaRPr lang="en-US"/>
        </a:p>
      </dgm:t>
    </dgm:pt>
    <dgm:pt modelId="{29F22B70-494A-4372-8C0B-414E579E7504}" type="sibTrans" cxnId="{C2FD6196-6D48-4958-AD02-E9C428707BA4}">
      <dgm:prSet/>
      <dgm:spPr/>
      <dgm:t>
        <a:bodyPr/>
        <a:lstStyle/>
        <a:p>
          <a:endParaRPr lang="en-US"/>
        </a:p>
      </dgm:t>
    </dgm:pt>
    <dgm:pt modelId="{5BC4D480-16ED-4028-B00F-4F2917D249A7}">
      <dgm:prSet phldrT="[Text]"/>
      <dgm:spPr/>
      <dgm:t>
        <a:bodyPr/>
        <a:lstStyle/>
        <a:p>
          <a:endParaRPr lang="en-US"/>
        </a:p>
      </dgm:t>
    </dgm:pt>
    <dgm:pt modelId="{1BBAD4BE-0A90-4786-8550-FD355DDE4BB3}" type="parTrans" cxnId="{427B39B8-0221-48AB-8B02-563F6ADA5DE6}">
      <dgm:prSet/>
      <dgm:spPr/>
      <dgm:t>
        <a:bodyPr/>
        <a:lstStyle/>
        <a:p>
          <a:endParaRPr lang="en-US"/>
        </a:p>
      </dgm:t>
    </dgm:pt>
    <dgm:pt modelId="{DD32FF12-2946-48F5-8C61-896B744D9DAB}" type="sibTrans" cxnId="{427B39B8-0221-48AB-8B02-563F6ADA5DE6}">
      <dgm:prSet/>
      <dgm:spPr/>
      <dgm:t>
        <a:bodyPr/>
        <a:lstStyle/>
        <a:p>
          <a:endParaRPr lang="en-US"/>
        </a:p>
      </dgm:t>
    </dgm:pt>
    <dgm:pt modelId="{7F427316-321A-494C-B934-16B038526771}">
      <dgm:prSet phldrT="[Text]"/>
      <dgm:spPr/>
      <dgm:t>
        <a:bodyPr/>
        <a:lstStyle/>
        <a:p>
          <a:r>
            <a:rPr lang="en-US"/>
            <a:t>CEP</a:t>
          </a:r>
        </a:p>
      </dgm:t>
    </dgm:pt>
    <dgm:pt modelId="{2A0F2ECC-0D76-47A6-8BCE-E6CA4F5FCC77}" type="parTrans" cxnId="{8D480E2A-DB2F-4497-987A-B60A12481F28}">
      <dgm:prSet/>
      <dgm:spPr/>
      <dgm:t>
        <a:bodyPr/>
        <a:lstStyle/>
        <a:p>
          <a:endParaRPr lang="en-US"/>
        </a:p>
      </dgm:t>
    </dgm:pt>
    <dgm:pt modelId="{856A9C0C-F698-4F81-832D-79B35B7F962C}" type="sibTrans" cxnId="{8D480E2A-DB2F-4497-987A-B60A12481F28}">
      <dgm:prSet/>
      <dgm:spPr/>
      <dgm:t>
        <a:bodyPr/>
        <a:lstStyle/>
        <a:p>
          <a:endParaRPr lang="en-US"/>
        </a:p>
      </dgm:t>
    </dgm:pt>
    <dgm:pt modelId="{2EF0AAB9-F281-4B39-BC1F-3DE2EFE1B6A9}" type="pres">
      <dgm:prSet presAssocID="{0BDB74A7-F10A-4F7D-BBCF-73DAC69F3193}" presName="theList" presStyleCnt="0">
        <dgm:presLayoutVars>
          <dgm:dir/>
          <dgm:animLvl val="lvl"/>
          <dgm:resizeHandles val="exact"/>
        </dgm:presLayoutVars>
      </dgm:prSet>
      <dgm:spPr/>
    </dgm:pt>
    <dgm:pt modelId="{48B05043-23BF-45CE-96D2-4647B7D477AA}" type="pres">
      <dgm:prSet presAssocID="{1445DF7F-0DF2-4B1E-A631-E6BDDC285794}" presName="compNode" presStyleCnt="0"/>
      <dgm:spPr/>
    </dgm:pt>
    <dgm:pt modelId="{F0CBB7D8-EE8B-494D-91E9-D45A64C429FF}" type="pres">
      <dgm:prSet presAssocID="{1445DF7F-0DF2-4B1E-A631-E6BDDC285794}" presName="aNode" presStyleLbl="bgShp" presStyleIdx="0" presStyleCnt="6"/>
      <dgm:spPr/>
    </dgm:pt>
    <dgm:pt modelId="{D7FFB278-0590-4A71-8457-AAA85458DDB4}" type="pres">
      <dgm:prSet presAssocID="{1445DF7F-0DF2-4B1E-A631-E6BDDC285794}" presName="textNode" presStyleLbl="bgShp" presStyleIdx="0" presStyleCnt="6"/>
      <dgm:spPr/>
    </dgm:pt>
    <dgm:pt modelId="{D7C1EC5D-10F3-4D92-AC27-ECFE2781043C}" type="pres">
      <dgm:prSet presAssocID="{1445DF7F-0DF2-4B1E-A631-E6BDDC285794}" presName="compChildNode" presStyleCnt="0"/>
      <dgm:spPr/>
    </dgm:pt>
    <dgm:pt modelId="{3259DE69-1644-4123-AD72-943DCBBAF978}" type="pres">
      <dgm:prSet presAssocID="{1445DF7F-0DF2-4B1E-A631-E6BDDC285794}" presName="theInnerList" presStyleCnt="0"/>
      <dgm:spPr/>
    </dgm:pt>
    <dgm:pt modelId="{6CAD6B7C-A937-46D7-A800-E318CFBC2344}" type="pres">
      <dgm:prSet presAssocID="{B0E8129E-F577-41F4-B6A8-C2B2D02F8F0B}" presName="childNode" presStyleLbl="node1" presStyleIdx="0" presStyleCnt="6">
        <dgm:presLayoutVars>
          <dgm:bulletEnabled val="1"/>
        </dgm:presLayoutVars>
      </dgm:prSet>
      <dgm:spPr/>
    </dgm:pt>
    <dgm:pt modelId="{4CC7138B-8AEF-4CCE-A580-A9F0448899C3}" type="pres">
      <dgm:prSet presAssocID="{1445DF7F-0DF2-4B1E-A631-E6BDDC285794}" presName="aSpace" presStyleCnt="0"/>
      <dgm:spPr/>
    </dgm:pt>
    <dgm:pt modelId="{27B0F260-C21B-40EF-8ADE-2919611190CD}" type="pres">
      <dgm:prSet presAssocID="{9A7BCE20-5EB7-439B-91FA-B41CE54F4226}" presName="compNode" presStyleCnt="0"/>
      <dgm:spPr/>
    </dgm:pt>
    <dgm:pt modelId="{19AB7A5A-4756-4A22-983B-6583142C8A7F}" type="pres">
      <dgm:prSet presAssocID="{9A7BCE20-5EB7-439B-91FA-B41CE54F4226}" presName="aNode" presStyleLbl="bgShp" presStyleIdx="1" presStyleCnt="6"/>
      <dgm:spPr/>
    </dgm:pt>
    <dgm:pt modelId="{21FA0329-DECC-4165-8E7B-2E1B4812C942}" type="pres">
      <dgm:prSet presAssocID="{9A7BCE20-5EB7-439B-91FA-B41CE54F4226}" presName="textNode" presStyleLbl="bgShp" presStyleIdx="1" presStyleCnt="6"/>
      <dgm:spPr/>
    </dgm:pt>
    <dgm:pt modelId="{8D0E27A2-C93C-455D-85DB-6C3F8BBE89FD}" type="pres">
      <dgm:prSet presAssocID="{9A7BCE20-5EB7-439B-91FA-B41CE54F4226}" presName="compChildNode" presStyleCnt="0"/>
      <dgm:spPr/>
    </dgm:pt>
    <dgm:pt modelId="{8079DC0C-8072-425F-977C-5DCC04BA935A}" type="pres">
      <dgm:prSet presAssocID="{9A7BCE20-5EB7-439B-91FA-B41CE54F4226}" presName="theInnerList" presStyleCnt="0"/>
      <dgm:spPr/>
    </dgm:pt>
    <dgm:pt modelId="{E9EE00A4-144A-4174-9EBF-754E238ACED3}" type="pres">
      <dgm:prSet presAssocID="{8435F813-86E6-4E1D-922D-DC65029DA70D}" presName="childNode" presStyleLbl="node1" presStyleIdx="1" presStyleCnt="6">
        <dgm:presLayoutVars>
          <dgm:bulletEnabled val="1"/>
        </dgm:presLayoutVars>
      </dgm:prSet>
      <dgm:spPr/>
    </dgm:pt>
    <dgm:pt modelId="{B7747611-E726-482A-87ED-62AE2EE2F230}" type="pres">
      <dgm:prSet presAssocID="{9A7BCE20-5EB7-439B-91FA-B41CE54F4226}" presName="aSpace" presStyleCnt="0"/>
      <dgm:spPr/>
    </dgm:pt>
    <dgm:pt modelId="{F7A0F1A2-B0A3-4EA1-BE60-1E464CD280A8}" type="pres">
      <dgm:prSet presAssocID="{B6AC83F1-0474-4327-9FD4-5849A6C176F3}" presName="compNode" presStyleCnt="0"/>
      <dgm:spPr/>
    </dgm:pt>
    <dgm:pt modelId="{38DDBDB2-0672-4ADE-BFD5-349311165738}" type="pres">
      <dgm:prSet presAssocID="{B6AC83F1-0474-4327-9FD4-5849A6C176F3}" presName="aNode" presStyleLbl="bgShp" presStyleIdx="2" presStyleCnt="6"/>
      <dgm:spPr/>
    </dgm:pt>
    <dgm:pt modelId="{2DEB5BED-8E34-477B-9F42-3BAA1F69412F}" type="pres">
      <dgm:prSet presAssocID="{B6AC83F1-0474-4327-9FD4-5849A6C176F3}" presName="textNode" presStyleLbl="bgShp" presStyleIdx="2" presStyleCnt="6"/>
      <dgm:spPr/>
    </dgm:pt>
    <dgm:pt modelId="{95ED63B4-6C5A-4ED8-9EFA-B46802A2153B}" type="pres">
      <dgm:prSet presAssocID="{B6AC83F1-0474-4327-9FD4-5849A6C176F3}" presName="compChildNode" presStyleCnt="0"/>
      <dgm:spPr/>
    </dgm:pt>
    <dgm:pt modelId="{55EB34CC-E2E9-488D-BA76-14CFE8822323}" type="pres">
      <dgm:prSet presAssocID="{B6AC83F1-0474-4327-9FD4-5849A6C176F3}" presName="theInnerList" presStyleCnt="0"/>
      <dgm:spPr/>
    </dgm:pt>
    <dgm:pt modelId="{F3F0E32C-1ECA-4934-A552-FF44F8BBB268}" type="pres">
      <dgm:prSet presAssocID="{3848BC0D-056E-4318-94D8-4710899D386B}" presName="childNode" presStyleLbl="node1" presStyleIdx="2" presStyleCnt="6">
        <dgm:presLayoutVars>
          <dgm:bulletEnabled val="1"/>
        </dgm:presLayoutVars>
      </dgm:prSet>
      <dgm:spPr/>
    </dgm:pt>
    <dgm:pt modelId="{BABA42C9-68FA-4052-B8E4-519EC3539F6E}" type="pres">
      <dgm:prSet presAssocID="{B6AC83F1-0474-4327-9FD4-5849A6C176F3}" presName="aSpace" presStyleCnt="0"/>
      <dgm:spPr/>
    </dgm:pt>
    <dgm:pt modelId="{49E36B0D-5D3D-4E30-A91F-63633455CCBB}" type="pres">
      <dgm:prSet presAssocID="{57ACD659-4908-42AF-B170-68EE04132537}" presName="compNode" presStyleCnt="0"/>
      <dgm:spPr/>
    </dgm:pt>
    <dgm:pt modelId="{DD90193E-D928-46A9-91FC-494DB8C4DA94}" type="pres">
      <dgm:prSet presAssocID="{57ACD659-4908-42AF-B170-68EE04132537}" presName="aNode" presStyleLbl="bgShp" presStyleIdx="3" presStyleCnt="6"/>
      <dgm:spPr/>
    </dgm:pt>
    <dgm:pt modelId="{A7B5F0C9-F4C9-4837-9461-CA6334B3305D}" type="pres">
      <dgm:prSet presAssocID="{57ACD659-4908-42AF-B170-68EE04132537}" presName="textNode" presStyleLbl="bgShp" presStyleIdx="3" presStyleCnt="6"/>
      <dgm:spPr/>
    </dgm:pt>
    <dgm:pt modelId="{FE675B35-793F-4F44-B740-1DC35301F76F}" type="pres">
      <dgm:prSet presAssocID="{57ACD659-4908-42AF-B170-68EE04132537}" presName="compChildNode" presStyleCnt="0"/>
      <dgm:spPr/>
    </dgm:pt>
    <dgm:pt modelId="{27BC454A-91E6-4BA7-9902-45F553E2A73C}" type="pres">
      <dgm:prSet presAssocID="{57ACD659-4908-42AF-B170-68EE04132537}" presName="theInnerList" presStyleCnt="0"/>
      <dgm:spPr/>
    </dgm:pt>
    <dgm:pt modelId="{743AF215-5914-4B7B-9C9A-2C6FE637F3A6}" type="pres">
      <dgm:prSet presAssocID="{FEB34413-6794-4F35-A43A-4999A07D9048}" presName="childNode" presStyleLbl="node1" presStyleIdx="3" presStyleCnt="6">
        <dgm:presLayoutVars>
          <dgm:bulletEnabled val="1"/>
        </dgm:presLayoutVars>
      </dgm:prSet>
      <dgm:spPr/>
    </dgm:pt>
    <dgm:pt modelId="{63C632CC-FAA6-407F-85CA-A501527EC4BC}" type="pres">
      <dgm:prSet presAssocID="{57ACD659-4908-42AF-B170-68EE04132537}" presName="aSpace" presStyleCnt="0"/>
      <dgm:spPr/>
    </dgm:pt>
    <dgm:pt modelId="{1D9364AA-9D5E-46B4-B34B-107E1E16A3D7}" type="pres">
      <dgm:prSet presAssocID="{024B613D-18E9-446D-96A3-B0A3188A9E31}" presName="compNode" presStyleCnt="0"/>
      <dgm:spPr/>
    </dgm:pt>
    <dgm:pt modelId="{70AE8501-F234-4EC5-8BF2-6D4BA2A3E4B6}" type="pres">
      <dgm:prSet presAssocID="{024B613D-18E9-446D-96A3-B0A3188A9E31}" presName="aNode" presStyleLbl="bgShp" presStyleIdx="4" presStyleCnt="6"/>
      <dgm:spPr/>
    </dgm:pt>
    <dgm:pt modelId="{968D3CDC-FC41-45EC-A446-777FC7138DBD}" type="pres">
      <dgm:prSet presAssocID="{024B613D-18E9-446D-96A3-B0A3188A9E31}" presName="textNode" presStyleLbl="bgShp" presStyleIdx="4" presStyleCnt="6"/>
      <dgm:spPr/>
    </dgm:pt>
    <dgm:pt modelId="{5BC603D1-4DDB-4B14-9E3D-BDE266EB86BE}" type="pres">
      <dgm:prSet presAssocID="{024B613D-18E9-446D-96A3-B0A3188A9E31}" presName="compChildNode" presStyleCnt="0"/>
      <dgm:spPr/>
    </dgm:pt>
    <dgm:pt modelId="{AAC0C8BB-60F2-42D9-B83F-2B3803FEE739}" type="pres">
      <dgm:prSet presAssocID="{024B613D-18E9-446D-96A3-B0A3188A9E31}" presName="theInnerList" presStyleCnt="0"/>
      <dgm:spPr/>
    </dgm:pt>
    <dgm:pt modelId="{D1B2226E-5D25-416A-BB73-E4EDE2861133}" type="pres">
      <dgm:prSet presAssocID="{4022AD69-7862-45F7-A4F2-9BE0E66645F5}" presName="childNode" presStyleLbl="node1" presStyleIdx="4" presStyleCnt="6">
        <dgm:presLayoutVars>
          <dgm:bulletEnabled val="1"/>
        </dgm:presLayoutVars>
      </dgm:prSet>
      <dgm:spPr/>
    </dgm:pt>
    <dgm:pt modelId="{11D21362-070D-449E-895D-D6CDE685A1F0}" type="pres">
      <dgm:prSet presAssocID="{024B613D-18E9-446D-96A3-B0A3188A9E31}" presName="aSpace" presStyleCnt="0"/>
      <dgm:spPr/>
    </dgm:pt>
    <dgm:pt modelId="{E6EF2911-679F-46DB-8AB8-5FD129A7510E}" type="pres">
      <dgm:prSet presAssocID="{5BC4D480-16ED-4028-B00F-4F2917D249A7}" presName="compNode" presStyleCnt="0"/>
      <dgm:spPr/>
    </dgm:pt>
    <dgm:pt modelId="{968DA657-4F64-4FB8-8D62-7B930CDA866C}" type="pres">
      <dgm:prSet presAssocID="{5BC4D480-16ED-4028-B00F-4F2917D249A7}" presName="aNode" presStyleLbl="bgShp" presStyleIdx="5" presStyleCnt="6" custLinFactNeighborY="1553"/>
      <dgm:spPr/>
    </dgm:pt>
    <dgm:pt modelId="{7822AB59-CE2D-47D0-9CCA-FCE14EE4E111}" type="pres">
      <dgm:prSet presAssocID="{5BC4D480-16ED-4028-B00F-4F2917D249A7}" presName="textNode" presStyleLbl="bgShp" presStyleIdx="5" presStyleCnt="6"/>
      <dgm:spPr/>
    </dgm:pt>
    <dgm:pt modelId="{1BF404C1-B356-42EA-8110-0A08A1981A22}" type="pres">
      <dgm:prSet presAssocID="{5BC4D480-16ED-4028-B00F-4F2917D249A7}" presName="compChildNode" presStyleCnt="0"/>
      <dgm:spPr/>
    </dgm:pt>
    <dgm:pt modelId="{DA5B4000-A787-430F-97FC-2F8FE680D01C}" type="pres">
      <dgm:prSet presAssocID="{5BC4D480-16ED-4028-B00F-4F2917D249A7}" presName="theInnerList" presStyleCnt="0"/>
      <dgm:spPr/>
    </dgm:pt>
    <dgm:pt modelId="{4F039700-9607-4E08-B7C8-832E392DE256}" type="pres">
      <dgm:prSet presAssocID="{7F427316-321A-494C-B934-16B038526771}" presName="childNode" presStyleLbl="node1" presStyleIdx="5" presStyleCnt="6">
        <dgm:presLayoutVars>
          <dgm:bulletEnabled val="1"/>
        </dgm:presLayoutVars>
      </dgm:prSet>
      <dgm:spPr/>
    </dgm:pt>
  </dgm:ptLst>
  <dgm:cxnLst>
    <dgm:cxn modelId="{D5E31503-CA22-4A6E-9584-A538A84E9992}" srcId="{57ACD659-4908-42AF-B170-68EE04132537}" destId="{FEB34413-6794-4F35-A43A-4999A07D9048}" srcOrd="0" destOrd="0" parTransId="{78D320AE-F5AB-42B4-B775-4D6023829053}" sibTransId="{F7366271-6A9B-4BFD-8BA1-07AB35EB9C37}"/>
    <dgm:cxn modelId="{3B6C010B-DF97-4D7C-BFA4-4750EAA6373E}" type="presOf" srcId="{1445DF7F-0DF2-4B1E-A631-E6BDDC285794}" destId="{D7FFB278-0590-4A71-8457-AAA85458DDB4}" srcOrd="1" destOrd="0" presId="urn:microsoft.com/office/officeart/2005/8/layout/lProcess2"/>
    <dgm:cxn modelId="{86D32314-8C6C-4587-AF0B-567314307EE6}" type="presOf" srcId="{57ACD659-4908-42AF-B170-68EE04132537}" destId="{DD90193E-D928-46A9-91FC-494DB8C4DA94}" srcOrd="0" destOrd="0" presId="urn:microsoft.com/office/officeart/2005/8/layout/lProcess2"/>
    <dgm:cxn modelId="{F6FD0C20-64D7-4108-874C-1A73F09ACB7A}" srcId="{0BDB74A7-F10A-4F7D-BBCF-73DAC69F3193}" destId="{9A7BCE20-5EB7-439B-91FA-B41CE54F4226}" srcOrd="1" destOrd="0" parTransId="{DD56A393-3F8E-4787-8E73-DBA6B44A052C}" sibTransId="{58278D42-E78F-40ED-B685-87244F427A34}"/>
    <dgm:cxn modelId="{8D480E2A-DB2F-4497-987A-B60A12481F28}" srcId="{5BC4D480-16ED-4028-B00F-4F2917D249A7}" destId="{7F427316-321A-494C-B934-16B038526771}" srcOrd="0" destOrd="0" parTransId="{2A0F2ECC-0D76-47A6-8BCE-E6CA4F5FCC77}" sibTransId="{856A9C0C-F698-4F81-832D-79B35B7F962C}"/>
    <dgm:cxn modelId="{63ABD22A-0187-44D7-8C3F-BC8EB592E275}" type="presOf" srcId="{4022AD69-7862-45F7-A4F2-9BE0E66645F5}" destId="{D1B2226E-5D25-416A-BB73-E4EDE2861133}" srcOrd="0" destOrd="0" presId="urn:microsoft.com/office/officeart/2005/8/layout/lProcess2"/>
    <dgm:cxn modelId="{9B8A6D3A-70BB-4FB2-893D-3C54BB2E5477}" type="presOf" srcId="{9A7BCE20-5EB7-439B-91FA-B41CE54F4226}" destId="{21FA0329-DECC-4165-8E7B-2E1B4812C942}" srcOrd="1" destOrd="0" presId="urn:microsoft.com/office/officeart/2005/8/layout/lProcess2"/>
    <dgm:cxn modelId="{0280B33A-C731-48D9-90F0-DB62322D6BAF}" type="presOf" srcId="{0BDB74A7-F10A-4F7D-BBCF-73DAC69F3193}" destId="{2EF0AAB9-F281-4B39-BC1F-3DE2EFE1B6A9}" srcOrd="0" destOrd="0" presId="urn:microsoft.com/office/officeart/2005/8/layout/lProcess2"/>
    <dgm:cxn modelId="{7031513E-EC79-4373-86C6-0B5739918810}" type="presOf" srcId="{3848BC0D-056E-4318-94D8-4710899D386B}" destId="{F3F0E32C-1ECA-4934-A552-FF44F8BBB268}" srcOrd="0" destOrd="0" presId="urn:microsoft.com/office/officeart/2005/8/layout/lProcess2"/>
    <dgm:cxn modelId="{FBA07E3E-B667-4773-A0BF-B27E6184F772}" type="presOf" srcId="{1445DF7F-0DF2-4B1E-A631-E6BDDC285794}" destId="{F0CBB7D8-EE8B-494D-91E9-D45A64C429FF}" srcOrd="0" destOrd="0" presId="urn:microsoft.com/office/officeart/2005/8/layout/lProcess2"/>
    <dgm:cxn modelId="{9806715B-8A03-4B1B-9B11-91CEA8285237}" type="presOf" srcId="{8435F813-86E6-4E1D-922D-DC65029DA70D}" destId="{E9EE00A4-144A-4174-9EBF-754E238ACED3}" srcOrd="0" destOrd="0" presId="urn:microsoft.com/office/officeart/2005/8/layout/lProcess2"/>
    <dgm:cxn modelId="{437A9A61-EDA5-41C9-9AB9-7C315150CC88}" srcId="{0BDB74A7-F10A-4F7D-BBCF-73DAC69F3193}" destId="{B6AC83F1-0474-4327-9FD4-5849A6C176F3}" srcOrd="2" destOrd="0" parTransId="{7F96F774-6C57-4CAF-9BCE-057DC354944A}" sibTransId="{83E9CB75-0B9A-4D9F-AE95-4CDBFAD2EB79}"/>
    <dgm:cxn modelId="{B7776B64-E1CA-49B9-895D-D8CB2E1022C9}" type="presOf" srcId="{5BC4D480-16ED-4028-B00F-4F2917D249A7}" destId="{7822AB59-CE2D-47D0-9CCA-FCE14EE4E111}" srcOrd="1" destOrd="0" presId="urn:microsoft.com/office/officeart/2005/8/layout/lProcess2"/>
    <dgm:cxn modelId="{6709E045-E915-4FA0-A2A9-3D15FFA68053}" srcId="{0BDB74A7-F10A-4F7D-BBCF-73DAC69F3193}" destId="{024B613D-18E9-446D-96A3-B0A3188A9E31}" srcOrd="4" destOrd="0" parTransId="{A164BB8C-05A1-4C4D-8276-08C163C6F2F5}" sibTransId="{004B1AD1-1B73-40B9-B7DD-307D7D916F08}"/>
    <dgm:cxn modelId="{37D33348-2966-4342-B1CC-717E122938F2}" type="presOf" srcId="{024B613D-18E9-446D-96A3-B0A3188A9E31}" destId="{968D3CDC-FC41-45EC-A446-777FC7138DBD}" srcOrd="1" destOrd="0" presId="urn:microsoft.com/office/officeart/2005/8/layout/lProcess2"/>
    <dgm:cxn modelId="{46802E70-30C4-4BCA-A1C1-3DDED14CADDA}" srcId="{0BDB74A7-F10A-4F7D-BBCF-73DAC69F3193}" destId="{1445DF7F-0DF2-4B1E-A631-E6BDDC285794}" srcOrd="0" destOrd="0" parTransId="{F5AB9E9C-5422-423D-A5E2-49C6E656B294}" sibTransId="{12CF0725-55B3-4890-85EB-300E21BEEF2A}"/>
    <dgm:cxn modelId="{D31ABC57-DDDD-498F-A5FC-7F10F1358D6F}" type="presOf" srcId="{5BC4D480-16ED-4028-B00F-4F2917D249A7}" destId="{968DA657-4F64-4FB8-8D62-7B930CDA866C}" srcOrd="0" destOrd="0" presId="urn:microsoft.com/office/officeart/2005/8/layout/lProcess2"/>
    <dgm:cxn modelId="{D1873E59-C7A7-483E-B9B4-8D54C0BE43C4}" type="presOf" srcId="{B0E8129E-F577-41F4-B6A8-C2B2D02F8F0B}" destId="{6CAD6B7C-A937-46D7-A800-E318CFBC2344}" srcOrd="0" destOrd="0" presId="urn:microsoft.com/office/officeart/2005/8/layout/lProcess2"/>
    <dgm:cxn modelId="{EF151688-8C9B-4432-8460-A5F161384162}" type="presOf" srcId="{9A7BCE20-5EB7-439B-91FA-B41CE54F4226}" destId="{19AB7A5A-4756-4A22-983B-6583142C8A7F}" srcOrd="0" destOrd="0" presId="urn:microsoft.com/office/officeart/2005/8/layout/lProcess2"/>
    <dgm:cxn modelId="{3661A28B-F34F-4D9B-8042-42795A014767}" srcId="{B6AC83F1-0474-4327-9FD4-5849A6C176F3}" destId="{3848BC0D-056E-4318-94D8-4710899D386B}" srcOrd="0" destOrd="0" parTransId="{9F2EF735-67B0-4F6E-B3EC-78F5897679D0}" sibTransId="{0FFD2A55-9A3B-4744-A45B-B0ECEFFA62F8}"/>
    <dgm:cxn modelId="{CECF7F91-133D-45CD-9AC4-EB452E8CD89D}" type="presOf" srcId="{57ACD659-4908-42AF-B170-68EE04132537}" destId="{A7B5F0C9-F4C9-4837-9461-CA6334B3305D}" srcOrd="1" destOrd="0" presId="urn:microsoft.com/office/officeart/2005/8/layout/lProcess2"/>
    <dgm:cxn modelId="{DA4A9F94-B09B-4B94-B4FE-D0A2F5AE7BD3}" type="presOf" srcId="{FEB34413-6794-4F35-A43A-4999A07D9048}" destId="{743AF215-5914-4B7B-9C9A-2C6FE637F3A6}" srcOrd="0" destOrd="0" presId="urn:microsoft.com/office/officeart/2005/8/layout/lProcess2"/>
    <dgm:cxn modelId="{CB5FF895-7EAB-4703-8D95-F1B073082077}" type="presOf" srcId="{7F427316-321A-494C-B934-16B038526771}" destId="{4F039700-9607-4E08-B7C8-832E392DE256}" srcOrd="0" destOrd="0" presId="urn:microsoft.com/office/officeart/2005/8/layout/lProcess2"/>
    <dgm:cxn modelId="{C2FD6196-6D48-4958-AD02-E9C428707BA4}" srcId="{024B613D-18E9-446D-96A3-B0A3188A9E31}" destId="{4022AD69-7862-45F7-A4F2-9BE0E66645F5}" srcOrd="0" destOrd="0" parTransId="{54C4ADE6-377F-4D8D-8498-7F5F2F3493D9}" sibTransId="{29F22B70-494A-4372-8C0B-414E579E7504}"/>
    <dgm:cxn modelId="{DBD66A9F-85A6-46DB-8469-9399E165D26C}" srcId="{0BDB74A7-F10A-4F7D-BBCF-73DAC69F3193}" destId="{57ACD659-4908-42AF-B170-68EE04132537}" srcOrd="3" destOrd="0" parTransId="{FE2A4B9D-EF92-4182-B20F-311DFFFFB962}" sibTransId="{DA5A9607-3F1B-4EED-934C-E29406BBCFBF}"/>
    <dgm:cxn modelId="{CE2F94AA-3731-4FC7-A414-CCA993AFD6C9}" srcId="{1445DF7F-0DF2-4B1E-A631-E6BDDC285794}" destId="{B0E8129E-F577-41F4-B6A8-C2B2D02F8F0B}" srcOrd="0" destOrd="0" parTransId="{135BF961-8B08-4E44-9483-8EDFD49BFF5B}" sibTransId="{2772D8E0-836E-4259-8570-773E7A4955B2}"/>
    <dgm:cxn modelId="{32F77FAD-7B5E-4CF9-AAC0-0D06D325747C}" type="presOf" srcId="{B6AC83F1-0474-4327-9FD4-5849A6C176F3}" destId="{38DDBDB2-0672-4ADE-BFD5-349311165738}" srcOrd="0" destOrd="0" presId="urn:microsoft.com/office/officeart/2005/8/layout/lProcess2"/>
    <dgm:cxn modelId="{427B39B8-0221-48AB-8B02-563F6ADA5DE6}" srcId="{0BDB74A7-F10A-4F7D-BBCF-73DAC69F3193}" destId="{5BC4D480-16ED-4028-B00F-4F2917D249A7}" srcOrd="5" destOrd="0" parTransId="{1BBAD4BE-0A90-4786-8550-FD355DDE4BB3}" sibTransId="{DD32FF12-2946-48F5-8C61-896B744D9DAB}"/>
    <dgm:cxn modelId="{DCAB91C5-265A-4D9A-987C-AFCE50E35064}" srcId="{9A7BCE20-5EB7-439B-91FA-B41CE54F4226}" destId="{8435F813-86E6-4E1D-922D-DC65029DA70D}" srcOrd="0" destOrd="0" parTransId="{98C16089-0B22-4495-8C89-8653C2874916}" sibTransId="{7CDDFE20-37E6-43A8-A297-CE8E4DCD90D7}"/>
    <dgm:cxn modelId="{988D3ED8-E4B3-428D-8953-DCF7C9E989E7}" type="presOf" srcId="{B6AC83F1-0474-4327-9FD4-5849A6C176F3}" destId="{2DEB5BED-8E34-477B-9F42-3BAA1F69412F}" srcOrd="1" destOrd="0" presId="urn:microsoft.com/office/officeart/2005/8/layout/lProcess2"/>
    <dgm:cxn modelId="{625BE5E9-80C4-49B9-96A2-AF9E85130E76}" type="presOf" srcId="{024B613D-18E9-446D-96A3-B0A3188A9E31}" destId="{70AE8501-F234-4EC5-8BF2-6D4BA2A3E4B6}" srcOrd="0" destOrd="0" presId="urn:microsoft.com/office/officeart/2005/8/layout/lProcess2"/>
    <dgm:cxn modelId="{E432B21E-6524-461F-AB5B-E2822A1C050D}" type="presParOf" srcId="{2EF0AAB9-F281-4B39-BC1F-3DE2EFE1B6A9}" destId="{48B05043-23BF-45CE-96D2-4647B7D477AA}" srcOrd="0" destOrd="0" presId="urn:microsoft.com/office/officeart/2005/8/layout/lProcess2"/>
    <dgm:cxn modelId="{FD75280B-1442-468E-B80B-9A81879CCFC1}" type="presParOf" srcId="{48B05043-23BF-45CE-96D2-4647B7D477AA}" destId="{F0CBB7D8-EE8B-494D-91E9-D45A64C429FF}" srcOrd="0" destOrd="0" presId="urn:microsoft.com/office/officeart/2005/8/layout/lProcess2"/>
    <dgm:cxn modelId="{146B5B52-20F5-4590-A1D0-B415F3A04CEE}" type="presParOf" srcId="{48B05043-23BF-45CE-96D2-4647B7D477AA}" destId="{D7FFB278-0590-4A71-8457-AAA85458DDB4}" srcOrd="1" destOrd="0" presId="urn:microsoft.com/office/officeart/2005/8/layout/lProcess2"/>
    <dgm:cxn modelId="{FD55C386-629E-4EB4-AEAF-50668C9317CC}" type="presParOf" srcId="{48B05043-23BF-45CE-96D2-4647B7D477AA}" destId="{D7C1EC5D-10F3-4D92-AC27-ECFE2781043C}" srcOrd="2" destOrd="0" presId="urn:microsoft.com/office/officeart/2005/8/layout/lProcess2"/>
    <dgm:cxn modelId="{371FEB2E-90B5-442A-92E5-81983EA6CFCF}" type="presParOf" srcId="{D7C1EC5D-10F3-4D92-AC27-ECFE2781043C}" destId="{3259DE69-1644-4123-AD72-943DCBBAF978}" srcOrd="0" destOrd="0" presId="urn:microsoft.com/office/officeart/2005/8/layout/lProcess2"/>
    <dgm:cxn modelId="{160EAEC5-21B6-4F37-89B5-5D8F8188ABF6}" type="presParOf" srcId="{3259DE69-1644-4123-AD72-943DCBBAF978}" destId="{6CAD6B7C-A937-46D7-A800-E318CFBC2344}" srcOrd="0" destOrd="0" presId="urn:microsoft.com/office/officeart/2005/8/layout/lProcess2"/>
    <dgm:cxn modelId="{274CEBBF-B73B-4F52-81CA-3B86BA938A00}" type="presParOf" srcId="{2EF0AAB9-F281-4B39-BC1F-3DE2EFE1B6A9}" destId="{4CC7138B-8AEF-4CCE-A580-A9F0448899C3}" srcOrd="1" destOrd="0" presId="urn:microsoft.com/office/officeart/2005/8/layout/lProcess2"/>
    <dgm:cxn modelId="{52849F7A-C53F-4742-8E0B-5CC7D0D0D14B}" type="presParOf" srcId="{2EF0AAB9-F281-4B39-BC1F-3DE2EFE1B6A9}" destId="{27B0F260-C21B-40EF-8ADE-2919611190CD}" srcOrd="2" destOrd="0" presId="urn:microsoft.com/office/officeart/2005/8/layout/lProcess2"/>
    <dgm:cxn modelId="{5DEC75E8-F616-42CB-B622-ADB592198509}" type="presParOf" srcId="{27B0F260-C21B-40EF-8ADE-2919611190CD}" destId="{19AB7A5A-4756-4A22-983B-6583142C8A7F}" srcOrd="0" destOrd="0" presId="urn:microsoft.com/office/officeart/2005/8/layout/lProcess2"/>
    <dgm:cxn modelId="{66D90097-6556-42CA-987E-234D917E6460}" type="presParOf" srcId="{27B0F260-C21B-40EF-8ADE-2919611190CD}" destId="{21FA0329-DECC-4165-8E7B-2E1B4812C942}" srcOrd="1" destOrd="0" presId="urn:microsoft.com/office/officeart/2005/8/layout/lProcess2"/>
    <dgm:cxn modelId="{4224DABC-8EE8-470C-8D1D-D3270A2A5796}" type="presParOf" srcId="{27B0F260-C21B-40EF-8ADE-2919611190CD}" destId="{8D0E27A2-C93C-455D-85DB-6C3F8BBE89FD}" srcOrd="2" destOrd="0" presId="urn:microsoft.com/office/officeart/2005/8/layout/lProcess2"/>
    <dgm:cxn modelId="{7718235B-198B-465C-AD17-9C7F0E97CE51}" type="presParOf" srcId="{8D0E27A2-C93C-455D-85DB-6C3F8BBE89FD}" destId="{8079DC0C-8072-425F-977C-5DCC04BA935A}" srcOrd="0" destOrd="0" presId="urn:microsoft.com/office/officeart/2005/8/layout/lProcess2"/>
    <dgm:cxn modelId="{617ECE39-120E-467E-9673-63C921F3355B}" type="presParOf" srcId="{8079DC0C-8072-425F-977C-5DCC04BA935A}" destId="{E9EE00A4-144A-4174-9EBF-754E238ACED3}" srcOrd="0" destOrd="0" presId="urn:microsoft.com/office/officeart/2005/8/layout/lProcess2"/>
    <dgm:cxn modelId="{F90C0FA9-849F-4F22-B0B7-FB6DA48B3228}" type="presParOf" srcId="{2EF0AAB9-F281-4B39-BC1F-3DE2EFE1B6A9}" destId="{B7747611-E726-482A-87ED-62AE2EE2F230}" srcOrd="3" destOrd="0" presId="urn:microsoft.com/office/officeart/2005/8/layout/lProcess2"/>
    <dgm:cxn modelId="{250471DD-14E3-475D-9333-B666029CD23C}" type="presParOf" srcId="{2EF0AAB9-F281-4B39-BC1F-3DE2EFE1B6A9}" destId="{F7A0F1A2-B0A3-4EA1-BE60-1E464CD280A8}" srcOrd="4" destOrd="0" presId="urn:microsoft.com/office/officeart/2005/8/layout/lProcess2"/>
    <dgm:cxn modelId="{FE4B2BEA-9C85-4D8D-8547-3552DFDF5141}" type="presParOf" srcId="{F7A0F1A2-B0A3-4EA1-BE60-1E464CD280A8}" destId="{38DDBDB2-0672-4ADE-BFD5-349311165738}" srcOrd="0" destOrd="0" presId="urn:microsoft.com/office/officeart/2005/8/layout/lProcess2"/>
    <dgm:cxn modelId="{B2CB0A68-29FD-42BB-A574-13FDA2955ED6}" type="presParOf" srcId="{F7A0F1A2-B0A3-4EA1-BE60-1E464CD280A8}" destId="{2DEB5BED-8E34-477B-9F42-3BAA1F69412F}" srcOrd="1" destOrd="0" presId="urn:microsoft.com/office/officeart/2005/8/layout/lProcess2"/>
    <dgm:cxn modelId="{BE2B42A0-6A2D-4257-BCD6-85BCEA67740E}" type="presParOf" srcId="{F7A0F1A2-B0A3-4EA1-BE60-1E464CD280A8}" destId="{95ED63B4-6C5A-4ED8-9EFA-B46802A2153B}" srcOrd="2" destOrd="0" presId="urn:microsoft.com/office/officeart/2005/8/layout/lProcess2"/>
    <dgm:cxn modelId="{E104FB38-0ECC-46F9-A7D4-CA94A5534D8A}" type="presParOf" srcId="{95ED63B4-6C5A-4ED8-9EFA-B46802A2153B}" destId="{55EB34CC-E2E9-488D-BA76-14CFE8822323}" srcOrd="0" destOrd="0" presId="urn:microsoft.com/office/officeart/2005/8/layout/lProcess2"/>
    <dgm:cxn modelId="{D023DB20-5906-4DDB-BC45-CDB3932F338E}" type="presParOf" srcId="{55EB34CC-E2E9-488D-BA76-14CFE8822323}" destId="{F3F0E32C-1ECA-4934-A552-FF44F8BBB268}" srcOrd="0" destOrd="0" presId="urn:microsoft.com/office/officeart/2005/8/layout/lProcess2"/>
    <dgm:cxn modelId="{C4780FAE-E009-42B0-AF63-F5D4C6C3BA58}" type="presParOf" srcId="{2EF0AAB9-F281-4B39-BC1F-3DE2EFE1B6A9}" destId="{BABA42C9-68FA-4052-B8E4-519EC3539F6E}" srcOrd="5" destOrd="0" presId="urn:microsoft.com/office/officeart/2005/8/layout/lProcess2"/>
    <dgm:cxn modelId="{4B7C65A2-1D39-497B-874F-41770C0AFDB6}" type="presParOf" srcId="{2EF0AAB9-F281-4B39-BC1F-3DE2EFE1B6A9}" destId="{49E36B0D-5D3D-4E30-A91F-63633455CCBB}" srcOrd="6" destOrd="0" presId="urn:microsoft.com/office/officeart/2005/8/layout/lProcess2"/>
    <dgm:cxn modelId="{16C7D6C9-5772-450C-A523-9EC68A92B79B}" type="presParOf" srcId="{49E36B0D-5D3D-4E30-A91F-63633455CCBB}" destId="{DD90193E-D928-46A9-91FC-494DB8C4DA94}" srcOrd="0" destOrd="0" presId="urn:microsoft.com/office/officeart/2005/8/layout/lProcess2"/>
    <dgm:cxn modelId="{D584352E-FF4C-4851-A341-3151823437F9}" type="presParOf" srcId="{49E36B0D-5D3D-4E30-A91F-63633455CCBB}" destId="{A7B5F0C9-F4C9-4837-9461-CA6334B3305D}" srcOrd="1" destOrd="0" presId="urn:microsoft.com/office/officeart/2005/8/layout/lProcess2"/>
    <dgm:cxn modelId="{A2F77B00-4ABC-44B5-928A-412702EBA07F}" type="presParOf" srcId="{49E36B0D-5D3D-4E30-A91F-63633455CCBB}" destId="{FE675B35-793F-4F44-B740-1DC35301F76F}" srcOrd="2" destOrd="0" presId="urn:microsoft.com/office/officeart/2005/8/layout/lProcess2"/>
    <dgm:cxn modelId="{FDDA36C2-C55F-4ABB-BADD-D6A9B3668D65}" type="presParOf" srcId="{FE675B35-793F-4F44-B740-1DC35301F76F}" destId="{27BC454A-91E6-4BA7-9902-45F553E2A73C}" srcOrd="0" destOrd="0" presId="urn:microsoft.com/office/officeart/2005/8/layout/lProcess2"/>
    <dgm:cxn modelId="{FF2C87B0-9DE9-403F-AC5C-DBC322718022}" type="presParOf" srcId="{27BC454A-91E6-4BA7-9902-45F553E2A73C}" destId="{743AF215-5914-4B7B-9C9A-2C6FE637F3A6}" srcOrd="0" destOrd="0" presId="urn:microsoft.com/office/officeart/2005/8/layout/lProcess2"/>
    <dgm:cxn modelId="{928C030B-3517-4432-BA28-13C4BAC1BBDE}" type="presParOf" srcId="{2EF0AAB9-F281-4B39-BC1F-3DE2EFE1B6A9}" destId="{63C632CC-FAA6-407F-85CA-A501527EC4BC}" srcOrd="7" destOrd="0" presId="urn:microsoft.com/office/officeart/2005/8/layout/lProcess2"/>
    <dgm:cxn modelId="{3C115366-2BDF-4E5B-80C7-4B6362187E0D}" type="presParOf" srcId="{2EF0AAB9-F281-4B39-BC1F-3DE2EFE1B6A9}" destId="{1D9364AA-9D5E-46B4-B34B-107E1E16A3D7}" srcOrd="8" destOrd="0" presId="urn:microsoft.com/office/officeart/2005/8/layout/lProcess2"/>
    <dgm:cxn modelId="{18C043BE-C383-47C3-BE7A-B643644AEE6F}" type="presParOf" srcId="{1D9364AA-9D5E-46B4-B34B-107E1E16A3D7}" destId="{70AE8501-F234-4EC5-8BF2-6D4BA2A3E4B6}" srcOrd="0" destOrd="0" presId="urn:microsoft.com/office/officeart/2005/8/layout/lProcess2"/>
    <dgm:cxn modelId="{D493FB38-35B4-4E6A-9058-3C170C37A0E3}" type="presParOf" srcId="{1D9364AA-9D5E-46B4-B34B-107E1E16A3D7}" destId="{968D3CDC-FC41-45EC-A446-777FC7138DBD}" srcOrd="1" destOrd="0" presId="urn:microsoft.com/office/officeart/2005/8/layout/lProcess2"/>
    <dgm:cxn modelId="{E43E840B-1B42-4CD1-A8E1-2278EF8A28CD}" type="presParOf" srcId="{1D9364AA-9D5E-46B4-B34B-107E1E16A3D7}" destId="{5BC603D1-4DDB-4B14-9E3D-BDE266EB86BE}" srcOrd="2" destOrd="0" presId="urn:microsoft.com/office/officeart/2005/8/layout/lProcess2"/>
    <dgm:cxn modelId="{9C168FB0-920C-4DBE-9639-DB554AED7D90}" type="presParOf" srcId="{5BC603D1-4DDB-4B14-9E3D-BDE266EB86BE}" destId="{AAC0C8BB-60F2-42D9-B83F-2B3803FEE739}" srcOrd="0" destOrd="0" presId="urn:microsoft.com/office/officeart/2005/8/layout/lProcess2"/>
    <dgm:cxn modelId="{86F4603A-91A7-4230-B561-46BF4439CF6E}" type="presParOf" srcId="{AAC0C8BB-60F2-42D9-B83F-2B3803FEE739}" destId="{D1B2226E-5D25-416A-BB73-E4EDE2861133}" srcOrd="0" destOrd="0" presId="urn:microsoft.com/office/officeart/2005/8/layout/lProcess2"/>
    <dgm:cxn modelId="{65C002B8-162E-4635-A0DF-059FFF14E329}" type="presParOf" srcId="{2EF0AAB9-F281-4B39-BC1F-3DE2EFE1B6A9}" destId="{11D21362-070D-449E-895D-D6CDE685A1F0}" srcOrd="9" destOrd="0" presId="urn:microsoft.com/office/officeart/2005/8/layout/lProcess2"/>
    <dgm:cxn modelId="{B6B0AED3-0813-47A0-9A75-36F9E1F0DF30}" type="presParOf" srcId="{2EF0AAB9-F281-4B39-BC1F-3DE2EFE1B6A9}" destId="{E6EF2911-679F-46DB-8AB8-5FD129A7510E}" srcOrd="10" destOrd="0" presId="urn:microsoft.com/office/officeart/2005/8/layout/lProcess2"/>
    <dgm:cxn modelId="{06BB95E2-8617-4EC8-B6AF-154C36E8990F}" type="presParOf" srcId="{E6EF2911-679F-46DB-8AB8-5FD129A7510E}" destId="{968DA657-4F64-4FB8-8D62-7B930CDA866C}" srcOrd="0" destOrd="0" presId="urn:microsoft.com/office/officeart/2005/8/layout/lProcess2"/>
    <dgm:cxn modelId="{71ABE5EB-7B95-4CA6-AB8A-1A3802402B92}" type="presParOf" srcId="{E6EF2911-679F-46DB-8AB8-5FD129A7510E}" destId="{7822AB59-CE2D-47D0-9CCA-FCE14EE4E111}" srcOrd="1" destOrd="0" presId="urn:microsoft.com/office/officeart/2005/8/layout/lProcess2"/>
    <dgm:cxn modelId="{0FF3B39D-05A2-43C1-8D1D-C0AA85F8EC50}" type="presParOf" srcId="{E6EF2911-679F-46DB-8AB8-5FD129A7510E}" destId="{1BF404C1-B356-42EA-8110-0A08A1981A22}" srcOrd="2" destOrd="0" presId="urn:microsoft.com/office/officeart/2005/8/layout/lProcess2"/>
    <dgm:cxn modelId="{0A69AEFD-313E-426C-AE76-B9E19565061B}" type="presParOf" srcId="{1BF404C1-B356-42EA-8110-0A08A1981A22}" destId="{DA5B4000-A787-430F-97FC-2F8FE680D01C}" srcOrd="0" destOrd="0" presId="urn:microsoft.com/office/officeart/2005/8/layout/lProcess2"/>
    <dgm:cxn modelId="{35CDA978-0F13-455B-984C-5708EA7338F7}" type="presParOf" srcId="{DA5B4000-A787-430F-97FC-2F8FE680D01C}" destId="{4F039700-9607-4E08-B7C8-832E392DE256}" srcOrd="0" destOrd="0" presId="urn:microsoft.com/office/officeart/2005/8/layout/lProcess2"/>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BDB74A7-F10A-4F7D-BBCF-73DAC69F3193}"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1445DF7F-0DF2-4B1E-A631-E6BDDC285794}">
      <dgm:prSet phldrT="[Text]"/>
      <dgm:spPr/>
      <dgm:t>
        <a:bodyPr/>
        <a:lstStyle/>
        <a:p>
          <a:endParaRPr lang="en-US"/>
        </a:p>
      </dgm:t>
    </dgm:pt>
    <dgm:pt modelId="{F5AB9E9C-5422-423D-A5E2-49C6E656B294}" type="parTrans" cxnId="{46802E70-30C4-4BCA-A1C1-3DDED14CADDA}">
      <dgm:prSet/>
      <dgm:spPr/>
      <dgm:t>
        <a:bodyPr/>
        <a:lstStyle/>
        <a:p>
          <a:endParaRPr lang="en-US"/>
        </a:p>
      </dgm:t>
    </dgm:pt>
    <dgm:pt modelId="{12CF0725-55B3-4890-85EB-300E21BEEF2A}" type="sibTrans" cxnId="{46802E70-30C4-4BCA-A1C1-3DDED14CADDA}">
      <dgm:prSet/>
      <dgm:spPr/>
      <dgm:t>
        <a:bodyPr/>
        <a:lstStyle/>
        <a:p>
          <a:endParaRPr lang="en-US"/>
        </a:p>
      </dgm:t>
    </dgm:pt>
    <dgm:pt modelId="{B0E8129E-F577-41F4-B6A8-C2B2D02F8F0B}">
      <dgm:prSet phldrT="[Text]"/>
      <dgm:spPr/>
      <dgm:t>
        <a:bodyPr/>
        <a:lstStyle/>
        <a:p>
          <a:r>
            <a:rPr lang="en-US"/>
            <a:t>CEP</a:t>
          </a:r>
        </a:p>
      </dgm:t>
    </dgm:pt>
    <dgm:pt modelId="{135BF961-8B08-4E44-9483-8EDFD49BFF5B}" type="parTrans" cxnId="{CE2F94AA-3731-4FC7-A414-CCA993AFD6C9}">
      <dgm:prSet/>
      <dgm:spPr/>
      <dgm:t>
        <a:bodyPr/>
        <a:lstStyle/>
        <a:p>
          <a:endParaRPr lang="en-US"/>
        </a:p>
      </dgm:t>
    </dgm:pt>
    <dgm:pt modelId="{2772D8E0-836E-4259-8570-773E7A4955B2}" type="sibTrans" cxnId="{CE2F94AA-3731-4FC7-A414-CCA993AFD6C9}">
      <dgm:prSet/>
      <dgm:spPr/>
      <dgm:t>
        <a:bodyPr/>
        <a:lstStyle/>
        <a:p>
          <a:endParaRPr lang="en-US"/>
        </a:p>
      </dgm:t>
    </dgm:pt>
    <dgm:pt modelId="{9A7BCE20-5EB7-439B-91FA-B41CE54F4226}">
      <dgm:prSet phldrT="[Text]"/>
      <dgm:spPr/>
      <dgm:t>
        <a:bodyPr/>
        <a:lstStyle/>
        <a:p>
          <a:endParaRPr lang="en-US"/>
        </a:p>
      </dgm:t>
    </dgm:pt>
    <dgm:pt modelId="{DD56A393-3F8E-4787-8E73-DBA6B44A052C}" type="parTrans" cxnId="{F6FD0C20-64D7-4108-874C-1A73F09ACB7A}">
      <dgm:prSet/>
      <dgm:spPr/>
      <dgm:t>
        <a:bodyPr/>
        <a:lstStyle/>
        <a:p>
          <a:endParaRPr lang="en-US"/>
        </a:p>
      </dgm:t>
    </dgm:pt>
    <dgm:pt modelId="{58278D42-E78F-40ED-B685-87244F427A34}" type="sibTrans" cxnId="{F6FD0C20-64D7-4108-874C-1A73F09ACB7A}">
      <dgm:prSet/>
      <dgm:spPr/>
      <dgm:t>
        <a:bodyPr/>
        <a:lstStyle/>
        <a:p>
          <a:endParaRPr lang="en-US"/>
        </a:p>
      </dgm:t>
    </dgm:pt>
    <dgm:pt modelId="{8435F813-86E6-4E1D-922D-DC65029DA70D}">
      <dgm:prSet phldrT="[Text]"/>
      <dgm:spPr/>
      <dgm:t>
        <a:bodyPr/>
        <a:lstStyle/>
        <a:p>
          <a:r>
            <a:rPr lang="en-US"/>
            <a:t>CEP</a:t>
          </a:r>
        </a:p>
      </dgm:t>
    </dgm:pt>
    <dgm:pt modelId="{98C16089-0B22-4495-8C89-8653C2874916}" type="parTrans" cxnId="{DCAB91C5-265A-4D9A-987C-AFCE50E35064}">
      <dgm:prSet/>
      <dgm:spPr/>
      <dgm:t>
        <a:bodyPr/>
        <a:lstStyle/>
        <a:p>
          <a:endParaRPr lang="en-US"/>
        </a:p>
      </dgm:t>
    </dgm:pt>
    <dgm:pt modelId="{7CDDFE20-37E6-43A8-A297-CE8E4DCD90D7}" type="sibTrans" cxnId="{DCAB91C5-265A-4D9A-987C-AFCE50E35064}">
      <dgm:prSet/>
      <dgm:spPr/>
      <dgm:t>
        <a:bodyPr/>
        <a:lstStyle/>
        <a:p>
          <a:endParaRPr lang="en-US"/>
        </a:p>
      </dgm:t>
    </dgm:pt>
    <dgm:pt modelId="{B6AC83F1-0474-4327-9FD4-5849A6C176F3}">
      <dgm:prSet phldrT="[Text]"/>
      <dgm:spPr/>
      <dgm:t>
        <a:bodyPr/>
        <a:lstStyle/>
        <a:p>
          <a:endParaRPr lang="en-US"/>
        </a:p>
      </dgm:t>
    </dgm:pt>
    <dgm:pt modelId="{7F96F774-6C57-4CAF-9BCE-057DC354944A}" type="parTrans" cxnId="{437A9A61-EDA5-41C9-9AB9-7C315150CC88}">
      <dgm:prSet/>
      <dgm:spPr/>
      <dgm:t>
        <a:bodyPr/>
        <a:lstStyle/>
        <a:p>
          <a:endParaRPr lang="en-US"/>
        </a:p>
      </dgm:t>
    </dgm:pt>
    <dgm:pt modelId="{83E9CB75-0B9A-4D9F-AE95-4CDBFAD2EB79}" type="sibTrans" cxnId="{437A9A61-EDA5-41C9-9AB9-7C315150CC88}">
      <dgm:prSet/>
      <dgm:spPr/>
      <dgm:t>
        <a:bodyPr/>
        <a:lstStyle/>
        <a:p>
          <a:endParaRPr lang="en-US"/>
        </a:p>
      </dgm:t>
    </dgm:pt>
    <dgm:pt modelId="{3848BC0D-056E-4318-94D8-4710899D386B}">
      <dgm:prSet phldrT="[Text]"/>
      <dgm:spPr/>
      <dgm:t>
        <a:bodyPr/>
        <a:lstStyle/>
        <a:p>
          <a:r>
            <a:rPr lang="en-US"/>
            <a:t>CEP</a:t>
          </a:r>
        </a:p>
      </dgm:t>
    </dgm:pt>
    <dgm:pt modelId="{9F2EF735-67B0-4F6E-B3EC-78F5897679D0}" type="parTrans" cxnId="{3661A28B-F34F-4D9B-8042-42795A014767}">
      <dgm:prSet/>
      <dgm:spPr/>
      <dgm:t>
        <a:bodyPr/>
        <a:lstStyle/>
        <a:p>
          <a:endParaRPr lang="en-US"/>
        </a:p>
      </dgm:t>
    </dgm:pt>
    <dgm:pt modelId="{0FFD2A55-9A3B-4744-A45B-B0ECEFFA62F8}" type="sibTrans" cxnId="{3661A28B-F34F-4D9B-8042-42795A014767}">
      <dgm:prSet/>
      <dgm:spPr/>
      <dgm:t>
        <a:bodyPr/>
        <a:lstStyle/>
        <a:p>
          <a:endParaRPr lang="en-US"/>
        </a:p>
      </dgm:t>
    </dgm:pt>
    <dgm:pt modelId="{57ACD659-4908-42AF-B170-68EE04132537}">
      <dgm:prSet phldrT="[Text]"/>
      <dgm:spPr/>
      <dgm:t>
        <a:bodyPr/>
        <a:lstStyle/>
        <a:p>
          <a:endParaRPr lang="en-US"/>
        </a:p>
      </dgm:t>
    </dgm:pt>
    <dgm:pt modelId="{FE2A4B9D-EF92-4182-B20F-311DFFFFB962}" type="parTrans" cxnId="{DBD66A9F-85A6-46DB-8469-9399E165D26C}">
      <dgm:prSet/>
      <dgm:spPr/>
      <dgm:t>
        <a:bodyPr/>
        <a:lstStyle/>
        <a:p>
          <a:endParaRPr lang="en-US"/>
        </a:p>
      </dgm:t>
    </dgm:pt>
    <dgm:pt modelId="{DA5A9607-3F1B-4EED-934C-E29406BBCFBF}" type="sibTrans" cxnId="{DBD66A9F-85A6-46DB-8469-9399E165D26C}">
      <dgm:prSet/>
      <dgm:spPr/>
      <dgm:t>
        <a:bodyPr/>
        <a:lstStyle/>
        <a:p>
          <a:endParaRPr lang="en-US"/>
        </a:p>
      </dgm:t>
    </dgm:pt>
    <dgm:pt modelId="{FEB34413-6794-4F35-A43A-4999A07D9048}">
      <dgm:prSet phldrT="[Text]"/>
      <dgm:spPr/>
      <dgm:t>
        <a:bodyPr/>
        <a:lstStyle/>
        <a:p>
          <a:r>
            <a:rPr lang="en-US"/>
            <a:t>CEP</a:t>
          </a:r>
        </a:p>
      </dgm:t>
    </dgm:pt>
    <dgm:pt modelId="{78D320AE-F5AB-42B4-B775-4D6023829053}" type="parTrans" cxnId="{D5E31503-CA22-4A6E-9584-A538A84E9992}">
      <dgm:prSet/>
      <dgm:spPr/>
      <dgm:t>
        <a:bodyPr/>
        <a:lstStyle/>
        <a:p>
          <a:endParaRPr lang="en-US"/>
        </a:p>
      </dgm:t>
    </dgm:pt>
    <dgm:pt modelId="{F7366271-6A9B-4BFD-8BA1-07AB35EB9C37}" type="sibTrans" cxnId="{D5E31503-CA22-4A6E-9584-A538A84E9992}">
      <dgm:prSet/>
      <dgm:spPr/>
      <dgm:t>
        <a:bodyPr/>
        <a:lstStyle/>
        <a:p>
          <a:endParaRPr lang="en-US"/>
        </a:p>
      </dgm:t>
    </dgm:pt>
    <dgm:pt modelId="{024B613D-18E9-446D-96A3-B0A3188A9E31}">
      <dgm:prSet phldrT="[Text]"/>
      <dgm:spPr/>
      <dgm:t>
        <a:bodyPr/>
        <a:lstStyle/>
        <a:p>
          <a:endParaRPr lang="en-US"/>
        </a:p>
      </dgm:t>
    </dgm:pt>
    <dgm:pt modelId="{A164BB8C-05A1-4C4D-8276-08C163C6F2F5}" type="parTrans" cxnId="{6709E045-E915-4FA0-A2A9-3D15FFA68053}">
      <dgm:prSet/>
      <dgm:spPr/>
      <dgm:t>
        <a:bodyPr/>
        <a:lstStyle/>
        <a:p>
          <a:endParaRPr lang="en-US"/>
        </a:p>
      </dgm:t>
    </dgm:pt>
    <dgm:pt modelId="{004B1AD1-1B73-40B9-B7DD-307D7D916F08}" type="sibTrans" cxnId="{6709E045-E915-4FA0-A2A9-3D15FFA68053}">
      <dgm:prSet/>
      <dgm:spPr/>
      <dgm:t>
        <a:bodyPr/>
        <a:lstStyle/>
        <a:p>
          <a:endParaRPr lang="en-US"/>
        </a:p>
      </dgm:t>
    </dgm:pt>
    <dgm:pt modelId="{4022AD69-7862-45F7-A4F2-9BE0E66645F5}">
      <dgm:prSet phldrT="[Text]"/>
      <dgm:spPr/>
      <dgm:t>
        <a:bodyPr/>
        <a:lstStyle/>
        <a:p>
          <a:r>
            <a:rPr lang="en-US"/>
            <a:t>CEP</a:t>
          </a:r>
        </a:p>
      </dgm:t>
    </dgm:pt>
    <dgm:pt modelId="{54C4ADE6-377F-4D8D-8498-7F5F2F3493D9}" type="parTrans" cxnId="{C2FD6196-6D48-4958-AD02-E9C428707BA4}">
      <dgm:prSet/>
      <dgm:spPr/>
      <dgm:t>
        <a:bodyPr/>
        <a:lstStyle/>
        <a:p>
          <a:endParaRPr lang="en-US"/>
        </a:p>
      </dgm:t>
    </dgm:pt>
    <dgm:pt modelId="{29F22B70-494A-4372-8C0B-414E579E7504}" type="sibTrans" cxnId="{C2FD6196-6D48-4958-AD02-E9C428707BA4}">
      <dgm:prSet/>
      <dgm:spPr/>
      <dgm:t>
        <a:bodyPr/>
        <a:lstStyle/>
        <a:p>
          <a:endParaRPr lang="en-US"/>
        </a:p>
      </dgm:t>
    </dgm:pt>
    <dgm:pt modelId="{5BC4D480-16ED-4028-B00F-4F2917D249A7}">
      <dgm:prSet phldrT="[Text]"/>
      <dgm:spPr/>
      <dgm:t>
        <a:bodyPr/>
        <a:lstStyle/>
        <a:p>
          <a:endParaRPr lang="en-US"/>
        </a:p>
      </dgm:t>
    </dgm:pt>
    <dgm:pt modelId="{1BBAD4BE-0A90-4786-8550-FD355DDE4BB3}" type="parTrans" cxnId="{427B39B8-0221-48AB-8B02-563F6ADA5DE6}">
      <dgm:prSet/>
      <dgm:spPr/>
      <dgm:t>
        <a:bodyPr/>
        <a:lstStyle/>
        <a:p>
          <a:endParaRPr lang="en-US"/>
        </a:p>
      </dgm:t>
    </dgm:pt>
    <dgm:pt modelId="{DD32FF12-2946-48F5-8C61-896B744D9DAB}" type="sibTrans" cxnId="{427B39B8-0221-48AB-8B02-563F6ADA5DE6}">
      <dgm:prSet/>
      <dgm:spPr/>
      <dgm:t>
        <a:bodyPr/>
        <a:lstStyle/>
        <a:p>
          <a:endParaRPr lang="en-US"/>
        </a:p>
      </dgm:t>
    </dgm:pt>
    <dgm:pt modelId="{7F427316-321A-494C-B934-16B038526771}">
      <dgm:prSet phldrT="[Text]"/>
      <dgm:spPr/>
      <dgm:t>
        <a:bodyPr/>
        <a:lstStyle/>
        <a:p>
          <a:r>
            <a:rPr lang="en-US"/>
            <a:t>CEP</a:t>
          </a:r>
        </a:p>
      </dgm:t>
    </dgm:pt>
    <dgm:pt modelId="{2A0F2ECC-0D76-47A6-8BCE-E6CA4F5FCC77}" type="parTrans" cxnId="{8D480E2A-DB2F-4497-987A-B60A12481F28}">
      <dgm:prSet/>
      <dgm:spPr/>
      <dgm:t>
        <a:bodyPr/>
        <a:lstStyle/>
        <a:p>
          <a:endParaRPr lang="en-US"/>
        </a:p>
      </dgm:t>
    </dgm:pt>
    <dgm:pt modelId="{856A9C0C-F698-4F81-832D-79B35B7F962C}" type="sibTrans" cxnId="{8D480E2A-DB2F-4497-987A-B60A12481F28}">
      <dgm:prSet/>
      <dgm:spPr/>
      <dgm:t>
        <a:bodyPr/>
        <a:lstStyle/>
        <a:p>
          <a:endParaRPr lang="en-US"/>
        </a:p>
      </dgm:t>
    </dgm:pt>
    <dgm:pt modelId="{2EF0AAB9-F281-4B39-BC1F-3DE2EFE1B6A9}" type="pres">
      <dgm:prSet presAssocID="{0BDB74A7-F10A-4F7D-BBCF-73DAC69F3193}" presName="theList" presStyleCnt="0">
        <dgm:presLayoutVars>
          <dgm:dir/>
          <dgm:animLvl val="lvl"/>
          <dgm:resizeHandles val="exact"/>
        </dgm:presLayoutVars>
      </dgm:prSet>
      <dgm:spPr/>
    </dgm:pt>
    <dgm:pt modelId="{48B05043-23BF-45CE-96D2-4647B7D477AA}" type="pres">
      <dgm:prSet presAssocID="{1445DF7F-0DF2-4B1E-A631-E6BDDC285794}" presName="compNode" presStyleCnt="0"/>
      <dgm:spPr/>
    </dgm:pt>
    <dgm:pt modelId="{F0CBB7D8-EE8B-494D-91E9-D45A64C429FF}" type="pres">
      <dgm:prSet presAssocID="{1445DF7F-0DF2-4B1E-A631-E6BDDC285794}" presName="aNode" presStyleLbl="bgShp" presStyleIdx="0" presStyleCnt="6"/>
      <dgm:spPr/>
    </dgm:pt>
    <dgm:pt modelId="{D7FFB278-0590-4A71-8457-AAA85458DDB4}" type="pres">
      <dgm:prSet presAssocID="{1445DF7F-0DF2-4B1E-A631-E6BDDC285794}" presName="textNode" presStyleLbl="bgShp" presStyleIdx="0" presStyleCnt="6"/>
      <dgm:spPr/>
    </dgm:pt>
    <dgm:pt modelId="{D7C1EC5D-10F3-4D92-AC27-ECFE2781043C}" type="pres">
      <dgm:prSet presAssocID="{1445DF7F-0DF2-4B1E-A631-E6BDDC285794}" presName="compChildNode" presStyleCnt="0"/>
      <dgm:spPr/>
    </dgm:pt>
    <dgm:pt modelId="{3259DE69-1644-4123-AD72-943DCBBAF978}" type="pres">
      <dgm:prSet presAssocID="{1445DF7F-0DF2-4B1E-A631-E6BDDC285794}" presName="theInnerList" presStyleCnt="0"/>
      <dgm:spPr/>
    </dgm:pt>
    <dgm:pt modelId="{6CAD6B7C-A937-46D7-A800-E318CFBC2344}" type="pres">
      <dgm:prSet presAssocID="{B0E8129E-F577-41F4-B6A8-C2B2D02F8F0B}" presName="childNode" presStyleLbl="node1" presStyleIdx="0" presStyleCnt="6">
        <dgm:presLayoutVars>
          <dgm:bulletEnabled val="1"/>
        </dgm:presLayoutVars>
      </dgm:prSet>
      <dgm:spPr/>
    </dgm:pt>
    <dgm:pt modelId="{4CC7138B-8AEF-4CCE-A580-A9F0448899C3}" type="pres">
      <dgm:prSet presAssocID="{1445DF7F-0DF2-4B1E-A631-E6BDDC285794}" presName="aSpace" presStyleCnt="0"/>
      <dgm:spPr/>
    </dgm:pt>
    <dgm:pt modelId="{27B0F260-C21B-40EF-8ADE-2919611190CD}" type="pres">
      <dgm:prSet presAssocID="{9A7BCE20-5EB7-439B-91FA-B41CE54F4226}" presName="compNode" presStyleCnt="0"/>
      <dgm:spPr/>
    </dgm:pt>
    <dgm:pt modelId="{19AB7A5A-4756-4A22-983B-6583142C8A7F}" type="pres">
      <dgm:prSet presAssocID="{9A7BCE20-5EB7-439B-91FA-B41CE54F4226}" presName="aNode" presStyleLbl="bgShp" presStyleIdx="1" presStyleCnt="6"/>
      <dgm:spPr/>
    </dgm:pt>
    <dgm:pt modelId="{21FA0329-DECC-4165-8E7B-2E1B4812C942}" type="pres">
      <dgm:prSet presAssocID="{9A7BCE20-5EB7-439B-91FA-B41CE54F4226}" presName="textNode" presStyleLbl="bgShp" presStyleIdx="1" presStyleCnt="6"/>
      <dgm:spPr/>
    </dgm:pt>
    <dgm:pt modelId="{8D0E27A2-C93C-455D-85DB-6C3F8BBE89FD}" type="pres">
      <dgm:prSet presAssocID="{9A7BCE20-5EB7-439B-91FA-B41CE54F4226}" presName="compChildNode" presStyleCnt="0"/>
      <dgm:spPr/>
    </dgm:pt>
    <dgm:pt modelId="{8079DC0C-8072-425F-977C-5DCC04BA935A}" type="pres">
      <dgm:prSet presAssocID="{9A7BCE20-5EB7-439B-91FA-B41CE54F4226}" presName="theInnerList" presStyleCnt="0"/>
      <dgm:spPr/>
    </dgm:pt>
    <dgm:pt modelId="{E9EE00A4-144A-4174-9EBF-754E238ACED3}" type="pres">
      <dgm:prSet presAssocID="{8435F813-86E6-4E1D-922D-DC65029DA70D}" presName="childNode" presStyleLbl="node1" presStyleIdx="1" presStyleCnt="6">
        <dgm:presLayoutVars>
          <dgm:bulletEnabled val="1"/>
        </dgm:presLayoutVars>
      </dgm:prSet>
      <dgm:spPr/>
    </dgm:pt>
    <dgm:pt modelId="{B7747611-E726-482A-87ED-62AE2EE2F230}" type="pres">
      <dgm:prSet presAssocID="{9A7BCE20-5EB7-439B-91FA-B41CE54F4226}" presName="aSpace" presStyleCnt="0"/>
      <dgm:spPr/>
    </dgm:pt>
    <dgm:pt modelId="{F7A0F1A2-B0A3-4EA1-BE60-1E464CD280A8}" type="pres">
      <dgm:prSet presAssocID="{B6AC83F1-0474-4327-9FD4-5849A6C176F3}" presName="compNode" presStyleCnt="0"/>
      <dgm:spPr/>
    </dgm:pt>
    <dgm:pt modelId="{38DDBDB2-0672-4ADE-BFD5-349311165738}" type="pres">
      <dgm:prSet presAssocID="{B6AC83F1-0474-4327-9FD4-5849A6C176F3}" presName="aNode" presStyleLbl="bgShp" presStyleIdx="2" presStyleCnt="6"/>
      <dgm:spPr/>
    </dgm:pt>
    <dgm:pt modelId="{2DEB5BED-8E34-477B-9F42-3BAA1F69412F}" type="pres">
      <dgm:prSet presAssocID="{B6AC83F1-0474-4327-9FD4-5849A6C176F3}" presName="textNode" presStyleLbl="bgShp" presStyleIdx="2" presStyleCnt="6"/>
      <dgm:spPr/>
    </dgm:pt>
    <dgm:pt modelId="{95ED63B4-6C5A-4ED8-9EFA-B46802A2153B}" type="pres">
      <dgm:prSet presAssocID="{B6AC83F1-0474-4327-9FD4-5849A6C176F3}" presName="compChildNode" presStyleCnt="0"/>
      <dgm:spPr/>
    </dgm:pt>
    <dgm:pt modelId="{55EB34CC-E2E9-488D-BA76-14CFE8822323}" type="pres">
      <dgm:prSet presAssocID="{B6AC83F1-0474-4327-9FD4-5849A6C176F3}" presName="theInnerList" presStyleCnt="0"/>
      <dgm:spPr/>
    </dgm:pt>
    <dgm:pt modelId="{F3F0E32C-1ECA-4934-A552-FF44F8BBB268}" type="pres">
      <dgm:prSet presAssocID="{3848BC0D-056E-4318-94D8-4710899D386B}" presName="childNode" presStyleLbl="node1" presStyleIdx="2" presStyleCnt="6">
        <dgm:presLayoutVars>
          <dgm:bulletEnabled val="1"/>
        </dgm:presLayoutVars>
      </dgm:prSet>
      <dgm:spPr/>
    </dgm:pt>
    <dgm:pt modelId="{BABA42C9-68FA-4052-B8E4-519EC3539F6E}" type="pres">
      <dgm:prSet presAssocID="{B6AC83F1-0474-4327-9FD4-5849A6C176F3}" presName="aSpace" presStyleCnt="0"/>
      <dgm:spPr/>
    </dgm:pt>
    <dgm:pt modelId="{49E36B0D-5D3D-4E30-A91F-63633455CCBB}" type="pres">
      <dgm:prSet presAssocID="{57ACD659-4908-42AF-B170-68EE04132537}" presName="compNode" presStyleCnt="0"/>
      <dgm:spPr/>
    </dgm:pt>
    <dgm:pt modelId="{DD90193E-D928-46A9-91FC-494DB8C4DA94}" type="pres">
      <dgm:prSet presAssocID="{57ACD659-4908-42AF-B170-68EE04132537}" presName="aNode" presStyleLbl="bgShp" presStyleIdx="3" presStyleCnt="6"/>
      <dgm:spPr/>
    </dgm:pt>
    <dgm:pt modelId="{A7B5F0C9-F4C9-4837-9461-CA6334B3305D}" type="pres">
      <dgm:prSet presAssocID="{57ACD659-4908-42AF-B170-68EE04132537}" presName="textNode" presStyleLbl="bgShp" presStyleIdx="3" presStyleCnt="6"/>
      <dgm:spPr/>
    </dgm:pt>
    <dgm:pt modelId="{FE675B35-793F-4F44-B740-1DC35301F76F}" type="pres">
      <dgm:prSet presAssocID="{57ACD659-4908-42AF-B170-68EE04132537}" presName="compChildNode" presStyleCnt="0"/>
      <dgm:spPr/>
    </dgm:pt>
    <dgm:pt modelId="{27BC454A-91E6-4BA7-9902-45F553E2A73C}" type="pres">
      <dgm:prSet presAssocID="{57ACD659-4908-42AF-B170-68EE04132537}" presName="theInnerList" presStyleCnt="0"/>
      <dgm:spPr/>
    </dgm:pt>
    <dgm:pt modelId="{743AF215-5914-4B7B-9C9A-2C6FE637F3A6}" type="pres">
      <dgm:prSet presAssocID="{FEB34413-6794-4F35-A43A-4999A07D9048}" presName="childNode" presStyleLbl="node1" presStyleIdx="3" presStyleCnt="6">
        <dgm:presLayoutVars>
          <dgm:bulletEnabled val="1"/>
        </dgm:presLayoutVars>
      </dgm:prSet>
      <dgm:spPr/>
    </dgm:pt>
    <dgm:pt modelId="{63C632CC-FAA6-407F-85CA-A501527EC4BC}" type="pres">
      <dgm:prSet presAssocID="{57ACD659-4908-42AF-B170-68EE04132537}" presName="aSpace" presStyleCnt="0"/>
      <dgm:spPr/>
    </dgm:pt>
    <dgm:pt modelId="{1D9364AA-9D5E-46B4-B34B-107E1E16A3D7}" type="pres">
      <dgm:prSet presAssocID="{024B613D-18E9-446D-96A3-B0A3188A9E31}" presName="compNode" presStyleCnt="0"/>
      <dgm:spPr/>
    </dgm:pt>
    <dgm:pt modelId="{70AE8501-F234-4EC5-8BF2-6D4BA2A3E4B6}" type="pres">
      <dgm:prSet presAssocID="{024B613D-18E9-446D-96A3-B0A3188A9E31}" presName="aNode" presStyleLbl="bgShp" presStyleIdx="4" presStyleCnt="6"/>
      <dgm:spPr/>
    </dgm:pt>
    <dgm:pt modelId="{968D3CDC-FC41-45EC-A446-777FC7138DBD}" type="pres">
      <dgm:prSet presAssocID="{024B613D-18E9-446D-96A3-B0A3188A9E31}" presName="textNode" presStyleLbl="bgShp" presStyleIdx="4" presStyleCnt="6"/>
      <dgm:spPr/>
    </dgm:pt>
    <dgm:pt modelId="{5BC603D1-4DDB-4B14-9E3D-BDE266EB86BE}" type="pres">
      <dgm:prSet presAssocID="{024B613D-18E9-446D-96A3-B0A3188A9E31}" presName="compChildNode" presStyleCnt="0"/>
      <dgm:spPr/>
    </dgm:pt>
    <dgm:pt modelId="{AAC0C8BB-60F2-42D9-B83F-2B3803FEE739}" type="pres">
      <dgm:prSet presAssocID="{024B613D-18E9-446D-96A3-B0A3188A9E31}" presName="theInnerList" presStyleCnt="0"/>
      <dgm:spPr/>
    </dgm:pt>
    <dgm:pt modelId="{D1B2226E-5D25-416A-BB73-E4EDE2861133}" type="pres">
      <dgm:prSet presAssocID="{4022AD69-7862-45F7-A4F2-9BE0E66645F5}" presName="childNode" presStyleLbl="node1" presStyleIdx="4" presStyleCnt="6">
        <dgm:presLayoutVars>
          <dgm:bulletEnabled val="1"/>
        </dgm:presLayoutVars>
      </dgm:prSet>
      <dgm:spPr/>
    </dgm:pt>
    <dgm:pt modelId="{11D21362-070D-449E-895D-D6CDE685A1F0}" type="pres">
      <dgm:prSet presAssocID="{024B613D-18E9-446D-96A3-B0A3188A9E31}" presName="aSpace" presStyleCnt="0"/>
      <dgm:spPr/>
    </dgm:pt>
    <dgm:pt modelId="{E6EF2911-679F-46DB-8AB8-5FD129A7510E}" type="pres">
      <dgm:prSet presAssocID="{5BC4D480-16ED-4028-B00F-4F2917D249A7}" presName="compNode" presStyleCnt="0"/>
      <dgm:spPr/>
    </dgm:pt>
    <dgm:pt modelId="{968DA657-4F64-4FB8-8D62-7B930CDA866C}" type="pres">
      <dgm:prSet presAssocID="{5BC4D480-16ED-4028-B00F-4F2917D249A7}" presName="aNode" presStyleLbl="bgShp" presStyleIdx="5" presStyleCnt="6"/>
      <dgm:spPr/>
    </dgm:pt>
    <dgm:pt modelId="{7822AB59-CE2D-47D0-9CCA-FCE14EE4E111}" type="pres">
      <dgm:prSet presAssocID="{5BC4D480-16ED-4028-B00F-4F2917D249A7}" presName="textNode" presStyleLbl="bgShp" presStyleIdx="5" presStyleCnt="6"/>
      <dgm:spPr/>
    </dgm:pt>
    <dgm:pt modelId="{1BF404C1-B356-42EA-8110-0A08A1981A22}" type="pres">
      <dgm:prSet presAssocID="{5BC4D480-16ED-4028-B00F-4F2917D249A7}" presName="compChildNode" presStyleCnt="0"/>
      <dgm:spPr/>
    </dgm:pt>
    <dgm:pt modelId="{DA5B4000-A787-430F-97FC-2F8FE680D01C}" type="pres">
      <dgm:prSet presAssocID="{5BC4D480-16ED-4028-B00F-4F2917D249A7}" presName="theInnerList" presStyleCnt="0"/>
      <dgm:spPr/>
    </dgm:pt>
    <dgm:pt modelId="{4F039700-9607-4E08-B7C8-832E392DE256}" type="pres">
      <dgm:prSet presAssocID="{7F427316-321A-494C-B934-16B038526771}" presName="childNode" presStyleLbl="node1" presStyleIdx="5" presStyleCnt="6">
        <dgm:presLayoutVars>
          <dgm:bulletEnabled val="1"/>
        </dgm:presLayoutVars>
      </dgm:prSet>
      <dgm:spPr/>
    </dgm:pt>
  </dgm:ptLst>
  <dgm:cxnLst>
    <dgm:cxn modelId="{D5E31503-CA22-4A6E-9584-A538A84E9992}" srcId="{57ACD659-4908-42AF-B170-68EE04132537}" destId="{FEB34413-6794-4F35-A43A-4999A07D9048}" srcOrd="0" destOrd="0" parTransId="{78D320AE-F5AB-42B4-B775-4D6023829053}" sibTransId="{F7366271-6A9B-4BFD-8BA1-07AB35EB9C37}"/>
    <dgm:cxn modelId="{66649F10-DC37-4E2A-8BC8-7E48A0A062C2}" type="presOf" srcId="{0BDB74A7-F10A-4F7D-BBCF-73DAC69F3193}" destId="{2EF0AAB9-F281-4B39-BC1F-3DE2EFE1B6A9}" srcOrd="0" destOrd="0" presId="urn:microsoft.com/office/officeart/2005/8/layout/lProcess2"/>
    <dgm:cxn modelId="{F6FD0C20-64D7-4108-874C-1A73F09ACB7A}" srcId="{0BDB74A7-F10A-4F7D-BBCF-73DAC69F3193}" destId="{9A7BCE20-5EB7-439B-91FA-B41CE54F4226}" srcOrd="1" destOrd="0" parTransId="{DD56A393-3F8E-4787-8E73-DBA6B44A052C}" sibTransId="{58278D42-E78F-40ED-B685-87244F427A34}"/>
    <dgm:cxn modelId="{BC647F25-7D13-4E4F-BB41-73E0E10B7CB5}" type="presOf" srcId="{1445DF7F-0DF2-4B1E-A631-E6BDDC285794}" destId="{D7FFB278-0590-4A71-8457-AAA85458DDB4}" srcOrd="1" destOrd="0" presId="urn:microsoft.com/office/officeart/2005/8/layout/lProcess2"/>
    <dgm:cxn modelId="{D3FC5F26-B618-4438-85AF-FA234427F02B}" type="presOf" srcId="{024B613D-18E9-446D-96A3-B0A3188A9E31}" destId="{968D3CDC-FC41-45EC-A446-777FC7138DBD}" srcOrd="1" destOrd="0" presId="urn:microsoft.com/office/officeart/2005/8/layout/lProcess2"/>
    <dgm:cxn modelId="{8D480E2A-DB2F-4497-987A-B60A12481F28}" srcId="{5BC4D480-16ED-4028-B00F-4F2917D249A7}" destId="{7F427316-321A-494C-B934-16B038526771}" srcOrd="0" destOrd="0" parTransId="{2A0F2ECC-0D76-47A6-8BCE-E6CA4F5FCC77}" sibTransId="{856A9C0C-F698-4F81-832D-79B35B7F962C}"/>
    <dgm:cxn modelId="{9E47422D-9D81-4375-A72C-12B878F5ECD6}" type="presOf" srcId="{B6AC83F1-0474-4327-9FD4-5849A6C176F3}" destId="{38DDBDB2-0672-4ADE-BFD5-349311165738}" srcOrd="0" destOrd="0" presId="urn:microsoft.com/office/officeart/2005/8/layout/lProcess2"/>
    <dgm:cxn modelId="{ED648B5F-3141-4297-8262-0146A3D6ABD4}" type="presOf" srcId="{B0E8129E-F577-41F4-B6A8-C2B2D02F8F0B}" destId="{6CAD6B7C-A937-46D7-A800-E318CFBC2344}" srcOrd="0" destOrd="0" presId="urn:microsoft.com/office/officeart/2005/8/layout/lProcess2"/>
    <dgm:cxn modelId="{437A9A61-EDA5-41C9-9AB9-7C315150CC88}" srcId="{0BDB74A7-F10A-4F7D-BBCF-73DAC69F3193}" destId="{B6AC83F1-0474-4327-9FD4-5849A6C176F3}" srcOrd="2" destOrd="0" parTransId="{7F96F774-6C57-4CAF-9BCE-057DC354944A}" sibTransId="{83E9CB75-0B9A-4D9F-AE95-4CDBFAD2EB79}"/>
    <dgm:cxn modelId="{A1FCAE44-6584-4C6E-9408-715BBE555D25}" type="presOf" srcId="{57ACD659-4908-42AF-B170-68EE04132537}" destId="{A7B5F0C9-F4C9-4837-9461-CA6334B3305D}" srcOrd="1" destOrd="0" presId="urn:microsoft.com/office/officeart/2005/8/layout/lProcess2"/>
    <dgm:cxn modelId="{6709E045-E915-4FA0-A2A9-3D15FFA68053}" srcId="{0BDB74A7-F10A-4F7D-BBCF-73DAC69F3193}" destId="{024B613D-18E9-446D-96A3-B0A3188A9E31}" srcOrd="4" destOrd="0" parTransId="{A164BB8C-05A1-4C4D-8276-08C163C6F2F5}" sibTransId="{004B1AD1-1B73-40B9-B7DD-307D7D916F08}"/>
    <dgm:cxn modelId="{46802E70-30C4-4BCA-A1C1-3DDED14CADDA}" srcId="{0BDB74A7-F10A-4F7D-BBCF-73DAC69F3193}" destId="{1445DF7F-0DF2-4B1E-A631-E6BDDC285794}" srcOrd="0" destOrd="0" parTransId="{F5AB9E9C-5422-423D-A5E2-49C6E656B294}" sibTransId="{12CF0725-55B3-4890-85EB-300E21BEEF2A}"/>
    <dgm:cxn modelId="{3DA6A558-A75F-411C-9FCF-1D64E2346927}" type="presOf" srcId="{5BC4D480-16ED-4028-B00F-4F2917D249A7}" destId="{968DA657-4F64-4FB8-8D62-7B930CDA866C}" srcOrd="0" destOrd="0" presId="urn:microsoft.com/office/officeart/2005/8/layout/lProcess2"/>
    <dgm:cxn modelId="{220F4C7E-D4EE-4404-B506-DEC5BE689938}" type="presOf" srcId="{024B613D-18E9-446D-96A3-B0A3188A9E31}" destId="{70AE8501-F234-4EC5-8BF2-6D4BA2A3E4B6}" srcOrd="0" destOrd="0" presId="urn:microsoft.com/office/officeart/2005/8/layout/lProcess2"/>
    <dgm:cxn modelId="{05777D80-E82C-4B30-BD6C-7158BD145381}" type="presOf" srcId="{FEB34413-6794-4F35-A43A-4999A07D9048}" destId="{743AF215-5914-4B7B-9C9A-2C6FE637F3A6}" srcOrd="0" destOrd="0" presId="urn:microsoft.com/office/officeart/2005/8/layout/lProcess2"/>
    <dgm:cxn modelId="{3661A28B-F34F-4D9B-8042-42795A014767}" srcId="{B6AC83F1-0474-4327-9FD4-5849A6C176F3}" destId="{3848BC0D-056E-4318-94D8-4710899D386B}" srcOrd="0" destOrd="0" parTransId="{9F2EF735-67B0-4F6E-B3EC-78F5897679D0}" sibTransId="{0FFD2A55-9A3B-4744-A45B-B0ECEFFA62F8}"/>
    <dgm:cxn modelId="{AEF1858C-D190-4ADC-A8E4-E325911458B5}" type="presOf" srcId="{5BC4D480-16ED-4028-B00F-4F2917D249A7}" destId="{7822AB59-CE2D-47D0-9CCA-FCE14EE4E111}" srcOrd="1" destOrd="0" presId="urn:microsoft.com/office/officeart/2005/8/layout/lProcess2"/>
    <dgm:cxn modelId="{C2FD6196-6D48-4958-AD02-E9C428707BA4}" srcId="{024B613D-18E9-446D-96A3-B0A3188A9E31}" destId="{4022AD69-7862-45F7-A4F2-9BE0E66645F5}" srcOrd="0" destOrd="0" parTransId="{54C4ADE6-377F-4D8D-8498-7F5F2F3493D9}" sibTransId="{29F22B70-494A-4372-8C0B-414E579E7504}"/>
    <dgm:cxn modelId="{2272A696-9FC8-4712-8CAA-85BD4D43CA2A}" type="presOf" srcId="{4022AD69-7862-45F7-A4F2-9BE0E66645F5}" destId="{D1B2226E-5D25-416A-BB73-E4EDE2861133}" srcOrd="0" destOrd="0" presId="urn:microsoft.com/office/officeart/2005/8/layout/lProcess2"/>
    <dgm:cxn modelId="{ACA8409A-6BD7-41C4-805C-E5BC38294730}" type="presOf" srcId="{9A7BCE20-5EB7-439B-91FA-B41CE54F4226}" destId="{21FA0329-DECC-4165-8E7B-2E1B4812C942}" srcOrd="1" destOrd="0" presId="urn:microsoft.com/office/officeart/2005/8/layout/lProcess2"/>
    <dgm:cxn modelId="{DBD66A9F-85A6-46DB-8469-9399E165D26C}" srcId="{0BDB74A7-F10A-4F7D-BBCF-73DAC69F3193}" destId="{57ACD659-4908-42AF-B170-68EE04132537}" srcOrd="3" destOrd="0" parTransId="{FE2A4B9D-EF92-4182-B20F-311DFFFFB962}" sibTransId="{DA5A9607-3F1B-4EED-934C-E29406BBCFBF}"/>
    <dgm:cxn modelId="{CE2F94AA-3731-4FC7-A414-CCA993AFD6C9}" srcId="{1445DF7F-0DF2-4B1E-A631-E6BDDC285794}" destId="{B0E8129E-F577-41F4-B6A8-C2B2D02F8F0B}" srcOrd="0" destOrd="0" parTransId="{135BF961-8B08-4E44-9483-8EDFD49BFF5B}" sibTransId="{2772D8E0-836E-4259-8570-773E7A4955B2}"/>
    <dgm:cxn modelId="{D845A1AE-DDC8-4090-9F90-B2626A2FE3AF}" type="presOf" srcId="{9A7BCE20-5EB7-439B-91FA-B41CE54F4226}" destId="{19AB7A5A-4756-4A22-983B-6583142C8A7F}" srcOrd="0" destOrd="0" presId="urn:microsoft.com/office/officeart/2005/8/layout/lProcess2"/>
    <dgm:cxn modelId="{B48030B1-DD85-4A9A-88C9-CE9EA6066A5F}" type="presOf" srcId="{B6AC83F1-0474-4327-9FD4-5849A6C176F3}" destId="{2DEB5BED-8E34-477B-9F42-3BAA1F69412F}" srcOrd="1" destOrd="0" presId="urn:microsoft.com/office/officeart/2005/8/layout/lProcess2"/>
    <dgm:cxn modelId="{234438B5-226A-4216-BE7E-FC6D371F9FDB}" type="presOf" srcId="{1445DF7F-0DF2-4B1E-A631-E6BDDC285794}" destId="{F0CBB7D8-EE8B-494D-91E9-D45A64C429FF}" srcOrd="0" destOrd="0" presId="urn:microsoft.com/office/officeart/2005/8/layout/lProcess2"/>
    <dgm:cxn modelId="{427B39B8-0221-48AB-8B02-563F6ADA5DE6}" srcId="{0BDB74A7-F10A-4F7D-BBCF-73DAC69F3193}" destId="{5BC4D480-16ED-4028-B00F-4F2917D249A7}" srcOrd="5" destOrd="0" parTransId="{1BBAD4BE-0A90-4786-8550-FD355DDE4BB3}" sibTransId="{DD32FF12-2946-48F5-8C61-896B744D9DAB}"/>
    <dgm:cxn modelId="{B64B0BC1-E919-4CE4-90CE-B7D3EF3528D5}" type="presOf" srcId="{3848BC0D-056E-4318-94D8-4710899D386B}" destId="{F3F0E32C-1ECA-4934-A552-FF44F8BBB268}" srcOrd="0" destOrd="0" presId="urn:microsoft.com/office/officeart/2005/8/layout/lProcess2"/>
    <dgm:cxn modelId="{DCAB91C5-265A-4D9A-987C-AFCE50E35064}" srcId="{9A7BCE20-5EB7-439B-91FA-B41CE54F4226}" destId="{8435F813-86E6-4E1D-922D-DC65029DA70D}" srcOrd="0" destOrd="0" parTransId="{98C16089-0B22-4495-8C89-8653C2874916}" sibTransId="{7CDDFE20-37E6-43A8-A297-CE8E4DCD90D7}"/>
    <dgm:cxn modelId="{600D1CC6-66F5-4CE4-ABB5-5182A1E3EBEC}" type="presOf" srcId="{57ACD659-4908-42AF-B170-68EE04132537}" destId="{DD90193E-D928-46A9-91FC-494DB8C4DA94}" srcOrd="0" destOrd="0" presId="urn:microsoft.com/office/officeart/2005/8/layout/lProcess2"/>
    <dgm:cxn modelId="{5AD7D8D4-74E3-4BD4-B280-00EC4547C189}" type="presOf" srcId="{7F427316-321A-494C-B934-16B038526771}" destId="{4F039700-9607-4E08-B7C8-832E392DE256}" srcOrd="0" destOrd="0" presId="urn:microsoft.com/office/officeart/2005/8/layout/lProcess2"/>
    <dgm:cxn modelId="{F68527FC-F7BF-43C2-9663-C09CD3C4C525}" type="presOf" srcId="{8435F813-86E6-4E1D-922D-DC65029DA70D}" destId="{E9EE00A4-144A-4174-9EBF-754E238ACED3}" srcOrd="0" destOrd="0" presId="urn:microsoft.com/office/officeart/2005/8/layout/lProcess2"/>
    <dgm:cxn modelId="{654AC212-0D66-4ED6-BC11-D326F1D06180}" type="presParOf" srcId="{2EF0AAB9-F281-4B39-BC1F-3DE2EFE1B6A9}" destId="{48B05043-23BF-45CE-96D2-4647B7D477AA}" srcOrd="0" destOrd="0" presId="urn:microsoft.com/office/officeart/2005/8/layout/lProcess2"/>
    <dgm:cxn modelId="{14C24237-2261-4007-A779-49177E226783}" type="presParOf" srcId="{48B05043-23BF-45CE-96D2-4647B7D477AA}" destId="{F0CBB7D8-EE8B-494D-91E9-D45A64C429FF}" srcOrd="0" destOrd="0" presId="urn:microsoft.com/office/officeart/2005/8/layout/lProcess2"/>
    <dgm:cxn modelId="{274A281C-E285-4350-85D3-79D04DA70A52}" type="presParOf" srcId="{48B05043-23BF-45CE-96D2-4647B7D477AA}" destId="{D7FFB278-0590-4A71-8457-AAA85458DDB4}" srcOrd="1" destOrd="0" presId="urn:microsoft.com/office/officeart/2005/8/layout/lProcess2"/>
    <dgm:cxn modelId="{DE7B7910-2BAF-4069-BECE-B06C3D896710}" type="presParOf" srcId="{48B05043-23BF-45CE-96D2-4647B7D477AA}" destId="{D7C1EC5D-10F3-4D92-AC27-ECFE2781043C}" srcOrd="2" destOrd="0" presId="urn:microsoft.com/office/officeart/2005/8/layout/lProcess2"/>
    <dgm:cxn modelId="{9B1E1B28-9459-4948-9DD9-FF8D05A62BBF}" type="presParOf" srcId="{D7C1EC5D-10F3-4D92-AC27-ECFE2781043C}" destId="{3259DE69-1644-4123-AD72-943DCBBAF978}" srcOrd="0" destOrd="0" presId="urn:microsoft.com/office/officeart/2005/8/layout/lProcess2"/>
    <dgm:cxn modelId="{C67BE59E-73D6-432E-9742-3538D91C0369}" type="presParOf" srcId="{3259DE69-1644-4123-AD72-943DCBBAF978}" destId="{6CAD6B7C-A937-46D7-A800-E318CFBC2344}" srcOrd="0" destOrd="0" presId="urn:microsoft.com/office/officeart/2005/8/layout/lProcess2"/>
    <dgm:cxn modelId="{97E8AD5C-6EC5-4C58-88DE-F8C91125C0A7}" type="presParOf" srcId="{2EF0AAB9-F281-4B39-BC1F-3DE2EFE1B6A9}" destId="{4CC7138B-8AEF-4CCE-A580-A9F0448899C3}" srcOrd="1" destOrd="0" presId="urn:microsoft.com/office/officeart/2005/8/layout/lProcess2"/>
    <dgm:cxn modelId="{097FB4FE-872F-49C7-A257-329873572C8E}" type="presParOf" srcId="{2EF0AAB9-F281-4B39-BC1F-3DE2EFE1B6A9}" destId="{27B0F260-C21B-40EF-8ADE-2919611190CD}" srcOrd="2" destOrd="0" presId="urn:microsoft.com/office/officeart/2005/8/layout/lProcess2"/>
    <dgm:cxn modelId="{B5137876-4E2A-414A-9458-683BAE0787A4}" type="presParOf" srcId="{27B0F260-C21B-40EF-8ADE-2919611190CD}" destId="{19AB7A5A-4756-4A22-983B-6583142C8A7F}" srcOrd="0" destOrd="0" presId="urn:microsoft.com/office/officeart/2005/8/layout/lProcess2"/>
    <dgm:cxn modelId="{266EA27C-4A7F-49B0-BB24-14E19CA7D115}" type="presParOf" srcId="{27B0F260-C21B-40EF-8ADE-2919611190CD}" destId="{21FA0329-DECC-4165-8E7B-2E1B4812C942}" srcOrd="1" destOrd="0" presId="urn:microsoft.com/office/officeart/2005/8/layout/lProcess2"/>
    <dgm:cxn modelId="{2F1FB839-FFE0-41BF-92F3-6E440A6FAC98}" type="presParOf" srcId="{27B0F260-C21B-40EF-8ADE-2919611190CD}" destId="{8D0E27A2-C93C-455D-85DB-6C3F8BBE89FD}" srcOrd="2" destOrd="0" presId="urn:microsoft.com/office/officeart/2005/8/layout/lProcess2"/>
    <dgm:cxn modelId="{E6A98F40-EC85-4B1A-9963-28DA8A8639D2}" type="presParOf" srcId="{8D0E27A2-C93C-455D-85DB-6C3F8BBE89FD}" destId="{8079DC0C-8072-425F-977C-5DCC04BA935A}" srcOrd="0" destOrd="0" presId="urn:microsoft.com/office/officeart/2005/8/layout/lProcess2"/>
    <dgm:cxn modelId="{1D308B42-2C6D-462F-9AD7-A78B1ABC4C53}" type="presParOf" srcId="{8079DC0C-8072-425F-977C-5DCC04BA935A}" destId="{E9EE00A4-144A-4174-9EBF-754E238ACED3}" srcOrd="0" destOrd="0" presId="urn:microsoft.com/office/officeart/2005/8/layout/lProcess2"/>
    <dgm:cxn modelId="{E3AFD335-045C-4AE9-89A7-7D25920D03A0}" type="presParOf" srcId="{2EF0AAB9-F281-4B39-BC1F-3DE2EFE1B6A9}" destId="{B7747611-E726-482A-87ED-62AE2EE2F230}" srcOrd="3" destOrd="0" presId="urn:microsoft.com/office/officeart/2005/8/layout/lProcess2"/>
    <dgm:cxn modelId="{C4706D85-45FE-4DC1-ABA8-68544BB19358}" type="presParOf" srcId="{2EF0AAB9-F281-4B39-BC1F-3DE2EFE1B6A9}" destId="{F7A0F1A2-B0A3-4EA1-BE60-1E464CD280A8}" srcOrd="4" destOrd="0" presId="urn:microsoft.com/office/officeart/2005/8/layout/lProcess2"/>
    <dgm:cxn modelId="{01EDEB85-733C-4EDD-B89E-46E6096B5A91}" type="presParOf" srcId="{F7A0F1A2-B0A3-4EA1-BE60-1E464CD280A8}" destId="{38DDBDB2-0672-4ADE-BFD5-349311165738}" srcOrd="0" destOrd="0" presId="urn:microsoft.com/office/officeart/2005/8/layout/lProcess2"/>
    <dgm:cxn modelId="{E8450856-BF10-4840-A587-784B8ADAB737}" type="presParOf" srcId="{F7A0F1A2-B0A3-4EA1-BE60-1E464CD280A8}" destId="{2DEB5BED-8E34-477B-9F42-3BAA1F69412F}" srcOrd="1" destOrd="0" presId="urn:microsoft.com/office/officeart/2005/8/layout/lProcess2"/>
    <dgm:cxn modelId="{CE49404A-BB9E-4857-8628-03E6902AF0AF}" type="presParOf" srcId="{F7A0F1A2-B0A3-4EA1-BE60-1E464CD280A8}" destId="{95ED63B4-6C5A-4ED8-9EFA-B46802A2153B}" srcOrd="2" destOrd="0" presId="urn:microsoft.com/office/officeart/2005/8/layout/lProcess2"/>
    <dgm:cxn modelId="{B3CB3DD2-55A8-4EBE-A8AF-927D83957597}" type="presParOf" srcId="{95ED63B4-6C5A-4ED8-9EFA-B46802A2153B}" destId="{55EB34CC-E2E9-488D-BA76-14CFE8822323}" srcOrd="0" destOrd="0" presId="urn:microsoft.com/office/officeart/2005/8/layout/lProcess2"/>
    <dgm:cxn modelId="{59DB16E2-F31E-46F5-BC6B-3591FBE6F9E0}" type="presParOf" srcId="{55EB34CC-E2E9-488D-BA76-14CFE8822323}" destId="{F3F0E32C-1ECA-4934-A552-FF44F8BBB268}" srcOrd="0" destOrd="0" presId="urn:microsoft.com/office/officeart/2005/8/layout/lProcess2"/>
    <dgm:cxn modelId="{541FE866-6EEA-41A1-9045-B88129C0F2D1}" type="presParOf" srcId="{2EF0AAB9-F281-4B39-BC1F-3DE2EFE1B6A9}" destId="{BABA42C9-68FA-4052-B8E4-519EC3539F6E}" srcOrd="5" destOrd="0" presId="urn:microsoft.com/office/officeart/2005/8/layout/lProcess2"/>
    <dgm:cxn modelId="{2B9785AD-9B3B-41F7-B14E-9457F5F992B4}" type="presParOf" srcId="{2EF0AAB9-F281-4B39-BC1F-3DE2EFE1B6A9}" destId="{49E36B0D-5D3D-4E30-A91F-63633455CCBB}" srcOrd="6" destOrd="0" presId="urn:microsoft.com/office/officeart/2005/8/layout/lProcess2"/>
    <dgm:cxn modelId="{80E2BB19-6563-477D-AA70-F6A0900F296A}" type="presParOf" srcId="{49E36B0D-5D3D-4E30-A91F-63633455CCBB}" destId="{DD90193E-D928-46A9-91FC-494DB8C4DA94}" srcOrd="0" destOrd="0" presId="urn:microsoft.com/office/officeart/2005/8/layout/lProcess2"/>
    <dgm:cxn modelId="{4B339050-6B1A-4E93-8889-01F41E0FF691}" type="presParOf" srcId="{49E36B0D-5D3D-4E30-A91F-63633455CCBB}" destId="{A7B5F0C9-F4C9-4837-9461-CA6334B3305D}" srcOrd="1" destOrd="0" presId="urn:microsoft.com/office/officeart/2005/8/layout/lProcess2"/>
    <dgm:cxn modelId="{984F6D06-ABF1-4989-AD67-E350D8C478A4}" type="presParOf" srcId="{49E36B0D-5D3D-4E30-A91F-63633455CCBB}" destId="{FE675B35-793F-4F44-B740-1DC35301F76F}" srcOrd="2" destOrd="0" presId="urn:microsoft.com/office/officeart/2005/8/layout/lProcess2"/>
    <dgm:cxn modelId="{226F5F13-884E-4EB2-8F37-578BAA20140E}" type="presParOf" srcId="{FE675B35-793F-4F44-B740-1DC35301F76F}" destId="{27BC454A-91E6-4BA7-9902-45F553E2A73C}" srcOrd="0" destOrd="0" presId="urn:microsoft.com/office/officeart/2005/8/layout/lProcess2"/>
    <dgm:cxn modelId="{8D0017AC-A39D-4C8A-994B-F26584A50E85}" type="presParOf" srcId="{27BC454A-91E6-4BA7-9902-45F553E2A73C}" destId="{743AF215-5914-4B7B-9C9A-2C6FE637F3A6}" srcOrd="0" destOrd="0" presId="urn:microsoft.com/office/officeart/2005/8/layout/lProcess2"/>
    <dgm:cxn modelId="{D29A5327-4175-45F8-BB19-72C371BF4EE4}" type="presParOf" srcId="{2EF0AAB9-F281-4B39-BC1F-3DE2EFE1B6A9}" destId="{63C632CC-FAA6-407F-85CA-A501527EC4BC}" srcOrd="7" destOrd="0" presId="urn:microsoft.com/office/officeart/2005/8/layout/lProcess2"/>
    <dgm:cxn modelId="{6672471D-C979-4283-8EE0-CABC2EADFC04}" type="presParOf" srcId="{2EF0AAB9-F281-4B39-BC1F-3DE2EFE1B6A9}" destId="{1D9364AA-9D5E-46B4-B34B-107E1E16A3D7}" srcOrd="8" destOrd="0" presId="urn:microsoft.com/office/officeart/2005/8/layout/lProcess2"/>
    <dgm:cxn modelId="{DCACD5B5-DF16-436B-ABF8-F25635B91A46}" type="presParOf" srcId="{1D9364AA-9D5E-46B4-B34B-107E1E16A3D7}" destId="{70AE8501-F234-4EC5-8BF2-6D4BA2A3E4B6}" srcOrd="0" destOrd="0" presId="urn:microsoft.com/office/officeart/2005/8/layout/lProcess2"/>
    <dgm:cxn modelId="{8A0AE1CA-4A3B-42AC-ABCB-672892CC1C42}" type="presParOf" srcId="{1D9364AA-9D5E-46B4-B34B-107E1E16A3D7}" destId="{968D3CDC-FC41-45EC-A446-777FC7138DBD}" srcOrd="1" destOrd="0" presId="urn:microsoft.com/office/officeart/2005/8/layout/lProcess2"/>
    <dgm:cxn modelId="{1F24946B-EDC2-4F99-AFEA-E96981E0DA42}" type="presParOf" srcId="{1D9364AA-9D5E-46B4-B34B-107E1E16A3D7}" destId="{5BC603D1-4DDB-4B14-9E3D-BDE266EB86BE}" srcOrd="2" destOrd="0" presId="urn:microsoft.com/office/officeart/2005/8/layout/lProcess2"/>
    <dgm:cxn modelId="{1B66327E-F3DD-4020-9454-8A454F75ACB0}" type="presParOf" srcId="{5BC603D1-4DDB-4B14-9E3D-BDE266EB86BE}" destId="{AAC0C8BB-60F2-42D9-B83F-2B3803FEE739}" srcOrd="0" destOrd="0" presId="urn:microsoft.com/office/officeart/2005/8/layout/lProcess2"/>
    <dgm:cxn modelId="{90F611BB-E30B-4EF8-A995-A6C0357E567E}" type="presParOf" srcId="{AAC0C8BB-60F2-42D9-B83F-2B3803FEE739}" destId="{D1B2226E-5D25-416A-BB73-E4EDE2861133}" srcOrd="0" destOrd="0" presId="urn:microsoft.com/office/officeart/2005/8/layout/lProcess2"/>
    <dgm:cxn modelId="{1A61638C-08E4-48E7-8074-A589431599AD}" type="presParOf" srcId="{2EF0AAB9-F281-4B39-BC1F-3DE2EFE1B6A9}" destId="{11D21362-070D-449E-895D-D6CDE685A1F0}" srcOrd="9" destOrd="0" presId="urn:microsoft.com/office/officeart/2005/8/layout/lProcess2"/>
    <dgm:cxn modelId="{B8106F73-9855-4417-A7E5-67726A3DC580}" type="presParOf" srcId="{2EF0AAB9-F281-4B39-BC1F-3DE2EFE1B6A9}" destId="{E6EF2911-679F-46DB-8AB8-5FD129A7510E}" srcOrd="10" destOrd="0" presId="urn:microsoft.com/office/officeart/2005/8/layout/lProcess2"/>
    <dgm:cxn modelId="{F1E747F9-A8C3-4D22-A3F1-5BF0676FDC74}" type="presParOf" srcId="{E6EF2911-679F-46DB-8AB8-5FD129A7510E}" destId="{968DA657-4F64-4FB8-8D62-7B930CDA866C}" srcOrd="0" destOrd="0" presId="urn:microsoft.com/office/officeart/2005/8/layout/lProcess2"/>
    <dgm:cxn modelId="{D2B7E123-F45D-45E8-8ACC-529DE79D3B98}" type="presParOf" srcId="{E6EF2911-679F-46DB-8AB8-5FD129A7510E}" destId="{7822AB59-CE2D-47D0-9CCA-FCE14EE4E111}" srcOrd="1" destOrd="0" presId="urn:microsoft.com/office/officeart/2005/8/layout/lProcess2"/>
    <dgm:cxn modelId="{4CCFB746-ABF6-4CA0-926C-76CEB276FDD2}" type="presParOf" srcId="{E6EF2911-679F-46DB-8AB8-5FD129A7510E}" destId="{1BF404C1-B356-42EA-8110-0A08A1981A22}" srcOrd="2" destOrd="0" presId="urn:microsoft.com/office/officeart/2005/8/layout/lProcess2"/>
    <dgm:cxn modelId="{96FC91AF-FC90-40AF-A743-38F9F95B434E}" type="presParOf" srcId="{1BF404C1-B356-42EA-8110-0A08A1981A22}" destId="{DA5B4000-A787-430F-97FC-2F8FE680D01C}" srcOrd="0" destOrd="0" presId="urn:microsoft.com/office/officeart/2005/8/layout/lProcess2"/>
    <dgm:cxn modelId="{FDB54234-D4A8-4047-AD0C-9FAA09CB402D}" type="presParOf" srcId="{DA5B4000-A787-430F-97FC-2F8FE680D01C}" destId="{4F039700-9607-4E08-B7C8-832E392DE256}" srcOrd="0" destOrd="0" presId="urn:microsoft.com/office/officeart/2005/8/layout/lProcess2"/>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87369F-8472-439D-9EAA-EAA838725028}"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2B943BCC-85F2-4309-979E-BCA4AE9F211F}">
      <dgm:prSet phldrT="[Text]"/>
      <dgm:spPr/>
      <dgm:t>
        <a:bodyPr/>
        <a:lstStyle/>
        <a:p>
          <a:r>
            <a:rPr lang="en-US"/>
            <a:t>REDI</a:t>
          </a:r>
        </a:p>
      </dgm:t>
    </dgm:pt>
    <dgm:pt modelId="{765A3AA5-E45B-4A0C-8C82-6966FB107318}" type="parTrans" cxnId="{129C2979-5A2E-41A8-8C92-7A96E524202C}">
      <dgm:prSet/>
      <dgm:spPr/>
      <dgm:t>
        <a:bodyPr/>
        <a:lstStyle/>
        <a:p>
          <a:endParaRPr lang="en-US"/>
        </a:p>
      </dgm:t>
    </dgm:pt>
    <dgm:pt modelId="{6B139DB9-84CA-4284-B826-EC20EA7380B6}" type="sibTrans" cxnId="{129C2979-5A2E-41A8-8C92-7A96E524202C}">
      <dgm:prSet/>
      <dgm:spPr/>
      <dgm:t>
        <a:bodyPr/>
        <a:lstStyle/>
        <a:p>
          <a:endParaRPr lang="en-US"/>
        </a:p>
      </dgm:t>
    </dgm:pt>
    <dgm:pt modelId="{7945F948-6E7B-45A0-AF53-BAA33F13D2EE}">
      <dgm:prSet phldrT="[Text]"/>
      <dgm:spPr/>
      <dgm:t>
        <a:bodyPr/>
        <a:lstStyle/>
        <a:p>
          <a:r>
            <a:rPr lang="en-US"/>
            <a:t>Pan Intelligence</a:t>
          </a:r>
        </a:p>
      </dgm:t>
    </dgm:pt>
    <dgm:pt modelId="{6BD8FFA4-91DF-4A86-BE73-7A0EE1041328}" type="parTrans" cxnId="{B0D7008D-C98A-4F6D-80A2-427BB1DAF09C}">
      <dgm:prSet/>
      <dgm:spPr/>
      <dgm:t>
        <a:bodyPr/>
        <a:lstStyle/>
        <a:p>
          <a:endParaRPr lang="en-US"/>
        </a:p>
      </dgm:t>
    </dgm:pt>
    <dgm:pt modelId="{65DB6192-7370-4FC6-8EF9-74FD840595BE}" type="sibTrans" cxnId="{B0D7008D-C98A-4F6D-80A2-427BB1DAF09C}">
      <dgm:prSet/>
      <dgm:spPr/>
      <dgm:t>
        <a:bodyPr/>
        <a:lstStyle/>
        <a:p>
          <a:endParaRPr lang="en-US"/>
        </a:p>
      </dgm:t>
    </dgm:pt>
    <dgm:pt modelId="{B4560129-1402-4B93-BFC9-669B7A5B5BB3}">
      <dgm:prSet phldrT="[Text]"/>
      <dgm:spPr/>
      <dgm:t>
        <a:bodyPr/>
        <a:lstStyle/>
        <a:p>
          <a:r>
            <a:rPr lang="en-US"/>
            <a:t>Sybase IQ</a:t>
          </a:r>
        </a:p>
      </dgm:t>
    </dgm:pt>
    <dgm:pt modelId="{5D2D1940-FD67-4B68-AC9F-215B42DEF417}" type="parTrans" cxnId="{2DBC28A0-21C0-4568-AA9B-5A6398F19FBA}">
      <dgm:prSet/>
      <dgm:spPr/>
      <dgm:t>
        <a:bodyPr/>
        <a:lstStyle/>
        <a:p>
          <a:endParaRPr lang="en-US"/>
        </a:p>
      </dgm:t>
    </dgm:pt>
    <dgm:pt modelId="{2F71D4D4-06A8-40EB-96CB-60C9C13E58C4}" type="sibTrans" cxnId="{2DBC28A0-21C0-4568-AA9B-5A6398F19FBA}">
      <dgm:prSet/>
      <dgm:spPr/>
      <dgm:t>
        <a:bodyPr/>
        <a:lstStyle/>
        <a:p>
          <a:endParaRPr lang="en-US"/>
        </a:p>
      </dgm:t>
    </dgm:pt>
    <dgm:pt modelId="{62399AAF-5521-4740-A125-F84F7632CC97}" type="pres">
      <dgm:prSet presAssocID="{B587369F-8472-439D-9EAA-EAA838725028}" presName="theList" presStyleCnt="0">
        <dgm:presLayoutVars>
          <dgm:dir/>
          <dgm:animLvl val="lvl"/>
          <dgm:resizeHandles val="exact"/>
        </dgm:presLayoutVars>
      </dgm:prSet>
      <dgm:spPr/>
    </dgm:pt>
    <dgm:pt modelId="{F2ED62E3-1D6D-4D04-BBA3-1A12A56D1118}" type="pres">
      <dgm:prSet presAssocID="{2B943BCC-85F2-4309-979E-BCA4AE9F211F}" presName="compNode" presStyleCnt="0"/>
      <dgm:spPr/>
    </dgm:pt>
    <dgm:pt modelId="{4D82A876-FABB-4962-909E-9E55D3BEA73D}" type="pres">
      <dgm:prSet presAssocID="{2B943BCC-85F2-4309-979E-BCA4AE9F211F}" presName="aNode" presStyleLbl="bgShp" presStyleIdx="0" presStyleCnt="1" custLinFactNeighborY="1209"/>
      <dgm:spPr/>
    </dgm:pt>
    <dgm:pt modelId="{750B3481-18F9-4D1C-A128-3FF069D7239C}" type="pres">
      <dgm:prSet presAssocID="{2B943BCC-85F2-4309-979E-BCA4AE9F211F}" presName="textNode" presStyleLbl="bgShp" presStyleIdx="0" presStyleCnt="1"/>
      <dgm:spPr/>
    </dgm:pt>
    <dgm:pt modelId="{A1CE80D4-220D-4FE2-804F-8AFC903D4E9B}" type="pres">
      <dgm:prSet presAssocID="{2B943BCC-85F2-4309-979E-BCA4AE9F211F}" presName="compChildNode" presStyleCnt="0"/>
      <dgm:spPr/>
    </dgm:pt>
    <dgm:pt modelId="{8DE82E7B-1FCD-4C0A-B5F8-82FC0E51131D}" type="pres">
      <dgm:prSet presAssocID="{2B943BCC-85F2-4309-979E-BCA4AE9F211F}" presName="theInnerList" presStyleCnt="0"/>
      <dgm:spPr/>
    </dgm:pt>
    <dgm:pt modelId="{CAF90710-CFD9-4EA4-8BE2-7824E2179B83}" type="pres">
      <dgm:prSet presAssocID="{7945F948-6E7B-45A0-AF53-BAA33F13D2EE}" presName="childNode" presStyleLbl="node1" presStyleIdx="0" presStyleCnt="2">
        <dgm:presLayoutVars>
          <dgm:bulletEnabled val="1"/>
        </dgm:presLayoutVars>
      </dgm:prSet>
      <dgm:spPr/>
    </dgm:pt>
    <dgm:pt modelId="{3E3D05DD-FBD9-41E8-816D-3D58217D8DF1}" type="pres">
      <dgm:prSet presAssocID="{7945F948-6E7B-45A0-AF53-BAA33F13D2EE}" presName="aSpace2" presStyleCnt="0"/>
      <dgm:spPr/>
    </dgm:pt>
    <dgm:pt modelId="{40DBA962-A332-4C40-900F-DD33F8DCCE4F}" type="pres">
      <dgm:prSet presAssocID="{B4560129-1402-4B93-BFC9-669B7A5B5BB3}" presName="childNode" presStyleLbl="node1" presStyleIdx="1" presStyleCnt="2">
        <dgm:presLayoutVars>
          <dgm:bulletEnabled val="1"/>
        </dgm:presLayoutVars>
      </dgm:prSet>
      <dgm:spPr/>
    </dgm:pt>
  </dgm:ptLst>
  <dgm:cxnLst>
    <dgm:cxn modelId="{129C2979-5A2E-41A8-8C92-7A96E524202C}" srcId="{B587369F-8472-439D-9EAA-EAA838725028}" destId="{2B943BCC-85F2-4309-979E-BCA4AE9F211F}" srcOrd="0" destOrd="0" parTransId="{765A3AA5-E45B-4A0C-8C82-6966FB107318}" sibTransId="{6B139DB9-84CA-4284-B826-EC20EA7380B6}"/>
    <dgm:cxn modelId="{B0D7008D-C98A-4F6D-80A2-427BB1DAF09C}" srcId="{2B943BCC-85F2-4309-979E-BCA4AE9F211F}" destId="{7945F948-6E7B-45A0-AF53-BAA33F13D2EE}" srcOrd="0" destOrd="0" parTransId="{6BD8FFA4-91DF-4A86-BE73-7A0EE1041328}" sibTransId="{65DB6192-7370-4FC6-8EF9-74FD840595BE}"/>
    <dgm:cxn modelId="{2DBC28A0-21C0-4568-AA9B-5A6398F19FBA}" srcId="{2B943BCC-85F2-4309-979E-BCA4AE9F211F}" destId="{B4560129-1402-4B93-BFC9-669B7A5B5BB3}" srcOrd="1" destOrd="0" parTransId="{5D2D1940-FD67-4B68-AC9F-215B42DEF417}" sibTransId="{2F71D4D4-06A8-40EB-96CB-60C9C13E58C4}"/>
    <dgm:cxn modelId="{2FFF77A7-5D9A-4263-B08D-F44E90762540}" type="presOf" srcId="{B587369F-8472-439D-9EAA-EAA838725028}" destId="{62399AAF-5521-4740-A125-F84F7632CC97}" srcOrd="0" destOrd="0" presId="urn:microsoft.com/office/officeart/2005/8/layout/lProcess2"/>
    <dgm:cxn modelId="{036272B5-542F-4A43-B451-2C4A94FF19CB}" type="presOf" srcId="{2B943BCC-85F2-4309-979E-BCA4AE9F211F}" destId="{750B3481-18F9-4D1C-A128-3FF069D7239C}" srcOrd="1" destOrd="0" presId="urn:microsoft.com/office/officeart/2005/8/layout/lProcess2"/>
    <dgm:cxn modelId="{904D7ABD-0394-4AB5-928C-63287CA6DD86}" type="presOf" srcId="{2B943BCC-85F2-4309-979E-BCA4AE9F211F}" destId="{4D82A876-FABB-4962-909E-9E55D3BEA73D}" srcOrd="0" destOrd="0" presId="urn:microsoft.com/office/officeart/2005/8/layout/lProcess2"/>
    <dgm:cxn modelId="{91F477E7-8E57-4307-8D7C-C05A9131CE4B}" type="presOf" srcId="{B4560129-1402-4B93-BFC9-669B7A5B5BB3}" destId="{40DBA962-A332-4C40-900F-DD33F8DCCE4F}" srcOrd="0" destOrd="0" presId="urn:microsoft.com/office/officeart/2005/8/layout/lProcess2"/>
    <dgm:cxn modelId="{368EF0EF-F5C7-4A36-AF93-6A0C28289A97}" type="presOf" srcId="{7945F948-6E7B-45A0-AF53-BAA33F13D2EE}" destId="{CAF90710-CFD9-4EA4-8BE2-7824E2179B83}" srcOrd="0" destOrd="0" presId="urn:microsoft.com/office/officeart/2005/8/layout/lProcess2"/>
    <dgm:cxn modelId="{34718FF5-9838-4A7E-ADFA-9E6D886611C3}" type="presParOf" srcId="{62399AAF-5521-4740-A125-F84F7632CC97}" destId="{F2ED62E3-1D6D-4D04-BBA3-1A12A56D1118}" srcOrd="0" destOrd="0" presId="urn:microsoft.com/office/officeart/2005/8/layout/lProcess2"/>
    <dgm:cxn modelId="{7224A683-7FF4-48FC-BADC-2DE34176C0CF}" type="presParOf" srcId="{F2ED62E3-1D6D-4D04-BBA3-1A12A56D1118}" destId="{4D82A876-FABB-4962-909E-9E55D3BEA73D}" srcOrd="0" destOrd="0" presId="urn:microsoft.com/office/officeart/2005/8/layout/lProcess2"/>
    <dgm:cxn modelId="{7297BB1A-77D4-4363-B8F0-8FFF3DFB13A0}" type="presParOf" srcId="{F2ED62E3-1D6D-4D04-BBA3-1A12A56D1118}" destId="{750B3481-18F9-4D1C-A128-3FF069D7239C}" srcOrd="1" destOrd="0" presId="urn:microsoft.com/office/officeart/2005/8/layout/lProcess2"/>
    <dgm:cxn modelId="{D5E8CFD6-6B1D-4D0A-8B04-EA76F0806081}" type="presParOf" srcId="{F2ED62E3-1D6D-4D04-BBA3-1A12A56D1118}" destId="{A1CE80D4-220D-4FE2-804F-8AFC903D4E9B}" srcOrd="2" destOrd="0" presId="urn:microsoft.com/office/officeart/2005/8/layout/lProcess2"/>
    <dgm:cxn modelId="{343270D6-1D96-449C-AAA2-EB9BB699D2F1}" type="presParOf" srcId="{A1CE80D4-220D-4FE2-804F-8AFC903D4E9B}" destId="{8DE82E7B-1FCD-4C0A-B5F8-82FC0E51131D}" srcOrd="0" destOrd="0" presId="urn:microsoft.com/office/officeart/2005/8/layout/lProcess2"/>
    <dgm:cxn modelId="{518070F1-370E-48ED-A41F-F9DD708F099E}" type="presParOf" srcId="{8DE82E7B-1FCD-4C0A-B5F8-82FC0E51131D}" destId="{CAF90710-CFD9-4EA4-8BE2-7824E2179B83}" srcOrd="0" destOrd="0" presId="urn:microsoft.com/office/officeart/2005/8/layout/lProcess2"/>
    <dgm:cxn modelId="{AA479B33-935E-4F23-A489-0B12B9DD7DEA}" type="presParOf" srcId="{8DE82E7B-1FCD-4C0A-B5F8-82FC0E51131D}" destId="{3E3D05DD-FBD9-41E8-816D-3D58217D8DF1}" srcOrd="1" destOrd="0" presId="urn:microsoft.com/office/officeart/2005/8/layout/lProcess2"/>
    <dgm:cxn modelId="{9D328AF2-73A4-4ADC-B4F4-C01311F78839}" type="presParOf" srcId="{8DE82E7B-1FCD-4C0A-B5F8-82FC0E51131D}" destId="{40DBA962-A332-4C40-900F-DD33F8DCCE4F}" srcOrd="2" destOrd="0" presId="urn:microsoft.com/office/officeart/2005/8/layout/lProcess2"/>
  </dgm:cxnLst>
  <dgm:bg/>
  <dgm:whole/>
  <dgm:extLst>
    <a:ext uri="http://schemas.microsoft.com/office/drawing/2008/diagram">
      <dsp:dataModelExt xmlns:dsp="http://schemas.microsoft.com/office/drawing/2008/diagram" relId="rId2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41C34-84EA-43AB-AEDD-AB1D6E37E228}">
      <dsp:nvSpPr>
        <dsp:cNvPr id="0" name=""/>
        <dsp:cNvSpPr/>
      </dsp:nvSpPr>
      <dsp:spPr>
        <a:xfrm>
          <a:off x="3753" y="605321"/>
          <a:ext cx="1121948" cy="6731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CLI</a:t>
          </a:r>
        </a:p>
      </dsp:txBody>
      <dsp:txXfrm>
        <a:off x="23469" y="625037"/>
        <a:ext cx="1082516" cy="633736"/>
      </dsp:txXfrm>
    </dsp:sp>
    <dsp:sp modelId="{4545B703-2DED-456B-8CBF-0C561FAF5D55}">
      <dsp:nvSpPr>
        <dsp:cNvPr id="0" name=""/>
        <dsp:cNvSpPr/>
      </dsp:nvSpPr>
      <dsp:spPr>
        <a:xfrm>
          <a:off x="1237896" y="802783"/>
          <a:ext cx="237852" cy="2782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237896" y="858432"/>
        <a:ext cx="166496" cy="166945"/>
      </dsp:txXfrm>
    </dsp:sp>
    <dsp:sp modelId="{B4E8DE74-1903-4CA5-83DA-7AAB58CEA70B}">
      <dsp:nvSpPr>
        <dsp:cNvPr id="0" name=""/>
        <dsp:cNvSpPr/>
      </dsp:nvSpPr>
      <dsp:spPr>
        <a:xfrm>
          <a:off x="1574480" y="605321"/>
          <a:ext cx="1121948" cy="6731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BSI Service Interface</a:t>
          </a:r>
        </a:p>
      </dsp:txBody>
      <dsp:txXfrm>
        <a:off x="1594196" y="625037"/>
        <a:ext cx="1082516" cy="633736"/>
      </dsp:txXfrm>
    </dsp:sp>
    <dsp:sp modelId="{E0D96945-1934-4FFA-99FA-44B0E3832A53}">
      <dsp:nvSpPr>
        <dsp:cNvPr id="0" name=""/>
        <dsp:cNvSpPr/>
      </dsp:nvSpPr>
      <dsp:spPr>
        <a:xfrm>
          <a:off x="2808623" y="802783"/>
          <a:ext cx="237852" cy="2782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808623" y="858432"/>
        <a:ext cx="166496" cy="166945"/>
      </dsp:txXfrm>
    </dsp:sp>
    <dsp:sp modelId="{777A625C-F3D8-4D18-84E2-19F61D36A0C6}">
      <dsp:nvSpPr>
        <dsp:cNvPr id="0" name=""/>
        <dsp:cNvSpPr/>
      </dsp:nvSpPr>
      <dsp:spPr>
        <a:xfrm>
          <a:off x="3145208" y="605321"/>
          <a:ext cx="1121948" cy="6731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Service Implementation</a:t>
          </a:r>
        </a:p>
      </dsp:txBody>
      <dsp:txXfrm>
        <a:off x="3164924" y="625037"/>
        <a:ext cx="1082516" cy="6337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BB7D8-EE8B-494D-91E9-D45A64C429FF}">
      <dsp:nvSpPr>
        <dsp:cNvPr id="0" name=""/>
        <dsp:cNvSpPr/>
      </dsp:nvSpPr>
      <dsp:spPr>
        <a:xfrm>
          <a:off x="1286" y="0"/>
          <a:ext cx="451588" cy="6239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286" y="0"/>
        <a:ext cx="451588" cy="187179"/>
      </dsp:txXfrm>
    </dsp:sp>
    <dsp:sp modelId="{6CAD6B7C-A937-46D7-A800-E318CFBC2344}">
      <dsp:nvSpPr>
        <dsp:cNvPr id="0" name=""/>
        <dsp:cNvSpPr/>
      </dsp:nvSpPr>
      <dsp:spPr>
        <a:xfrm>
          <a:off x="46445" y="187361"/>
          <a:ext cx="361270" cy="1881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9525" rIns="12700" bIns="9525" numCol="1" spcCol="1270" anchor="ctr" anchorCtr="0">
          <a:noAutofit/>
        </a:bodyPr>
        <a:lstStyle/>
        <a:p>
          <a:pPr marL="0" lvl="0" indent="0" algn="ctr" defTabSz="222250">
            <a:lnSpc>
              <a:spcPct val="90000"/>
            </a:lnSpc>
            <a:spcBef>
              <a:spcPct val="0"/>
            </a:spcBef>
            <a:spcAft>
              <a:spcPct val="35000"/>
            </a:spcAft>
            <a:buNone/>
          </a:pPr>
          <a:r>
            <a:rPr lang="en-US" sz="500" kern="1200"/>
            <a:t>Executive</a:t>
          </a:r>
        </a:p>
      </dsp:txBody>
      <dsp:txXfrm>
        <a:off x="51955" y="192871"/>
        <a:ext cx="350250" cy="177103"/>
      </dsp:txXfrm>
    </dsp:sp>
    <dsp:sp modelId="{70F7BF97-D226-40B1-B83B-2320F88D5CE2}">
      <dsp:nvSpPr>
        <dsp:cNvPr id="0" name=""/>
        <dsp:cNvSpPr/>
      </dsp:nvSpPr>
      <dsp:spPr>
        <a:xfrm>
          <a:off x="46445" y="404427"/>
          <a:ext cx="361270" cy="1881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9525" rIns="12700" bIns="9525" numCol="1" spcCol="1270" anchor="ctr" anchorCtr="0">
          <a:noAutofit/>
        </a:bodyPr>
        <a:lstStyle/>
        <a:p>
          <a:pPr marL="0" lvl="0" indent="0" algn="ctr" defTabSz="222250">
            <a:lnSpc>
              <a:spcPct val="90000"/>
            </a:lnSpc>
            <a:spcBef>
              <a:spcPct val="0"/>
            </a:spcBef>
            <a:spcAft>
              <a:spcPct val="35000"/>
            </a:spcAft>
            <a:buNone/>
          </a:pPr>
          <a:r>
            <a:rPr lang="en-US" sz="500" kern="1200"/>
            <a:t>Oracle</a:t>
          </a:r>
        </a:p>
      </dsp:txBody>
      <dsp:txXfrm>
        <a:off x="51955" y="409937"/>
        <a:ext cx="350250" cy="177103"/>
      </dsp:txXfrm>
    </dsp:sp>
    <dsp:sp modelId="{19AB7A5A-4756-4A22-983B-6583142C8A7F}">
      <dsp:nvSpPr>
        <dsp:cNvPr id="0" name=""/>
        <dsp:cNvSpPr/>
      </dsp:nvSpPr>
      <dsp:spPr>
        <a:xfrm>
          <a:off x="486744" y="0"/>
          <a:ext cx="451588" cy="6239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86744" y="0"/>
        <a:ext cx="451588" cy="187179"/>
      </dsp:txXfrm>
    </dsp:sp>
    <dsp:sp modelId="{E9EE00A4-144A-4174-9EBF-754E238ACED3}">
      <dsp:nvSpPr>
        <dsp:cNvPr id="0" name=""/>
        <dsp:cNvSpPr/>
      </dsp:nvSpPr>
      <dsp:spPr>
        <a:xfrm>
          <a:off x="531903" y="187361"/>
          <a:ext cx="361270" cy="1881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9525" rIns="12700" bIns="9525" numCol="1" spcCol="1270" anchor="ctr" anchorCtr="0">
          <a:noAutofit/>
        </a:bodyPr>
        <a:lstStyle/>
        <a:p>
          <a:pPr marL="0" lvl="0" indent="0" algn="ctr" defTabSz="222250">
            <a:lnSpc>
              <a:spcPct val="90000"/>
            </a:lnSpc>
            <a:spcBef>
              <a:spcPct val="0"/>
            </a:spcBef>
            <a:spcAft>
              <a:spcPct val="35000"/>
            </a:spcAft>
            <a:buNone/>
          </a:pPr>
          <a:r>
            <a:rPr lang="en-US" sz="500" kern="1200"/>
            <a:t>Executive</a:t>
          </a:r>
        </a:p>
      </dsp:txBody>
      <dsp:txXfrm>
        <a:off x="537413" y="192871"/>
        <a:ext cx="350250" cy="177103"/>
      </dsp:txXfrm>
    </dsp:sp>
    <dsp:sp modelId="{3030D03A-F16B-4F58-BE54-DDCED9C9601D}">
      <dsp:nvSpPr>
        <dsp:cNvPr id="0" name=""/>
        <dsp:cNvSpPr/>
      </dsp:nvSpPr>
      <dsp:spPr>
        <a:xfrm>
          <a:off x="531903" y="404427"/>
          <a:ext cx="361270" cy="1881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9525" rIns="12700" bIns="9525" numCol="1" spcCol="1270" anchor="ctr" anchorCtr="0">
          <a:noAutofit/>
        </a:bodyPr>
        <a:lstStyle/>
        <a:p>
          <a:pPr marL="0" lvl="0" indent="0" algn="ctr" defTabSz="222250">
            <a:lnSpc>
              <a:spcPct val="90000"/>
            </a:lnSpc>
            <a:spcBef>
              <a:spcPct val="0"/>
            </a:spcBef>
            <a:spcAft>
              <a:spcPct val="35000"/>
            </a:spcAft>
            <a:buNone/>
          </a:pPr>
          <a:r>
            <a:rPr lang="en-US" sz="500" kern="1200"/>
            <a:t>Oracle</a:t>
          </a:r>
        </a:p>
      </dsp:txBody>
      <dsp:txXfrm>
        <a:off x="537413" y="409937"/>
        <a:ext cx="350250" cy="177103"/>
      </dsp:txXfrm>
    </dsp:sp>
    <dsp:sp modelId="{38DDBDB2-0672-4ADE-BFD5-349311165738}">
      <dsp:nvSpPr>
        <dsp:cNvPr id="0" name=""/>
        <dsp:cNvSpPr/>
      </dsp:nvSpPr>
      <dsp:spPr>
        <a:xfrm>
          <a:off x="972201" y="0"/>
          <a:ext cx="451588" cy="6239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972201" y="0"/>
        <a:ext cx="451588" cy="187179"/>
      </dsp:txXfrm>
    </dsp:sp>
    <dsp:sp modelId="{F3F0E32C-1ECA-4934-A552-FF44F8BBB268}">
      <dsp:nvSpPr>
        <dsp:cNvPr id="0" name=""/>
        <dsp:cNvSpPr/>
      </dsp:nvSpPr>
      <dsp:spPr>
        <a:xfrm>
          <a:off x="1017360" y="187361"/>
          <a:ext cx="361270" cy="1881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9525" rIns="12700" bIns="9525" numCol="1" spcCol="1270" anchor="ctr" anchorCtr="0">
          <a:noAutofit/>
        </a:bodyPr>
        <a:lstStyle/>
        <a:p>
          <a:pPr marL="0" lvl="0" indent="0" algn="ctr" defTabSz="222250">
            <a:lnSpc>
              <a:spcPct val="90000"/>
            </a:lnSpc>
            <a:spcBef>
              <a:spcPct val="0"/>
            </a:spcBef>
            <a:spcAft>
              <a:spcPct val="35000"/>
            </a:spcAft>
            <a:buNone/>
          </a:pPr>
          <a:r>
            <a:rPr lang="en-US" sz="500" kern="1200"/>
            <a:t>Executive</a:t>
          </a:r>
        </a:p>
      </dsp:txBody>
      <dsp:txXfrm>
        <a:off x="1022870" y="192871"/>
        <a:ext cx="350250" cy="177103"/>
      </dsp:txXfrm>
    </dsp:sp>
    <dsp:sp modelId="{F48E30C4-92FF-4EDF-8311-47EC2A447344}">
      <dsp:nvSpPr>
        <dsp:cNvPr id="0" name=""/>
        <dsp:cNvSpPr/>
      </dsp:nvSpPr>
      <dsp:spPr>
        <a:xfrm>
          <a:off x="1017360" y="404427"/>
          <a:ext cx="361270" cy="1881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9525" rIns="12700" bIns="9525" numCol="1" spcCol="1270" anchor="ctr" anchorCtr="0">
          <a:noAutofit/>
        </a:bodyPr>
        <a:lstStyle/>
        <a:p>
          <a:pPr marL="0" lvl="0" indent="0" algn="ctr" defTabSz="222250">
            <a:lnSpc>
              <a:spcPct val="90000"/>
            </a:lnSpc>
            <a:spcBef>
              <a:spcPct val="0"/>
            </a:spcBef>
            <a:spcAft>
              <a:spcPct val="35000"/>
            </a:spcAft>
            <a:buNone/>
          </a:pPr>
          <a:r>
            <a:rPr lang="en-US" sz="500" kern="1200"/>
            <a:t>Oracle</a:t>
          </a:r>
        </a:p>
      </dsp:txBody>
      <dsp:txXfrm>
        <a:off x="1022870" y="409937"/>
        <a:ext cx="350250" cy="177103"/>
      </dsp:txXfrm>
    </dsp:sp>
    <dsp:sp modelId="{DD90193E-D928-46A9-91FC-494DB8C4DA94}">
      <dsp:nvSpPr>
        <dsp:cNvPr id="0" name=""/>
        <dsp:cNvSpPr/>
      </dsp:nvSpPr>
      <dsp:spPr>
        <a:xfrm>
          <a:off x="1457659" y="0"/>
          <a:ext cx="451588" cy="6239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457659" y="0"/>
        <a:ext cx="451588" cy="187179"/>
      </dsp:txXfrm>
    </dsp:sp>
    <dsp:sp modelId="{743AF215-5914-4B7B-9C9A-2C6FE637F3A6}">
      <dsp:nvSpPr>
        <dsp:cNvPr id="0" name=""/>
        <dsp:cNvSpPr/>
      </dsp:nvSpPr>
      <dsp:spPr>
        <a:xfrm>
          <a:off x="1502818" y="187361"/>
          <a:ext cx="361270" cy="1881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9525" rIns="12700" bIns="9525" numCol="1" spcCol="1270" anchor="ctr" anchorCtr="0">
          <a:noAutofit/>
        </a:bodyPr>
        <a:lstStyle/>
        <a:p>
          <a:pPr marL="0" lvl="0" indent="0" algn="ctr" defTabSz="222250">
            <a:lnSpc>
              <a:spcPct val="90000"/>
            </a:lnSpc>
            <a:spcBef>
              <a:spcPct val="0"/>
            </a:spcBef>
            <a:spcAft>
              <a:spcPct val="35000"/>
            </a:spcAft>
            <a:buNone/>
          </a:pPr>
          <a:r>
            <a:rPr lang="en-US" sz="500" kern="1200"/>
            <a:t>Executive</a:t>
          </a:r>
        </a:p>
      </dsp:txBody>
      <dsp:txXfrm>
        <a:off x="1508328" y="192871"/>
        <a:ext cx="350250" cy="177103"/>
      </dsp:txXfrm>
    </dsp:sp>
    <dsp:sp modelId="{E1603EA0-F214-4B95-B633-F46BDF4C2ECA}">
      <dsp:nvSpPr>
        <dsp:cNvPr id="0" name=""/>
        <dsp:cNvSpPr/>
      </dsp:nvSpPr>
      <dsp:spPr>
        <a:xfrm>
          <a:off x="1502818" y="404427"/>
          <a:ext cx="361270" cy="1881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9525" rIns="12700" bIns="9525" numCol="1" spcCol="1270" anchor="ctr" anchorCtr="0">
          <a:noAutofit/>
        </a:bodyPr>
        <a:lstStyle/>
        <a:p>
          <a:pPr marL="0" lvl="0" indent="0" algn="ctr" defTabSz="222250">
            <a:lnSpc>
              <a:spcPct val="90000"/>
            </a:lnSpc>
            <a:spcBef>
              <a:spcPct val="0"/>
            </a:spcBef>
            <a:spcAft>
              <a:spcPct val="35000"/>
            </a:spcAft>
            <a:buNone/>
          </a:pPr>
          <a:r>
            <a:rPr lang="en-US" sz="500" kern="1200"/>
            <a:t>Oracle</a:t>
          </a:r>
        </a:p>
      </dsp:txBody>
      <dsp:txXfrm>
        <a:off x="1508328" y="409937"/>
        <a:ext cx="350250" cy="177103"/>
      </dsp:txXfrm>
    </dsp:sp>
    <dsp:sp modelId="{70AE8501-F234-4EC5-8BF2-6D4BA2A3E4B6}">
      <dsp:nvSpPr>
        <dsp:cNvPr id="0" name=""/>
        <dsp:cNvSpPr/>
      </dsp:nvSpPr>
      <dsp:spPr>
        <a:xfrm>
          <a:off x="1943116" y="0"/>
          <a:ext cx="451588" cy="6239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943116" y="0"/>
        <a:ext cx="451588" cy="187179"/>
      </dsp:txXfrm>
    </dsp:sp>
    <dsp:sp modelId="{D1B2226E-5D25-416A-BB73-E4EDE2861133}">
      <dsp:nvSpPr>
        <dsp:cNvPr id="0" name=""/>
        <dsp:cNvSpPr/>
      </dsp:nvSpPr>
      <dsp:spPr>
        <a:xfrm>
          <a:off x="1988275" y="187361"/>
          <a:ext cx="361270" cy="1881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9525" rIns="12700" bIns="9525" numCol="1" spcCol="1270" anchor="ctr" anchorCtr="0">
          <a:noAutofit/>
        </a:bodyPr>
        <a:lstStyle/>
        <a:p>
          <a:pPr marL="0" lvl="0" indent="0" algn="ctr" defTabSz="222250">
            <a:lnSpc>
              <a:spcPct val="90000"/>
            </a:lnSpc>
            <a:spcBef>
              <a:spcPct val="0"/>
            </a:spcBef>
            <a:spcAft>
              <a:spcPct val="35000"/>
            </a:spcAft>
            <a:buNone/>
          </a:pPr>
          <a:r>
            <a:rPr lang="en-US" sz="500" kern="1200"/>
            <a:t>Executive</a:t>
          </a:r>
        </a:p>
      </dsp:txBody>
      <dsp:txXfrm>
        <a:off x="1993785" y="192871"/>
        <a:ext cx="350250" cy="177103"/>
      </dsp:txXfrm>
    </dsp:sp>
    <dsp:sp modelId="{5E7CFA9D-A5EF-428D-80C0-93FE95FFD3CF}">
      <dsp:nvSpPr>
        <dsp:cNvPr id="0" name=""/>
        <dsp:cNvSpPr/>
      </dsp:nvSpPr>
      <dsp:spPr>
        <a:xfrm>
          <a:off x="1988275" y="404427"/>
          <a:ext cx="361270" cy="1881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9525" rIns="12700" bIns="9525" numCol="1" spcCol="1270" anchor="ctr" anchorCtr="0">
          <a:noAutofit/>
        </a:bodyPr>
        <a:lstStyle/>
        <a:p>
          <a:pPr marL="0" lvl="0" indent="0" algn="ctr" defTabSz="222250">
            <a:lnSpc>
              <a:spcPct val="90000"/>
            </a:lnSpc>
            <a:spcBef>
              <a:spcPct val="0"/>
            </a:spcBef>
            <a:spcAft>
              <a:spcPct val="35000"/>
            </a:spcAft>
            <a:buNone/>
          </a:pPr>
          <a:r>
            <a:rPr lang="en-US" sz="500" kern="1200"/>
            <a:t>Oracle</a:t>
          </a:r>
        </a:p>
      </dsp:txBody>
      <dsp:txXfrm>
        <a:off x="1993785" y="409937"/>
        <a:ext cx="350250" cy="1771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BB7D8-EE8B-494D-91E9-D45A64C429FF}">
      <dsp:nvSpPr>
        <dsp:cNvPr id="0" name=""/>
        <dsp:cNvSpPr/>
      </dsp:nvSpPr>
      <dsp:spPr>
        <a:xfrm>
          <a:off x="1286" y="0"/>
          <a:ext cx="451588" cy="6239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286" y="0"/>
        <a:ext cx="451588" cy="187179"/>
      </dsp:txXfrm>
    </dsp:sp>
    <dsp:sp modelId="{6CAD6B7C-A937-46D7-A800-E318CFBC2344}">
      <dsp:nvSpPr>
        <dsp:cNvPr id="0" name=""/>
        <dsp:cNvSpPr/>
      </dsp:nvSpPr>
      <dsp:spPr>
        <a:xfrm>
          <a:off x="46445" y="187361"/>
          <a:ext cx="361270" cy="1881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9525" rIns="12700" bIns="9525" numCol="1" spcCol="1270" anchor="ctr" anchorCtr="0">
          <a:noAutofit/>
        </a:bodyPr>
        <a:lstStyle/>
        <a:p>
          <a:pPr marL="0" lvl="0" indent="0" algn="ctr" defTabSz="222250">
            <a:lnSpc>
              <a:spcPct val="90000"/>
            </a:lnSpc>
            <a:spcBef>
              <a:spcPct val="0"/>
            </a:spcBef>
            <a:spcAft>
              <a:spcPct val="35000"/>
            </a:spcAft>
            <a:buNone/>
          </a:pPr>
          <a:r>
            <a:rPr lang="en-US" sz="500" kern="1200"/>
            <a:t>Executive</a:t>
          </a:r>
        </a:p>
      </dsp:txBody>
      <dsp:txXfrm>
        <a:off x="51955" y="192871"/>
        <a:ext cx="350250" cy="177103"/>
      </dsp:txXfrm>
    </dsp:sp>
    <dsp:sp modelId="{70F7BF97-D226-40B1-B83B-2320F88D5CE2}">
      <dsp:nvSpPr>
        <dsp:cNvPr id="0" name=""/>
        <dsp:cNvSpPr/>
      </dsp:nvSpPr>
      <dsp:spPr>
        <a:xfrm>
          <a:off x="46445" y="404427"/>
          <a:ext cx="361270" cy="1881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9525" rIns="12700" bIns="9525" numCol="1" spcCol="1270" anchor="ctr" anchorCtr="0">
          <a:noAutofit/>
        </a:bodyPr>
        <a:lstStyle/>
        <a:p>
          <a:pPr marL="0" lvl="0" indent="0" algn="ctr" defTabSz="222250">
            <a:lnSpc>
              <a:spcPct val="90000"/>
            </a:lnSpc>
            <a:spcBef>
              <a:spcPct val="0"/>
            </a:spcBef>
            <a:spcAft>
              <a:spcPct val="35000"/>
            </a:spcAft>
            <a:buNone/>
          </a:pPr>
          <a:r>
            <a:rPr lang="en-US" sz="500" kern="1200"/>
            <a:t>Oracle</a:t>
          </a:r>
        </a:p>
      </dsp:txBody>
      <dsp:txXfrm>
        <a:off x="51955" y="409937"/>
        <a:ext cx="350250" cy="177103"/>
      </dsp:txXfrm>
    </dsp:sp>
    <dsp:sp modelId="{19AB7A5A-4756-4A22-983B-6583142C8A7F}">
      <dsp:nvSpPr>
        <dsp:cNvPr id="0" name=""/>
        <dsp:cNvSpPr/>
      </dsp:nvSpPr>
      <dsp:spPr>
        <a:xfrm>
          <a:off x="486744" y="0"/>
          <a:ext cx="451588" cy="6239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86744" y="0"/>
        <a:ext cx="451588" cy="187179"/>
      </dsp:txXfrm>
    </dsp:sp>
    <dsp:sp modelId="{E9EE00A4-144A-4174-9EBF-754E238ACED3}">
      <dsp:nvSpPr>
        <dsp:cNvPr id="0" name=""/>
        <dsp:cNvSpPr/>
      </dsp:nvSpPr>
      <dsp:spPr>
        <a:xfrm>
          <a:off x="531903" y="187361"/>
          <a:ext cx="361270" cy="1881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9525" rIns="12700" bIns="9525" numCol="1" spcCol="1270" anchor="ctr" anchorCtr="0">
          <a:noAutofit/>
        </a:bodyPr>
        <a:lstStyle/>
        <a:p>
          <a:pPr marL="0" lvl="0" indent="0" algn="ctr" defTabSz="222250">
            <a:lnSpc>
              <a:spcPct val="90000"/>
            </a:lnSpc>
            <a:spcBef>
              <a:spcPct val="0"/>
            </a:spcBef>
            <a:spcAft>
              <a:spcPct val="35000"/>
            </a:spcAft>
            <a:buNone/>
          </a:pPr>
          <a:r>
            <a:rPr lang="en-US" sz="500" kern="1200"/>
            <a:t>Executive</a:t>
          </a:r>
        </a:p>
      </dsp:txBody>
      <dsp:txXfrm>
        <a:off x="537413" y="192871"/>
        <a:ext cx="350250" cy="177103"/>
      </dsp:txXfrm>
    </dsp:sp>
    <dsp:sp modelId="{3030D03A-F16B-4F58-BE54-DDCED9C9601D}">
      <dsp:nvSpPr>
        <dsp:cNvPr id="0" name=""/>
        <dsp:cNvSpPr/>
      </dsp:nvSpPr>
      <dsp:spPr>
        <a:xfrm>
          <a:off x="531903" y="404427"/>
          <a:ext cx="361270" cy="1881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9525" rIns="12700" bIns="9525" numCol="1" spcCol="1270" anchor="ctr" anchorCtr="0">
          <a:noAutofit/>
        </a:bodyPr>
        <a:lstStyle/>
        <a:p>
          <a:pPr marL="0" lvl="0" indent="0" algn="ctr" defTabSz="222250">
            <a:lnSpc>
              <a:spcPct val="90000"/>
            </a:lnSpc>
            <a:spcBef>
              <a:spcPct val="0"/>
            </a:spcBef>
            <a:spcAft>
              <a:spcPct val="35000"/>
            </a:spcAft>
            <a:buNone/>
          </a:pPr>
          <a:r>
            <a:rPr lang="en-US" sz="500" kern="1200"/>
            <a:t>Oracle</a:t>
          </a:r>
        </a:p>
      </dsp:txBody>
      <dsp:txXfrm>
        <a:off x="537413" y="409937"/>
        <a:ext cx="350250" cy="177103"/>
      </dsp:txXfrm>
    </dsp:sp>
    <dsp:sp modelId="{38DDBDB2-0672-4ADE-BFD5-349311165738}">
      <dsp:nvSpPr>
        <dsp:cNvPr id="0" name=""/>
        <dsp:cNvSpPr/>
      </dsp:nvSpPr>
      <dsp:spPr>
        <a:xfrm>
          <a:off x="972201" y="0"/>
          <a:ext cx="451588" cy="6239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972201" y="0"/>
        <a:ext cx="451588" cy="187179"/>
      </dsp:txXfrm>
    </dsp:sp>
    <dsp:sp modelId="{F3F0E32C-1ECA-4934-A552-FF44F8BBB268}">
      <dsp:nvSpPr>
        <dsp:cNvPr id="0" name=""/>
        <dsp:cNvSpPr/>
      </dsp:nvSpPr>
      <dsp:spPr>
        <a:xfrm>
          <a:off x="1017360" y="187361"/>
          <a:ext cx="361270" cy="1881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9525" rIns="12700" bIns="9525" numCol="1" spcCol="1270" anchor="ctr" anchorCtr="0">
          <a:noAutofit/>
        </a:bodyPr>
        <a:lstStyle/>
        <a:p>
          <a:pPr marL="0" lvl="0" indent="0" algn="ctr" defTabSz="222250">
            <a:lnSpc>
              <a:spcPct val="90000"/>
            </a:lnSpc>
            <a:spcBef>
              <a:spcPct val="0"/>
            </a:spcBef>
            <a:spcAft>
              <a:spcPct val="35000"/>
            </a:spcAft>
            <a:buNone/>
          </a:pPr>
          <a:r>
            <a:rPr lang="en-US" sz="500" kern="1200"/>
            <a:t>Executive</a:t>
          </a:r>
        </a:p>
      </dsp:txBody>
      <dsp:txXfrm>
        <a:off x="1022870" y="192871"/>
        <a:ext cx="350250" cy="177103"/>
      </dsp:txXfrm>
    </dsp:sp>
    <dsp:sp modelId="{F48E30C4-92FF-4EDF-8311-47EC2A447344}">
      <dsp:nvSpPr>
        <dsp:cNvPr id="0" name=""/>
        <dsp:cNvSpPr/>
      </dsp:nvSpPr>
      <dsp:spPr>
        <a:xfrm>
          <a:off x="1017360" y="404427"/>
          <a:ext cx="361270" cy="1881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9525" rIns="12700" bIns="9525" numCol="1" spcCol="1270" anchor="ctr" anchorCtr="0">
          <a:noAutofit/>
        </a:bodyPr>
        <a:lstStyle/>
        <a:p>
          <a:pPr marL="0" lvl="0" indent="0" algn="ctr" defTabSz="222250">
            <a:lnSpc>
              <a:spcPct val="90000"/>
            </a:lnSpc>
            <a:spcBef>
              <a:spcPct val="0"/>
            </a:spcBef>
            <a:spcAft>
              <a:spcPct val="35000"/>
            </a:spcAft>
            <a:buNone/>
          </a:pPr>
          <a:r>
            <a:rPr lang="en-US" sz="500" kern="1200"/>
            <a:t>Oracle</a:t>
          </a:r>
        </a:p>
      </dsp:txBody>
      <dsp:txXfrm>
        <a:off x="1022870" y="409937"/>
        <a:ext cx="350250" cy="177103"/>
      </dsp:txXfrm>
    </dsp:sp>
    <dsp:sp modelId="{DD90193E-D928-46A9-91FC-494DB8C4DA94}">
      <dsp:nvSpPr>
        <dsp:cNvPr id="0" name=""/>
        <dsp:cNvSpPr/>
      </dsp:nvSpPr>
      <dsp:spPr>
        <a:xfrm>
          <a:off x="1457659" y="0"/>
          <a:ext cx="451588" cy="6239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457659" y="0"/>
        <a:ext cx="451588" cy="187179"/>
      </dsp:txXfrm>
    </dsp:sp>
    <dsp:sp modelId="{743AF215-5914-4B7B-9C9A-2C6FE637F3A6}">
      <dsp:nvSpPr>
        <dsp:cNvPr id="0" name=""/>
        <dsp:cNvSpPr/>
      </dsp:nvSpPr>
      <dsp:spPr>
        <a:xfrm>
          <a:off x="1502818" y="187361"/>
          <a:ext cx="361270" cy="1881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9525" rIns="12700" bIns="9525" numCol="1" spcCol="1270" anchor="ctr" anchorCtr="0">
          <a:noAutofit/>
        </a:bodyPr>
        <a:lstStyle/>
        <a:p>
          <a:pPr marL="0" lvl="0" indent="0" algn="ctr" defTabSz="222250">
            <a:lnSpc>
              <a:spcPct val="90000"/>
            </a:lnSpc>
            <a:spcBef>
              <a:spcPct val="0"/>
            </a:spcBef>
            <a:spcAft>
              <a:spcPct val="35000"/>
            </a:spcAft>
            <a:buNone/>
          </a:pPr>
          <a:r>
            <a:rPr lang="en-US" sz="500" kern="1200"/>
            <a:t>Executive</a:t>
          </a:r>
        </a:p>
      </dsp:txBody>
      <dsp:txXfrm>
        <a:off x="1508328" y="192871"/>
        <a:ext cx="350250" cy="177103"/>
      </dsp:txXfrm>
    </dsp:sp>
    <dsp:sp modelId="{E1603EA0-F214-4B95-B633-F46BDF4C2ECA}">
      <dsp:nvSpPr>
        <dsp:cNvPr id="0" name=""/>
        <dsp:cNvSpPr/>
      </dsp:nvSpPr>
      <dsp:spPr>
        <a:xfrm>
          <a:off x="1502818" y="404427"/>
          <a:ext cx="361270" cy="1881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9525" rIns="12700" bIns="9525" numCol="1" spcCol="1270" anchor="ctr" anchorCtr="0">
          <a:noAutofit/>
        </a:bodyPr>
        <a:lstStyle/>
        <a:p>
          <a:pPr marL="0" lvl="0" indent="0" algn="ctr" defTabSz="222250">
            <a:lnSpc>
              <a:spcPct val="90000"/>
            </a:lnSpc>
            <a:spcBef>
              <a:spcPct val="0"/>
            </a:spcBef>
            <a:spcAft>
              <a:spcPct val="35000"/>
            </a:spcAft>
            <a:buNone/>
          </a:pPr>
          <a:r>
            <a:rPr lang="en-US" sz="500" kern="1200"/>
            <a:t>Oracle</a:t>
          </a:r>
        </a:p>
      </dsp:txBody>
      <dsp:txXfrm>
        <a:off x="1508328" y="409937"/>
        <a:ext cx="350250" cy="177103"/>
      </dsp:txXfrm>
    </dsp:sp>
    <dsp:sp modelId="{70AE8501-F234-4EC5-8BF2-6D4BA2A3E4B6}">
      <dsp:nvSpPr>
        <dsp:cNvPr id="0" name=""/>
        <dsp:cNvSpPr/>
      </dsp:nvSpPr>
      <dsp:spPr>
        <a:xfrm>
          <a:off x="1943116" y="0"/>
          <a:ext cx="451588" cy="6239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943116" y="0"/>
        <a:ext cx="451588" cy="187179"/>
      </dsp:txXfrm>
    </dsp:sp>
    <dsp:sp modelId="{D1B2226E-5D25-416A-BB73-E4EDE2861133}">
      <dsp:nvSpPr>
        <dsp:cNvPr id="0" name=""/>
        <dsp:cNvSpPr/>
      </dsp:nvSpPr>
      <dsp:spPr>
        <a:xfrm>
          <a:off x="1988275" y="187361"/>
          <a:ext cx="361270" cy="1881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9525" rIns="12700" bIns="9525" numCol="1" spcCol="1270" anchor="ctr" anchorCtr="0">
          <a:noAutofit/>
        </a:bodyPr>
        <a:lstStyle/>
        <a:p>
          <a:pPr marL="0" lvl="0" indent="0" algn="ctr" defTabSz="222250">
            <a:lnSpc>
              <a:spcPct val="90000"/>
            </a:lnSpc>
            <a:spcBef>
              <a:spcPct val="0"/>
            </a:spcBef>
            <a:spcAft>
              <a:spcPct val="35000"/>
            </a:spcAft>
            <a:buNone/>
          </a:pPr>
          <a:r>
            <a:rPr lang="en-US" sz="500" kern="1200"/>
            <a:t>Executive</a:t>
          </a:r>
        </a:p>
      </dsp:txBody>
      <dsp:txXfrm>
        <a:off x="1993785" y="192871"/>
        <a:ext cx="350250" cy="177103"/>
      </dsp:txXfrm>
    </dsp:sp>
    <dsp:sp modelId="{5E7CFA9D-A5EF-428D-80C0-93FE95FFD3CF}">
      <dsp:nvSpPr>
        <dsp:cNvPr id="0" name=""/>
        <dsp:cNvSpPr/>
      </dsp:nvSpPr>
      <dsp:spPr>
        <a:xfrm>
          <a:off x="1988275" y="404427"/>
          <a:ext cx="361270" cy="1881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9525" rIns="12700" bIns="9525" numCol="1" spcCol="1270" anchor="ctr" anchorCtr="0">
          <a:noAutofit/>
        </a:bodyPr>
        <a:lstStyle/>
        <a:p>
          <a:pPr marL="0" lvl="0" indent="0" algn="ctr" defTabSz="222250">
            <a:lnSpc>
              <a:spcPct val="90000"/>
            </a:lnSpc>
            <a:spcBef>
              <a:spcPct val="0"/>
            </a:spcBef>
            <a:spcAft>
              <a:spcPct val="35000"/>
            </a:spcAft>
            <a:buNone/>
          </a:pPr>
          <a:r>
            <a:rPr lang="en-US" sz="500" kern="1200"/>
            <a:t>Oracle</a:t>
          </a:r>
        </a:p>
      </dsp:txBody>
      <dsp:txXfrm>
        <a:off x="1993785" y="409937"/>
        <a:ext cx="350250" cy="1771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BB7D8-EE8B-494D-91E9-D45A64C429FF}">
      <dsp:nvSpPr>
        <dsp:cNvPr id="0" name=""/>
        <dsp:cNvSpPr/>
      </dsp:nvSpPr>
      <dsp:spPr>
        <a:xfrm>
          <a:off x="968" y="0"/>
          <a:ext cx="382710" cy="68200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968" y="0"/>
        <a:ext cx="382710" cy="204601"/>
      </dsp:txXfrm>
    </dsp:sp>
    <dsp:sp modelId="{6CAD6B7C-A937-46D7-A800-E318CFBC2344}">
      <dsp:nvSpPr>
        <dsp:cNvPr id="0" name=""/>
        <dsp:cNvSpPr/>
      </dsp:nvSpPr>
      <dsp:spPr>
        <a:xfrm>
          <a:off x="39239" y="204601"/>
          <a:ext cx="306168" cy="4433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7145" rIns="22860" bIns="17145" numCol="1" spcCol="1270" anchor="ctr" anchorCtr="0">
          <a:noAutofit/>
        </a:bodyPr>
        <a:lstStyle/>
        <a:p>
          <a:pPr marL="0" lvl="0" indent="0" algn="ctr" defTabSz="400050">
            <a:lnSpc>
              <a:spcPct val="90000"/>
            </a:lnSpc>
            <a:spcBef>
              <a:spcPct val="0"/>
            </a:spcBef>
            <a:spcAft>
              <a:spcPct val="35000"/>
            </a:spcAft>
            <a:buNone/>
          </a:pPr>
          <a:r>
            <a:rPr lang="en-US" sz="900" kern="1200"/>
            <a:t>CEP</a:t>
          </a:r>
        </a:p>
      </dsp:txBody>
      <dsp:txXfrm>
        <a:off x="48206" y="213568"/>
        <a:ext cx="288234" cy="425369"/>
      </dsp:txXfrm>
    </dsp:sp>
    <dsp:sp modelId="{19AB7A5A-4756-4A22-983B-6583142C8A7F}">
      <dsp:nvSpPr>
        <dsp:cNvPr id="0" name=""/>
        <dsp:cNvSpPr/>
      </dsp:nvSpPr>
      <dsp:spPr>
        <a:xfrm>
          <a:off x="412382" y="0"/>
          <a:ext cx="382710" cy="68200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12382" y="0"/>
        <a:ext cx="382710" cy="204601"/>
      </dsp:txXfrm>
    </dsp:sp>
    <dsp:sp modelId="{E9EE00A4-144A-4174-9EBF-754E238ACED3}">
      <dsp:nvSpPr>
        <dsp:cNvPr id="0" name=""/>
        <dsp:cNvSpPr/>
      </dsp:nvSpPr>
      <dsp:spPr>
        <a:xfrm>
          <a:off x="450653" y="204601"/>
          <a:ext cx="306168" cy="4433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7145" rIns="22860" bIns="17145" numCol="1" spcCol="1270" anchor="ctr" anchorCtr="0">
          <a:noAutofit/>
        </a:bodyPr>
        <a:lstStyle/>
        <a:p>
          <a:pPr marL="0" lvl="0" indent="0" algn="ctr" defTabSz="400050">
            <a:lnSpc>
              <a:spcPct val="90000"/>
            </a:lnSpc>
            <a:spcBef>
              <a:spcPct val="0"/>
            </a:spcBef>
            <a:spcAft>
              <a:spcPct val="35000"/>
            </a:spcAft>
            <a:buNone/>
          </a:pPr>
          <a:r>
            <a:rPr lang="en-US" sz="900" kern="1200"/>
            <a:t>CEP</a:t>
          </a:r>
        </a:p>
      </dsp:txBody>
      <dsp:txXfrm>
        <a:off x="459620" y="213568"/>
        <a:ext cx="288234" cy="425369"/>
      </dsp:txXfrm>
    </dsp:sp>
    <dsp:sp modelId="{38DDBDB2-0672-4ADE-BFD5-349311165738}">
      <dsp:nvSpPr>
        <dsp:cNvPr id="0" name=""/>
        <dsp:cNvSpPr/>
      </dsp:nvSpPr>
      <dsp:spPr>
        <a:xfrm>
          <a:off x="823795" y="0"/>
          <a:ext cx="382710" cy="68200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823795" y="0"/>
        <a:ext cx="382710" cy="204601"/>
      </dsp:txXfrm>
    </dsp:sp>
    <dsp:sp modelId="{F3F0E32C-1ECA-4934-A552-FF44F8BBB268}">
      <dsp:nvSpPr>
        <dsp:cNvPr id="0" name=""/>
        <dsp:cNvSpPr/>
      </dsp:nvSpPr>
      <dsp:spPr>
        <a:xfrm>
          <a:off x="862066" y="204601"/>
          <a:ext cx="306168" cy="4433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7145" rIns="22860" bIns="17145" numCol="1" spcCol="1270" anchor="ctr" anchorCtr="0">
          <a:noAutofit/>
        </a:bodyPr>
        <a:lstStyle/>
        <a:p>
          <a:pPr marL="0" lvl="0" indent="0" algn="ctr" defTabSz="400050">
            <a:lnSpc>
              <a:spcPct val="90000"/>
            </a:lnSpc>
            <a:spcBef>
              <a:spcPct val="0"/>
            </a:spcBef>
            <a:spcAft>
              <a:spcPct val="35000"/>
            </a:spcAft>
            <a:buNone/>
          </a:pPr>
          <a:r>
            <a:rPr lang="en-US" sz="900" kern="1200"/>
            <a:t>CEP</a:t>
          </a:r>
        </a:p>
      </dsp:txBody>
      <dsp:txXfrm>
        <a:off x="871033" y="213568"/>
        <a:ext cx="288234" cy="425369"/>
      </dsp:txXfrm>
    </dsp:sp>
    <dsp:sp modelId="{DD90193E-D928-46A9-91FC-494DB8C4DA94}">
      <dsp:nvSpPr>
        <dsp:cNvPr id="0" name=""/>
        <dsp:cNvSpPr/>
      </dsp:nvSpPr>
      <dsp:spPr>
        <a:xfrm>
          <a:off x="1235209" y="0"/>
          <a:ext cx="382710" cy="68200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235209" y="0"/>
        <a:ext cx="382710" cy="204601"/>
      </dsp:txXfrm>
    </dsp:sp>
    <dsp:sp modelId="{743AF215-5914-4B7B-9C9A-2C6FE637F3A6}">
      <dsp:nvSpPr>
        <dsp:cNvPr id="0" name=""/>
        <dsp:cNvSpPr/>
      </dsp:nvSpPr>
      <dsp:spPr>
        <a:xfrm>
          <a:off x="1273480" y="204601"/>
          <a:ext cx="306168" cy="4433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7145" rIns="22860" bIns="17145" numCol="1" spcCol="1270" anchor="ctr" anchorCtr="0">
          <a:noAutofit/>
        </a:bodyPr>
        <a:lstStyle/>
        <a:p>
          <a:pPr marL="0" lvl="0" indent="0" algn="ctr" defTabSz="400050">
            <a:lnSpc>
              <a:spcPct val="90000"/>
            </a:lnSpc>
            <a:spcBef>
              <a:spcPct val="0"/>
            </a:spcBef>
            <a:spcAft>
              <a:spcPct val="35000"/>
            </a:spcAft>
            <a:buNone/>
          </a:pPr>
          <a:r>
            <a:rPr lang="en-US" sz="900" kern="1200"/>
            <a:t>CEP</a:t>
          </a:r>
        </a:p>
      </dsp:txBody>
      <dsp:txXfrm>
        <a:off x="1282447" y="213568"/>
        <a:ext cx="288234" cy="425369"/>
      </dsp:txXfrm>
    </dsp:sp>
    <dsp:sp modelId="{70AE8501-F234-4EC5-8BF2-6D4BA2A3E4B6}">
      <dsp:nvSpPr>
        <dsp:cNvPr id="0" name=""/>
        <dsp:cNvSpPr/>
      </dsp:nvSpPr>
      <dsp:spPr>
        <a:xfrm>
          <a:off x="1646622" y="0"/>
          <a:ext cx="382710" cy="68200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646622" y="0"/>
        <a:ext cx="382710" cy="204601"/>
      </dsp:txXfrm>
    </dsp:sp>
    <dsp:sp modelId="{D1B2226E-5D25-416A-BB73-E4EDE2861133}">
      <dsp:nvSpPr>
        <dsp:cNvPr id="0" name=""/>
        <dsp:cNvSpPr/>
      </dsp:nvSpPr>
      <dsp:spPr>
        <a:xfrm>
          <a:off x="1684893" y="204601"/>
          <a:ext cx="306168" cy="4433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7145" rIns="22860" bIns="17145" numCol="1" spcCol="1270" anchor="ctr" anchorCtr="0">
          <a:noAutofit/>
        </a:bodyPr>
        <a:lstStyle/>
        <a:p>
          <a:pPr marL="0" lvl="0" indent="0" algn="ctr" defTabSz="400050">
            <a:lnSpc>
              <a:spcPct val="90000"/>
            </a:lnSpc>
            <a:spcBef>
              <a:spcPct val="0"/>
            </a:spcBef>
            <a:spcAft>
              <a:spcPct val="35000"/>
            </a:spcAft>
            <a:buNone/>
          </a:pPr>
          <a:r>
            <a:rPr lang="en-US" sz="900" kern="1200"/>
            <a:t>CEP</a:t>
          </a:r>
        </a:p>
      </dsp:txBody>
      <dsp:txXfrm>
        <a:off x="1693860" y="213568"/>
        <a:ext cx="288234" cy="425369"/>
      </dsp:txXfrm>
    </dsp:sp>
    <dsp:sp modelId="{968DA657-4F64-4FB8-8D62-7B930CDA866C}">
      <dsp:nvSpPr>
        <dsp:cNvPr id="0" name=""/>
        <dsp:cNvSpPr/>
      </dsp:nvSpPr>
      <dsp:spPr>
        <a:xfrm>
          <a:off x="2058036" y="0"/>
          <a:ext cx="382710" cy="68200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058036" y="0"/>
        <a:ext cx="382710" cy="204601"/>
      </dsp:txXfrm>
    </dsp:sp>
    <dsp:sp modelId="{4F039700-9607-4E08-B7C8-832E392DE256}">
      <dsp:nvSpPr>
        <dsp:cNvPr id="0" name=""/>
        <dsp:cNvSpPr/>
      </dsp:nvSpPr>
      <dsp:spPr>
        <a:xfrm>
          <a:off x="2096307" y="204601"/>
          <a:ext cx="306168" cy="4433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7145" rIns="22860" bIns="17145" numCol="1" spcCol="1270" anchor="ctr" anchorCtr="0">
          <a:noAutofit/>
        </a:bodyPr>
        <a:lstStyle/>
        <a:p>
          <a:pPr marL="0" lvl="0" indent="0" algn="ctr" defTabSz="400050">
            <a:lnSpc>
              <a:spcPct val="90000"/>
            </a:lnSpc>
            <a:spcBef>
              <a:spcPct val="0"/>
            </a:spcBef>
            <a:spcAft>
              <a:spcPct val="35000"/>
            </a:spcAft>
            <a:buNone/>
          </a:pPr>
          <a:r>
            <a:rPr lang="en-US" sz="900" kern="1200"/>
            <a:t>CEP</a:t>
          </a:r>
        </a:p>
      </dsp:txBody>
      <dsp:txXfrm>
        <a:off x="2105274" y="213568"/>
        <a:ext cx="288234" cy="4253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BB7D8-EE8B-494D-91E9-D45A64C429FF}">
      <dsp:nvSpPr>
        <dsp:cNvPr id="0" name=""/>
        <dsp:cNvSpPr/>
      </dsp:nvSpPr>
      <dsp:spPr>
        <a:xfrm>
          <a:off x="968" y="0"/>
          <a:ext cx="382710" cy="68238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968" y="0"/>
        <a:ext cx="382710" cy="204714"/>
      </dsp:txXfrm>
    </dsp:sp>
    <dsp:sp modelId="{6CAD6B7C-A937-46D7-A800-E318CFBC2344}">
      <dsp:nvSpPr>
        <dsp:cNvPr id="0" name=""/>
        <dsp:cNvSpPr/>
      </dsp:nvSpPr>
      <dsp:spPr>
        <a:xfrm>
          <a:off x="39239" y="204714"/>
          <a:ext cx="306168" cy="4435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7145" rIns="22860" bIns="17145" numCol="1" spcCol="1270" anchor="ctr" anchorCtr="0">
          <a:noAutofit/>
        </a:bodyPr>
        <a:lstStyle/>
        <a:p>
          <a:pPr marL="0" lvl="0" indent="0" algn="ctr" defTabSz="400050">
            <a:lnSpc>
              <a:spcPct val="90000"/>
            </a:lnSpc>
            <a:spcBef>
              <a:spcPct val="0"/>
            </a:spcBef>
            <a:spcAft>
              <a:spcPct val="35000"/>
            </a:spcAft>
            <a:buNone/>
          </a:pPr>
          <a:r>
            <a:rPr lang="en-US" sz="900" kern="1200"/>
            <a:t>CEP</a:t>
          </a:r>
        </a:p>
      </dsp:txBody>
      <dsp:txXfrm>
        <a:off x="48206" y="213681"/>
        <a:ext cx="288234" cy="425613"/>
      </dsp:txXfrm>
    </dsp:sp>
    <dsp:sp modelId="{19AB7A5A-4756-4A22-983B-6583142C8A7F}">
      <dsp:nvSpPr>
        <dsp:cNvPr id="0" name=""/>
        <dsp:cNvSpPr/>
      </dsp:nvSpPr>
      <dsp:spPr>
        <a:xfrm>
          <a:off x="412382" y="0"/>
          <a:ext cx="382710" cy="68238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12382" y="0"/>
        <a:ext cx="382710" cy="204714"/>
      </dsp:txXfrm>
    </dsp:sp>
    <dsp:sp modelId="{E9EE00A4-144A-4174-9EBF-754E238ACED3}">
      <dsp:nvSpPr>
        <dsp:cNvPr id="0" name=""/>
        <dsp:cNvSpPr/>
      </dsp:nvSpPr>
      <dsp:spPr>
        <a:xfrm>
          <a:off x="450653" y="204714"/>
          <a:ext cx="306168" cy="4435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7145" rIns="22860" bIns="17145" numCol="1" spcCol="1270" anchor="ctr" anchorCtr="0">
          <a:noAutofit/>
        </a:bodyPr>
        <a:lstStyle/>
        <a:p>
          <a:pPr marL="0" lvl="0" indent="0" algn="ctr" defTabSz="400050">
            <a:lnSpc>
              <a:spcPct val="90000"/>
            </a:lnSpc>
            <a:spcBef>
              <a:spcPct val="0"/>
            </a:spcBef>
            <a:spcAft>
              <a:spcPct val="35000"/>
            </a:spcAft>
            <a:buNone/>
          </a:pPr>
          <a:r>
            <a:rPr lang="en-US" sz="900" kern="1200"/>
            <a:t>CEP</a:t>
          </a:r>
        </a:p>
      </dsp:txBody>
      <dsp:txXfrm>
        <a:off x="459620" y="213681"/>
        <a:ext cx="288234" cy="425613"/>
      </dsp:txXfrm>
    </dsp:sp>
    <dsp:sp modelId="{38DDBDB2-0672-4ADE-BFD5-349311165738}">
      <dsp:nvSpPr>
        <dsp:cNvPr id="0" name=""/>
        <dsp:cNvSpPr/>
      </dsp:nvSpPr>
      <dsp:spPr>
        <a:xfrm>
          <a:off x="823795" y="0"/>
          <a:ext cx="382710" cy="68238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823795" y="0"/>
        <a:ext cx="382710" cy="204714"/>
      </dsp:txXfrm>
    </dsp:sp>
    <dsp:sp modelId="{F3F0E32C-1ECA-4934-A552-FF44F8BBB268}">
      <dsp:nvSpPr>
        <dsp:cNvPr id="0" name=""/>
        <dsp:cNvSpPr/>
      </dsp:nvSpPr>
      <dsp:spPr>
        <a:xfrm>
          <a:off x="862066" y="204714"/>
          <a:ext cx="306168" cy="4435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7145" rIns="22860" bIns="17145" numCol="1" spcCol="1270" anchor="ctr" anchorCtr="0">
          <a:noAutofit/>
        </a:bodyPr>
        <a:lstStyle/>
        <a:p>
          <a:pPr marL="0" lvl="0" indent="0" algn="ctr" defTabSz="400050">
            <a:lnSpc>
              <a:spcPct val="90000"/>
            </a:lnSpc>
            <a:spcBef>
              <a:spcPct val="0"/>
            </a:spcBef>
            <a:spcAft>
              <a:spcPct val="35000"/>
            </a:spcAft>
            <a:buNone/>
          </a:pPr>
          <a:r>
            <a:rPr lang="en-US" sz="900" kern="1200"/>
            <a:t>CEP</a:t>
          </a:r>
        </a:p>
      </dsp:txBody>
      <dsp:txXfrm>
        <a:off x="871033" y="213681"/>
        <a:ext cx="288234" cy="425613"/>
      </dsp:txXfrm>
    </dsp:sp>
    <dsp:sp modelId="{DD90193E-D928-46A9-91FC-494DB8C4DA94}">
      <dsp:nvSpPr>
        <dsp:cNvPr id="0" name=""/>
        <dsp:cNvSpPr/>
      </dsp:nvSpPr>
      <dsp:spPr>
        <a:xfrm>
          <a:off x="1235209" y="0"/>
          <a:ext cx="382710" cy="68238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235209" y="0"/>
        <a:ext cx="382710" cy="204714"/>
      </dsp:txXfrm>
    </dsp:sp>
    <dsp:sp modelId="{743AF215-5914-4B7B-9C9A-2C6FE637F3A6}">
      <dsp:nvSpPr>
        <dsp:cNvPr id="0" name=""/>
        <dsp:cNvSpPr/>
      </dsp:nvSpPr>
      <dsp:spPr>
        <a:xfrm>
          <a:off x="1273480" y="204714"/>
          <a:ext cx="306168" cy="4435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7145" rIns="22860" bIns="17145" numCol="1" spcCol="1270" anchor="ctr" anchorCtr="0">
          <a:noAutofit/>
        </a:bodyPr>
        <a:lstStyle/>
        <a:p>
          <a:pPr marL="0" lvl="0" indent="0" algn="ctr" defTabSz="400050">
            <a:lnSpc>
              <a:spcPct val="90000"/>
            </a:lnSpc>
            <a:spcBef>
              <a:spcPct val="0"/>
            </a:spcBef>
            <a:spcAft>
              <a:spcPct val="35000"/>
            </a:spcAft>
            <a:buNone/>
          </a:pPr>
          <a:r>
            <a:rPr lang="en-US" sz="900" kern="1200"/>
            <a:t>CEP</a:t>
          </a:r>
        </a:p>
      </dsp:txBody>
      <dsp:txXfrm>
        <a:off x="1282447" y="213681"/>
        <a:ext cx="288234" cy="425613"/>
      </dsp:txXfrm>
    </dsp:sp>
    <dsp:sp modelId="{70AE8501-F234-4EC5-8BF2-6D4BA2A3E4B6}">
      <dsp:nvSpPr>
        <dsp:cNvPr id="0" name=""/>
        <dsp:cNvSpPr/>
      </dsp:nvSpPr>
      <dsp:spPr>
        <a:xfrm>
          <a:off x="1646622" y="0"/>
          <a:ext cx="382710" cy="68238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646622" y="0"/>
        <a:ext cx="382710" cy="204714"/>
      </dsp:txXfrm>
    </dsp:sp>
    <dsp:sp modelId="{D1B2226E-5D25-416A-BB73-E4EDE2861133}">
      <dsp:nvSpPr>
        <dsp:cNvPr id="0" name=""/>
        <dsp:cNvSpPr/>
      </dsp:nvSpPr>
      <dsp:spPr>
        <a:xfrm>
          <a:off x="1684893" y="204714"/>
          <a:ext cx="306168" cy="4435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7145" rIns="22860" bIns="17145" numCol="1" spcCol="1270" anchor="ctr" anchorCtr="0">
          <a:noAutofit/>
        </a:bodyPr>
        <a:lstStyle/>
        <a:p>
          <a:pPr marL="0" lvl="0" indent="0" algn="ctr" defTabSz="400050">
            <a:lnSpc>
              <a:spcPct val="90000"/>
            </a:lnSpc>
            <a:spcBef>
              <a:spcPct val="0"/>
            </a:spcBef>
            <a:spcAft>
              <a:spcPct val="35000"/>
            </a:spcAft>
            <a:buNone/>
          </a:pPr>
          <a:r>
            <a:rPr lang="en-US" sz="900" kern="1200"/>
            <a:t>CEP</a:t>
          </a:r>
        </a:p>
      </dsp:txBody>
      <dsp:txXfrm>
        <a:off x="1693860" y="213681"/>
        <a:ext cx="288234" cy="425613"/>
      </dsp:txXfrm>
    </dsp:sp>
    <dsp:sp modelId="{968DA657-4F64-4FB8-8D62-7B930CDA866C}">
      <dsp:nvSpPr>
        <dsp:cNvPr id="0" name=""/>
        <dsp:cNvSpPr/>
      </dsp:nvSpPr>
      <dsp:spPr>
        <a:xfrm>
          <a:off x="2058036" y="0"/>
          <a:ext cx="382710" cy="68238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058036" y="0"/>
        <a:ext cx="382710" cy="204714"/>
      </dsp:txXfrm>
    </dsp:sp>
    <dsp:sp modelId="{4F039700-9607-4E08-B7C8-832E392DE256}">
      <dsp:nvSpPr>
        <dsp:cNvPr id="0" name=""/>
        <dsp:cNvSpPr/>
      </dsp:nvSpPr>
      <dsp:spPr>
        <a:xfrm>
          <a:off x="2096307" y="204714"/>
          <a:ext cx="306168" cy="4435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7145" rIns="22860" bIns="17145" numCol="1" spcCol="1270" anchor="ctr" anchorCtr="0">
          <a:noAutofit/>
        </a:bodyPr>
        <a:lstStyle/>
        <a:p>
          <a:pPr marL="0" lvl="0" indent="0" algn="ctr" defTabSz="400050">
            <a:lnSpc>
              <a:spcPct val="90000"/>
            </a:lnSpc>
            <a:spcBef>
              <a:spcPct val="0"/>
            </a:spcBef>
            <a:spcAft>
              <a:spcPct val="35000"/>
            </a:spcAft>
            <a:buNone/>
          </a:pPr>
          <a:r>
            <a:rPr lang="en-US" sz="900" kern="1200"/>
            <a:t>CEP</a:t>
          </a:r>
        </a:p>
      </dsp:txBody>
      <dsp:txXfrm>
        <a:off x="2105274" y="213681"/>
        <a:ext cx="288234" cy="4256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2A876-FABB-4962-909E-9E55D3BEA73D}">
      <dsp:nvSpPr>
        <dsp:cNvPr id="0" name=""/>
        <dsp:cNvSpPr/>
      </dsp:nvSpPr>
      <dsp:spPr>
        <a:xfrm>
          <a:off x="0" y="0"/>
          <a:ext cx="919798" cy="7463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REDI</a:t>
          </a:r>
        </a:p>
      </dsp:txBody>
      <dsp:txXfrm>
        <a:off x="0" y="0"/>
        <a:ext cx="919798" cy="223891"/>
      </dsp:txXfrm>
    </dsp:sp>
    <dsp:sp modelId="{CAF90710-CFD9-4EA4-8BE2-7824E2179B83}">
      <dsp:nvSpPr>
        <dsp:cNvPr id="0" name=""/>
        <dsp:cNvSpPr/>
      </dsp:nvSpPr>
      <dsp:spPr>
        <a:xfrm>
          <a:off x="91979" y="224110"/>
          <a:ext cx="735838" cy="2250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en-US" sz="700" kern="1200"/>
            <a:t>Pan Intelligence</a:t>
          </a:r>
        </a:p>
      </dsp:txBody>
      <dsp:txXfrm>
        <a:off x="98570" y="230701"/>
        <a:ext cx="722656" cy="211839"/>
      </dsp:txXfrm>
    </dsp:sp>
    <dsp:sp modelId="{40DBA962-A332-4C40-900F-DD33F8DCCE4F}">
      <dsp:nvSpPr>
        <dsp:cNvPr id="0" name=""/>
        <dsp:cNvSpPr/>
      </dsp:nvSpPr>
      <dsp:spPr>
        <a:xfrm>
          <a:off x="91979" y="483750"/>
          <a:ext cx="735838" cy="2250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en-US" sz="700" kern="1200"/>
            <a:t>Sybase IQ</a:t>
          </a:r>
        </a:p>
      </dsp:txBody>
      <dsp:txXfrm>
        <a:off x="98570" y="490341"/>
        <a:ext cx="722656" cy="21183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28BB912E-883C-584C-A173-3651143CBA84}" type="datetimeFigureOut">
              <a:rPr lang="en-US" smtClean="0"/>
              <a:pPr/>
              <a:t>7/7/2020</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68578B09-3C46-9D42-838A-9F15EC108BE4}" type="slidenum">
              <a:rPr lang="en-US" smtClean="0"/>
              <a:pPr/>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9A6ED1C7-9930-D949-8859-E62AEE034C7E}" type="datetimeFigureOut">
              <a:rPr lang="en-US" smtClean="0"/>
              <a:pPr/>
              <a:t>7/7/2020</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C08F935D-7118-E24B-BFF5-85C0698C771C}"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8F935D-7118-E24B-BFF5-85C0698C771C}" type="slidenum">
              <a:rPr lang="en-US" smtClean="0"/>
              <a:pPr/>
              <a:t>2</a:t>
            </a:fld>
            <a:endParaRPr lang="en-US"/>
          </a:p>
        </p:txBody>
      </p:sp>
    </p:spTree>
    <p:extLst>
      <p:ext uri="{BB962C8B-B14F-4D97-AF65-F5344CB8AC3E}">
        <p14:creationId xmlns:p14="http://schemas.microsoft.com/office/powerpoint/2010/main" val="4002888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8F935D-7118-E24B-BFF5-85C0698C771C}" type="slidenum">
              <a:rPr lang="en-US" smtClean="0"/>
              <a:pPr/>
              <a:t>11</a:t>
            </a:fld>
            <a:endParaRPr lang="en-US"/>
          </a:p>
        </p:txBody>
      </p:sp>
    </p:spTree>
    <p:extLst>
      <p:ext uri="{BB962C8B-B14F-4D97-AF65-F5344CB8AC3E}">
        <p14:creationId xmlns:p14="http://schemas.microsoft.com/office/powerpoint/2010/main" val="2711203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8F935D-7118-E24B-BFF5-85C0698C771C}" type="slidenum">
              <a:rPr lang="en-US" smtClean="0"/>
              <a:pPr/>
              <a:t>12</a:t>
            </a:fld>
            <a:endParaRPr lang="en-US"/>
          </a:p>
        </p:txBody>
      </p:sp>
    </p:spTree>
    <p:extLst>
      <p:ext uri="{BB962C8B-B14F-4D97-AF65-F5344CB8AC3E}">
        <p14:creationId xmlns:p14="http://schemas.microsoft.com/office/powerpoint/2010/main" val="2382731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8F935D-7118-E24B-BFF5-85C0698C771C}" type="slidenum">
              <a:rPr lang="en-US" smtClean="0"/>
              <a:pPr/>
              <a:t>13</a:t>
            </a:fld>
            <a:endParaRPr lang="en-US"/>
          </a:p>
        </p:txBody>
      </p:sp>
    </p:spTree>
    <p:extLst>
      <p:ext uri="{BB962C8B-B14F-4D97-AF65-F5344CB8AC3E}">
        <p14:creationId xmlns:p14="http://schemas.microsoft.com/office/powerpoint/2010/main" val="4051369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8F935D-7118-E24B-BFF5-85C0698C771C}" type="slidenum">
              <a:rPr lang="en-US" smtClean="0"/>
              <a:pPr/>
              <a:t>14</a:t>
            </a:fld>
            <a:endParaRPr lang="en-US"/>
          </a:p>
        </p:txBody>
      </p:sp>
    </p:spTree>
    <p:extLst>
      <p:ext uri="{BB962C8B-B14F-4D97-AF65-F5344CB8AC3E}">
        <p14:creationId xmlns:p14="http://schemas.microsoft.com/office/powerpoint/2010/main" val="2493451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8F935D-7118-E24B-BFF5-85C0698C771C}" type="slidenum">
              <a:rPr lang="en-US" smtClean="0"/>
              <a:pPr/>
              <a:t>15</a:t>
            </a:fld>
            <a:endParaRPr lang="en-US"/>
          </a:p>
        </p:txBody>
      </p:sp>
    </p:spTree>
    <p:extLst>
      <p:ext uri="{BB962C8B-B14F-4D97-AF65-F5344CB8AC3E}">
        <p14:creationId xmlns:p14="http://schemas.microsoft.com/office/powerpoint/2010/main" val="633680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8F935D-7118-E24B-BFF5-85C0698C771C}" type="slidenum">
              <a:rPr lang="en-US" smtClean="0"/>
              <a:pPr/>
              <a:t>23</a:t>
            </a:fld>
            <a:endParaRPr lang="en-US"/>
          </a:p>
        </p:txBody>
      </p:sp>
    </p:spTree>
    <p:extLst>
      <p:ext uri="{BB962C8B-B14F-4D97-AF65-F5344CB8AC3E}">
        <p14:creationId xmlns:p14="http://schemas.microsoft.com/office/powerpoint/2010/main" val="3133508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a:t>Experience with Cable Modem</a:t>
            </a:r>
            <a:r>
              <a:rPr lang="en-US" baseline="0"/>
              <a:t> Provisioning System</a:t>
            </a:r>
            <a:endParaRPr lang="en-US"/>
          </a:p>
        </p:txBody>
      </p:sp>
      <p:sp>
        <p:nvSpPr>
          <p:cNvPr id="4" name="Slide Number Placeholder 3"/>
          <p:cNvSpPr>
            <a:spLocks noGrp="1"/>
          </p:cNvSpPr>
          <p:nvPr>
            <p:ph type="sldNum" sz="quarter" idx="10"/>
          </p:nvPr>
        </p:nvSpPr>
        <p:spPr/>
        <p:txBody>
          <a:bodyPr/>
          <a:lstStyle/>
          <a:p>
            <a:fld id="{C08F935D-7118-E24B-BFF5-85C0698C771C}" type="slidenum">
              <a:rPr lang="en-US" smtClean="0"/>
              <a:pPr/>
              <a:t>24</a:t>
            </a:fld>
            <a:endParaRPr lang="en-US"/>
          </a:p>
        </p:txBody>
      </p:sp>
    </p:spTree>
    <p:extLst>
      <p:ext uri="{BB962C8B-B14F-4D97-AF65-F5344CB8AC3E}">
        <p14:creationId xmlns:p14="http://schemas.microsoft.com/office/powerpoint/2010/main" val="4127041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a:t>Took about 1.5</a:t>
            </a:r>
            <a:r>
              <a:rPr lang="en-US" baseline="0"/>
              <a:t> years to figure this out, now it seems obvious. </a:t>
            </a:r>
            <a:endParaRPr lang="en-US"/>
          </a:p>
        </p:txBody>
      </p:sp>
      <p:sp>
        <p:nvSpPr>
          <p:cNvPr id="4" name="Slide Number Placeholder 3"/>
          <p:cNvSpPr>
            <a:spLocks noGrp="1"/>
          </p:cNvSpPr>
          <p:nvPr>
            <p:ph type="sldNum" sz="quarter" idx="10"/>
          </p:nvPr>
        </p:nvSpPr>
        <p:spPr/>
        <p:txBody>
          <a:bodyPr/>
          <a:lstStyle/>
          <a:p>
            <a:fld id="{C08F935D-7118-E24B-BFF5-85C0698C771C}" type="slidenum">
              <a:rPr lang="en-US" smtClean="0"/>
              <a:pPr/>
              <a:t>26</a:t>
            </a:fld>
            <a:endParaRPr lang="en-US"/>
          </a:p>
        </p:txBody>
      </p:sp>
    </p:spTree>
    <p:extLst>
      <p:ext uri="{BB962C8B-B14F-4D97-AF65-F5344CB8AC3E}">
        <p14:creationId xmlns:p14="http://schemas.microsoft.com/office/powerpoint/2010/main" val="1378121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8F935D-7118-E24B-BFF5-85C0698C771C}" type="slidenum">
              <a:rPr lang="en-US" smtClean="0"/>
              <a:pPr/>
              <a:t>33</a:t>
            </a:fld>
            <a:endParaRPr lang="en-US"/>
          </a:p>
        </p:txBody>
      </p:sp>
    </p:spTree>
    <p:extLst>
      <p:ext uri="{BB962C8B-B14F-4D97-AF65-F5344CB8AC3E}">
        <p14:creationId xmlns:p14="http://schemas.microsoft.com/office/powerpoint/2010/main" val="3225121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8F935D-7118-E24B-BFF5-85C0698C771C}" type="slidenum">
              <a:rPr lang="en-US" smtClean="0"/>
              <a:pPr/>
              <a:t>34</a:t>
            </a:fld>
            <a:endParaRPr lang="en-US"/>
          </a:p>
        </p:txBody>
      </p:sp>
    </p:spTree>
    <p:extLst>
      <p:ext uri="{BB962C8B-B14F-4D97-AF65-F5344CB8AC3E}">
        <p14:creationId xmlns:p14="http://schemas.microsoft.com/office/powerpoint/2010/main" val="3411859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8F935D-7118-E24B-BFF5-85C0698C771C}" type="slidenum">
              <a:rPr lang="en-US" smtClean="0"/>
              <a:pPr/>
              <a:t>3</a:t>
            </a:fld>
            <a:endParaRPr lang="en-US"/>
          </a:p>
        </p:txBody>
      </p:sp>
    </p:spTree>
    <p:extLst>
      <p:ext uri="{BB962C8B-B14F-4D97-AF65-F5344CB8AC3E}">
        <p14:creationId xmlns:p14="http://schemas.microsoft.com/office/powerpoint/2010/main" val="3934922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8F935D-7118-E24B-BFF5-85C0698C771C}" type="slidenum">
              <a:rPr lang="en-US" smtClean="0"/>
              <a:pPr/>
              <a:t>35</a:t>
            </a:fld>
            <a:endParaRPr lang="en-US"/>
          </a:p>
        </p:txBody>
      </p:sp>
    </p:spTree>
    <p:extLst>
      <p:ext uri="{BB962C8B-B14F-4D97-AF65-F5344CB8AC3E}">
        <p14:creationId xmlns:p14="http://schemas.microsoft.com/office/powerpoint/2010/main" val="1543395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8F935D-7118-E24B-BFF5-85C0698C771C}" type="slidenum">
              <a:rPr lang="en-US" smtClean="0"/>
              <a:pPr/>
              <a:t>4</a:t>
            </a:fld>
            <a:endParaRPr lang="en-US"/>
          </a:p>
        </p:txBody>
      </p:sp>
    </p:spTree>
    <p:extLst>
      <p:ext uri="{BB962C8B-B14F-4D97-AF65-F5344CB8AC3E}">
        <p14:creationId xmlns:p14="http://schemas.microsoft.com/office/powerpoint/2010/main" val="1687774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8F935D-7118-E24B-BFF5-85C0698C771C}" type="slidenum">
              <a:rPr lang="en-US" smtClean="0"/>
              <a:pPr/>
              <a:t>5</a:t>
            </a:fld>
            <a:endParaRPr lang="en-US"/>
          </a:p>
        </p:txBody>
      </p:sp>
    </p:spTree>
    <p:extLst>
      <p:ext uri="{BB962C8B-B14F-4D97-AF65-F5344CB8AC3E}">
        <p14:creationId xmlns:p14="http://schemas.microsoft.com/office/powerpoint/2010/main" val="1332349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8F935D-7118-E24B-BFF5-85C0698C771C}" type="slidenum">
              <a:rPr lang="en-US" smtClean="0"/>
              <a:pPr/>
              <a:t>6</a:t>
            </a:fld>
            <a:endParaRPr lang="en-US"/>
          </a:p>
        </p:txBody>
      </p:sp>
    </p:spTree>
    <p:extLst>
      <p:ext uri="{BB962C8B-B14F-4D97-AF65-F5344CB8AC3E}">
        <p14:creationId xmlns:p14="http://schemas.microsoft.com/office/powerpoint/2010/main" val="2681652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8F935D-7118-E24B-BFF5-85C0698C771C}" type="slidenum">
              <a:rPr lang="en-US" smtClean="0"/>
              <a:pPr/>
              <a:t>7</a:t>
            </a:fld>
            <a:endParaRPr lang="en-US"/>
          </a:p>
        </p:txBody>
      </p:sp>
    </p:spTree>
    <p:extLst>
      <p:ext uri="{BB962C8B-B14F-4D97-AF65-F5344CB8AC3E}">
        <p14:creationId xmlns:p14="http://schemas.microsoft.com/office/powerpoint/2010/main" val="1516535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8F935D-7118-E24B-BFF5-85C0698C771C}" type="slidenum">
              <a:rPr lang="en-US" smtClean="0"/>
              <a:pPr/>
              <a:t>8</a:t>
            </a:fld>
            <a:endParaRPr lang="en-US"/>
          </a:p>
        </p:txBody>
      </p:sp>
    </p:spTree>
    <p:extLst>
      <p:ext uri="{BB962C8B-B14F-4D97-AF65-F5344CB8AC3E}">
        <p14:creationId xmlns:p14="http://schemas.microsoft.com/office/powerpoint/2010/main" val="4062012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8F935D-7118-E24B-BFF5-85C0698C771C}" type="slidenum">
              <a:rPr lang="en-US" smtClean="0"/>
              <a:pPr/>
              <a:t>9</a:t>
            </a:fld>
            <a:endParaRPr lang="en-US"/>
          </a:p>
        </p:txBody>
      </p:sp>
    </p:spTree>
    <p:extLst>
      <p:ext uri="{BB962C8B-B14F-4D97-AF65-F5344CB8AC3E}">
        <p14:creationId xmlns:p14="http://schemas.microsoft.com/office/powerpoint/2010/main" val="3863480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8F935D-7118-E24B-BFF5-85C0698C771C}" type="slidenum">
              <a:rPr lang="en-US" smtClean="0"/>
              <a:pPr/>
              <a:t>10</a:t>
            </a:fld>
            <a:endParaRPr lang="en-US"/>
          </a:p>
        </p:txBody>
      </p:sp>
    </p:spTree>
    <p:extLst>
      <p:ext uri="{BB962C8B-B14F-4D97-AF65-F5344CB8AC3E}">
        <p14:creationId xmlns:p14="http://schemas.microsoft.com/office/powerpoint/2010/main" val="510477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ullets (no image)">
    <p:spTree>
      <p:nvGrpSpPr>
        <p:cNvPr id="1" name=""/>
        <p:cNvGrpSpPr/>
        <p:nvPr/>
      </p:nvGrpSpPr>
      <p:grpSpPr>
        <a:xfrm>
          <a:off x="0" y="0"/>
          <a:ext cx="0" cy="0"/>
          <a:chOff x="0" y="0"/>
          <a:chExt cx="0" cy="0"/>
        </a:xfrm>
      </p:grpSpPr>
      <p:sp>
        <p:nvSpPr>
          <p:cNvPr id="9" name="Title 8"/>
          <p:cNvSpPr>
            <a:spLocks noGrp="1"/>
          </p:cNvSpPr>
          <p:nvPr>
            <p:ph type="title" hasCustomPrompt="1"/>
          </p:nvPr>
        </p:nvSpPr>
        <p:spPr/>
        <p:txBody>
          <a:bodyPr/>
          <a:lstStyle>
            <a:lvl1pPr>
              <a:defRPr baseline="0">
                <a:solidFill>
                  <a:schemeClr val="tx2"/>
                </a:solidFill>
              </a:defRPr>
            </a:lvl1pPr>
          </a:lstStyle>
          <a:p>
            <a:r>
              <a:rPr lang="en-US"/>
              <a:t>Click to Edit Master Title Style (Arial - 28pt)</a:t>
            </a:r>
          </a:p>
        </p:txBody>
      </p:sp>
      <p:sp>
        <p:nvSpPr>
          <p:cNvPr id="12" name="Text Placeholder 11"/>
          <p:cNvSpPr>
            <a:spLocks noGrp="1"/>
          </p:cNvSpPr>
          <p:nvPr>
            <p:ph type="body" sz="quarter" idx="13" hasCustomPrompt="1"/>
          </p:nvPr>
        </p:nvSpPr>
        <p:spPr>
          <a:xfrm>
            <a:off x="433918" y="566739"/>
            <a:ext cx="8394135" cy="369887"/>
          </a:xfrm>
          <a:prstGeom prst="rect">
            <a:avLst/>
          </a:prstGeom>
        </p:spPr>
        <p:txBody>
          <a:bodyPr/>
          <a:lstStyle>
            <a:lvl1pPr>
              <a:buNone/>
              <a:defRPr sz="1900" i="1" baseline="0">
                <a:solidFill>
                  <a:schemeClr val="bg2"/>
                </a:solidFill>
                <a:latin typeface="Arial" pitchFamily="34" charset="0"/>
                <a:cs typeface="Arial" pitchFamily="34" charset="0"/>
              </a:defRPr>
            </a:lvl1pPr>
          </a:lstStyle>
          <a:p>
            <a:pPr lvl="0"/>
            <a:r>
              <a:rPr lang="en-US"/>
              <a:t>This is an example of a subhead (Arial - 19pt - italic)</a:t>
            </a:r>
          </a:p>
        </p:txBody>
      </p:sp>
      <p:sp>
        <p:nvSpPr>
          <p:cNvPr id="10" name="TextBox 9"/>
          <p:cNvSpPr txBox="1"/>
          <p:nvPr userDrawn="1"/>
        </p:nvSpPr>
        <p:spPr>
          <a:xfrm>
            <a:off x="5435506" y="6493830"/>
            <a:ext cx="793807" cy="230832"/>
          </a:xfrm>
          <a:prstGeom prst="rect">
            <a:avLst/>
          </a:prstGeom>
          <a:noFill/>
        </p:spPr>
        <p:txBody>
          <a:bodyPr wrap="none" rtlCol="0">
            <a:spAutoFit/>
          </a:bodyPr>
          <a:lstStyle/>
          <a:p>
            <a:r>
              <a:rPr lang="en-US" sz="900" i="1">
                <a:solidFill>
                  <a:srgbClr val="9D9D9D"/>
                </a:solidFill>
                <a:latin typeface="Arial"/>
                <a:cs typeface="Arial"/>
              </a:rPr>
              <a:t>Confidential</a:t>
            </a:r>
          </a:p>
        </p:txBody>
      </p:sp>
      <p:sp>
        <p:nvSpPr>
          <p:cNvPr id="11" name="TextBox 10"/>
          <p:cNvSpPr txBox="1"/>
          <p:nvPr userDrawn="1"/>
        </p:nvSpPr>
        <p:spPr>
          <a:xfrm>
            <a:off x="976626" y="6485585"/>
            <a:ext cx="2294218" cy="230832"/>
          </a:xfrm>
          <a:prstGeom prst="rect">
            <a:avLst/>
          </a:prstGeom>
          <a:noFill/>
        </p:spPr>
        <p:txBody>
          <a:bodyPr wrap="none" rtlCol="0">
            <a:spAutoFit/>
          </a:bodyPr>
          <a:lstStyle/>
          <a:p>
            <a:r>
              <a:rPr lang="en-US" sz="900" cap="all">
                <a:solidFill>
                  <a:srgbClr val="595959"/>
                </a:solidFill>
                <a:latin typeface="Gotham-Medium"/>
                <a:cs typeface="Gotham-Medium"/>
              </a:rPr>
              <a:t>Meets the challenge of change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Bullets (image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a:t>Click to Edit Master Title Style (Arial - 28pt)</a:t>
            </a:r>
          </a:p>
        </p:txBody>
      </p:sp>
      <p:sp>
        <p:nvSpPr>
          <p:cNvPr id="8" name="Text Placeholder 11"/>
          <p:cNvSpPr>
            <a:spLocks noGrp="1"/>
          </p:cNvSpPr>
          <p:nvPr>
            <p:ph type="body" sz="quarter" idx="13" hasCustomPrompt="1"/>
          </p:nvPr>
        </p:nvSpPr>
        <p:spPr>
          <a:xfrm>
            <a:off x="433918" y="566739"/>
            <a:ext cx="10229533" cy="369887"/>
          </a:xfrm>
          <a:prstGeom prst="rect">
            <a:avLst/>
          </a:prstGeom>
        </p:spPr>
        <p:txBody>
          <a:bodyPr/>
          <a:lstStyle>
            <a:lvl1pPr>
              <a:buNone/>
              <a:defRPr sz="1900" i="1" baseline="0">
                <a:solidFill>
                  <a:schemeClr val="bg2"/>
                </a:solidFill>
                <a:latin typeface="Arial" pitchFamily="34" charset="0"/>
                <a:cs typeface="Arial" pitchFamily="34" charset="0"/>
              </a:defRPr>
            </a:lvl1pPr>
          </a:lstStyle>
          <a:p>
            <a:pPr lvl="0"/>
            <a:r>
              <a:rPr lang="en-US"/>
              <a:t>This is an example of a subhead (Arial - 19pt - italic)</a:t>
            </a:r>
          </a:p>
        </p:txBody>
      </p:sp>
      <p:sp>
        <p:nvSpPr>
          <p:cNvPr id="7" name="TextBox 6"/>
          <p:cNvSpPr txBox="1"/>
          <p:nvPr userDrawn="1"/>
        </p:nvSpPr>
        <p:spPr>
          <a:xfrm>
            <a:off x="5435506" y="6493830"/>
            <a:ext cx="793807" cy="230832"/>
          </a:xfrm>
          <a:prstGeom prst="rect">
            <a:avLst/>
          </a:prstGeom>
          <a:noFill/>
        </p:spPr>
        <p:txBody>
          <a:bodyPr wrap="none" rtlCol="0">
            <a:spAutoFit/>
          </a:bodyPr>
          <a:lstStyle/>
          <a:p>
            <a:r>
              <a:rPr lang="en-US" sz="900" i="1">
                <a:solidFill>
                  <a:srgbClr val="9D9D9D"/>
                </a:solidFill>
                <a:latin typeface="Arial"/>
                <a:cs typeface="Arial"/>
              </a:rPr>
              <a:t>Confidential</a:t>
            </a:r>
          </a:p>
        </p:txBody>
      </p:sp>
      <p:sp>
        <p:nvSpPr>
          <p:cNvPr id="9" name="TextBox 8"/>
          <p:cNvSpPr txBox="1"/>
          <p:nvPr userDrawn="1"/>
        </p:nvSpPr>
        <p:spPr>
          <a:xfrm>
            <a:off x="976626" y="6485585"/>
            <a:ext cx="2294218" cy="230832"/>
          </a:xfrm>
          <a:prstGeom prst="rect">
            <a:avLst/>
          </a:prstGeom>
          <a:noFill/>
        </p:spPr>
        <p:txBody>
          <a:bodyPr wrap="none" rtlCol="0">
            <a:spAutoFit/>
          </a:bodyPr>
          <a:lstStyle/>
          <a:p>
            <a:r>
              <a:rPr lang="en-US" sz="900" cap="all">
                <a:solidFill>
                  <a:srgbClr val="595959"/>
                </a:solidFill>
                <a:latin typeface="Gotham-Medium"/>
                <a:cs typeface="Gotham-Medium"/>
              </a:rPr>
              <a:t>Meets the challenge of change</a:t>
            </a:r>
          </a:p>
        </p:txBody>
      </p:sp>
      <p:sp>
        <p:nvSpPr>
          <p:cNvPr id="12" name="Text Placeholder 14"/>
          <p:cNvSpPr>
            <a:spLocks noGrp="1"/>
          </p:cNvSpPr>
          <p:nvPr>
            <p:ph type="body" sz="quarter" idx="14" hasCustomPrompt="1"/>
          </p:nvPr>
        </p:nvSpPr>
        <p:spPr>
          <a:xfrm>
            <a:off x="969981" y="1425654"/>
            <a:ext cx="10770695" cy="3719889"/>
          </a:xfrm>
          <a:prstGeom prst="rect">
            <a:avLst/>
          </a:prstGeom>
          <a:solidFill>
            <a:schemeClr val="bg1">
              <a:alpha val="80000"/>
            </a:schemeClr>
          </a:solidFill>
        </p:spPr>
        <p:txBody>
          <a:bodyPr/>
          <a:lstStyle>
            <a:lvl1pPr marL="182880" indent="-182880">
              <a:spcBef>
                <a:spcPts val="0"/>
              </a:spcBef>
              <a:spcAft>
                <a:spcPts val="600"/>
              </a:spcAft>
              <a:buClr>
                <a:schemeClr val="tx2"/>
              </a:buClr>
              <a:defRPr sz="2000">
                <a:solidFill>
                  <a:schemeClr val="bg2"/>
                </a:solidFill>
                <a:latin typeface="Arial" pitchFamily="34" charset="0"/>
                <a:cs typeface="Arial" pitchFamily="34" charset="0"/>
              </a:defRPr>
            </a:lvl1pPr>
            <a:lvl2pPr marL="457200" indent="-182880">
              <a:spcBef>
                <a:spcPts val="0"/>
              </a:spcBef>
              <a:spcAft>
                <a:spcPts val="600"/>
              </a:spcAft>
              <a:buClr>
                <a:schemeClr val="tx2"/>
              </a:buClr>
              <a:defRPr sz="1600" i="0">
                <a:solidFill>
                  <a:schemeClr val="bg2"/>
                </a:solidFill>
                <a:latin typeface="Arial" pitchFamily="34" charset="0"/>
                <a:cs typeface="Arial" pitchFamily="34" charset="0"/>
              </a:defRPr>
            </a:lvl2pPr>
            <a:lvl3pPr marL="640080" indent="-182880">
              <a:spcBef>
                <a:spcPts val="0"/>
              </a:spcBef>
              <a:spcAft>
                <a:spcPts val="600"/>
              </a:spcAft>
              <a:buClr>
                <a:schemeClr val="tx2"/>
              </a:buClr>
              <a:buFont typeface="Wingdings" pitchFamily="2" charset="2"/>
              <a:buChar char="§"/>
              <a:defRPr sz="1600" i="0">
                <a:solidFill>
                  <a:schemeClr val="bg2"/>
                </a:solidFill>
                <a:latin typeface="+mj-lt"/>
                <a:cs typeface="Arial" pitchFamily="34" charset="0"/>
              </a:defRPr>
            </a:lvl3pPr>
            <a:lvl4pPr marL="914400" indent="-182880">
              <a:spcBef>
                <a:spcPts val="0"/>
              </a:spcBef>
              <a:spcAft>
                <a:spcPts val="600"/>
              </a:spcAft>
              <a:buClr>
                <a:schemeClr val="tx2"/>
              </a:buClr>
              <a:defRPr sz="1400">
                <a:solidFill>
                  <a:schemeClr val="bg2"/>
                </a:solidFill>
              </a:defRPr>
            </a:lvl4pPr>
          </a:lstStyle>
          <a:p>
            <a:pPr lvl="0"/>
            <a:r>
              <a:rPr lang="en-US"/>
              <a:t>Click to edit Master text styles (Arial – 20pt)</a:t>
            </a:r>
          </a:p>
          <a:p>
            <a:pPr lvl="1"/>
            <a:r>
              <a:rPr lang="en-US"/>
              <a:t>Second level (Arial – 16pt)</a:t>
            </a:r>
          </a:p>
          <a:p>
            <a:pPr lvl="2"/>
            <a:r>
              <a:rPr lang="en-US"/>
              <a:t>Third level (Arial – 16pt)</a:t>
            </a:r>
          </a:p>
          <a:p>
            <a:pPr lvl="3"/>
            <a:r>
              <a:rPr lang="en-US"/>
              <a:t>Fourth Level (Arial – 14pt)</a:t>
            </a:r>
          </a:p>
        </p:txBody>
      </p:sp>
    </p:spTree>
    <p:extLst>
      <p:ext uri="{BB962C8B-B14F-4D97-AF65-F5344CB8AC3E}">
        <p14:creationId xmlns:p14="http://schemas.microsoft.com/office/powerpoint/2010/main" val="2518173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s (image 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a:t>Click to Edit Master Title Style (Arial - 28pt)</a:t>
            </a:r>
          </a:p>
        </p:txBody>
      </p:sp>
      <p:sp>
        <p:nvSpPr>
          <p:cNvPr id="8" name="Text Placeholder 11"/>
          <p:cNvSpPr>
            <a:spLocks noGrp="1"/>
          </p:cNvSpPr>
          <p:nvPr>
            <p:ph type="body" sz="quarter" idx="13" hasCustomPrompt="1"/>
          </p:nvPr>
        </p:nvSpPr>
        <p:spPr>
          <a:xfrm>
            <a:off x="433918" y="566739"/>
            <a:ext cx="10973084" cy="369887"/>
          </a:xfrm>
          <a:prstGeom prst="rect">
            <a:avLst/>
          </a:prstGeom>
        </p:spPr>
        <p:txBody>
          <a:bodyPr/>
          <a:lstStyle>
            <a:lvl1pPr>
              <a:buNone/>
              <a:defRPr sz="1900" i="1" baseline="0">
                <a:solidFill>
                  <a:schemeClr val="bg2"/>
                </a:solidFill>
                <a:latin typeface="Arial" pitchFamily="34" charset="0"/>
                <a:cs typeface="Arial" pitchFamily="34" charset="0"/>
              </a:defRPr>
            </a:lvl1pPr>
          </a:lstStyle>
          <a:p>
            <a:pPr lvl="0"/>
            <a:r>
              <a:rPr lang="en-US"/>
              <a:t>This is an example of a subhead (Arial - 19pt - italic)</a:t>
            </a:r>
          </a:p>
        </p:txBody>
      </p:sp>
      <p:sp>
        <p:nvSpPr>
          <p:cNvPr id="7" name="TextBox 6"/>
          <p:cNvSpPr txBox="1"/>
          <p:nvPr userDrawn="1"/>
        </p:nvSpPr>
        <p:spPr>
          <a:xfrm>
            <a:off x="5435506" y="6493830"/>
            <a:ext cx="793807" cy="230832"/>
          </a:xfrm>
          <a:prstGeom prst="rect">
            <a:avLst/>
          </a:prstGeom>
          <a:noFill/>
        </p:spPr>
        <p:txBody>
          <a:bodyPr wrap="none" rtlCol="0">
            <a:spAutoFit/>
          </a:bodyPr>
          <a:lstStyle/>
          <a:p>
            <a:r>
              <a:rPr lang="en-US" sz="900" i="1">
                <a:solidFill>
                  <a:srgbClr val="9D9D9D"/>
                </a:solidFill>
                <a:latin typeface="Arial"/>
                <a:cs typeface="Arial"/>
              </a:rPr>
              <a:t>Confidential</a:t>
            </a:r>
          </a:p>
        </p:txBody>
      </p:sp>
      <p:sp>
        <p:nvSpPr>
          <p:cNvPr id="10" name="TextBox 9"/>
          <p:cNvSpPr txBox="1"/>
          <p:nvPr userDrawn="1"/>
        </p:nvSpPr>
        <p:spPr>
          <a:xfrm>
            <a:off x="976626" y="6485585"/>
            <a:ext cx="2294218" cy="230832"/>
          </a:xfrm>
          <a:prstGeom prst="rect">
            <a:avLst/>
          </a:prstGeom>
          <a:noFill/>
        </p:spPr>
        <p:txBody>
          <a:bodyPr wrap="none" rtlCol="0">
            <a:spAutoFit/>
          </a:bodyPr>
          <a:lstStyle/>
          <a:p>
            <a:r>
              <a:rPr lang="en-US" sz="900" cap="all">
                <a:solidFill>
                  <a:srgbClr val="595959"/>
                </a:solidFill>
                <a:latin typeface="Gotham-Medium"/>
                <a:cs typeface="Gotham-Medium"/>
              </a:rPr>
              <a:t>Meets the challenge of change</a:t>
            </a:r>
          </a:p>
        </p:txBody>
      </p:sp>
      <p:sp>
        <p:nvSpPr>
          <p:cNvPr id="9" name="Text Placeholder 14"/>
          <p:cNvSpPr>
            <a:spLocks noGrp="1"/>
          </p:cNvSpPr>
          <p:nvPr>
            <p:ph type="body" sz="quarter" idx="14" hasCustomPrompt="1"/>
          </p:nvPr>
        </p:nvSpPr>
        <p:spPr>
          <a:xfrm>
            <a:off x="969981" y="1425654"/>
            <a:ext cx="10770695" cy="3719889"/>
          </a:xfrm>
          <a:prstGeom prst="rect">
            <a:avLst/>
          </a:prstGeom>
          <a:solidFill>
            <a:schemeClr val="bg1">
              <a:alpha val="80000"/>
            </a:schemeClr>
          </a:solidFill>
        </p:spPr>
        <p:txBody>
          <a:bodyPr/>
          <a:lstStyle>
            <a:lvl1pPr marL="182880" indent="-182880">
              <a:spcBef>
                <a:spcPts val="0"/>
              </a:spcBef>
              <a:spcAft>
                <a:spcPts val="600"/>
              </a:spcAft>
              <a:buClr>
                <a:schemeClr val="tx2"/>
              </a:buClr>
              <a:defRPr sz="2000">
                <a:solidFill>
                  <a:schemeClr val="bg2"/>
                </a:solidFill>
                <a:latin typeface="Arial" pitchFamily="34" charset="0"/>
                <a:cs typeface="Arial" pitchFamily="34" charset="0"/>
              </a:defRPr>
            </a:lvl1pPr>
            <a:lvl2pPr marL="457200" indent="-182880">
              <a:spcBef>
                <a:spcPts val="0"/>
              </a:spcBef>
              <a:spcAft>
                <a:spcPts val="600"/>
              </a:spcAft>
              <a:buClr>
                <a:schemeClr val="tx2"/>
              </a:buClr>
              <a:defRPr sz="1600" i="0">
                <a:solidFill>
                  <a:schemeClr val="bg2"/>
                </a:solidFill>
                <a:latin typeface="Arial" pitchFamily="34" charset="0"/>
                <a:cs typeface="Arial" pitchFamily="34" charset="0"/>
              </a:defRPr>
            </a:lvl2pPr>
            <a:lvl3pPr marL="640080" indent="-182880">
              <a:spcBef>
                <a:spcPts val="0"/>
              </a:spcBef>
              <a:spcAft>
                <a:spcPts val="600"/>
              </a:spcAft>
              <a:buClr>
                <a:schemeClr val="tx2"/>
              </a:buClr>
              <a:buFont typeface="Wingdings" pitchFamily="2" charset="2"/>
              <a:buChar char="§"/>
              <a:defRPr sz="1600" i="0">
                <a:solidFill>
                  <a:schemeClr val="bg2"/>
                </a:solidFill>
                <a:latin typeface="+mj-lt"/>
                <a:cs typeface="Arial" pitchFamily="34" charset="0"/>
              </a:defRPr>
            </a:lvl3pPr>
            <a:lvl4pPr marL="914400" indent="-182880">
              <a:spcBef>
                <a:spcPts val="0"/>
              </a:spcBef>
              <a:spcAft>
                <a:spcPts val="600"/>
              </a:spcAft>
              <a:buClr>
                <a:schemeClr val="tx2"/>
              </a:buClr>
              <a:defRPr sz="1400">
                <a:solidFill>
                  <a:schemeClr val="bg2"/>
                </a:solidFill>
              </a:defRPr>
            </a:lvl4pPr>
          </a:lstStyle>
          <a:p>
            <a:pPr lvl="0"/>
            <a:r>
              <a:rPr lang="en-US"/>
              <a:t>Click to edit Master text styles (Arial – 20pt)</a:t>
            </a:r>
          </a:p>
          <a:p>
            <a:pPr lvl="1"/>
            <a:r>
              <a:rPr lang="en-US"/>
              <a:t>Second level (Arial – 16pt)</a:t>
            </a:r>
          </a:p>
          <a:p>
            <a:pPr lvl="2"/>
            <a:r>
              <a:rPr lang="en-US"/>
              <a:t>Third level (Arial – 16pt)</a:t>
            </a:r>
          </a:p>
          <a:p>
            <a:pPr lvl="3"/>
            <a:r>
              <a:rPr lang="en-US"/>
              <a:t>Fourth Level (Arial – 14pt)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tro and text">
    <p:spTree>
      <p:nvGrpSpPr>
        <p:cNvPr id="1" name=""/>
        <p:cNvGrpSpPr/>
        <p:nvPr/>
      </p:nvGrpSpPr>
      <p:grpSpPr>
        <a:xfrm>
          <a:off x="0" y="0"/>
          <a:ext cx="0" cy="0"/>
          <a:chOff x="0" y="0"/>
          <a:chExt cx="0" cy="0"/>
        </a:xfrm>
      </p:grpSpPr>
      <p:sp>
        <p:nvSpPr>
          <p:cNvPr id="9" name="Title 8"/>
          <p:cNvSpPr>
            <a:spLocks noGrp="1"/>
          </p:cNvSpPr>
          <p:nvPr>
            <p:ph type="title" hasCustomPrompt="1"/>
          </p:nvPr>
        </p:nvSpPr>
        <p:spPr/>
        <p:txBody>
          <a:bodyPr/>
          <a:lstStyle>
            <a:lvl1pPr>
              <a:defRPr baseline="0">
                <a:solidFill>
                  <a:schemeClr val="tx2"/>
                </a:solidFill>
              </a:defRPr>
            </a:lvl1pPr>
          </a:lstStyle>
          <a:p>
            <a:r>
              <a:rPr lang="en-US"/>
              <a:t>Click to Edit Master Title Style (Arial - 28pt)</a:t>
            </a:r>
          </a:p>
        </p:txBody>
      </p:sp>
      <p:sp>
        <p:nvSpPr>
          <p:cNvPr id="12" name="Text Placeholder 11"/>
          <p:cNvSpPr>
            <a:spLocks noGrp="1"/>
          </p:cNvSpPr>
          <p:nvPr>
            <p:ph type="body" sz="quarter" idx="13" hasCustomPrompt="1"/>
          </p:nvPr>
        </p:nvSpPr>
        <p:spPr>
          <a:xfrm>
            <a:off x="433918" y="566739"/>
            <a:ext cx="11182349" cy="369887"/>
          </a:xfrm>
          <a:prstGeom prst="rect">
            <a:avLst/>
          </a:prstGeom>
        </p:spPr>
        <p:txBody>
          <a:bodyPr/>
          <a:lstStyle>
            <a:lvl1pPr>
              <a:buNone/>
              <a:defRPr sz="1900" i="1" baseline="0">
                <a:solidFill>
                  <a:schemeClr val="bg2"/>
                </a:solidFill>
                <a:latin typeface="Arial" pitchFamily="34" charset="0"/>
                <a:cs typeface="Arial" pitchFamily="34" charset="0"/>
              </a:defRPr>
            </a:lvl1pPr>
          </a:lstStyle>
          <a:p>
            <a:pPr lvl="0"/>
            <a:r>
              <a:rPr lang="en-US"/>
              <a:t>This is an example of a subhead (Arial - 19pt - italic)</a:t>
            </a:r>
          </a:p>
        </p:txBody>
      </p:sp>
      <p:sp>
        <p:nvSpPr>
          <p:cNvPr id="8" name="Rectangle 7"/>
          <p:cNvSpPr/>
          <p:nvPr userDrawn="1"/>
        </p:nvSpPr>
        <p:spPr>
          <a:xfrm>
            <a:off x="461584" y="1245772"/>
            <a:ext cx="11387529" cy="3890432"/>
          </a:xfrm>
          <a:prstGeom prst="rect">
            <a:avLst/>
          </a:prstGeom>
          <a:solidFill>
            <a:srgbClr val="FFFFFF">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prstClr val="white"/>
              </a:solidFill>
              <a:latin typeface="Arial"/>
            </a:endParaRPr>
          </a:p>
        </p:txBody>
      </p:sp>
      <p:pic>
        <p:nvPicPr>
          <p:cNvPr id="10" name="Picture 9" descr="footer2.png"/>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flipV="1">
            <a:off x="813" y="1020244"/>
            <a:ext cx="12191188" cy="295338"/>
          </a:xfrm>
          <a:prstGeom prst="rect">
            <a:avLst/>
          </a:prstGeom>
        </p:spPr>
      </p:pic>
      <p:cxnSp>
        <p:nvCxnSpPr>
          <p:cNvPr id="14" name="Straight Connector 13"/>
          <p:cNvCxnSpPr/>
          <p:nvPr userDrawn="1"/>
        </p:nvCxnSpPr>
        <p:spPr>
          <a:xfrm>
            <a:off x="6988765" y="2379683"/>
            <a:ext cx="4554132" cy="0"/>
          </a:xfrm>
          <a:prstGeom prst="line">
            <a:avLst/>
          </a:prstGeom>
          <a:ln w="12700" cmpd="sng">
            <a:solidFill>
              <a:srgbClr val="0A86C9"/>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977475" y="3438016"/>
            <a:ext cx="4554132" cy="0"/>
          </a:xfrm>
          <a:prstGeom prst="line">
            <a:avLst/>
          </a:prstGeom>
          <a:ln w="12700" cmpd="sng">
            <a:solidFill>
              <a:srgbClr val="0A86C9"/>
            </a:solidFill>
          </a:ln>
          <a:effectLst/>
        </p:spPr>
        <p:style>
          <a:lnRef idx="2">
            <a:schemeClr val="accent1"/>
          </a:lnRef>
          <a:fillRef idx="0">
            <a:schemeClr val="accent1"/>
          </a:fillRef>
          <a:effectRef idx="1">
            <a:schemeClr val="accent1"/>
          </a:effectRef>
          <a:fontRef idx="minor">
            <a:schemeClr val="tx1"/>
          </a:fontRef>
        </p:style>
      </p:cxnSp>
      <p:sp>
        <p:nvSpPr>
          <p:cNvPr id="25" name="Text Placeholder 16"/>
          <p:cNvSpPr>
            <a:spLocks noGrp="1"/>
          </p:cNvSpPr>
          <p:nvPr>
            <p:ph type="body" sz="quarter" idx="15" hasCustomPrompt="1"/>
          </p:nvPr>
        </p:nvSpPr>
        <p:spPr>
          <a:xfrm>
            <a:off x="934160" y="3968789"/>
            <a:ext cx="5952067" cy="277813"/>
          </a:xfrm>
          <a:prstGeom prst="rect">
            <a:avLst/>
          </a:prstGeom>
        </p:spPr>
        <p:txBody>
          <a:bodyPr/>
          <a:lstStyle>
            <a:lvl1pPr>
              <a:buNone/>
              <a:defRPr sz="1200" b="0" i="1" baseline="0">
                <a:solidFill>
                  <a:schemeClr val="bg2"/>
                </a:solidFill>
                <a:latin typeface="Arial" pitchFamily="34" charset="0"/>
                <a:cs typeface="Arial" pitchFamily="34" charset="0"/>
              </a:defRPr>
            </a:lvl1pPr>
          </a:lstStyle>
          <a:p>
            <a:pPr lvl="0"/>
            <a:r>
              <a:rPr lang="en-US"/>
              <a:t>*This is an example of asterisk text</a:t>
            </a:r>
          </a:p>
        </p:txBody>
      </p:sp>
      <p:sp>
        <p:nvSpPr>
          <p:cNvPr id="27" name="Text Placeholder 26"/>
          <p:cNvSpPr>
            <a:spLocks noGrp="1"/>
          </p:cNvSpPr>
          <p:nvPr>
            <p:ph type="body" sz="quarter" idx="16" hasCustomPrompt="1"/>
          </p:nvPr>
        </p:nvSpPr>
        <p:spPr>
          <a:xfrm>
            <a:off x="6957485" y="1427163"/>
            <a:ext cx="4658783" cy="831850"/>
          </a:xfrm>
          <a:prstGeom prst="rect">
            <a:avLst/>
          </a:prstGeom>
        </p:spPr>
        <p:txBody>
          <a:bodyPr/>
          <a:lstStyle>
            <a:lvl1pPr marL="0" indent="0">
              <a:buNone/>
              <a:defRPr sz="1600" baseline="0">
                <a:solidFill>
                  <a:schemeClr val="bg2"/>
                </a:solidFill>
                <a:latin typeface="Arial" pitchFamily="34" charset="0"/>
                <a:cs typeface="Arial" pitchFamily="34" charset="0"/>
              </a:defRPr>
            </a:lvl1pPr>
          </a:lstStyle>
          <a:p>
            <a:pPr lvl="0"/>
            <a:r>
              <a:rPr lang="en-US" sz="1600">
                <a:solidFill>
                  <a:schemeClr val="bg2"/>
                </a:solidFill>
                <a:latin typeface="Arial" pitchFamily="34" charset="0"/>
                <a:cs typeface="Arial" pitchFamily="34" charset="0"/>
              </a:rPr>
              <a:t>Example of a short description that is set to 16 point text and should not be any more than 3 lines of text</a:t>
            </a:r>
            <a:endParaRPr lang="en-US"/>
          </a:p>
        </p:txBody>
      </p:sp>
      <p:pic>
        <p:nvPicPr>
          <p:cNvPr id="36" name="Picture 35" descr="footer2.png"/>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rot="10800000" flipH="1" flipV="1">
            <a:off x="1624" y="6046195"/>
            <a:ext cx="12192811" cy="295338"/>
          </a:xfrm>
          <a:prstGeom prst="rect">
            <a:avLst/>
          </a:prstGeom>
        </p:spPr>
      </p:pic>
      <p:sp>
        <p:nvSpPr>
          <p:cNvPr id="15" name="TextBox 14"/>
          <p:cNvSpPr txBox="1"/>
          <p:nvPr userDrawn="1"/>
        </p:nvSpPr>
        <p:spPr>
          <a:xfrm>
            <a:off x="5435506" y="6493830"/>
            <a:ext cx="793807" cy="230832"/>
          </a:xfrm>
          <a:prstGeom prst="rect">
            <a:avLst/>
          </a:prstGeom>
          <a:noFill/>
        </p:spPr>
        <p:txBody>
          <a:bodyPr wrap="none" rtlCol="0">
            <a:spAutoFit/>
          </a:bodyPr>
          <a:lstStyle/>
          <a:p>
            <a:r>
              <a:rPr lang="en-US" sz="900" i="1">
                <a:solidFill>
                  <a:srgbClr val="9D9D9D"/>
                </a:solidFill>
                <a:latin typeface="Arial"/>
                <a:cs typeface="Arial"/>
              </a:rPr>
              <a:t>Confidential</a:t>
            </a:r>
          </a:p>
        </p:txBody>
      </p:sp>
      <p:sp>
        <p:nvSpPr>
          <p:cNvPr id="16" name="TextBox 15"/>
          <p:cNvSpPr txBox="1"/>
          <p:nvPr userDrawn="1"/>
        </p:nvSpPr>
        <p:spPr>
          <a:xfrm>
            <a:off x="976626" y="6485585"/>
            <a:ext cx="2294218" cy="230832"/>
          </a:xfrm>
          <a:prstGeom prst="rect">
            <a:avLst/>
          </a:prstGeom>
          <a:noFill/>
        </p:spPr>
        <p:txBody>
          <a:bodyPr wrap="none" rtlCol="0">
            <a:spAutoFit/>
          </a:bodyPr>
          <a:lstStyle/>
          <a:p>
            <a:r>
              <a:rPr lang="en-US" sz="900" cap="all">
                <a:solidFill>
                  <a:srgbClr val="595959"/>
                </a:solidFill>
                <a:latin typeface="Gotham-Medium"/>
                <a:cs typeface="Gotham-Medium"/>
              </a:rPr>
              <a:t>Meets the challenge of change</a:t>
            </a:r>
          </a:p>
        </p:txBody>
      </p:sp>
      <p:sp>
        <p:nvSpPr>
          <p:cNvPr id="17" name="Text Placeholder 26"/>
          <p:cNvSpPr>
            <a:spLocks noGrp="1"/>
          </p:cNvSpPr>
          <p:nvPr>
            <p:ph type="body" sz="quarter" idx="19" hasCustomPrompt="1"/>
          </p:nvPr>
        </p:nvSpPr>
        <p:spPr>
          <a:xfrm>
            <a:off x="6957485" y="2486189"/>
            <a:ext cx="4658783" cy="831850"/>
          </a:xfrm>
          <a:prstGeom prst="rect">
            <a:avLst/>
          </a:prstGeom>
        </p:spPr>
        <p:txBody>
          <a:bodyPr/>
          <a:lstStyle>
            <a:lvl1pPr marL="0" indent="0">
              <a:buNone/>
              <a:defRPr sz="1600" baseline="0">
                <a:solidFill>
                  <a:schemeClr val="bg2"/>
                </a:solidFill>
                <a:latin typeface="Arial" pitchFamily="34" charset="0"/>
                <a:cs typeface="Arial" pitchFamily="34" charset="0"/>
              </a:defRPr>
            </a:lvl1pPr>
          </a:lstStyle>
          <a:p>
            <a:pPr lvl="0"/>
            <a:r>
              <a:rPr lang="en-US" sz="1600">
                <a:solidFill>
                  <a:schemeClr val="bg2"/>
                </a:solidFill>
                <a:latin typeface="Arial" pitchFamily="34" charset="0"/>
                <a:cs typeface="Arial" pitchFamily="34" charset="0"/>
              </a:rPr>
              <a:t>Example of a short description that is set to 16 point text and should not be any more than 3 lines of text</a:t>
            </a:r>
            <a:endParaRPr lang="en-US"/>
          </a:p>
        </p:txBody>
      </p:sp>
      <p:sp>
        <p:nvSpPr>
          <p:cNvPr id="19" name="Text Placeholder 26"/>
          <p:cNvSpPr>
            <a:spLocks noGrp="1"/>
          </p:cNvSpPr>
          <p:nvPr>
            <p:ph type="body" sz="quarter" idx="20" hasCustomPrompt="1"/>
          </p:nvPr>
        </p:nvSpPr>
        <p:spPr>
          <a:xfrm>
            <a:off x="6957485" y="3552863"/>
            <a:ext cx="4658783" cy="831850"/>
          </a:xfrm>
          <a:prstGeom prst="rect">
            <a:avLst/>
          </a:prstGeom>
        </p:spPr>
        <p:txBody>
          <a:bodyPr/>
          <a:lstStyle>
            <a:lvl1pPr marL="0" indent="0">
              <a:buNone/>
              <a:defRPr sz="1600" baseline="0">
                <a:solidFill>
                  <a:schemeClr val="bg2"/>
                </a:solidFill>
                <a:latin typeface="Arial" pitchFamily="34" charset="0"/>
                <a:cs typeface="Arial" pitchFamily="34" charset="0"/>
              </a:defRPr>
            </a:lvl1pPr>
          </a:lstStyle>
          <a:p>
            <a:pPr lvl="0"/>
            <a:r>
              <a:rPr lang="en-US" sz="1600">
                <a:solidFill>
                  <a:schemeClr val="bg2"/>
                </a:solidFill>
                <a:latin typeface="Arial" pitchFamily="34" charset="0"/>
                <a:cs typeface="Arial" pitchFamily="34" charset="0"/>
              </a:rPr>
              <a:t>Example of a short description that is set to 16 point text and should not be any more than 3 lines of text</a:t>
            </a:r>
            <a:endParaRPr lang="en-US"/>
          </a:p>
        </p:txBody>
      </p:sp>
      <p:sp>
        <p:nvSpPr>
          <p:cNvPr id="22" name="Text Placeholder 21"/>
          <p:cNvSpPr>
            <a:spLocks noGrp="1"/>
          </p:cNvSpPr>
          <p:nvPr>
            <p:ph type="body" sz="quarter" idx="21" hasCustomPrompt="1"/>
          </p:nvPr>
        </p:nvSpPr>
        <p:spPr>
          <a:xfrm>
            <a:off x="975784" y="1427163"/>
            <a:ext cx="5729816" cy="2405062"/>
          </a:xfrm>
          <a:prstGeom prst="rect">
            <a:avLst/>
          </a:prstGeom>
        </p:spPr>
        <p:txBody>
          <a:bodyPr/>
          <a:lstStyle>
            <a:lvl1pPr marL="0" indent="0">
              <a:spcBef>
                <a:spcPts val="0"/>
              </a:spcBef>
              <a:buNone/>
              <a:defRPr sz="2400" b="1" i="0" baseline="0">
                <a:solidFill>
                  <a:schemeClr val="tx2"/>
                </a:solidFill>
              </a:defRPr>
            </a:lvl1pPr>
          </a:lstStyle>
          <a:p>
            <a:pPr lvl="0"/>
            <a:r>
              <a:rPr lang="en-US"/>
              <a:t>This is an example of intro text that is 24 point ACI blue. This text should be no more than the length of this text*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s 2 (image 1)">
    <p:spTree>
      <p:nvGrpSpPr>
        <p:cNvPr id="1" name=""/>
        <p:cNvGrpSpPr/>
        <p:nvPr/>
      </p:nvGrpSpPr>
      <p:grpSpPr>
        <a:xfrm>
          <a:off x="0" y="0"/>
          <a:ext cx="0" cy="0"/>
          <a:chOff x="0" y="0"/>
          <a:chExt cx="0" cy="0"/>
        </a:xfrm>
      </p:grpSpPr>
      <p:sp>
        <p:nvSpPr>
          <p:cNvPr id="19" name="Text Placeholder 16"/>
          <p:cNvSpPr>
            <a:spLocks noGrp="1"/>
          </p:cNvSpPr>
          <p:nvPr>
            <p:ph type="body" sz="quarter" idx="16"/>
          </p:nvPr>
        </p:nvSpPr>
        <p:spPr>
          <a:xfrm>
            <a:off x="5592727" y="3464604"/>
            <a:ext cx="6133607" cy="2207833"/>
          </a:xfrm>
          <a:prstGeom prst="rect">
            <a:avLst/>
          </a:prstGeom>
          <a:solidFill>
            <a:schemeClr val="bg1">
              <a:alpha val="70000"/>
            </a:schemeClr>
          </a:solidFill>
        </p:spPr>
        <p:txBody>
          <a:bodyPr lIns="457200" tIns="640080" rIns="457200" bIns="274320"/>
          <a:lstStyle>
            <a:lvl1pPr marL="182880" indent="-182880">
              <a:spcBef>
                <a:spcPts val="0"/>
              </a:spcBef>
              <a:spcAft>
                <a:spcPts val="600"/>
              </a:spcAft>
              <a:buClr>
                <a:schemeClr val="tx2"/>
              </a:buClr>
              <a:defRPr sz="2000">
                <a:solidFill>
                  <a:schemeClr val="bg2"/>
                </a:solidFill>
                <a:latin typeface="Arial" pitchFamily="34" charset="0"/>
                <a:cs typeface="Arial" pitchFamily="34" charset="0"/>
              </a:defRPr>
            </a:lvl1pPr>
            <a:lvl2pPr marL="457200" indent="-182880">
              <a:spcBef>
                <a:spcPts val="0"/>
              </a:spcBef>
              <a:spcAft>
                <a:spcPts val="600"/>
              </a:spcAft>
              <a:buClr>
                <a:schemeClr val="tx2"/>
              </a:buClr>
              <a:defRPr sz="1600" i="0">
                <a:solidFill>
                  <a:schemeClr val="bg2"/>
                </a:solidFill>
                <a:latin typeface="Arial" pitchFamily="34" charset="0"/>
                <a:cs typeface="Arial" pitchFamily="34" charset="0"/>
              </a:defRPr>
            </a:lvl2pPr>
            <a:lvl3pPr marL="640080" indent="-182880">
              <a:spcBef>
                <a:spcPts val="0"/>
              </a:spcBef>
              <a:spcAft>
                <a:spcPts val="600"/>
              </a:spcAft>
              <a:buClr>
                <a:schemeClr val="tx2"/>
              </a:buClr>
              <a:buFont typeface="Wingdings" pitchFamily="2" charset="2"/>
              <a:buChar char="§"/>
              <a:defRPr sz="1600" i="0">
                <a:solidFill>
                  <a:schemeClr val="bg2"/>
                </a:solidFill>
                <a:latin typeface="Arial" pitchFamily="34" charset="0"/>
                <a:cs typeface="Arial" pitchFamily="34" charset="0"/>
              </a:defRPr>
            </a:lvl3pPr>
            <a:lvl4pPr marL="914400" indent="-182880">
              <a:spcBef>
                <a:spcPts val="0"/>
              </a:spcBef>
              <a:spcAft>
                <a:spcPts val="600"/>
              </a:spcAft>
              <a:buClr>
                <a:schemeClr val="tx2"/>
              </a:buClr>
              <a:defRPr sz="1400" baseline="0">
                <a:solidFill>
                  <a:schemeClr val="bg2"/>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Text Placeholder 16"/>
          <p:cNvSpPr>
            <a:spLocks noGrp="1"/>
          </p:cNvSpPr>
          <p:nvPr>
            <p:ph type="body" sz="quarter" idx="15"/>
          </p:nvPr>
        </p:nvSpPr>
        <p:spPr>
          <a:xfrm>
            <a:off x="5592727" y="1256771"/>
            <a:ext cx="6133607" cy="2207833"/>
          </a:xfrm>
          <a:prstGeom prst="rect">
            <a:avLst/>
          </a:prstGeom>
          <a:solidFill>
            <a:schemeClr val="bg1">
              <a:alpha val="70000"/>
            </a:schemeClr>
          </a:solidFill>
        </p:spPr>
        <p:txBody>
          <a:bodyPr lIns="457200" tIns="640080" rIns="457200" bIns="274320"/>
          <a:lstStyle>
            <a:lvl1pPr marL="182880" indent="-182880">
              <a:spcBef>
                <a:spcPts val="0"/>
              </a:spcBef>
              <a:spcAft>
                <a:spcPts val="600"/>
              </a:spcAft>
              <a:buClr>
                <a:schemeClr val="tx2"/>
              </a:buClr>
              <a:defRPr sz="2000">
                <a:solidFill>
                  <a:schemeClr val="bg2"/>
                </a:solidFill>
                <a:latin typeface="Arial" pitchFamily="34" charset="0"/>
                <a:cs typeface="Arial" pitchFamily="34" charset="0"/>
              </a:defRPr>
            </a:lvl1pPr>
            <a:lvl2pPr marL="457200" indent="-182880">
              <a:spcBef>
                <a:spcPts val="0"/>
              </a:spcBef>
              <a:spcAft>
                <a:spcPts val="600"/>
              </a:spcAft>
              <a:buClr>
                <a:schemeClr val="tx2"/>
              </a:buClr>
              <a:defRPr sz="1600" i="0">
                <a:solidFill>
                  <a:schemeClr val="bg2"/>
                </a:solidFill>
                <a:latin typeface="Arial" pitchFamily="34" charset="0"/>
                <a:cs typeface="Arial" pitchFamily="34" charset="0"/>
              </a:defRPr>
            </a:lvl2pPr>
            <a:lvl3pPr marL="640080" indent="-182880">
              <a:spcBef>
                <a:spcPts val="0"/>
              </a:spcBef>
              <a:spcAft>
                <a:spcPts val="600"/>
              </a:spcAft>
              <a:buClr>
                <a:schemeClr val="tx2"/>
              </a:buClr>
              <a:buFont typeface="Wingdings" pitchFamily="2" charset="2"/>
              <a:buChar char="§"/>
              <a:defRPr sz="1600" i="0">
                <a:solidFill>
                  <a:schemeClr val="bg2"/>
                </a:solidFill>
                <a:latin typeface="Arial" pitchFamily="34" charset="0"/>
                <a:cs typeface="Arial" pitchFamily="34" charset="0"/>
              </a:defRPr>
            </a:lvl3pPr>
            <a:lvl4pPr marL="914400" indent="-182880">
              <a:spcBef>
                <a:spcPts val="0"/>
              </a:spcBef>
              <a:spcAft>
                <a:spcPts val="600"/>
              </a:spcAft>
              <a:buClr>
                <a:schemeClr val="tx2"/>
              </a:buClr>
              <a:defRPr sz="1400" baseline="0">
                <a:solidFill>
                  <a:schemeClr val="bg2"/>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Title 1"/>
          <p:cNvSpPr>
            <a:spLocks noGrp="1"/>
          </p:cNvSpPr>
          <p:nvPr>
            <p:ph type="title" hasCustomPrompt="1"/>
          </p:nvPr>
        </p:nvSpPr>
        <p:spPr/>
        <p:txBody>
          <a:bodyPr/>
          <a:lstStyle>
            <a:lvl1pPr>
              <a:defRPr baseline="0">
                <a:solidFill>
                  <a:schemeClr val="tx2"/>
                </a:solidFill>
              </a:defRPr>
            </a:lvl1pPr>
          </a:lstStyle>
          <a:p>
            <a:r>
              <a:rPr lang="en-US"/>
              <a:t>Click to Edit Master Title Style (Arial - 28pt)</a:t>
            </a:r>
          </a:p>
        </p:txBody>
      </p:sp>
      <p:pic>
        <p:nvPicPr>
          <p:cNvPr id="5" name="Picture 4" descr="footer2.png"/>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rot="10800000" flipH="1" flipV="1">
            <a:off x="812" y="6046195"/>
            <a:ext cx="12192811" cy="295338"/>
          </a:xfrm>
          <a:prstGeom prst="rect">
            <a:avLst/>
          </a:prstGeom>
        </p:spPr>
      </p:pic>
      <p:sp>
        <p:nvSpPr>
          <p:cNvPr id="13" name="Text Placeholder 11"/>
          <p:cNvSpPr>
            <a:spLocks noGrp="1"/>
          </p:cNvSpPr>
          <p:nvPr>
            <p:ph type="body" sz="quarter" idx="13" hasCustomPrompt="1"/>
          </p:nvPr>
        </p:nvSpPr>
        <p:spPr>
          <a:xfrm>
            <a:off x="433918" y="566739"/>
            <a:ext cx="10973084" cy="369887"/>
          </a:xfrm>
          <a:prstGeom prst="rect">
            <a:avLst/>
          </a:prstGeom>
        </p:spPr>
        <p:txBody>
          <a:bodyPr/>
          <a:lstStyle>
            <a:lvl1pPr>
              <a:buNone/>
              <a:defRPr sz="1900" i="1" baseline="0">
                <a:solidFill>
                  <a:schemeClr val="bg2"/>
                </a:solidFill>
                <a:latin typeface="Arial" pitchFamily="34" charset="0"/>
                <a:cs typeface="Arial" pitchFamily="34" charset="0"/>
              </a:defRPr>
            </a:lvl1pPr>
          </a:lstStyle>
          <a:p>
            <a:pPr lvl="0"/>
            <a:r>
              <a:rPr lang="en-US"/>
              <a:t>This is an example of a subhead (Arial - 19pt - italic)</a:t>
            </a:r>
          </a:p>
        </p:txBody>
      </p:sp>
      <p:sp>
        <p:nvSpPr>
          <p:cNvPr id="14" name="Text Placeholder 14"/>
          <p:cNvSpPr>
            <a:spLocks noGrp="1"/>
          </p:cNvSpPr>
          <p:nvPr>
            <p:ph type="body" sz="quarter" idx="14" hasCustomPrompt="1"/>
          </p:nvPr>
        </p:nvSpPr>
        <p:spPr>
          <a:xfrm>
            <a:off x="6024034" y="1444626"/>
            <a:ext cx="5177367" cy="401108"/>
          </a:xfrm>
          <a:prstGeom prst="rect">
            <a:avLst/>
          </a:prstGeom>
        </p:spPr>
        <p:txBody>
          <a:bodyPr/>
          <a:lstStyle>
            <a:lvl1pPr>
              <a:buNone/>
              <a:defRPr sz="2000" b="1" baseline="0">
                <a:solidFill>
                  <a:schemeClr val="tx2"/>
                </a:solidFill>
                <a:latin typeface="Arial" pitchFamily="34" charset="0"/>
                <a:cs typeface="Arial" pitchFamily="34" charset="0"/>
              </a:defRPr>
            </a:lvl1pPr>
          </a:lstStyle>
          <a:p>
            <a:pPr lvl="0"/>
            <a:r>
              <a:rPr lang="en-US"/>
              <a:t>Header one</a:t>
            </a:r>
          </a:p>
        </p:txBody>
      </p:sp>
      <p:sp>
        <p:nvSpPr>
          <p:cNvPr id="18" name="Text Placeholder 14"/>
          <p:cNvSpPr>
            <a:spLocks noGrp="1"/>
          </p:cNvSpPr>
          <p:nvPr>
            <p:ph type="body" sz="quarter" idx="17" hasCustomPrompt="1"/>
          </p:nvPr>
        </p:nvSpPr>
        <p:spPr>
          <a:xfrm>
            <a:off x="6024034" y="3652459"/>
            <a:ext cx="5177367" cy="401108"/>
          </a:xfrm>
          <a:prstGeom prst="rect">
            <a:avLst/>
          </a:prstGeom>
        </p:spPr>
        <p:txBody>
          <a:bodyPr/>
          <a:lstStyle>
            <a:lvl1pPr>
              <a:buNone/>
              <a:defRPr sz="2000" b="1" baseline="0">
                <a:solidFill>
                  <a:schemeClr val="tx2"/>
                </a:solidFill>
                <a:latin typeface="Arial" pitchFamily="34" charset="0"/>
                <a:cs typeface="Arial" pitchFamily="34" charset="0"/>
              </a:defRPr>
            </a:lvl1pPr>
          </a:lstStyle>
          <a:p>
            <a:pPr lvl="0"/>
            <a:r>
              <a:rPr lang="en-US"/>
              <a:t>Header one</a:t>
            </a:r>
          </a:p>
        </p:txBody>
      </p:sp>
      <p:sp>
        <p:nvSpPr>
          <p:cNvPr id="11" name="TextBox 10"/>
          <p:cNvSpPr txBox="1"/>
          <p:nvPr userDrawn="1"/>
        </p:nvSpPr>
        <p:spPr>
          <a:xfrm>
            <a:off x="5435506" y="6493830"/>
            <a:ext cx="793807" cy="230832"/>
          </a:xfrm>
          <a:prstGeom prst="rect">
            <a:avLst/>
          </a:prstGeom>
          <a:noFill/>
        </p:spPr>
        <p:txBody>
          <a:bodyPr wrap="none" rtlCol="0">
            <a:spAutoFit/>
          </a:bodyPr>
          <a:lstStyle/>
          <a:p>
            <a:r>
              <a:rPr lang="en-US" sz="900" i="1">
                <a:solidFill>
                  <a:srgbClr val="9D9D9D"/>
                </a:solidFill>
                <a:latin typeface="Arial"/>
                <a:cs typeface="Arial"/>
              </a:rPr>
              <a:t>Confidential</a:t>
            </a:r>
          </a:p>
        </p:txBody>
      </p:sp>
      <p:sp>
        <p:nvSpPr>
          <p:cNvPr id="15" name="TextBox 14"/>
          <p:cNvSpPr txBox="1"/>
          <p:nvPr userDrawn="1"/>
        </p:nvSpPr>
        <p:spPr>
          <a:xfrm>
            <a:off x="976626" y="6485585"/>
            <a:ext cx="2294218" cy="230832"/>
          </a:xfrm>
          <a:prstGeom prst="rect">
            <a:avLst/>
          </a:prstGeom>
          <a:noFill/>
        </p:spPr>
        <p:txBody>
          <a:bodyPr wrap="none" rtlCol="0">
            <a:spAutoFit/>
          </a:bodyPr>
          <a:lstStyle/>
          <a:p>
            <a:r>
              <a:rPr lang="en-US" sz="900" cap="all">
                <a:solidFill>
                  <a:srgbClr val="595959"/>
                </a:solidFill>
                <a:latin typeface="Gotham-Medium"/>
                <a:cs typeface="Gotham-Medium"/>
              </a:rPr>
              <a:t>Meets the challenge of change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s 2 (image 2, UP log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Click to Edit Master Title Style (Arial - 28pt)</a:t>
            </a:r>
          </a:p>
        </p:txBody>
      </p:sp>
      <p:pic>
        <p:nvPicPr>
          <p:cNvPr id="5" name="Picture 4" descr="footer2.png"/>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rot="10800000" flipH="1" flipV="1">
            <a:off x="812" y="6046195"/>
            <a:ext cx="12192811" cy="295338"/>
          </a:xfrm>
          <a:prstGeom prst="rect">
            <a:avLst/>
          </a:prstGeom>
        </p:spPr>
      </p:pic>
      <p:sp>
        <p:nvSpPr>
          <p:cNvPr id="13" name="Text Placeholder 11"/>
          <p:cNvSpPr>
            <a:spLocks noGrp="1"/>
          </p:cNvSpPr>
          <p:nvPr>
            <p:ph type="body" sz="quarter" idx="13" hasCustomPrompt="1"/>
          </p:nvPr>
        </p:nvSpPr>
        <p:spPr>
          <a:xfrm>
            <a:off x="433917" y="566739"/>
            <a:ext cx="11292416" cy="369887"/>
          </a:xfrm>
          <a:prstGeom prst="rect">
            <a:avLst/>
          </a:prstGeom>
        </p:spPr>
        <p:txBody>
          <a:bodyPr/>
          <a:lstStyle>
            <a:lvl1pPr>
              <a:buNone/>
              <a:defRPr sz="1900" i="1" baseline="0">
                <a:solidFill>
                  <a:schemeClr val="bg2"/>
                </a:solidFill>
                <a:latin typeface="Arial" pitchFamily="34" charset="0"/>
                <a:cs typeface="Arial" pitchFamily="34" charset="0"/>
              </a:defRPr>
            </a:lvl1pPr>
          </a:lstStyle>
          <a:p>
            <a:pPr lvl="0"/>
            <a:r>
              <a:rPr lang="en-US"/>
              <a:t>This is an example of a subhead (Arial - 19pt - italic)</a:t>
            </a:r>
          </a:p>
        </p:txBody>
      </p:sp>
      <p:sp>
        <p:nvSpPr>
          <p:cNvPr id="17" name="Text Placeholder 16"/>
          <p:cNvSpPr>
            <a:spLocks noGrp="1"/>
          </p:cNvSpPr>
          <p:nvPr>
            <p:ph type="body" sz="quarter" idx="15"/>
          </p:nvPr>
        </p:nvSpPr>
        <p:spPr>
          <a:xfrm>
            <a:off x="5592727" y="1256771"/>
            <a:ext cx="6133607" cy="2207833"/>
          </a:xfrm>
          <a:prstGeom prst="rect">
            <a:avLst/>
          </a:prstGeom>
          <a:solidFill>
            <a:schemeClr val="bg1">
              <a:alpha val="70000"/>
            </a:schemeClr>
          </a:solidFill>
        </p:spPr>
        <p:txBody>
          <a:bodyPr lIns="457200" tIns="640080" rIns="457200" bIns="274320"/>
          <a:lstStyle>
            <a:lvl1pPr marL="182880" indent="-182880">
              <a:spcBef>
                <a:spcPts val="0"/>
              </a:spcBef>
              <a:spcAft>
                <a:spcPts val="600"/>
              </a:spcAft>
              <a:buClr>
                <a:schemeClr val="tx2"/>
              </a:buClr>
              <a:defRPr sz="2000">
                <a:solidFill>
                  <a:schemeClr val="bg2"/>
                </a:solidFill>
                <a:latin typeface="Arial" pitchFamily="34" charset="0"/>
                <a:cs typeface="Arial" pitchFamily="34" charset="0"/>
              </a:defRPr>
            </a:lvl1pPr>
            <a:lvl2pPr marL="457200" indent="-182880">
              <a:spcBef>
                <a:spcPts val="0"/>
              </a:spcBef>
              <a:spcAft>
                <a:spcPts val="600"/>
              </a:spcAft>
              <a:buClr>
                <a:schemeClr val="tx2"/>
              </a:buClr>
              <a:defRPr sz="1600" i="0">
                <a:solidFill>
                  <a:schemeClr val="bg2"/>
                </a:solidFill>
                <a:latin typeface="Arial" pitchFamily="34" charset="0"/>
                <a:cs typeface="Arial" pitchFamily="34" charset="0"/>
              </a:defRPr>
            </a:lvl2pPr>
            <a:lvl3pPr marL="640080" indent="-182880">
              <a:spcBef>
                <a:spcPts val="0"/>
              </a:spcBef>
              <a:spcAft>
                <a:spcPts val="600"/>
              </a:spcAft>
              <a:buClr>
                <a:schemeClr val="tx2"/>
              </a:buClr>
              <a:buFont typeface="Wingdings" pitchFamily="2" charset="2"/>
              <a:buChar char="§"/>
              <a:defRPr sz="1600" i="0">
                <a:solidFill>
                  <a:schemeClr val="bg2"/>
                </a:solidFill>
                <a:latin typeface="Arial" pitchFamily="34" charset="0"/>
                <a:cs typeface="Arial" pitchFamily="34" charset="0"/>
              </a:defRPr>
            </a:lvl3pPr>
            <a:lvl4pPr marL="914400" indent="-182880">
              <a:spcBef>
                <a:spcPts val="0"/>
              </a:spcBef>
              <a:spcAft>
                <a:spcPts val="600"/>
              </a:spcAft>
              <a:buClr>
                <a:schemeClr val="tx2"/>
              </a:buClr>
              <a:defRPr sz="1400" baseline="0">
                <a:solidFill>
                  <a:schemeClr val="bg2"/>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Text Placeholder 14"/>
          <p:cNvSpPr>
            <a:spLocks noGrp="1"/>
          </p:cNvSpPr>
          <p:nvPr>
            <p:ph type="body" sz="quarter" idx="14" hasCustomPrompt="1"/>
          </p:nvPr>
        </p:nvSpPr>
        <p:spPr>
          <a:xfrm>
            <a:off x="6024034" y="1444626"/>
            <a:ext cx="5177367" cy="401108"/>
          </a:xfrm>
          <a:prstGeom prst="rect">
            <a:avLst/>
          </a:prstGeom>
        </p:spPr>
        <p:txBody>
          <a:bodyPr/>
          <a:lstStyle>
            <a:lvl1pPr>
              <a:buNone/>
              <a:defRPr sz="2000" b="1" baseline="0">
                <a:solidFill>
                  <a:srgbClr val="0A86C9"/>
                </a:solidFill>
                <a:latin typeface="Arial" pitchFamily="34" charset="0"/>
                <a:cs typeface="Arial" pitchFamily="34" charset="0"/>
              </a:defRPr>
            </a:lvl1pPr>
          </a:lstStyle>
          <a:p>
            <a:pPr lvl="0"/>
            <a:r>
              <a:rPr lang="en-US"/>
              <a:t>Header one</a:t>
            </a:r>
          </a:p>
        </p:txBody>
      </p:sp>
      <p:sp>
        <p:nvSpPr>
          <p:cNvPr id="19" name="Text Placeholder 16"/>
          <p:cNvSpPr>
            <a:spLocks noGrp="1"/>
          </p:cNvSpPr>
          <p:nvPr>
            <p:ph type="body" sz="quarter" idx="16"/>
          </p:nvPr>
        </p:nvSpPr>
        <p:spPr>
          <a:xfrm>
            <a:off x="5592727" y="3464604"/>
            <a:ext cx="6133607" cy="2207833"/>
          </a:xfrm>
          <a:prstGeom prst="rect">
            <a:avLst/>
          </a:prstGeom>
          <a:solidFill>
            <a:schemeClr val="bg1">
              <a:alpha val="70000"/>
            </a:schemeClr>
          </a:solidFill>
        </p:spPr>
        <p:txBody>
          <a:bodyPr lIns="457200" tIns="640080" rIns="457200" bIns="274320"/>
          <a:lstStyle>
            <a:lvl1pPr marL="182880" indent="-182880">
              <a:spcBef>
                <a:spcPts val="0"/>
              </a:spcBef>
              <a:spcAft>
                <a:spcPts val="600"/>
              </a:spcAft>
              <a:buClr>
                <a:schemeClr val="tx2"/>
              </a:buClr>
              <a:defRPr sz="2000">
                <a:solidFill>
                  <a:schemeClr val="bg2"/>
                </a:solidFill>
                <a:latin typeface="Arial" pitchFamily="34" charset="0"/>
                <a:cs typeface="Arial" pitchFamily="34" charset="0"/>
              </a:defRPr>
            </a:lvl1pPr>
            <a:lvl2pPr marL="457200" indent="-182880">
              <a:spcBef>
                <a:spcPts val="0"/>
              </a:spcBef>
              <a:spcAft>
                <a:spcPts val="600"/>
              </a:spcAft>
              <a:buClr>
                <a:schemeClr val="tx2"/>
              </a:buClr>
              <a:defRPr sz="1600" i="0">
                <a:solidFill>
                  <a:schemeClr val="bg2"/>
                </a:solidFill>
                <a:latin typeface="Arial" pitchFamily="34" charset="0"/>
                <a:cs typeface="Arial" pitchFamily="34" charset="0"/>
              </a:defRPr>
            </a:lvl2pPr>
            <a:lvl3pPr marL="640080" indent="-182880">
              <a:spcBef>
                <a:spcPts val="0"/>
              </a:spcBef>
              <a:spcAft>
                <a:spcPts val="600"/>
              </a:spcAft>
              <a:buClr>
                <a:schemeClr val="tx2"/>
              </a:buClr>
              <a:buFont typeface="Wingdings" pitchFamily="2" charset="2"/>
              <a:buChar char="§"/>
              <a:defRPr sz="1600" i="0">
                <a:solidFill>
                  <a:schemeClr val="bg2"/>
                </a:solidFill>
                <a:latin typeface="Arial" pitchFamily="34" charset="0"/>
                <a:cs typeface="Arial" pitchFamily="34" charset="0"/>
              </a:defRPr>
            </a:lvl3pPr>
            <a:lvl4pPr marL="914400" indent="-182880">
              <a:spcBef>
                <a:spcPts val="0"/>
              </a:spcBef>
              <a:spcAft>
                <a:spcPts val="600"/>
              </a:spcAft>
              <a:buClr>
                <a:schemeClr val="tx2"/>
              </a:buClr>
              <a:defRPr sz="1400" baseline="0">
                <a:solidFill>
                  <a:schemeClr val="bg2"/>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Text Placeholder 14"/>
          <p:cNvSpPr>
            <a:spLocks noGrp="1"/>
          </p:cNvSpPr>
          <p:nvPr>
            <p:ph type="body" sz="quarter" idx="17" hasCustomPrompt="1"/>
          </p:nvPr>
        </p:nvSpPr>
        <p:spPr>
          <a:xfrm>
            <a:off x="6024034" y="3652459"/>
            <a:ext cx="5177367" cy="401108"/>
          </a:xfrm>
          <a:prstGeom prst="rect">
            <a:avLst/>
          </a:prstGeom>
        </p:spPr>
        <p:txBody>
          <a:bodyPr/>
          <a:lstStyle>
            <a:lvl1pPr>
              <a:buNone/>
              <a:defRPr sz="2000" b="1" baseline="0">
                <a:solidFill>
                  <a:schemeClr val="tx2"/>
                </a:solidFill>
                <a:latin typeface="Arial" pitchFamily="34" charset="0"/>
                <a:cs typeface="Arial" pitchFamily="34" charset="0"/>
              </a:defRPr>
            </a:lvl1pPr>
          </a:lstStyle>
          <a:p>
            <a:pPr lvl="0"/>
            <a:r>
              <a:rPr lang="en-US"/>
              <a:t>Header one</a:t>
            </a:r>
          </a:p>
        </p:txBody>
      </p:sp>
      <p:sp>
        <p:nvSpPr>
          <p:cNvPr id="11" name="TextBox 10"/>
          <p:cNvSpPr txBox="1"/>
          <p:nvPr userDrawn="1"/>
        </p:nvSpPr>
        <p:spPr>
          <a:xfrm>
            <a:off x="5435506" y="6493830"/>
            <a:ext cx="793807" cy="230832"/>
          </a:xfrm>
          <a:prstGeom prst="rect">
            <a:avLst/>
          </a:prstGeom>
          <a:noFill/>
        </p:spPr>
        <p:txBody>
          <a:bodyPr wrap="none" rtlCol="0">
            <a:spAutoFit/>
          </a:bodyPr>
          <a:lstStyle/>
          <a:p>
            <a:r>
              <a:rPr lang="en-US" sz="900" i="1">
                <a:solidFill>
                  <a:srgbClr val="9D9D9D"/>
                </a:solidFill>
                <a:latin typeface="Arial"/>
                <a:cs typeface="Arial"/>
              </a:rPr>
              <a:t>Confidential</a:t>
            </a:r>
          </a:p>
        </p:txBody>
      </p:sp>
      <p:sp>
        <p:nvSpPr>
          <p:cNvPr id="14" name="TextBox 13"/>
          <p:cNvSpPr txBox="1"/>
          <p:nvPr userDrawn="1"/>
        </p:nvSpPr>
        <p:spPr>
          <a:xfrm>
            <a:off x="976626" y="6485585"/>
            <a:ext cx="2294218" cy="230832"/>
          </a:xfrm>
          <a:prstGeom prst="rect">
            <a:avLst/>
          </a:prstGeom>
          <a:noFill/>
        </p:spPr>
        <p:txBody>
          <a:bodyPr wrap="none" rtlCol="0">
            <a:spAutoFit/>
          </a:bodyPr>
          <a:lstStyle/>
          <a:p>
            <a:r>
              <a:rPr lang="en-US" sz="900" cap="all">
                <a:solidFill>
                  <a:srgbClr val="595959"/>
                </a:solidFill>
                <a:latin typeface="Gotham-Medium"/>
                <a:cs typeface="Gotham-Medium"/>
              </a:rPr>
              <a:t>Meets the challenge of change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 (Arial - 28pt)</a:t>
            </a:r>
          </a:p>
        </p:txBody>
      </p:sp>
      <p:sp>
        <p:nvSpPr>
          <p:cNvPr id="4" name="Text Placeholder 16"/>
          <p:cNvSpPr>
            <a:spLocks noGrp="1"/>
          </p:cNvSpPr>
          <p:nvPr>
            <p:ph type="body" sz="quarter" idx="15"/>
          </p:nvPr>
        </p:nvSpPr>
        <p:spPr>
          <a:xfrm>
            <a:off x="5592727" y="1256771"/>
            <a:ext cx="6133607" cy="2207833"/>
          </a:xfrm>
          <a:prstGeom prst="rect">
            <a:avLst/>
          </a:prstGeom>
          <a:solidFill>
            <a:schemeClr val="bg1">
              <a:alpha val="70000"/>
            </a:schemeClr>
          </a:solidFill>
        </p:spPr>
        <p:txBody>
          <a:bodyPr lIns="457200" tIns="640080" rIns="457200" bIns="274320"/>
          <a:lstStyle>
            <a:lvl1pPr marL="182880" indent="-182880">
              <a:spcBef>
                <a:spcPts val="0"/>
              </a:spcBef>
              <a:spcAft>
                <a:spcPts val="600"/>
              </a:spcAft>
              <a:buClr>
                <a:schemeClr val="tx2"/>
              </a:buClr>
              <a:defRPr sz="2000">
                <a:solidFill>
                  <a:schemeClr val="bg2"/>
                </a:solidFill>
                <a:latin typeface="Arial" pitchFamily="34" charset="0"/>
                <a:cs typeface="Arial" pitchFamily="34" charset="0"/>
              </a:defRPr>
            </a:lvl1pPr>
            <a:lvl2pPr marL="457200" indent="-182880">
              <a:spcBef>
                <a:spcPts val="0"/>
              </a:spcBef>
              <a:spcAft>
                <a:spcPts val="600"/>
              </a:spcAft>
              <a:buClr>
                <a:schemeClr val="tx2"/>
              </a:buClr>
              <a:defRPr sz="1600" i="0">
                <a:solidFill>
                  <a:schemeClr val="bg2"/>
                </a:solidFill>
                <a:latin typeface="Arial" pitchFamily="34" charset="0"/>
                <a:cs typeface="Arial" pitchFamily="34" charset="0"/>
              </a:defRPr>
            </a:lvl2pPr>
            <a:lvl3pPr marL="640080" indent="-182880">
              <a:spcBef>
                <a:spcPts val="0"/>
              </a:spcBef>
              <a:spcAft>
                <a:spcPts val="600"/>
              </a:spcAft>
              <a:buClr>
                <a:schemeClr val="tx2"/>
              </a:buClr>
              <a:buFont typeface="Wingdings" pitchFamily="2" charset="2"/>
              <a:buChar char="§"/>
              <a:defRPr sz="1600" i="0">
                <a:solidFill>
                  <a:schemeClr val="bg2"/>
                </a:solidFill>
                <a:latin typeface="Arial" pitchFamily="34" charset="0"/>
                <a:cs typeface="Arial" pitchFamily="34" charset="0"/>
              </a:defRPr>
            </a:lvl3pPr>
            <a:lvl4pPr marL="914400" indent="-182880">
              <a:spcBef>
                <a:spcPts val="0"/>
              </a:spcBef>
              <a:spcAft>
                <a:spcPts val="600"/>
              </a:spcAft>
              <a:buClr>
                <a:schemeClr val="tx2"/>
              </a:buClr>
              <a:defRPr sz="1400" baseline="0">
                <a:solidFill>
                  <a:schemeClr val="bg2"/>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6"/>
          <p:cNvSpPr>
            <a:spLocks noGrp="1"/>
          </p:cNvSpPr>
          <p:nvPr>
            <p:ph type="body" sz="quarter" idx="16"/>
          </p:nvPr>
        </p:nvSpPr>
        <p:spPr>
          <a:xfrm>
            <a:off x="5592727" y="3464604"/>
            <a:ext cx="6133607" cy="2207833"/>
          </a:xfrm>
          <a:prstGeom prst="rect">
            <a:avLst/>
          </a:prstGeom>
          <a:solidFill>
            <a:schemeClr val="bg1">
              <a:alpha val="70000"/>
            </a:schemeClr>
          </a:solidFill>
        </p:spPr>
        <p:txBody>
          <a:bodyPr lIns="457200" tIns="640080" rIns="457200" bIns="274320"/>
          <a:lstStyle>
            <a:lvl1pPr marL="182880" indent="-182880">
              <a:spcBef>
                <a:spcPts val="0"/>
              </a:spcBef>
              <a:spcAft>
                <a:spcPts val="600"/>
              </a:spcAft>
              <a:buClr>
                <a:schemeClr val="tx2"/>
              </a:buClr>
              <a:defRPr sz="2000">
                <a:solidFill>
                  <a:schemeClr val="bg2"/>
                </a:solidFill>
                <a:latin typeface="Arial" pitchFamily="34" charset="0"/>
                <a:cs typeface="Arial" pitchFamily="34" charset="0"/>
              </a:defRPr>
            </a:lvl1pPr>
            <a:lvl2pPr marL="457200" indent="-182880">
              <a:spcBef>
                <a:spcPts val="0"/>
              </a:spcBef>
              <a:spcAft>
                <a:spcPts val="600"/>
              </a:spcAft>
              <a:buClr>
                <a:schemeClr val="tx2"/>
              </a:buClr>
              <a:defRPr sz="1600" i="0">
                <a:solidFill>
                  <a:schemeClr val="bg2"/>
                </a:solidFill>
                <a:latin typeface="Arial" pitchFamily="34" charset="0"/>
                <a:cs typeface="Arial" pitchFamily="34" charset="0"/>
              </a:defRPr>
            </a:lvl2pPr>
            <a:lvl3pPr marL="640080" indent="-182880">
              <a:spcBef>
                <a:spcPts val="0"/>
              </a:spcBef>
              <a:spcAft>
                <a:spcPts val="600"/>
              </a:spcAft>
              <a:buClr>
                <a:schemeClr val="tx2"/>
              </a:buClr>
              <a:buFont typeface="Wingdings" pitchFamily="2" charset="2"/>
              <a:buChar char="§"/>
              <a:defRPr sz="1600" i="0">
                <a:solidFill>
                  <a:schemeClr val="bg2"/>
                </a:solidFill>
                <a:latin typeface="Arial" pitchFamily="34" charset="0"/>
                <a:cs typeface="Arial" pitchFamily="34" charset="0"/>
              </a:defRPr>
            </a:lvl3pPr>
            <a:lvl4pPr marL="914400" indent="-182880">
              <a:spcBef>
                <a:spcPts val="0"/>
              </a:spcBef>
              <a:spcAft>
                <a:spcPts val="600"/>
              </a:spcAft>
              <a:buClr>
                <a:schemeClr val="tx2"/>
              </a:buClr>
              <a:defRPr sz="1400" baseline="0">
                <a:solidFill>
                  <a:schemeClr val="bg2"/>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14"/>
          <p:cNvSpPr>
            <a:spLocks noGrp="1"/>
          </p:cNvSpPr>
          <p:nvPr>
            <p:ph type="body" sz="quarter" idx="14" hasCustomPrompt="1"/>
          </p:nvPr>
        </p:nvSpPr>
        <p:spPr>
          <a:xfrm>
            <a:off x="6024034" y="1444626"/>
            <a:ext cx="5177367" cy="401108"/>
          </a:xfrm>
          <a:prstGeom prst="rect">
            <a:avLst/>
          </a:prstGeom>
        </p:spPr>
        <p:txBody>
          <a:bodyPr/>
          <a:lstStyle>
            <a:lvl1pPr>
              <a:buNone/>
              <a:defRPr sz="2000" b="1" baseline="0">
                <a:solidFill>
                  <a:srgbClr val="0A86C9"/>
                </a:solidFill>
                <a:latin typeface="Arial" pitchFamily="34" charset="0"/>
                <a:cs typeface="Arial" pitchFamily="34" charset="0"/>
              </a:defRPr>
            </a:lvl1pPr>
          </a:lstStyle>
          <a:p>
            <a:pPr lvl="0"/>
            <a:r>
              <a:rPr lang="en-US"/>
              <a:t>Header one</a:t>
            </a:r>
          </a:p>
        </p:txBody>
      </p:sp>
      <p:sp>
        <p:nvSpPr>
          <p:cNvPr id="7" name="Text Placeholder 14"/>
          <p:cNvSpPr>
            <a:spLocks noGrp="1"/>
          </p:cNvSpPr>
          <p:nvPr>
            <p:ph type="body" sz="quarter" idx="17" hasCustomPrompt="1"/>
          </p:nvPr>
        </p:nvSpPr>
        <p:spPr>
          <a:xfrm>
            <a:off x="6024034" y="3652459"/>
            <a:ext cx="5177367" cy="401108"/>
          </a:xfrm>
          <a:prstGeom prst="rect">
            <a:avLst/>
          </a:prstGeom>
        </p:spPr>
        <p:txBody>
          <a:bodyPr/>
          <a:lstStyle>
            <a:lvl1pPr>
              <a:buNone/>
              <a:defRPr sz="2000" b="1" baseline="0">
                <a:solidFill>
                  <a:srgbClr val="0A86C9"/>
                </a:solidFill>
                <a:latin typeface="Arial" pitchFamily="34" charset="0"/>
                <a:cs typeface="Arial" pitchFamily="34" charset="0"/>
              </a:defRPr>
            </a:lvl1pPr>
          </a:lstStyle>
          <a:p>
            <a:pPr lvl="0"/>
            <a:r>
              <a:rPr lang="en-US"/>
              <a:t>Header one</a:t>
            </a:r>
          </a:p>
        </p:txBody>
      </p:sp>
      <p:sp>
        <p:nvSpPr>
          <p:cNvPr id="9" name="Text Placeholder 11"/>
          <p:cNvSpPr>
            <a:spLocks noGrp="1"/>
          </p:cNvSpPr>
          <p:nvPr>
            <p:ph type="body" sz="quarter" idx="13" hasCustomPrompt="1"/>
          </p:nvPr>
        </p:nvSpPr>
        <p:spPr>
          <a:xfrm>
            <a:off x="433917" y="566739"/>
            <a:ext cx="11292416" cy="369887"/>
          </a:xfrm>
          <a:prstGeom prst="rect">
            <a:avLst/>
          </a:prstGeom>
        </p:spPr>
        <p:txBody>
          <a:bodyPr/>
          <a:lstStyle>
            <a:lvl1pPr>
              <a:buNone/>
              <a:defRPr sz="1900" i="1" baseline="0">
                <a:solidFill>
                  <a:schemeClr val="bg2"/>
                </a:solidFill>
                <a:latin typeface="Arial" pitchFamily="34" charset="0"/>
                <a:cs typeface="Arial" pitchFamily="34" charset="0"/>
              </a:defRPr>
            </a:lvl1pPr>
          </a:lstStyle>
          <a:p>
            <a:pPr lvl="0"/>
            <a:r>
              <a:rPr lang="en-US"/>
              <a:t>This is an example of a subhead (Arial - 19pt - italic)</a:t>
            </a:r>
          </a:p>
        </p:txBody>
      </p:sp>
      <p:sp>
        <p:nvSpPr>
          <p:cNvPr id="10" name="TextBox 9"/>
          <p:cNvSpPr txBox="1"/>
          <p:nvPr userDrawn="1"/>
        </p:nvSpPr>
        <p:spPr>
          <a:xfrm>
            <a:off x="5435506" y="6493830"/>
            <a:ext cx="793807" cy="230832"/>
          </a:xfrm>
          <a:prstGeom prst="rect">
            <a:avLst/>
          </a:prstGeom>
          <a:noFill/>
        </p:spPr>
        <p:txBody>
          <a:bodyPr wrap="none" rtlCol="0">
            <a:spAutoFit/>
          </a:bodyPr>
          <a:lstStyle/>
          <a:p>
            <a:r>
              <a:rPr lang="en-US" sz="900" i="1">
                <a:solidFill>
                  <a:srgbClr val="9D9D9D"/>
                </a:solidFill>
                <a:latin typeface="Arial"/>
                <a:cs typeface="Arial"/>
              </a:rPr>
              <a:t>Confidential</a:t>
            </a:r>
          </a:p>
        </p:txBody>
      </p:sp>
      <p:sp>
        <p:nvSpPr>
          <p:cNvPr id="12" name="TextBox 11"/>
          <p:cNvSpPr txBox="1"/>
          <p:nvPr userDrawn="1"/>
        </p:nvSpPr>
        <p:spPr>
          <a:xfrm>
            <a:off x="976626" y="6485585"/>
            <a:ext cx="2294218" cy="230832"/>
          </a:xfrm>
          <a:prstGeom prst="rect">
            <a:avLst/>
          </a:prstGeom>
          <a:noFill/>
        </p:spPr>
        <p:txBody>
          <a:bodyPr wrap="none" rtlCol="0">
            <a:spAutoFit/>
          </a:bodyPr>
          <a:lstStyle/>
          <a:p>
            <a:r>
              <a:rPr lang="en-US" sz="900" cap="all">
                <a:solidFill>
                  <a:srgbClr val="595959"/>
                </a:solidFill>
                <a:latin typeface="Gotham-Medium"/>
                <a:cs typeface="Gotham-Medium"/>
              </a:rPr>
              <a:t>Meets the challenge of change</a:t>
            </a:r>
          </a:p>
        </p:txBody>
      </p:sp>
    </p:spTree>
    <p:extLst>
      <p:ext uri="{BB962C8B-B14F-4D97-AF65-F5344CB8AC3E}">
        <p14:creationId xmlns:p14="http://schemas.microsoft.com/office/powerpoint/2010/main" val="1842037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s 2 (image 3, UP Log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Click to Edit Master Title Style (Arial - 28pt)</a:t>
            </a:r>
          </a:p>
        </p:txBody>
      </p:sp>
      <p:pic>
        <p:nvPicPr>
          <p:cNvPr id="5" name="Picture 4" descr="footer2.png"/>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rot="10800000" flipH="1" flipV="1">
            <a:off x="812" y="6046195"/>
            <a:ext cx="12192811" cy="295338"/>
          </a:xfrm>
          <a:prstGeom prst="rect">
            <a:avLst/>
          </a:prstGeom>
        </p:spPr>
      </p:pic>
      <p:sp>
        <p:nvSpPr>
          <p:cNvPr id="13" name="Text Placeholder 11"/>
          <p:cNvSpPr>
            <a:spLocks noGrp="1"/>
          </p:cNvSpPr>
          <p:nvPr>
            <p:ph type="body" sz="quarter" idx="13" hasCustomPrompt="1"/>
          </p:nvPr>
        </p:nvSpPr>
        <p:spPr>
          <a:xfrm>
            <a:off x="433917" y="566739"/>
            <a:ext cx="11292416" cy="369887"/>
          </a:xfrm>
          <a:prstGeom prst="rect">
            <a:avLst/>
          </a:prstGeom>
        </p:spPr>
        <p:txBody>
          <a:bodyPr/>
          <a:lstStyle>
            <a:lvl1pPr>
              <a:buNone/>
              <a:defRPr sz="1900" i="1" baseline="0">
                <a:solidFill>
                  <a:schemeClr val="bg2"/>
                </a:solidFill>
                <a:latin typeface="Arial" pitchFamily="34" charset="0"/>
                <a:cs typeface="Arial" pitchFamily="34" charset="0"/>
              </a:defRPr>
            </a:lvl1pPr>
          </a:lstStyle>
          <a:p>
            <a:pPr lvl="0"/>
            <a:r>
              <a:rPr lang="en-US"/>
              <a:t>This is an example of a subhead (Arial - 19pt - italic)</a:t>
            </a:r>
          </a:p>
        </p:txBody>
      </p:sp>
      <p:sp>
        <p:nvSpPr>
          <p:cNvPr id="19" name="Text Placeholder 16"/>
          <p:cNvSpPr>
            <a:spLocks noGrp="1"/>
          </p:cNvSpPr>
          <p:nvPr>
            <p:ph type="body" sz="quarter" idx="15"/>
          </p:nvPr>
        </p:nvSpPr>
        <p:spPr>
          <a:xfrm>
            <a:off x="5592727" y="1256771"/>
            <a:ext cx="6133607" cy="2207833"/>
          </a:xfrm>
          <a:prstGeom prst="rect">
            <a:avLst/>
          </a:prstGeom>
          <a:solidFill>
            <a:schemeClr val="bg1">
              <a:alpha val="70000"/>
            </a:schemeClr>
          </a:solidFill>
        </p:spPr>
        <p:txBody>
          <a:bodyPr lIns="457200" tIns="640080" rIns="457200" bIns="274320"/>
          <a:lstStyle>
            <a:lvl1pPr marL="182880" indent="-182880">
              <a:spcBef>
                <a:spcPts val="0"/>
              </a:spcBef>
              <a:spcAft>
                <a:spcPts val="600"/>
              </a:spcAft>
              <a:buClr>
                <a:schemeClr val="tx2"/>
              </a:buClr>
              <a:defRPr sz="2000">
                <a:solidFill>
                  <a:schemeClr val="bg2"/>
                </a:solidFill>
                <a:latin typeface="Arial" pitchFamily="34" charset="0"/>
                <a:cs typeface="Arial" pitchFamily="34" charset="0"/>
              </a:defRPr>
            </a:lvl1pPr>
            <a:lvl2pPr marL="457200" indent="-182880">
              <a:spcBef>
                <a:spcPts val="0"/>
              </a:spcBef>
              <a:spcAft>
                <a:spcPts val="600"/>
              </a:spcAft>
              <a:buClr>
                <a:schemeClr val="tx2"/>
              </a:buClr>
              <a:defRPr sz="1600" i="0">
                <a:solidFill>
                  <a:schemeClr val="bg2"/>
                </a:solidFill>
                <a:latin typeface="Arial" pitchFamily="34" charset="0"/>
                <a:cs typeface="Arial" pitchFamily="34" charset="0"/>
              </a:defRPr>
            </a:lvl2pPr>
            <a:lvl3pPr marL="640080" indent="-182880">
              <a:spcBef>
                <a:spcPts val="0"/>
              </a:spcBef>
              <a:spcAft>
                <a:spcPts val="600"/>
              </a:spcAft>
              <a:buClr>
                <a:schemeClr val="tx2"/>
              </a:buClr>
              <a:buFont typeface="Wingdings" pitchFamily="2" charset="2"/>
              <a:buChar char="§"/>
              <a:defRPr sz="1600" i="0">
                <a:solidFill>
                  <a:schemeClr val="bg2"/>
                </a:solidFill>
                <a:latin typeface="Arial" pitchFamily="34" charset="0"/>
                <a:cs typeface="Arial" pitchFamily="34" charset="0"/>
              </a:defRPr>
            </a:lvl3pPr>
            <a:lvl4pPr marL="914400" indent="-182880">
              <a:spcBef>
                <a:spcPts val="0"/>
              </a:spcBef>
              <a:spcAft>
                <a:spcPts val="600"/>
              </a:spcAft>
              <a:buClr>
                <a:schemeClr val="tx2"/>
              </a:buClr>
              <a:defRPr sz="1400" baseline="0">
                <a:solidFill>
                  <a:schemeClr val="bg2"/>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Box 10"/>
          <p:cNvSpPr txBox="1"/>
          <p:nvPr userDrawn="1"/>
        </p:nvSpPr>
        <p:spPr>
          <a:xfrm>
            <a:off x="5435506" y="6493830"/>
            <a:ext cx="793807" cy="230832"/>
          </a:xfrm>
          <a:prstGeom prst="rect">
            <a:avLst/>
          </a:prstGeom>
          <a:noFill/>
        </p:spPr>
        <p:txBody>
          <a:bodyPr wrap="none" rtlCol="0">
            <a:spAutoFit/>
          </a:bodyPr>
          <a:lstStyle/>
          <a:p>
            <a:r>
              <a:rPr lang="en-US" sz="900" i="1">
                <a:solidFill>
                  <a:srgbClr val="9D9D9D"/>
                </a:solidFill>
                <a:latin typeface="Arial"/>
                <a:cs typeface="Arial"/>
              </a:rPr>
              <a:t>Confidential</a:t>
            </a:r>
          </a:p>
        </p:txBody>
      </p:sp>
      <p:sp>
        <p:nvSpPr>
          <p:cNvPr id="20" name="Text Placeholder 16"/>
          <p:cNvSpPr>
            <a:spLocks noGrp="1"/>
          </p:cNvSpPr>
          <p:nvPr>
            <p:ph type="body" sz="quarter" idx="16"/>
          </p:nvPr>
        </p:nvSpPr>
        <p:spPr>
          <a:xfrm>
            <a:off x="5592727" y="3464604"/>
            <a:ext cx="6133607" cy="2207833"/>
          </a:xfrm>
          <a:prstGeom prst="rect">
            <a:avLst/>
          </a:prstGeom>
          <a:solidFill>
            <a:schemeClr val="bg1">
              <a:alpha val="70000"/>
            </a:schemeClr>
          </a:solidFill>
        </p:spPr>
        <p:txBody>
          <a:bodyPr lIns="457200" tIns="640080" rIns="457200" bIns="274320"/>
          <a:lstStyle>
            <a:lvl1pPr marL="182880" indent="-182880">
              <a:spcBef>
                <a:spcPts val="0"/>
              </a:spcBef>
              <a:spcAft>
                <a:spcPts val="600"/>
              </a:spcAft>
              <a:buClr>
                <a:schemeClr val="tx2"/>
              </a:buClr>
              <a:defRPr sz="2000">
                <a:solidFill>
                  <a:schemeClr val="bg2"/>
                </a:solidFill>
                <a:latin typeface="Arial" pitchFamily="34" charset="0"/>
                <a:cs typeface="Arial" pitchFamily="34" charset="0"/>
              </a:defRPr>
            </a:lvl1pPr>
            <a:lvl2pPr marL="457200" indent="-182880">
              <a:spcBef>
                <a:spcPts val="0"/>
              </a:spcBef>
              <a:spcAft>
                <a:spcPts val="600"/>
              </a:spcAft>
              <a:buClr>
                <a:schemeClr val="tx2"/>
              </a:buClr>
              <a:defRPr sz="1600" i="0">
                <a:solidFill>
                  <a:schemeClr val="bg2"/>
                </a:solidFill>
                <a:latin typeface="Arial" pitchFamily="34" charset="0"/>
                <a:cs typeface="Arial" pitchFamily="34" charset="0"/>
              </a:defRPr>
            </a:lvl2pPr>
            <a:lvl3pPr marL="640080" indent="-182880">
              <a:spcBef>
                <a:spcPts val="0"/>
              </a:spcBef>
              <a:spcAft>
                <a:spcPts val="600"/>
              </a:spcAft>
              <a:buClr>
                <a:schemeClr val="tx2"/>
              </a:buClr>
              <a:buFont typeface="Wingdings" pitchFamily="2" charset="2"/>
              <a:buChar char="§"/>
              <a:defRPr sz="1600" i="0">
                <a:solidFill>
                  <a:schemeClr val="bg2"/>
                </a:solidFill>
                <a:latin typeface="Arial" pitchFamily="34" charset="0"/>
                <a:cs typeface="Arial" pitchFamily="34" charset="0"/>
              </a:defRPr>
            </a:lvl3pPr>
            <a:lvl4pPr marL="914400" indent="-182880">
              <a:spcBef>
                <a:spcPts val="0"/>
              </a:spcBef>
              <a:spcAft>
                <a:spcPts val="600"/>
              </a:spcAft>
              <a:buClr>
                <a:schemeClr val="tx2"/>
              </a:buClr>
              <a:defRPr sz="1400" baseline="0">
                <a:solidFill>
                  <a:schemeClr val="bg2"/>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TextBox 15"/>
          <p:cNvSpPr txBox="1"/>
          <p:nvPr userDrawn="1"/>
        </p:nvSpPr>
        <p:spPr>
          <a:xfrm>
            <a:off x="976626" y="6485585"/>
            <a:ext cx="2294218" cy="230832"/>
          </a:xfrm>
          <a:prstGeom prst="rect">
            <a:avLst/>
          </a:prstGeom>
          <a:noFill/>
        </p:spPr>
        <p:txBody>
          <a:bodyPr wrap="none" rtlCol="0">
            <a:spAutoFit/>
          </a:bodyPr>
          <a:lstStyle/>
          <a:p>
            <a:r>
              <a:rPr lang="en-US" sz="900" cap="all">
                <a:solidFill>
                  <a:srgbClr val="595959"/>
                </a:solidFill>
                <a:latin typeface="Gotham-Medium"/>
                <a:cs typeface="Gotham-Medium"/>
              </a:rPr>
              <a:t>Meets the challenge of change</a:t>
            </a:r>
          </a:p>
        </p:txBody>
      </p:sp>
      <p:sp>
        <p:nvSpPr>
          <p:cNvPr id="14" name="Text Placeholder 14"/>
          <p:cNvSpPr>
            <a:spLocks noGrp="1"/>
          </p:cNvSpPr>
          <p:nvPr>
            <p:ph type="body" sz="quarter" idx="14" hasCustomPrompt="1"/>
          </p:nvPr>
        </p:nvSpPr>
        <p:spPr>
          <a:xfrm>
            <a:off x="6024034" y="1444626"/>
            <a:ext cx="5177367" cy="401108"/>
          </a:xfrm>
          <a:prstGeom prst="rect">
            <a:avLst/>
          </a:prstGeom>
        </p:spPr>
        <p:txBody>
          <a:bodyPr/>
          <a:lstStyle>
            <a:lvl1pPr>
              <a:buNone/>
              <a:defRPr sz="2000" b="1" baseline="0">
                <a:solidFill>
                  <a:srgbClr val="0A86C9"/>
                </a:solidFill>
                <a:latin typeface="Arial" pitchFamily="34" charset="0"/>
                <a:cs typeface="Arial" pitchFamily="34" charset="0"/>
              </a:defRPr>
            </a:lvl1pPr>
          </a:lstStyle>
          <a:p>
            <a:pPr lvl="0"/>
            <a:r>
              <a:rPr lang="en-US"/>
              <a:t>Header one</a:t>
            </a:r>
          </a:p>
        </p:txBody>
      </p:sp>
      <p:sp>
        <p:nvSpPr>
          <p:cNvPr id="18" name="Text Placeholder 14"/>
          <p:cNvSpPr>
            <a:spLocks noGrp="1"/>
          </p:cNvSpPr>
          <p:nvPr>
            <p:ph type="body" sz="quarter" idx="17" hasCustomPrompt="1"/>
          </p:nvPr>
        </p:nvSpPr>
        <p:spPr>
          <a:xfrm>
            <a:off x="6024034" y="3652459"/>
            <a:ext cx="5177367" cy="401108"/>
          </a:xfrm>
          <a:prstGeom prst="rect">
            <a:avLst/>
          </a:prstGeom>
        </p:spPr>
        <p:txBody>
          <a:bodyPr/>
          <a:lstStyle>
            <a:lvl1pPr>
              <a:buNone/>
              <a:defRPr sz="2000" b="1" baseline="0">
                <a:solidFill>
                  <a:srgbClr val="0A86C9"/>
                </a:solidFill>
                <a:latin typeface="Arial" pitchFamily="34" charset="0"/>
                <a:cs typeface="Arial" pitchFamily="34" charset="0"/>
              </a:defRPr>
            </a:lvl1pPr>
          </a:lstStyle>
          <a:p>
            <a:pPr lvl="0"/>
            <a:r>
              <a:rPr lang="en-US"/>
              <a:t>Header one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mp; Bullets (image 1)">
    <p:spTree>
      <p:nvGrpSpPr>
        <p:cNvPr id="1" name=""/>
        <p:cNvGrpSpPr/>
        <p:nvPr/>
      </p:nvGrpSpPr>
      <p:grpSpPr>
        <a:xfrm>
          <a:off x="0" y="0"/>
          <a:ext cx="0" cy="0"/>
          <a:chOff x="0" y="0"/>
          <a:chExt cx="0" cy="0"/>
        </a:xfrm>
      </p:grpSpPr>
      <p:sp>
        <p:nvSpPr>
          <p:cNvPr id="28" name="Rectangle 27"/>
          <p:cNvSpPr/>
          <p:nvPr userDrawn="1"/>
        </p:nvSpPr>
        <p:spPr>
          <a:xfrm>
            <a:off x="449546" y="1256314"/>
            <a:ext cx="11422737" cy="4342269"/>
          </a:xfrm>
          <a:prstGeom prst="rect">
            <a:avLst/>
          </a:prstGeom>
          <a:solidFill>
            <a:srgbClr val="FFFFFF">
              <a:alpha val="86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prstClr val="white"/>
              </a:solidFill>
              <a:latin typeface="Arial"/>
            </a:endParaRPr>
          </a:p>
        </p:txBody>
      </p:sp>
      <p:sp>
        <p:nvSpPr>
          <p:cNvPr id="2" name="Title 1"/>
          <p:cNvSpPr>
            <a:spLocks noGrp="1"/>
          </p:cNvSpPr>
          <p:nvPr>
            <p:ph type="title" hasCustomPrompt="1"/>
          </p:nvPr>
        </p:nvSpPr>
        <p:spPr/>
        <p:txBody>
          <a:bodyPr/>
          <a:lstStyle/>
          <a:p>
            <a:r>
              <a:rPr lang="en-US"/>
              <a:t>Click to Edit Master Title Style (Arial - 28pt)</a:t>
            </a:r>
          </a:p>
        </p:txBody>
      </p:sp>
      <p:sp>
        <p:nvSpPr>
          <p:cNvPr id="13" name="Text Placeholder 11"/>
          <p:cNvSpPr>
            <a:spLocks noGrp="1"/>
          </p:cNvSpPr>
          <p:nvPr>
            <p:ph type="body" sz="quarter" idx="13" hasCustomPrompt="1"/>
          </p:nvPr>
        </p:nvSpPr>
        <p:spPr>
          <a:xfrm>
            <a:off x="433918" y="566739"/>
            <a:ext cx="10973084" cy="369887"/>
          </a:xfrm>
          <a:prstGeom prst="rect">
            <a:avLst/>
          </a:prstGeom>
        </p:spPr>
        <p:txBody>
          <a:bodyPr/>
          <a:lstStyle>
            <a:lvl1pPr>
              <a:buNone/>
              <a:defRPr sz="1900" i="1" baseline="0">
                <a:solidFill>
                  <a:schemeClr val="bg2"/>
                </a:solidFill>
                <a:latin typeface="Arial" pitchFamily="34" charset="0"/>
                <a:cs typeface="Arial" pitchFamily="34" charset="0"/>
              </a:defRPr>
            </a:lvl1pPr>
          </a:lstStyle>
          <a:p>
            <a:pPr lvl="0"/>
            <a:r>
              <a:rPr lang="en-US"/>
              <a:t>This is an example of a subhead (Arial - 19pt - italic)</a:t>
            </a:r>
          </a:p>
        </p:txBody>
      </p:sp>
      <p:sp>
        <p:nvSpPr>
          <p:cNvPr id="29" name="Text Placeholder 14"/>
          <p:cNvSpPr>
            <a:spLocks noGrp="1"/>
          </p:cNvSpPr>
          <p:nvPr>
            <p:ph type="body" sz="quarter" idx="14" hasCustomPrompt="1"/>
          </p:nvPr>
        </p:nvSpPr>
        <p:spPr>
          <a:xfrm>
            <a:off x="6024034" y="1444626"/>
            <a:ext cx="5177367" cy="401108"/>
          </a:xfrm>
          <a:prstGeom prst="rect">
            <a:avLst/>
          </a:prstGeom>
        </p:spPr>
        <p:txBody>
          <a:bodyPr/>
          <a:lstStyle>
            <a:lvl1pPr>
              <a:buNone/>
              <a:defRPr sz="2000" b="1" baseline="0">
                <a:solidFill>
                  <a:schemeClr val="tx2"/>
                </a:solidFill>
                <a:latin typeface="Arial" pitchFamily="34" charset="0"/>
                <a:cs typeface="Arial" pitchFamily="34" charset="0"/>
              </a:defRPr>
            </a:lvl1pPr>
          </a:lstStyle>
          <a:p>
            <a:pPr lvl="0"/>
            <a:r>
              <a:rPr lang="en-US"/>
              <a:t>Header one</a:t>
            </a:r>
          </a:p>
        </p:txBody>
      </p:sp>
      <p:sp>
        <p:nvSpPr>
          <p:cNvPr id="30" name="Text Placeholder 16"/>
          <p:cNvSpPr>
            <a:spLocks noGrp="1"/>
          </p:cNvSpPr>
          <p:nvPr>
            <p:ph type="body" sz="quarter" idx="15"/>
          </p:nvPr>
        </p:nvSpPr>
        <p:spPr>
          <a:xfrm>
            <a:off x="6024034" y="1846263"/>
            <a:ext cx="5177367" cy="3311525"/>
          </a:xfrm>
          <a:prstGeom prst="rect">
            <a:avLst/>
          </a:prstGeom>
        </p:spPr>
        <p:txBody>
          <a:bodyPr/>
          <a:lstStyle>
            <a:lvl1pPr marL="182880" indent="-182880">
              <a:spcBef>
                <a:spcPts val="0"/>
              </a:spcBef>
              <a:spcAft>
                <a:spcPts val="600"/>
              </a:spcAft>
              <a:buClr>
                <a:schemeClr val="tx2"/>
              </a:buClr>
              <a:defRPr sz="2000">
                <a:solidFill>
                  <a:schemeClr val="bg2"/>
                </a:solidFill>
                <a:latin typeface="Arial" pitchFamily="34" charset="0"/>
                <a:cs typeface="Arial" pitchFamily="34" charset="0"/>
              </a:defRPr>
            </a:lvl1pPr>
            <a:lvl2pPr marL="457200" indent="-182880">
              <a:spcBef>
                <a:spcPts val="0"/>
              </a:spcBef>
              <a:spcAft>
                <a:spcPts val="600"/>
              </a:spcAft>
              <a:buClr>
                <a:schemeClr val="tx2"/>
              </a:buClr>
              <a:defRPr sz="1600" i="0">
                <a:solidFill>
                  <a:schemeClr val="bg2"/>
                </a:solidFill>
                <a:latin typeface="Arial" pitchFamily="34" charset="0"/>
                <a:cs typeface="Arial" pitchFamily="34" charset="0"/>
              </a:defRPr>
            </a:lvl2pPr>
            <a:lvl3pPr marL="640080" indent="-182880">
              <a:spcBef>
                <a:spcPts val="0"/>
              </a:spcBef>
              <a:spcAft>
                <a:spcPts val="600"/>
              </a:spcAft>
              <a:buClr>
                <a:schemeClr val="tx2"/>
              </a:buClr>
              <a:buFont typeface="Wingdings" pitchFamily="2" charset="2"/>
              <a:buChar char="§"/>
              <a:defRPr sz="1600">
                <a:solidFill>
                  <a:schemeClr val="bg2"/>
                </a:solidFill>
                <a:latin typeface="+mj-lt"/>
              </a:defRPr>
            </a:lvl3pPr>
            <a:lvl4pPr marL="914400" indent="-182880">
              <a:spcBef>
                <a:spcPts val="0"/>
              </a:spcBef>
              <a:spcAft>
                <a:spcPts val="600"/>
              </a:spcAft>
              <a:buClr>
                <a:schemeClr val="tx2"/>
              </a:buClr>
              <a:defRPr sz="1400">
                <a:solidFill>
                  <a:schemeClr val="bg2"/>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34" name="Content Placeholder 33"/>
          <p:cNvSpPr>
            <a:spLocks noGrp="1"/>
          </p:cNvSpPr>
          <p:nvPr>
            <p:ph sz="quarter" idx="18"/>
          </p:nvPr>
        </p:nvSpPr>
        <p:spPr>
          <a:xfrm>
            <a:off x="793751" y="1444626"/>
            <a:ext cx="5075767" cy="3713163"/>
          </a:xfrm>
          <a:prstGeom prst="rect">
            <a:avLst/>
          </a:prstGeom>
        </p:spPr>
        <p:txBody>
          <a:bodyPr/>
          <a:lstStyle>
            <a:lvl1pPr marL="0" indent="-182880">
              <a:spcBef>
                <a:spcPts val="0"/>
              </a:spcBef>
              <a:spcAft>
                <a:spcPts val="600"/>
              </a:spcAft>
              <a:buClr>
                <a:schemeClr val="tx2"/>
              </a:buClr>
              <a:defRPr sz="2000">
                <a:solidFill>
                  <a:schemeClr val="bg2"/>
                </a:solidFill>
              </a:defRPr>
            </a:lvl1pPr>
            <a:lvl2pPr marL="457200" indent="-182880">
              <a:spcBef>
                <a:spcPts val="0"/>
              </a:spcBef>
              <a:spcAft>
                <a:spcPts val="600"/>
              </a:spcAft>
              <a:buClr>
                <a:schemeClr val="tx2"/>
              </a:buClr>
              <a:defRPr sz="1600">
                <a:solidFill>
                  <a:schemeClr val="bg2"/>
                </a:solidFill>
              </a:defRPr>
            </a:lvl2pPr>
            <a:lvl3pPr marL="640080" indent="-182880">
              <a:spcBef>
                <a:spcPts val="0"/>
              </a:spcBef>
              <a:spcAft>
                <a:spcPts val="600"/>
              </a:spcAft>
              <a:buClr>
                <a:schemeClr val="tx2"/>
              </a:buClr>
              <a:defRPr sz="1600">
                <a:solidFill>
                  <a:schemeClr val="bg2"/>
                </a:solidFill>
              </a:defRPr>
            </a:lvl3pPr>
            <a:lvl4pPr marL="914400" indent="-182880">
              <a:spcBef>
                <a:spcPts val="0"/>
              </a:spcBef>
              <a:spcAft>
                <a:spcPts val="600"/>
              </a:spcAft>
              <a:buClr>
                <a:schemeClr val="tx2"/>
              </a:buClr>
              <a:defRPr sz="1400">
                <a:solidFill>
                  <a:schemeClr val="bg2"/>
                </a:solidFill>
              </a:defRPr>
            </a:lvl4pPr>
            <a:lvl5pPr>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Box 9"/>
          <p:cNvSpPr txBox="1"/>
          <p:nvPr userDrawn="1"/>
        </p:nvSpPr>
        <p:spPr>
          <a:xfrm>
            <a:off x="5435506" y="6493830"/>
            <a:ext cx="793807" cy="230832"/>
          </a:xfrm>
          <a:prstGeom prst="rect">
            <a:avLst/>
          </a:prstGeom>
          <a:noFill/>
        </p:spPr>
        <p:txBody>
          <a:bodyPr wrap="none" rtlCol="0">
            <a:spAutoFit/>
          </a:bodyPr>
          <a:lstStyle/>
          <a:p>
            <a:r>
              <a:rPr lang="en-US" sz="900" i="1">
                <a:solidFill>
                  <a:srgbClr val="9D9D9D"/>
                </a:solidFill>
                <a:latin typeface="Arial"/>
                <a:cs typeface="Arial"/>
              </a:rPr>
              <a:t>Confidential</a:t>
            </a:r>
          </a:p>
        </p:txBody>
      </p:sp>
      <p:sp>
        <p:nvSpPr>
          <p:cNvPr id="11" name="TextBox 10"/>
          <p:cNvSpPr txBox="1"/>
          <p:nvPr userDrawn="1"/>
        </p:nvSpPr>
        <p:spPr>
          <a:xfrm>
            <a:off x="976626" y="6485585"/>
            <a:ext cx="2294218" cy="230832"/>
          </a:xfrm>
          <a:prstGeom prst="rect">
            <a:avLst/>
          </a:prstGeom>
          <a:noFill/>
        </p:spPr>
        <p:txBody>
          <a:bodyPr wrap="none" rtlCol="0">
            <a:spAutoFit/>
          </a:bodyPr>
          <a:lstStyle/>
          <a:p>
            <a:r>
              <a:rPr lang="en-US" sz="900" cap="all">
                <a:solidFill>
                  <a:srgbClr val="595959"/>
                </a:solidFill>
                <a:latin typeface="Gotham-Medium"/>
                <a:cs typeface="Gotham-Medium"/>
              </a:rPr>
              <a:t>Meets the challenge of change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UP Blue">
    <p:spTree>
      <p:nvGrpSpPr>
        <p:cNvPr id="1" name=""/>
        <p:cNvGrpSpPr/>
        <p:nvPr/>
      </p:nvGrpSpPr>
      <p:grpSpPr>
        <a:xfrm>
          <a:off x="0" y="0"/>
          <a:ext cx="0" cy="0"/>
          <a:chOff x="0" y="0"/>
          <a:chExt cx="0" cy="0"/>
        </a:xfrm>
      </p:grpSpPr>
      <p:pic>
        <p:nvPicPr>
          <p:cNvPr id="12" name="Picture 11" descr="ACI-horiz_white_RGB.png"/>
          <p:cNvPicPr>
            <a:picLocks noChangeAspect="1"/>
          </p:cNvPicPr>
          <p:nvPr userDrawn="1"/>
        </p:nvPicPr>
        <p:blipFill>
          <a:blip r:embed="rId2"/>
          <a:stretch>
            <a:fillRect/>
          </a:stretch>
        </p:blipFill>
        <p:spPr>
          <a:xfrm>
            <a:off x="1094322" y="4076612"/>
            <a:ext cx="3319633" cy="414954"/>
          </a:xfrm>
          <a:prstGeom prst="rect">
            <a:avLst/>
          </a:prstGeom>
        </p:spPr>
      </p:pic>
      <p:pic>
        <p:nvPicPr>
          <p:cNvPr id="19" name="Picture 18" descr="blue.png"/>
          <p:cNvPicPr>
            <a:picLocks noChangeAspect="1"/>
          </p:cNvPicPr>
          <p:nvPr userDrawn="1"/>
        </p:nvPicPr>
        <p:blipFill>
          <a:blip r:embed="rId3"/>
          <a:stretch>
            <a:fillRect/>
          </a:stretch>
        </p:blipFill>
        <p:spPr>
          <a:xfrm>
            <a:off x="9256548" y="295642"/>
            <a:ext cx="2165731" cy="1624298"/>
          </a:xfrm>
          <a:prstGeom prst="rect">
            <a:avLst/>
          </a:prstGeom>
        </p:spPr>
      </p:pic>
      <p:sp>
        <p:nvSpPr>
          <p:cNvPr id="20" name="Text Placeholder 5"/>
          <p:cNvSpPr>
            <a:spLocks noGrp="1"/>
          </p:cNvSpPr>
          <p:nvPr>
            <p:ph type="body" sz="quarter" idx="10" hasCustomPrompt="1"/>
          </p:nvPr>
        </p:nvSpPr>
        <p:spPr>
          <a:xfrm>
            <a:off x="992719" y="5935134"/>
            <a:ext cx="5147733" cy="321735"/>
          </a:xfrm>
          <a:prstGeom prst="rect">
            <a:avLst/>
          </a:prstGeom>
        </p:spPr>
        <p:txBody>
          <a:bodyPr/>
          <a:lstStyle>
            <a:lvl1pPr marL="0" indent="0">
              <a:spcBef>
                <a:spcPts val="0"/>
              </a:spcBef>
              <a:buNone/>
              <a:defRPr sz="1900" baseline="0">
                <a:solidFill>
                  <a:schemeClr val="tx2"/>
                </a:solidFill>
              </a:defRPr>
            </a:lvl1pPr>
          </a:lstStyle>
          <a:p>
            <a:pPr lvl="0"/>
            <a:r>
              <a:rPr lang="en-US"/>
              <a:t>Sub header</a:t>
            </a:r>
          </a:p>
        </p:txBody>
      </p:sp>
      <p:sp>
        <p:nvSpPr>
          <p:cNvPr id="21" name="Text Placeholder 7"/>
          <p:cNvSpPr>
            <a:spLocks noGrp="1"/>
          </p:cNvSpPr>
          <p:nvPr>
            <p:ph type="body" sz="quarter" idx="11" hasCustomPrompt="1"/>
          </p:nvPr>
        </p:nvSpPr>
        <p:spPr>
          <a:xfrm>
            <a:off x="6829773" y="5842527"/>
            <a:ext cx="4527551" cy="583674"/>
          </a:xfrm>
          <a:prstGeom prst="rect">
            <a:avLst/>
          </a:prstGeom>
        </p:spPr>
        <p:txBody>
          <a:bodyPr/>
          <a:lstStyle>
            <a:lvl1pPr algn="r">
              <a:spcBef>
                <a:spcPts val="0"/>
              </a:spcBef>
              <a:buNone/>
              <a:defRPr sz="1600" i="1" baseline="0">
                <a:solidFill>
                  <a:schemeClr val="bg2"/>
                </a:solidFill>
              </a:defRPr>
            </a:lvl1pPr>
          </a:lstStyle>
          <a:p>
            <a:pPr lvl="0"/>
            <a:r>
              <a:rPr lang="en-US"/>
              <a:t>Presenter Name</a:t>
            </a:r>
          </a:p>
          <a:p>
            <a:pPr lvl="0"/>
            <a:r>
              <a:rPr lang="en-US"/>
              <a:t>Location, Division</a:t>
            </a:r>
          </a:p>
        </p:txBody>
      </p:sp>
      <p:sp>
        <p:nvSpPr>
          <p:cNvPr id="22" name="Title 8"/>
          <p:cNvSpPr>
            <a:spLocks noGrp="1"/>
          </p:cNvSpPr>
          <p:nvPr>
            <p:ph type="title" hasCustomPrompt="1"/>
          </p:nvPr>
        </p:nvSpPr>
        <p:spPr>
          <a:xfrm>
            <a:off x="970865" y="5507280"/>
            <a:ext cx="7326468" cy="443970"/>
          </a:xfrm>
        </p:spPr>
        <p:txBody>
          <a:bodyPr/>
          <a:lstStyle>
            <a:lvl1pPr>
              <a:defRPr cap="all" baseline="0">
                <a:solidFill>
                  <a:schemeClr val="tx2"/>
                </a:solidFill>
              </a:defRPr>
            </a:lvl1pPr>
          </a:lstStyle>
          <a:p>
            <a:r>
              <a:rPr lang="en-US"/>
              <a:t>Title of Presentation</a:t>
            </a:r>
          </a:p>
        </p:txBody>
      </p:sp>
      <p:sp>
        <p:nvSpPr>
          <p:cNvPr id="23" name="Date Placeholder 9"/>
          <p:cNvSpPr>
            <a:spLocks noGrp="1"/>
          </p:cNvSpPr>
          <p:nvPr>
            <p:ph type="dt" sz="half" idx="12"/>
          </p:nvPr>
        </p:nvSpPr>
        <p:spPr>
          <a:xfrm>
            <a:off x="8510620" y="5507260"/>
            <a:ext cx="2844800" cy="365125"/>
          </a:xfrm>
          <a:prstGeom prst="rect">
            <a:avLst/>
          </a:prstGeom>
        </p:spPr>
        <p:txBody>
          <a:bodyPr/>
          <a:lstStyle>
            <a:lvl1pPr algn="r">
              <a:defRPr baseline="0">
                <a:solidFill>
                  <a:schemeClr val="tx2"/>
                </a:solidFill>
              </a:defRPr>
            </a:lvl1pPr>
          </a:lstStyle>
          <a:p>
            <a:fld id="{1FFD79E8-17CA-4D83-9D90-4E7649ACF42A}" type="datetime1">
              <a:rPr lang="en-US" smtClean="0"/>
              <a:pPr/>
              <a:t>7/7/2020</a:t>
            </a:fld>
            <a:endParaRPr lang="en-US"/>
          </a:p>
        </p:txBody>
      </p:sp>
    </p:spTree>
    <p:extLst>
      <p:ext uri="{BB962C8B-B14F-4D97-AF65-F5344CB8AC3E}">
        <p14:creationId xmlns:p14="http://schemas.microsoft.com/office/powerpoint/2010/main" val="38305873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UP Blue">
    <p:spTree>
      <p:nvGrpSpPr>
        <p:cNvPr id="1" name=""/>
        <p:cNvGrpSpPr/>
        <p:nvPr/>
      </p:nvGrpSpPr>
      <p:grpSpPr>
        <a:xfrm>
          <a:off x="0" y="0"/>
          <a:ext cx="0" cy="0"/>
          <a:chOff x="0" y="0"/>
          <a:chExt cx="0" cy="0"/>
        </a:xfrm>
      </p:grpSpPr>
      <p:pic>
        <p:nvPicPr>
          <p:cNvPr id="14" name="Picture 13" descr="ACI-horiz_white_RGB.png"/>
          <p:cNvPicPr>
            <a:picLocks noChangeAspect="1"/>
          </p:cNvPicPr>
          <p:nvPr userDrawn="1"/>
        </p:nvPicPr>
        <p:blipFill>
          <a:blip r:embed="rId2"/>
          <a:stretch>
            <a:fillRect/>
          </a:stretch>
        </p:blipFill>
        <p:spPr>
          <a:xfrm>
            <a:off x="1094322" y="4076612"/>
            <a:ext cx="3319633" cy="414954"/>
          </a:xfrm>
          <a:prstGeom prst="rect">
            <a:avLst/>
          </a:prstGeom>
        </p:spPr>
      </p:pic>
      <p:sp>
        <p:nvSpPr>
          <p:cNvPr id="6" name="Text Placeholder 5"/>
          <p:cNvSpPr>
            <a:spLocks noGrp="1"/>
          </p:cNvSpPr>
          <p:nvPr>
            <p:ph type="body" sz="quarter" idx="10" hasCustomPrompt="1"/>
          </p:nvPr>
        </p:nvSpPr>
        <p:spPr>
          <a:xfrm>
            <a:off x="992719" y="5935134"/>
            <a:ext cx="5147733" cy="321735"/>
          </a:xfrm>
          <a:prstGeom prst="rect">
            <a:avLst/>
          </a:prstGeom>
        </p:spPr>
        <p:txBody>
          <a:bodyPr/>
          <a:lstStyle>
            <a:lvl1pPr marL="0" indent="0">
              <a:spcBef>
                <a:spcPts val="0"/>
              </a:spcBef>
              <a:buNone/>
              <a:defRPr sz="1900" baseline="0">
                <a:solidFill>
                  <a:schemeClr val="tx2"/>
                </a:solidFill>
              </a:defRPr>
            </a:lvl1pPr>
          </a:lstStyle>
          <a:p>
            <a:pPr lvl="0"/>
            <a:r>
              <a:rPr lang="en-US"/>
              <a:t>Sub header</a:t>
            </a:r>
          </a:p>
        </p:txBody>
      </p:sp>
      <p:sp>
        <p:nvSpPr>
          <p:cNvPr id="8" name="Text Placeholder 7"/>
          <p:cNvSpPr>
            <a:spLocks noGrp="1"/>
          </p:cNvSpPr>
          <p:nvPr>
            <p:ph type="body" sz="quarter" idx="11" hasCustomPrompt="1"/>
          </p:nvPr>
        </p:nvSpPr>
        <p:spPr>
          <a:xfrm>
            <a:off x="6829773" y="5842527"/>
            <a:ext cx="4527551" cy="583674"/>
          </a:xfrm>
          <a:prstGeom prst="rect">
            <a:avLst/>
          </a:prstGeom>
        </p:spPr>
        <p:txBody>
          <a:bodyPr/>
          <a:lstStyle>
            <a:lvl1pPr algn="r">
              <a:spcBef>
                <a:spcPts val="0"/>
              </a:spcBef>
              <a:buNone/>
              <a:defRPr sz="1600" i="1" baseline="0">
                <a:solidFill>
                  <a:schemeClr val="bg2"/>
                </a:solidFill>
              </a:defRPr>
            </a:lvl1pPr>
          </a:lstStyle>
          <a:p>
            <a:pPr lvl="0"/>
            <a:r>
              <a:rPr lang="en-US"/>
              <a:t>Presenter Name</a:t>
            </a:r>
          </a:p>
          <a:p>
            <a:pPr lvl="0"/>
            <a:r>
              <a:rPr lang="en-US"/>
              <a:t>Location, Division</a:t>
            </a:r>
          </a:p>
        </p:txBody>
      </p:sp>
      <p:sp>
        <p:nvSpPr>
          <p:cNvPr id="9" name="Title 8"/>
          <p:cNvSpPr>
            <a:spLocks noGrp="1"/>
          </p:cNvSpPr>
          <p:nvPr>
            <p:ph type="title" hasCustomPrompt="1"/>
          </p:nvPr>
        </p:nvSpPr>
        <p:spPr>
          <a:xfrm>
            <a:off x="970865" y="5507280"/>
            <a:ext cx="7326468" cy="443970"/>
          </a:xfrm>
        </p:spPr>
        <p:txBody>
          <a:bodyPr/>
          <a:lstStyle>
            <a:lvl1pPr>
              <a:defRPr cap="all" baseline="0">
                <a:solidFill>
                  <a:schemeClr val="tx2"/>
                </a:solidFill>
              </a:defRPr>
            </a:lvl1pPr>
          </a:lstStyle>
          <a:p>
            <a:r>
              <a:rPr lang="en-US"/>
              <a:t>Title of Presentation</a:t>
            </a:r>
          </a:p>
        </p:txBody>
      </p:sp>
      <p:sp>
        <p:nvSpPr>
          <p:cNvPr id="10" name="Date Placeholder 9"/>
          <p:cNvSpPr>
            <a:spLocks noGrp="1"/>
          </p:cNvSpPr>
          <p:nvPr>
            <p:ph type="dt" sz="half" idx="12"/>
          </p:nvPr>
        </p:nvSpPr>
        <p:spPr>
          <a:xfrm>
            <a:off x="8510620" y="5507260"/>
            <a:ext cx="2844800" cy="365125"/>
          </a:xfrm>
          <a:prstGeom prst="rect">
            <a:avLst/>
          </a:prstGeom>
        </p:spPr>
        <p:txBody>
          <a:bodyPr/>
          <a:lstStyle>
            <a:lvl1pPr algn="r">
              <a:defRPr baseline="0">
                <a:solidFill>
                  <a:schemeClr val="tx2"/>
                </a:solidFill>
              </a:defRPr>
            </a:lvl1pPr>
          </a:lstStyle>
          <a:p>
            <a:fld id="{1FFD79E8-17CA-4D83-9D90-4E7649ACF42A}" type="datetime1">
              <a:rPr lang="en-US" smtClean="0"/>
              <a:pPr/>
              <a:t>7/7/2020</a:t>
            </a:fld>
            <a:endParaRPr lang="en-US"/>
          </a:p>
        </p:txBody>
      </p:sp>
      <p:pic>
        <p:nvPicPr>
          <p:cNvPr id="17" name="Picture 16" descr="blue.png"/>
          <p:cNvPicPr>
            <a:picLocks noChangeAspect="1"/>
          </p:cNvPicPr>
          <p:nvPr userDrawn="1"/>
        </p:nvPicPr>
        <p:blipFill>
          <a:blip r:embed="rId3"/>
          <a:stretch>
            <a:fillRect/>
          </a:stretch>
        </p:blipFill>
        <p:spPr>
          <a:xfrm>
            <a:off x="9256548" y="295642"/>
            <a:ext cx="2165731" cy="1624298"/>
          </a:xfrm>
          <a:prstGeom prst="rect">
            <a:avLst/>
          </a:prstGeom>
        </p:spPr>
      </p:pic>
    </p:spTree>
    <p:extLst>
      <p:ext uri="{BB962C8B-B14F-4D97-AF65-F5344CB8AC3E}">
        <p14:creationId xmlns:p14="http://schemas.microsoft.com/office/powerpoint/2010/main" val="3830587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Bullets (no image)">
    <p:spTree>
      <p:nvGrpSpPr>
        <p:cNvPr id="1" name=""/>
        <p:cNvGrpSpPr/>
        <p:nvPr/>
      </p:nvGrpSpPr>
      <p:grpSpPr>
        <a:xfrm>
          <a:off x="0" y="0"/>
          <a:ext cx="0" cy="0"/>
          <a:chOff x="0" y="0"/>
          <a:chExt cx="0" cy="0"/>
        </a:xfrm>
      </p:grpSpPr>
      <p:sp>
        <p:nvSpPr>
          <p:cNvPr id="9" name="Title 8"/>
          <p:cNvSpPr>
            <a:spLocks noGrp="1"/>
          </p:cNvSpPr>
          <p:nvPr>
            <p:ph type="title" hasCustomPrompt="1"/>
          </p:nvPr>
        </p:nvSpPr>
        <p:spPr/>
        <p:txBody>
          <a:bodyPr/>
          <a:lstStyle>
            <a:lvl1pPr>
              <a:defRPr baseline="0">
                <a:solidFill>
                  <a:schemeClr val="tx2"/>
                </a:solidFill>
              </a:defRPr>
            </a:lvl1pPr>
          </a:lstStyle>
          <a:p>
            <a:r>
              <a:rPr lang="en-US"/>
              <a:t>Click to Edit Master Title Style (Arial - 28pt)</a:t>
            </a:r>
          </a:p>
        </p:txBody>
      </p:sp>
      <p:sp>
        <p:nvSpPr>
          <p:cNvPr id="12" name="Text Placeholder 11"/>
          <p:cNvSpPr>
            <a:spLocks noGrp="1"/>
          </p:cNvSpPr>
          <p:nvPr>
            <p:ph type="body" sz="quarter" idx="13" hasCustomPrompt="1"/>
          </p:nvPr>
        </p:nvSpPr>
        <p:spPr>
          <a:xfrm>
            <a:off x="433918" y="566739"/>
            <a:ext cx="8394135" cy="369887"/>
          </a:xfrm>
          <a:prstGeom prst="rect">
            <a:avLst/>
          </a:prstGeom>
        </p:spPr>
        <p:txBody>
          <a:bodyPr/>
          <a:lstStyle>
            <a:lvl1pPr>
              <a:buNone/>
              <a:defRPr sz="1900" i="1" baseline="0">
                <a:solidFill>
                  <a:schemeClr val="bg2"/>
                </a:solidFill>
                <a:latin typeface="Arial" pitchFamily="34" charset="0"/>
                <a:cs typeface="Arial" pitchFamily="34" charset="0"/>
              </a:defRPr>
            </a:lvl1pPr>
          </a:lstStyle>
          <a:p>
            <a:pPr lvl="0"/>
            <a:r>
              <a:rPr lang="en-US"/>
              <a:t>This is an example of a subhead (Arial - 19pt - italic)</a:t>
            </a:r>
          </a:p>
        </p:txBody>
      </p:sp>
      <p:sp>
        <p:nvSpPr>
          <p:cNvPr id="17" name="Text Placeholder 16"/>
          <p:cNvSpPr>
            <a:spLocks noGrp="1"/>
          </p:cNvSpPr>
          <p:nvPr>
            <p:ph type="body" sz="quarter" idx="15" hasCustomPrompt="1"/>
          </p:nvPr>
        </p:nvSpPr>
        <p:spPr>
          <a:xfrm>
            <a:off x="843845" y="5295799"/>
            <a:ext cx="5952067" cy="277813"/>
          </a:xfrm>
          <a:prstGeom prst="rect">
            <a:avLst/>
          </a:prstGeom>
        </p:spPr>
        <p:txBody>
          <a:bodyPr/>
          <a:lstStyle>
            <a:lvl1pPr>
              <a:buNone/>
              <a:defRPr sz="1200" b="0" i="1" baseline="0">
                <a:solidFill>
                  <a:schemeClr val="bg2"/>
                </a:solidFill>
                <a:latin typeface="Arial" pitchFamily="34" charset="0"/>
                <a:cs typeface="Arial" pitchFamily="34" charset="0"/>
              </a:defRPr>
            </a:lvl1pPr>
          </a:lstStyle>
          <a:p>
            <a:pPr lvl="0"/>
            <a:r>
              <a:rPr lang="en-US"/>
              <a:t>*This is an example of asterisk text (Arial - 12pt - italic)</a:t>
            </a:r>
          </a:p>
        </p:txBody>
      </p:sp>
      <p:sp>
        <p:nvSpPr>
          <p:cNvPr id="8" name="Text Placeholder 14"/>
          <p:cNvSpPr>
            <a:spLocks noGrp="1"/>
          </p:cNvSpPr>
          <p:nvPr>
            <p:ph type="body" sz="quarter" idx="14" hasCustomPrompt="1"/>
          </p:nvPr>
        </p:nvSpPr>
        <p:spPr>
          <a:xfrm>
            <a:off x="969981" y="1425654"/>
            <a:ext cx="10770695" cy="3719889"/>
          </a:xfrm>
          <a:prstGeom prst="rect">
            <a:avLst/>
          </a:prstGeom>
        </p:spPr>
        <p:txBody>
          <a:bodyPr/>
          <a:lstStyle>
            <a:lvl1pPr marL="182880" indent="-182880">
              <a:spcBef>
                <a:spcPts val="0"/>
              </a:spcBef>
              <a:spcAft>
                <a:spcPts val="600"/>
              </a:spcAft>
              <a:buClr>
                <a:srgbClr val="0A86C9"/>
              </a:buClr>
              <a:defRPr sz="2000">
                <a:solidFill>
                  <a:schemeClr val="bg2"/>
                </a:solidFill>
                <a:latin typeface="Arial" pitchFamily="34" charset="0"/>
                <a:cs typeface="Arial" pitchFamily="34" charset="0"/>
              </a:defRPr>
            </a:lvl1pPr>
            <a:lvl2pPr marL="457200" indent="-182880">
              <a:spcBef>
                <a:spcPts val="0"/>
              </a:spcBef>
              <a:spcAft>
                <a:spcPts val="600"/>
              </a:spcAft>
              <a:buClr>
                <a:srgbClr val="0A86C9"/>
              </a:buClr>
              <a:defRPr sz="1600" i="0">
                <a:solidFill>
                  <a:schemeClr val="bg2"/>
                </a:solidFill>
                <a:latin typeface="Arial" pitchFamily="34" charset="0"/>
                <a:cs typeface="Arial" pitchFamily="34" charset="0"/>
              </a:defRPr>
            </a:lvl2pPr>
            <a:lvl3pPr marL="640080" indent="-182880">
              <a:spcBef>
                <a:spcPts val="0"/>
              </a:spcBef>
              <a:spcAft>
                <a:spcPts val="600"/>
              </a:spcAft>
              <a:buClr>
                <a:srgbClr val="0A86C9"/>
              </a:buClr>
              <a:buFont typeface="Wingdings" pitchFamily="2" charset="2"/>
              <a:buChar char="§"/>
              <a:defRPr sz="1600" i="0">
                <a:solidFill>
                  <a:schemeClr val="bg2"/>
                </a:solidFill>
                <a:latin typeface="+mj-lt"/>
                <a:cs typeface="Arial" pitchFamily="34" charset="0"/>
              </a:defRPr>
            </a:lvl3pPr>
            <a:lvl4pPr marL="914400" indent="-182880">
              <a:spcBef>
                <a:spcPts val="0"/>
              </a:spcBef>
              <a:spcAft>
                <a:spcPts val="600"/>
              </a:spcAft>
              <a:buClr>
                <a:schemeClr val="tx2"/>
              </a:buClr>
              <a:buFont typeface="Arial" pitchFamily="34" charset="0"/>
              <a:buChar char="•"/>
              <a:defRPr sz="1400" baseline="0">
                <a:solidFill>
                  <a:schemeClr val="bg2"/>
                </a:solidFill>
              </a:defRPr>
            </a:lvl4pPr>
          </a:lstStyle>
          <a:p>
            <a:pPr lvl="0"/>
            <a:r>
              <a:rPr lang="en-US"/>
              <a:t>Click to edit Master text styles (Arial – 20pt)</a:t>
            </a:r>
          </a:p>
          <a:p>
            <a:pPr lvl="1"/>
            <a:r>
              <a:rPr lang="en-US"/>
              <a:t>Second level (Arial – 16pt)</a:t>
            </a:r>
          </a:p>
          <a:p>
            <a:pPr lvl="2"/>
            <a:r>
              <a:rPr lang="en-US"/>
              <a:t>Third level (Arial – 16pt)</a:t>
            </a:r>
          </a:p>
          <a:p>
            <a:pPr lvl="3"/>
            <a:r>
              <a:rPr lang="en-US"/>
              <a:t>Fourth</a:t>
            </a:r>
          </a:p>
        </p:txBody>
      </p:sp>
      <p:sp>
        <p:nvSpPr>
          <p:cNvPr id="10" name="TextBox 9"/>
          <p:cNvSpPr txBox="1"/>
          <p:nvPr userDrawn="1"/>
        </p:nvSpPr>
        <p:spPr>
          <a:xfrm>
            <a:off x="5435506" y="6493830"/>
            <a:ext cx="793807" cy="230832"/>
          </a:xfrm>
          <a:prstGeom prst="rect">
            <a:avLst/>
          </a:prstGeom>
          <a:noFill/>
        </p:spPr>
        <p:txBody>
          <a:bodyPr wrap="none" rtlCol="0">
            <a:spAutoFit/>
          </a:bodyPr>
          <a:lstStyle/>
          <a:p>
            <a:r>
              <a:rPr lang="en-US" sz="900" i="1">
                <a:solidFill>
                  <a:srgbClr val="9D9D9D"/>
                </a:solidFill>
                <a:latin typeface="Arial"/>
                <a:cs typeface="Arial"/>
              </a:rPr>
              <a:t>Confidential</a:t>
            </a:r>
          </a:p>
        </p:txBody>
      </p:sp>
      <p:sp>
        <p:nvSpPr>
          <p:cNvPr id="11" name="TextBox 10"/>
          <p:cNvSpPr txBox="1"/>
          <p:nvPr userDrawn="1"/>
        </p:nvSpPr>
        <p:spPr>
          <a:xfrm>
            <a:off x="976626" y="6485585"/>
            <a:ext cx="2294218" cy="230832"/>
          </a:xfrm>
          <a:prstGeom prst="rect">
            <a:avLst/>
          </a:prstGeom>
          <a:noFill/>
        </p:spPr>
        <p:txBody>
          <a:bodyPr wrap="none" rtlCol="0">
            <a:spAutoFit/>
          </a:bodyPr>
          <a:lstStyle/>
          <a:p>
            <a:r>
              <a:rPr lang="en-US" sz="900" cap="all">
                <a:solidFill>
                  <a:srgbClr val="595959"/>
                </a:solidFill>
                <a:latin typeface="Gotham-Medium"/>
                <a:cs typeface="Gotham-Medium"/>
              </a:rPr>
              <a:t>Meets the challenge of change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UP Blue">
    <p:spTree>
      <p:nvGrpSpPr>
        <p:cNvPr id="1" name=""/>
        <p:cNvGrpSpPr/>
        <p:nvPr/>
      </p:nvGrpSpPr>
      <p:grpSpPr>
        <a:xfrm>
          <a:off x="0" y="0"/>
          <a:ext cx="0" cy="0"/>
          <a:chOff x="0" y="0"/>
          <a:chExt cx="0" cy="0"/>
        </a:xfrm>
      </p:grpSpPr>
      <p:pic>
        <p:nvPicPr>
          <p:cNvPr id="14" name="Picture 13" descr="ACI-horiz_white_RGB.png"/>
          <p:cNvPicPr>
            <a:picLocks noChangeAspect="1"/>
          </p:cNvPicPr>
          <p:nvPr userDrawn="1"/>
        </p:nvPicPr>
        <p:blipFill>
          <a:blip r:embed="rId2"/>
          <a:stretch>
            <a:fillRect/>
          </a:stretch>
        </p:blipFill>
        <p:spPr>
          <a:xfrm>
            <a:off x="1094322" y="4076612"/>
            <a:ext cx="3319633" cy="414954"/>
          </a:xfrm>
          <a:prstGeom prst="rect">
            <a:avLst/>
          </a:prstGeom>
        </p:spPr>
      </p:pic>
      <p:sp>
        <p:nvSpPr>
          <p:cNvPr id="8" name="Text Placeholder 7"/>
          <p:cNvSpPr>
            <a:spLocks noGrp="1"/>
          </p:cNvSpPr>
          <p:nvPr>
            <p:ph type="body" sz="quarter" idx="11" hasCustomPrompt="1"/>
          </p:nvPr>
        </p:nvSpPr>
        <p:spPr>
          <a:xfrm>
            <a:off x="6829773" y="5842527"/>
            <a:ext cx="4527551" cy="583674"/>
          </a:xfrm>
          <a:prstGeom prst="rect">
            <a:avLst/>
          </a:prstGeom>
        </p:spPr>
        <p:txBody>
          <a:bodyPr/>
          <a:lstStyle>
            <a:lvl1pPr algn="r">
              <a:spcBef>
                <a:spcPts val="0"/>
              </a:spcBef>
              <a:buNone/>
              <a:defRPr sz="1600" i="1" baseline="0">
                <a:solidFill>
                  <a:schemeClr val="bg2"/>
                </a:solidFill>
              </a:defRPr>
            </a:lvl1pPr>
          </a:lstStyle>
          <a:p>
            <a:pPr lvl="0"/>
            <a:r>
              <a:rPr lang="en-US"/>
              <a:t>Presenter Name</a:t>
            </a:r>
          </a:p>
          <a:p>
            <a:pPr lvl="0"/>
            <a:r>
              <a:rPr lang="en-US"/>
              <a:t>Location, Division</a:t>
            </a:r>
          </a:p>
        </p:txBody>
      </p:sp>
      <p:pic>
        <p:nvPicPr>
          <p:cNvPr id="17" name="Picture 16" descr="blue.png"/>
          <p:cNvPicPr>
            <a:picLocks noChangeAspect="1"/>
          </p:cNvPicPr>
          <p:nvPr userDrawn="1"/>
        </p:nvPicPr>
        <p:blipFill>
          <a:blip r:embed="rId3"/>
          <a:stretch>
            <a:fillRect/>
          </a:stretch>
        </p:blipFill>
        <p:spPr>
          <a:xfrm>
            <a:off x="9256548" y="295642"/>
            <a:ext cx="2165731" cy="1624298"/>
          </a:xfrm>
          <a:prstGeom prst="rect">
            <a:avLst/>
          </a:prstGeom>
        </p:spPr>
      </p:pic>
      <p:sp>
        <p:nvSpPr>
          <p:cNvPr id="15" name="Text Placeholder 5"/>
          <p:cNvSpPr>
            <a:spLocks noGrp="1"/>
          </p:cNvSpPr>
          <p:nvPr>
            <p:ph type="body" sz="quarter" idx="10" hasCustomPrompt="1"/>
          </p:nvPr>
        </p:nvSpPr>
        <p:spPr>
          <a:xfrm>
            <a:off x="992719" y="5935134"/>
            <a:ext cx="5147733" cy="321735"/>
          </a:xfrm>
          <a:prstGeom prst="rect">
            <a:avLst/>
          </a:prstGeom>
        </p:spPr>
        <p:txBody>
          <a:bodyPr/>
          <a:lstStyle>
            <a:lvl1pPr marL="0" indent="0">
              <a:spcBef>
                <a:spcPts val="0"/>
              </a:spcBef>
              <a:buNone/>
              <a:defRPr sz="1900" baseline="0">
                <a:solidFill>
                  <a:schemeClr val="tx2"/>
                </a:solidFill>
              </a:defRPr>
            </a:lvl1pPr>
          </a:lstStyle>
          <a:p>
            <a:pPr lvl="0"/>
            <a:r>
              <a:rPr lang="en-US"/>
              <a:t>Sub header</a:t>
            </a:r>
          </a:p>
        </p:txBody>
      </p:sp>
      <p:sp>
        <p:nvSpPr>
          <p:cNvPr id="16" name="Title 8"/>
          <p:cNvSpPr>
            <a:spLocks noGrp="1"/>
          </p:cNvSpPr>
          <p:nvPr>
            <p:ph type="title" hasCustomPrompt="1"/>
          </p:nvPr>
        </p:nvSpPr>
        <p:spPr>
          <a:xfrm>
            <a:off x="970865" y="5507280"/>
            <a:ext cx="7326468" cy="443970"/>
          </a:xfrm>
        </p:spPr>
        <p:txBody>
          <a:bodyPr/>
          <a:lstStyle>
            <a:lvl1pPr>
              <a:defRPr cap="all" baseline="0">
                <a:solidFill>
                  <a:schemeClr val="tx2"/>
                </a:solidFill>
              </a:defRPr>
            </a:lvl1pPr>
          </a:lstStyle>
          <a:p>
            <a:r>
              <a:rPr lang="en-US"/>
              <a:t>Title of Presentation</a:t>
            </a:r>
          </a:p>
        </p:txBody>
      </p:sp>
      <p:sp>
        <p:nvSpPr>
          <p:cNvPr id="18" name="Date Placeholder 9"/>
          <p:cNvSpPr>
            <a:spLocks noGrp="1"/>
          </p:cNvSpPr>
          <p:nvPr>
            <p:ph type="dt" sz="half" idx="12"/>
          </p:nvPr>
        </p:nvSpPr>
        <p:spPr>
          <a:xfrm>
            <a:off x="8510620" y="5507260"/>
            <a:ext cx="2844800" cy="365125"/>
          </a:xfrm>
          <a:prstGeom prst="rect">
            <a:avLst/>
          </a:prstGeom>
        </p:spPr>
        <p:txBody>
          <a:bodyPr/>
          <a:lstStyle>
            <a:lvl1pPr algn="r">
              <a:defRPr baseline="0">
                <a:solidFill>
                  <a:schemeClr val="tx2"/>
                </a:solidFill>
              </a:defRPr>
            </a:lvl1pPr>
          </a:lstStyle>
          <a:p>
            <a:fld id="{1FFD79E8-17CA-4D83-9D90-4E7649ACF42A}" type="datetime1">
              <a:rPr lang="en-US" smtClean="0"/>
              <a:pPr/>
              <a:t>7/7/2020</a:t>
            </a:fld>
            <a:endParaRPr lang="en-US"/>
          </a:p>
        </p:txBody>
      </p:sp>
    </p:spTree>
    <p:extLst>
      <p:ext uri="{BB962C8B-B14F-4D97-AF65-F5344CB8AC3E}">
        <p14:creationId xmlns:p14="http://schemas.microsoft.com/office/powerpoint/2010/main" val="38305873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UP Blue">
    <p:spTree>
      <p:nvGrpSpPr>
        <p:cNvPr id="1" name=""/>
        <p:cNvGrpSpPr/>
        <p:nvPr/>
      </p:nvGrpSpPr>
      <p:grpSpPr>
        <a:xfrm>
          <a:off x="0" y="0"/>
          <a:ext cx="0" cy="0"/>
          <a:chOff x="0" y="0"/>
          <a:chExt cx="0" cy="0"/>
        </a:xfrm>
      </p:grpSpPr>
      <p:pic>
        <p:nvPicPr>
          <p:cNvPr id="14" name="Picture 13" descr="ACI-horiz_white_RGB.png"/>
          <p:cNvPicPr>
            <a:picLocks noChangeAspect="1"/>
          </p:cNvPicPr>
          <p:nvPr userDrawn="1"/>
        </p:nvPicPr>
        <p:blipFill>
          <a:blip r:embed="rId2"/>
          <a:stretch>
            <a:fillRect/>
          </a:stretch>
        </p:blipFill>
        <p:spPr>
          <a:xfrm>
            <a:off x="1094322" y="4076612"/>
            <a:ext cx="3319633" cy="414954"/>
          </a:xfrm>
          <a:prstGeom prst="rect">
            <a:avLst/>
          </a:prstGeom>
        </p:spPr>
      </p:pic>
      <p:sp>
        <p:nvSpPr>
          <p:cNvPr id="8" name="Text Placeholder 7"/>
          <p:cNvSpPr>
            <a:spLocks noGrp="1"/>
          </p:cNvSpPr>
          <p:nvPr>
            <p:ph type="body" sz="quarter" idx="11" hasCustomPrompt="1"/>
          </p:nvPr>
        </p:nvSpPr>
        <p:spPr>
          <a:xfrm>
            <a:off x="6829773" y="5842527"/>
            <a:ext cx="4527551" cy="583674"/>
          </a:xfrm>
          <a:prstGeom prst="rect">
            <a:avLst/>
          </a:prstGeom>
        </p:spPr>
        <p:txBody>
          <a:bodyPr/>
          <a:lstStyle>
            <a:lvl1pPr algn="r">
              <a:spcBef>
                <a:spcPts val="0"/>
              </a:spcBef>
              <a:buNone/>
              <a:defRPr sz="1600" i="1" baseline="0">
                <a:solidFill>
                  <a:schemeClr val="bg2"/>
                </a:solidFill>
              </a:defRPr>
            </a:lvl1pPr>
          </a:lstStyle>
          <a:p>
            <a:pPr lvl="0"/>
            <a:r>
              <a:rPr lang="en-US"/>
              <a:t>Presenter Name</a:t>
            </a:r>
          </a:p>
          <a:p>
            <a:pPr lvl="0"/>
            <a:r>
              <a:rPr lang="en-US"/>
              <a:t>Location, Division</a:t>
            </a:r>
          </a:p>
        </p:txBody>
      </p:sp>
      <p:pic>
        <p:nvPicPr>
          <p:cNvPr id="17" name="Picture 16" descr="blue.png"/>
          <p:cNvPicPr>
            <a:picLocks noChangeAspect="1"/>
          </p:cNvPicPr>
          <p:nvPr userDrawn="1"/>
        </p:nvPicPr>
        <p:blipFill>
          <a:blip r:embed="rId3"/>
          <a:stretch>
            <a:fillRect/>
          </a:stretch>
        </p:blipFill>
        <p:spPr>
          <a:xfrm>
            <a:off x="9256548" y="295642"/>
            <a:ext cx="2165731" cy="1624298"/>
          </a:xfrm>
          <a:prstGeom prst="rect">
            <a:avLst/>
          </a:prstGeom>
        </p:spPr>
      </p:pic>
      <p:sp>
        <p:nvSpPr>
          <p:cNvPr id="15" name="Text Placeholder 5"/>
          <p:cNvSpPr>
            <a:spLocks noGrp="1"/>
          </p:cNvSpPr>
          <p:nvPr>
            <p:ph type="body" sz="quarter" idx="10" hasCustomPrompt="1"/>
          </p:nvPr>
        </p:nvSpPr>
        <p:spPr>
          <a:xfrm>
            <a:off x="992719" y="5935134"/>
            <a:ext cx="5147733" cy="321735"/>
          </a:xfrm>
          <a:prstGeom prst="rect">
            <a:avLst/>
          </a:prstGeom>
        </p:spPr>
        <p:txBody>
          <a:bodyPr/>
          <a:lstStyle>
            <a:lvl1pPr marL="0" indent="0">
              <a:spcBef>
                <a:spcPts val="0"/>
              </a:spcBef>
              <a:buNone/>
              <a:defRPr sz="1900" baseline="0">
                <a:solidFill>
                  <a:schemeClr val="tx2"/>
                </a:solidFill>
              </a:defRPr>
            </a:lvl1pPr>
          </a:lstStyle>
          <a:p>
            <a:pPr lvl="0"/>
            <a:r>
              <a:rPr lang="en-US"/>
              <a:t>Sub header</a:t>
            </a:r>
          </a:p>
        </p:txBody>
      </p:sp>
      <p:sp>
        <p:nvSpPr>
          <p:cNvPr id="16" name="Title 8"/>
          <p:cNvSpPr>
            <a:spLocks noGrp="1"/>
          </p:cNvSpPr>
          <p:nvPr>
            <p:ph type="title" hasCustomPrompt="1"/>
          </p:nvPr>
        </p:nvSpPr>
        <p:spPr>
          <a:xfrm>
            <a:off x="970865" y="5507280"/>
            <a:ext cx="7326468" cy="443970"/>
          </a:xfrm>
        </p:spPr>
        <p:txBody>
          <a:bodyPr/>
          <a:lstStyle>
            <a:lvl1pPr>
              <a:defRPr cap="all" baseline="0">
                <a:solidFill>
                  <a:schemeClr val="tx2"/>
                </a:solidFill>
              </a:defRPr>
            </a:lvl1pPr>
          </a:lstStyle>
          <a:p>
            <a:r>
              <a:rPr lang="en-US"/>
              <a:t>Title of Presentation</a:t>
            </a:r>
          </a:p>
        </p:txBody>
      </p:sp>
      <p:sp>
        <p:nvSpPr>
          <p:cNvPr id="18" name="Date Placeholder 9"/>
          <p:cNvSpPr>
            <a:spLocks noGrp="1"/>
          </p:cNvSpPr>
          <p:nvPr>
            <p:ph type="dt" sz="half" idx="12"/>
          </p:nvPr>
        </p:nvSpPr>
        <p:spPr>
          <a:xfrm>
            <a:off x="8510620" y="5507260"/>
            <a:ext cx="2844800" cy="365125"/>
          </a:xfrm>
          <a:prstGeom prst="rect">
            <a:avLst/>
          </a:prstGeom>
        </p:spPr>
        <p:txBody>
          <a:bodyPr/>
          <a:lstStyle>
            <a:lvl1pPr algn="r">
              <a:defRPr baseline="0">
                <a:solidFill>
                  <a:schemeClr val="tx2"/>
                </a:solidFill>
              </a:defRPr>
            </a:lvl1pPr>
          </a:lstStyle>
          <a:p>
            <a:fld id="{1FFD79E8-17CA-4D83-9D90-4E7649ACF42A}" type="datetime1">
              <a:rPr lang="en-US" smtClean="0"/>
              <a:pPr/>
              <a:t>7/7/2020</a:t>
            </a:fld>
            <a:endParaRPr lang="en-US"/>
          </a:p>
        </p:txBody>
      </p:sp>
    </p:spTree>
    <p:extLst>
      <p:ext uri="{BB962C8B-B14F-4D97-AF65-F5344CB8AC3E}">
        <p14:creationId xmlns:p14="http://schemas.microsoft.com/office/powerpoint/2010/main" val="151536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u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52451" y="4224335"/>
            <a:ext cx="10972800" cy="517525"/>
          </a:xfrm>
          <a:prstGeom prst="rect">
            <a:avLst/>
          </a:prstGeom>
        </p:spPr>
        <p:txBody>
          <a:bodyPr/>
          <a:lstStyle>
            <a:lvl1pPr>
              <a:buNone/>
              <a:defRPr sz="2800">
                <a:solidFill>
                  <a:schemeClr val="bg1"/>
                </a:solidFill>
                <a:latin typeface="Arial" pitchFamily="34" charset="0"/>
                <a:cs typeface="Arial" pitchFamily="34" charset="0"/>
              </a:defRPr>
            </a:lvl1pPr>
          </a:lstStyle>
          <a:p>
            <a:pPr lvl="0"/>
            <a:r>
              <a:rPr lang="en-US" i="1"/>
              <a:t>Put sub header here</a:t>
            </a:r>
            <a:endParaRPr lang="en-US"/>
          </a:p>
        </p:txBody>
      </p:sp>
      <p:pic>
        <p:nvPicPr>
          <p:cNvPr id="9" name="Picture 8" descr="ACI-horiz_black_CMYK.png"/>
          <p:cNvPicPr>
            <a:picLocks noChangeAspect="1"/>
          </p:cNvPicPr>
          <p:nvPr userDrawn="1"/>
        </p:nvPicPr>
        <p:blipFill>
          <a:blip r:embed="rId2"/>
          <a:stretch>
            <a:fillRect/>
          </a:stretch>
        </p:blipFill>
        <p:spPr>
          <a:xfrm>
            <a:off x="8477963" y="5854700"/>
            <a:ext cx="3048000" cy="381000"/>
          </a:xfrm>
          <a:prstGeom prst="rect">
            <a:avLst/>
          </a:prstGeom>
        </p:spPr>
      </p:pic>
      <p:sp>
        <p:nvSpPr>
          <p:cNvPr id="2" name="Title 1"/>
          <p:cNvSpPr>
            <a:spLocks noGrp="1"/>
          </p:cNvSpPr>
          <p:nvPr>
            <p:ph type="title" hasCustomPrompt="1"/>
          </p:nvPr>
        </p:nvSpPr>
        <p:spPr>
          <a:xfrm>
            <a:off x="553163" y="3801537"/>
            <a:ext cx="10972800" cy="524930"/>
          </a:xfrm>
        </p:spPr>
        <p:txBody>
          <a:bodyPr/>
          <a:lstStyle>
            <a:lvl1pPr>
              <a:defRPr b="0" cap="all" baseline="0">
                <a:solidFill>
                  <a:schemeClr val="bg1"/>
                </a:solidFill>
              </a:defRPr>
            </a:lvl1pPr>
          </a:lstStyle>
          <a:p>
            <a:r>
              <a:rPr lang="en-US"/>
              <a:t>DIVIDER SLIDE HEADER TEXT GOES HERE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3163" y="3801537"/>
            <a:ext cx="10972800" cy="524930"/>
          </a:xfrm>
        </p:spPr>
        <p:txBody>
          <a:bodyPr/>
          <a:lstStyle>
            <a:lvl1pPr>
              <a:defRPr b="0" cap="all" baseline="0">
                <a:solidFill>
                  <a:schemeClr val="bg1"/>
                </a:solidFill>
              </a:defRPr>
            </a:lvl1pPr>
          </a:lstStyle>
          <a:p>
            <a:r>
              <a:rPr lang="en-US"/>
              <a:t>DIVIDER SLIDE HEADER TEXT GOES HERE</a:t>
            </a:r>
          </a:p>
        </p:txBody>
      </p:sp>
      <p:sp>
        <p:nvSpPr>
          <p:cNvPr id="6" name="Text Placeholder 5"/>
          <p:cNvSpPr>
            <a:spLocks noGrp="1"/>
          </p:cNvSpPr>
          <p:nvPr>
            <p:ph type="body" sz="quarter" idx="10" hasCustomPrompt="1"/>
          </p:nvPr>
        </p:nvSpPr>
        <p:spPr>
          <a:xfrm>
            <a:off x="552451" y="4224335"/>
            <a:ext cx="10972800" cy="517525"/>
          </a:xfrm>
          <a:prstGeom prst="rect">
            <a:avLst/>
          </a:prstGeom>
        </p:spPr>
        <p:txBody>
          <a:bodyPr/>
          <a:lstStyle>
            <a:lvl1pPr>
              <a:buNone/>
              <a:defRPr sz="2800">
                <a:solidFill>
                  <a:schemeClr val="bg1"/>
                </a:solidFill>
                <a:latin typeface="Arial" pitchFamily="34" charset="0"/>
                <a:cs typeface="Arial" pitchFamily="34" charset="0"/>
              </a:defRPr>
            </a:lvl1pPr>
          </a:lstStyle>
          <a:p>
            <a:pPr lvl="0"/>
            <a:r>
              <a:rPr lang="en-US" i="1"/>
              <a:t>Put sub header here</a:t>
            </a:r>
            <a:endParaRPr lang="en-US"/>
          </a:p>
        </p:txBody>
      </p:sp>
      <p:pic>
        <p:nvPicPr>
          <p:cNvPr id="9" name="Picture 8" descr="ACI-horiz_black_CMYK.png"/>
          <p:cNvPicPr>
            <a:picLocks noChangeAspect="1"/>
          </p:cNvPicPr>
          <p:nvPr userDrawn="1"/>
        </p:nvPicPr>
        <p:blipFill>
          <a:blip r:embed="rId2"/>
          <a:stretch>
            <a:fillRect/>
          </a:stretch>
        </p:blipFill>
        <p:spPr>
          <a:xfrm>
            <a:off x="8477963" y="5854700"/>
            <a:ext cx="3048000" cy="381000"/>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3163" y="3801537"/>
            <a:ext cx="10972800" cy="524930"/>
          </a:xfrm>
        </p:spPr>
        <p:txBody>
          <a:bodyPr/>
          <a:lstStyle>
            <a:lvl1pPr>
              <a:defRPr b="0" cap="all" baseline="0">
                <a:solidFill>
                  <a:schemeClr val="bg1"/>
                </a:solidFill>
              </a:defRPr>
            </a:lvl1pPr>
          </a:lstStyle>
          <a:p>
            <a:r>
              <a:rPr lang="en-US"/>
              <a:t>DIVIDER SLIDE HEADER TEXT GOES HERE</a:t>
            </a:r>
          </a:p>
        </p:txBody>
      </p:sp>
      <p:sp>
        <p:nvSpPr>
          <p:cNvPr id="6" name="Text Placeholder 5"/>
          <p:cNvSpPr>
            <a:spLocks noGrp="1"/>
          </p:cNvSpPr>
          <p:nvPr>
            <p:ph type="body" sz="quarter" idx="10" hasCustomPrompt="1"/>
          </p:nvPr>
        </p:nvSpPr>
        <p:spPr>
          <a:xfrm>
            <a:off x="552451" y="4224335"/>
            <a:ext cx="10972800" cy="517525"/>
          </a:xfrm>
          <a:prstGeom prst="rect">
            <a:avLst/>
          </a:prstGeom>
        </p:spPr>
        <p:txBody>
          <a:bodyPr/>
          <a:lstStyle>
            <a:lvl1pPr>
              <a:buNone/>
              <a:defRPr sz="2800">
                <a:solidFill>
                  <a:schemeClr val="bg1"/>
                </a:solidFill>
                <a:latin typeface="Arial" pitchFamily="34" charset="0"/>
                <a:cs typeface="Arial" pitchFamily="34" charset="0"/>
              </a:defRPr>
            </a:lvl1pPr>
          </a:lstStyle>
          <a:p>
            <a:pPr lvl="0"/>
            <a:r>
              <a:rPr lang="en-US" i="1"/>
              <a:t>Put sub header here</a:t>
            </a:r>
            <a:endParaRPr lang="en-US"/>
          </a:p>
        </p:txBody>
      </p:sp>
      <p:pic>
        <p:nvPicPr>
          <p:cNvPr id="9" name="Picture 8" descr="ACI-horiz_black_CMYK.png"/>
          <p:cNvPicPr>
            <a:picLocks noChangeAspect="1"/>
          </p:cNvPicPr>
          <p:nvPr userDrawn="1"/>
        </p:nvPicPr>
        <p:blipFill>
          <a:blip r:embed="rId2"/>
          <a:stretch>
            <a:fillRect/>
          </a:stretch>
        </p:blipFill>
        <p:spPr>
          <a:xfrm>
            <a:off x="8477963" y="5854700"/>
            <a:ext cx="3048000" cy="381000"/>
          </a:xfrm>
          <a:prstGeom prst="rect">
            <a:avLst/>
          </a:prstGeom>
        </p:spPr>
      </p:pic>
    </p:spTree>
    <p:extLst>
      <p:ext uri="{BB962C8B-B14F-4D97-AF65-F5344CB8AC3E}">
        <p14:creationId xmlns:p14="http://schemas.microsoft.com/office/powerpoint/2010/main" val="15142163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3163" y="3801537"/>
            <a:ext cx="10972800" cy="524930"/>
          </a:xfrm>
        </p:spPr>
        <p:txBody>
          <a:bodyPr/>
          <a:lstStyle>
            <a:lvl1pPr>
              <a:defRPr b="0" cap="all" baseline="0">
                <a:solidFill>
                  <a:schemeClr val="bg1"/>
                </a:solidFill>
              </a:defRPr>
            </a:lvl1pPr>
          </a:lstStyle>
          <a:p>
            <a:r>
              <a:rPr lang="en-US"/>
              <a:t>DIVIDER SLIDE HEADER TEXT GOES HERE</a:t>
            </a:r>
          </a:p>
        </p:txBody>
      </p:sp>
      <p:sp>
        <p:nvSpPr>
          <p:cNvPr id="6" name="Text Placeholder 5"/>
          <p:cNvSpPr>
            <a:spLocks noGrp="1"/>
          </p:cNvSpPr>
          <p:nvPr>
            <p:ph type="body" sz="quarter" idx="10" hasCustomPrompt="1"/>
          </p:nvPr>
        </p:nvSpPr>
        <p:spPr>
          <a:xfrm>
            <a:off x="552451" y="4224335"/>
            <a:ext cx="10972800" cy="517525"/>
          </a:xfrm>
          <a:prstGeom prst="rect">
            <a:avLst/>
          </a:prstGeom>
        </p:spPr>
        <p:txBody>
          <a:bodyPr/>
          <a:lstStyle>
            <a:lvl1pPr>
              <a:buNone/>
              <a:defRPr sz="2800">
                <a:solidFill>
                  <a:schemeClr val="bg1"/>
                </a:solidFill>
                <a:latin typeface="Arial" pitchFamily="34" charset="0"/>
                <a:cs typeface="Arial" pitchFamily="34" charset="0"/>
              </a:defRPr>
            </a:lvl1pPr>
          </a:lstStyle>
          <a:p>
            <a:pPr lvl="0"/>
            <a:r>
              <a:rPr lang="en-US" i="1"/>
              <a:t>Put sub header here</a:t>
            </a:r>
            <a:endParaRPr lang="en-US"/>
          </a:p>
        </p:txBody>
      </p:sp>
      <p:pic>
        <p:nvPicPr>
          <p:cNvPr id="9" name="Picture 8" descr="ACI-horiz_black_CMYK.png"/>
          <p:cNvPicPr>
            <a:picLocks noChangeAspect="1"/>
          </p:cNvPicPr>
          <p:nvPr userDrawn="1"/>
        </p:nvPicPr>
        <p:blipFill>
          <a:blip r:embed="rId2"/>
          <a:stretch>
            <a:fillRect/>
          </a:stretch>
        </p:blipFill>
        <p:spPr>
          <a:xfrm>
            <a:off x="8477963" y="5854700"/>
            <a:ext cx="3048000" cy="381000"/>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3163" y="3801537"/>
            <a:ext cx="10972800" cy="524930"/>
          </a:xfrm>
        </p:spPr>
        <p:txBody>
          <a:bodyPr/>
          <a:lstStyle>
            <a:lvl1pPr>
              <a:defRPr b="0" cap="all" baseline="0">
                <a:solidFill>
                  <a:schemeClr val="bg1"/>
                </a:solidFill>
              </a:defRPr>
            </a:lvl1pPr>
          </a:lstStyle>
          <a:p>
            <a:r>
              <a:rPr lang="en-US"/>
              <a:t>DIVIDER SLIDE HEADER TEXT GOES HERE</a:t>
            </a:r>
          </a:p>
        </p:txBody>
      </p:sp>
      <p:sp>
        <p:nvSpPr>
          <p:cNvPr id="6" name="Text Placeholder 5"/>
          <p:cNvSpPr>
            <a:spLocks noGrp="1"/>
          </p:cNvSpPr>
          <p:nvPr>
            <p:ph type="body" sz="quarter" idx="10" hasCustomPrompt="1"/>
          </p:nvPr>
        </p:nvSpPr>
        <p:spPr>
          <a:xfrm>
            <a:off x="552451" y="4224335"/>
            <a:ext cx="10972800" cy="517525"/>
          </a:xfrm>
          <a:prstGeom prst="rect">
            <a:avLst/>
          </a:prstGeom>
        </p:spPr>
        <p:txBody>
          <a:bodyPr/>
          <a:lstStyle>
            <a:lvl1pPr>
              <a:buNone/>
              <a:defRPr sz="2800">
                <a:solidFill>
                  <a:schemeClr val="bg1"/>
                </a:solidFill>
                <a:latin typeface="Arial" pitchFamily="34" charset="0"/>
                <a:cs typeface="Arial" pitchFamily="34" charset="0"/>
              </a:defRPr>
            </a:lvl1pPr>
          </a:lstStyle>
          <a:p>
            <a:pPr lvl="0"/>
            <a:r>
              <a:rPr lang="en-US" i="1"/>
              <a:t>Put sub header here</a:t>
            </a:r>
            <a:endParaRPr lang="en-US"/>
          </a:p>
        </p:txBody>
      </p:sp>
      <p:pic>
        <p:nvPicPr>
          <p:cNvPr id="9" name="Picture 8" descr="ACI-horiz_black_CMYK.png"/>
          <p:cNvPicPr>
            <a:picLocks noChangeAspect="1"/>
          </p:cNvPicPr>
          <p:nvPr userDrawn="1"/>
        </p:nvPicPr>
        <p:blipFill>
          <a:blip r:embed="rId2"/>
          <a:stretch>
            <a:fillRect/>
          </a:stretch>
        </p:blipFill>
        <p:spPr>
          <a:xfrm>
            <a:off x="8477963" y="5854700"/>
            <a:ext cx="3048000" cy="381000"/>
          </a:xfrm>
          <a:prstGeom prst="rect">
            <a:avLst/>
          </a:prstGeom>
        </p:spPr>
      </p:pic>
    </p:spTree>
    <p:extLst>
      <p:ext uri="{BB962C8B-B14F-4D97-AF65-F5344CB8AC3E}">
        <p14:creationId xmlns:p14="http://schemas.microsoft.com/office/powerpoint/2010/main" val="41170209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434201" y="361623"/>
            <a:ext cx="10972800" cy="555095"/>
          </a:xfrm>
        </p:spPr>
        <p:txBody>
          <a:bodyPr/>
          <a:lstStyle>
            <a:lvl1pPr>
              <a:defRPr>
                <a:solidFill>
                  <a:srgbClr val="0A86C9"/>
                </a:solidFill>
              </a:defRPr>
            </a:lvl1pPr>
          </a:lstStyle>
          <a:p>
            <a:r>
              <a:rPr lang="en-US"/>
              <a:t>Agenda</a:t>
            </a:r>
          </a:p>
        </p:txBody>
      </p:sp>
      <p:sp>
        <p:nvSpPr>
          <p:cNvPr id="20" name="Rectangle 19"/>
          <p:cNvSpPr/>
          <p:nvPr userDrawn="1"/>
        </p:nvSpPr>
        <p:spPr>
          <a:xfrm>
            <a:off x="976" y="1375953"/>
            <a:ext cx="12191024" cy="4360213"/>
          </a:xfrm>
          <a:prstGeom prst="rect">
            <a:avLst/>
          </a:prstGeom>
          <a:solidFill>
            <a:srgbClr val="0A86C9">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283464" indent="-285750">
              <a:spcBef>
                <a:spcPts val="4800"/>
              </a:spcBef>
            </a:pPr>
            <a:endParaRPr lang="en-US" sz="1600">
              <a:solidFill>
                <a:schemeClr val="bg1"/>
              </a:solidFill>
            </a:endParaRPr>
          </a:p>
        </p:txBody>
      </p:sp>
      <p:cxnSp>
        <p:nvCxnSpPr>
          <p:cNvPr id="21" name="Straight Connector 20"/>
          <p:cNvCxnSpPr/>
          <p:nvPr userDrawn="1"/>
        </p:nvCxnSpPr>
        <p:spPr>
          <a:xfrm>
            <a:off x="671815" y="2251258"/>
            <a:ext cx="10900125" cy="0"/>
          </a:xfrm>
          <a:prstGeom prst="line">
            <a:avLst/>
          </a:prstGeom>
          <a:ln w="12700">
            <a:solidFill>
              <a:schemeClr val="bg1">
                <a:alpha val="71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71815" y="3128670"/>
            <a:ext cx="10900125" cy="0"/>
          </a:xfrm>
          <a:prstGeom prst="line">
            <a:avLst/>
          </a:prstGeom>
          <a:ln w="12700">
            <a:solidFill>
              <a:schemeClr val="bg1">
                <a:alpha val="71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71815" y="4003560"/>
            <a:ext cx="10900125" cy="0"/>
          </a:xfrm>
          <a:prstGeom prst="line">
            <a:avLst/>
          </a:prstGeom>
          <a:ln w="12700">
            <a:solidFill>
              <a:schemeClr val="bg1">
                <a:alpha val="71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71815" y="4833294"/>
            <a:ext cx="10900125" cy="0"/>
          </a:xfrm>
          <a:prstGeom prst="line">
            <a:avLst/>
          </a:prstGeom>
          <a:ln w="12700">
            <a:solidFill>
              <a:schemeClr val="bg1">
                <a:alpha val="71000"/>
              </a:schemeClr>
            </a:solidFill>
          </a:ln>
          <a:effectLst/>
        </p:spPr>
        <p:style>
          <a:lnRef idx="2">
            <a:schemeClr val="accent1"/>
          </a:lnRef>
          <a:fillRef idx="0">
            <a:schemeClr val="accent1"/>
          </a:fillRef>
          <a:effectRef idx="1">
            <a:schemeClr val="accent1"/>
          </a:effectRef>
          <a:fontRef idx="minor">
            <a:schemeClr val="tx1"/>
          </a:fontRef>
        </p:style>
      </p:cxnSp>
      <p:sp>
        <p:nvSpPr>
          <p:cNvPr id="25" name="Text Placeholder 9"/>
          <p:cNvSpPr>
            <a:spLocks noGrp="1"/>
          </p:cNvSpPr>
          <p:nvPr>
            <p:ph type="body" sz="quarter" idx="10" hasCustomPrompt="1"/>
          </p:nvPr>
        </p:nvSpPr>
        <p:spPr>
          <a:xfrm>
            <a:off x="795168" y="1560514"/>
            <a:ext cx="10776773" cy="547687"/>
          </a:xfrm>
          <a:prstGeom prst="rect">
            <a:avLst/>
          </a:prstGeom>
        </p:spPr>
        <p:txBody>
          <a:bodyPr/>
          <a:lstStyle>
            <a:lvl1pPr>
              <a:buNone/>
              <a:defRPr sz="2200" i="1" baseline="0">
                <a:solidFill>
                  <a:schemeClr val="bg1"/>
                </a:solidFill>
                <a:latin typeface="Arial" pitchFamily="34" charset="0"/>
                <a:cs typeface="Arial" pitchFamily="34" charset="0"/>
              </a:defRPr>
            </a:lvl1pPr>
          </a:lstStyle>
          <a:p>
            <a:pPr lvl="0"/>
            <a:r>
              <a:rPr lang="en-US"/>
              <a:t>Name of section</a:t>
            </a:r>
          </a:p>
        </p:txBody>
      </p:sp>
      <p:sp>
        <p:nvSpPr>
          <p:cNvPr id="26" name="Text Placeholder 9"/>
          <p:cNvSpPr>
            <a:spLocks noGrp="1"/>
          </p:cNvSpPr>
          <p:nvPr>
            <p:ph type="body" sz="quarter" idx="11" hasCustomPrompt="1"/>
          </p:nvPr>
        </p:nvSpPr>
        <p:spPr>
          <a:xfrm>
            <a:off x="784708" y="2415648"/>
            <a:ext cx="10776773" cy="547687"/>
          </a:xfrm>
          <a:prstGeom prst="rect">
            <a:avLst/>
          </a:prstGeom>
        </p:spPr>
        <p:txBody>
          <a:bodyPr/>
          <a:lstStyle>
            <a:lvl1pPr>
              <a:buNone/>
              <a:defRPr sz="2200" i="1" baseline="0">
                <a:solidFill>
                  <a:schemeClr val="bg1"/>
                </a:solidFill>
                <a:latin typeface="Arial" pitchFamily="34" charset="0"/>
                <a:cs typeface="Arial" pitchFamily="34" charset="0"/>
              </a:defRPr>
            </a:lvl1pPr>
          </a:lstStyle>
          <a:p>
            <a:pPr lvl="0"/>
            <a:r>
              <a:rPr lang="en-US"/>
              <a:t>Name of section</a:t>
            </a:r>
          </a:p>
        </p:txBody>
      </p:sp>
      <p:sp>
        <p:nvSpPr>
          <p:cNvPr id="27" name="Text Placeholder 9"/>
          <p:cNvSpPr>
            <a:spLocks noGrp="1"/>
          </p:cNvSpPr>
          <p:nvPr>
            <p:ph type="body" sz="quarter" idx="12" hasCustomPrompt="1"/>
          </p:nvPr>
        </p:nvSpPr>
        <p:spPr>
          <a:xfrm>
            <a:off x="795168" y="3287714"/>
            <a:ext cx="10776773" cy="547687"/>
          </a:xfrm>
          <a:prstGeom prst="rect">
            <a:avLst/>
          </a:prstGeom>
        </p:spPr>
        <p:txBody>
          <a:bodyPr/>
          <a:lstStyle>
            <a:lvl1pPr>
              <a:buNone/>
              <a:defRPr sz="2200" i="1" baseline="0">
                <a:solidFill>
                  <a:schemeClr val="bg1"/>
                </a:solidFill>
                <a:latin typeface="Arial" pitchFamily="34" charset="0"/>
                <a:cs typeface="Arial" pitchFamily="34" charset="0"/>
              </a:defRPr>
            </a:lvl1pPr>
          </a:lstStyle>
          <a:p>
            <a:pPr lvl="0"/>
            <a:r>
              <a:rPr lang="en-US"/>
              <a:t>Name of section</a:t>
            </a:r>
          </a:p>
        </p:txBody>
      </p:sp>
      <p:sp>
        <p:nvSpPr>
          <p:cNvPr id="28" name="Text Placeholder 9"/>
          <p:cNvSpPr>
            <a:spLocks noGrp="1"/>
          </p:cNvSpPr>
          <p:nvPr>
            <p:ph type="body" sz="quarter" idx="13" hasCustomPrompt="1"/>
          </p:nvPr>
        </p:nvSpPr>
        <p:spPr>
          <a:xfrm>
            <a:off x="784708" y="4159782"/>
            <a:ext cx="10776773" cy="547687"/>
          </a:xfrm>
          <a:prstGeom prst="rect">
            <a:avLst/>
          </a:prstGeom>
        </p:spPr>
        <p:txBody>
          <a:bodyPr/>
          <a:lstStyle>
            <a:lvl1pPr>
              <a:buNone/>
              <a:defRPr sz="2200" i="1" baseline="0">
                <a:solidFill>
                  <a:schemeClr val="bg1"/>
                </a:solidFill>
                <a:latin typeface="Arial" pitchFamily="34" charset="0"/>
                <a:cs typeface="Arial" pitchFamily="34" charset="0"/>
              </a:defRPr>
            </a:lvl1pPr>
          </a:lstStyle>
          <a:p>
            <a:pPr lvl="0"/>
            <a:r>
              <a:rPr lang="en-US"/>
              <a:t>Name of section</a:t>
            </a:r>
          </a:p>
        </p:txBody>
      </p:sp>
      <p:sp>
        <p:nvSpPr>
          <p:cNvPr id="29" name="Text Placeholder 9"/>
          <p:cNvSpPr>
            <a:spLocks noGrp="1"/>
          </p:cNvSpPr>
          <p:nvPr>
            <p:ph type="body" sz="quarter" idx="14" hasCustomPrompt="1"/>
          </p:nvPr>
        </p:nvSpPr>
        <p:spPr>
          <a:xfrm>
            <a:off x="795168" y="5028260"/>
            <a:ext cx="10776773" cy="547687"/>
          </a:xfrm>
          <a:prstGeom prst="rect">
            <a:avLst/>
          </a:prstGeom>
        </p:spPr>
        <p:txBody>
          <a:bodyPr/>
          <a:lstStyle>
            <a:lvl1pPr>
              <a:buNone/>
              <a:defRPr sz="2200" i="1" baseline="0">
                <a:solidFill>
                  <a:schemeClr val="bg1"/>
                </a:solidFill>
                <a:latin typeface="Arial" pitchFamily="34" charset="0"/>
                <a:cs typeface="Arial" pitchFamily="34" charset="0"/>
              </a:defRPr>
            </a:lvl1pPr>
          </a:lstStyle>
          <a:p>
            <a:pPr lvl="0"/>
            <a:r>
              <a:rPr lang="en-US"/>
              <a:t>Name of section</a:t>
            </a:r>
          </a:p>
        </p:txBody>
      </p:sp>
      <p:sp>
        <p:nvSpPr>
          <p:cNvPr id="30" name="TextBox 29"/>
          <p:cNvSpPr txBox="1"/>
          <p:nvPr userDrawn="1"/>
        </p:nvSpPr>
        <p:spPr>
          <a:xfrm>
            <a:off x="5435506" y="6493830"/>
            <a:ext cx="793807" cy="230832"/>
          </a:xfrm>
          <a:prstGeom prst="rect">
            <a:avLst/>
          </a:prstGeom>
          <a:noFill/>
        </p:spPr>
        <p:txBody>
          <a:bodyPr wrap="none" rtlCol="0">
            <a:spAutoFit/>
          </a:bodyPr>
          <a:lstStyle/>
          <a:p>
            <a:r>
              <a:rPr lang="en-US" sz="900" i="1">
                <a:solidFill>
                  <a:srgbClr val="9D9D9D"/>
                </a:solidFill>
                <a:latin typeface="Arial"/>
                <a:cs typeface="Arial"/>
              </a:rPr>
              <a:t>Confidential</a:t>
            </a:r>
          </a:p>
        </p:txBody>
      </p:sp>
      <p:sp>
        <p:nvSpPr>
          <p:cNvPr id="31" name="TextBox 30"/>
          <p:cNvSpPr txBox="1"/>
          <p:nvPr userDrawn="1"/>
        </p:nvSpPr>
        <p:spPr>
          <a:xfrm>
            <a:off x="976626" y="6485585"/>
            <a:ext cx="2294218" cy="230832"/>
          </a:xfrm>
          <a:prstGeom prst="rect">
            <a:avLst/>
          </a:prstGeom>
          <a:noFill/>
        </p:spPr>
        <p:txBody>
          <a:bodyPr wrap="none" rtlCol="0">
            <a:spAutoFit/>
          </a:bodyPr>
          <a:lstStyle/>
          <a:p>
            <a:r>
              <a:rPr lang="en-US" sz="900" cap="all">
                <a:solidFill>
                  <a:srgbClr val="595959"/>
                </a:solidFill>
                <a:latin typeface="Gotham-Medium"/>
                <a:cs typeface="Gotham-Medium"/>
              </a:rPr>
              <a:t>Meets the challenge of change</a:t>
            </a:r>
          </a:p>
        </p:txBody>
      </p:sp>
    </p:spTree>
    <p:extLst>
      <p:ext uri="{BB962C8B-B14F-4D97-AF65-F5344CB8AC3E}">
        <p14:creationId xmlns:p14="http://schemas.microsoft.com/office/powerpoint/2010/main" val="574240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4" name="Rectangle 3"/>
          <p:cNvSpPr/>
          <p:nvPr userDrawn="1"/>
        </p:nvSpPr>
        <p:spPr>
          <a:xfrm>
            <a:off x="1" y="3547534"/>
            <a:ext cx="12199265" cy="1498610"/>
          </a:xfrm>
          <a:prstGeom prst="rect">
            <a:avLst/>
          </a:prstGeom>
          <a:solidFill>
            <a:srgbClr val="0A86C9">
              <a:alpha val="91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407EC9"/>
              </a:solidFill>
            </a:endParaRPr>
          </a:p>
        </p:txBody>
      </p:sp>
      <p:pic>
        <p:nvPicPr>
          <p:cNvPr id="7" name="Picture 6"/>
          <p:cNvPicPr>
            <a:picLocks noChangeAspect="1"/>
          </p:cNvPicPr>
          <p:nvPr userDrawn="1"/>
        </p:nvPicPr>
        <p:blipFill>
          <a:blip r:embed="rId2" cstate="email"/>
          <a:stretch>
            <a:fillRect/>
          </a:stretch>
        </p:blipFill>
        <p:spPr>
          <a:xfrm>
            <a:off x="0" y="5215424"/>
            <a:ext cx="12192000" cy="1642576"/>
          </a:xfrm>
          <a:prstGeom prst="rect">
            <a:avLst/>
          </a:prstGeom>
        </p:spPr>
      </p:pic>
      <p:sp>
        <p:nvSpPr>
          <p:cNvPr id="5" name="Text Placeholder 4"/>
          <p:cNvSpPr>
            <a:spLocks noGrp="1"/>
          </p:cNvSpPr>
          <p:nvPr>
            <p:ph type="body" sz="quarter" idx="10" hasCustomPrompt="1"/>
          </p:nvPr>
        </p:nvSpPr>
        <p:spPr>
          <a:xfrm>
            <a:off x="922843" y="5363110"/>
            <a:ext cx="5283200" cy="369888"/>
          </a:xfrm>
          <a:prstGeom prst="rect">
            <a:avLst/>
          </a:prstGeom>
        </p:spPr>
        <p:txBody>
          <a:bodyPr/>
          <a:lstStyle>
            <a:lvl1pPr>
              <a:buNone/>
              <a:defRPr sz="1800" i="1" baseline="0">
                <a:solidFill>
                  <a:schemeClr val="bg2"/>
                </a:solidFill>
                <a:latin typeface="Arial" pitchFamily="34" charset="0"/>
                <a:cs typeface="Arial" pitchFamily="34" charset="0"/>
              </a:defRPr>
            </a:lvl1pPr>
          </a:lstStyle>
          <a:p>
            <a:pPr lvl="0"/>
            <a:r>
              <a:rPr lang="en-US"/>
              <a:t>Call to Action</a:t>
            </a:r>
          </a:p>
        </p:txBody>
      </p:sp>
      <p:sp>
        <p:nvSpPr>
          <p:cNvPr id="2" name="Title 1"/>
          <p:cNvSpPr>
            <a:spLocks noGrp="1"/>
          </p:cNvSpPr>
          <p:nvPr>
            <p:ph type="title" hasCustomPrompt="1"/>
          </p:nvPr>
        </p:nvSpPr>
        <p:spPr>
          <a:xfrm>
            <a:off x="922843" y="3797329"/>
            <a:ext cx="5283200" cy="763922"/>
          </a:xfrm>
          <a:prstGeom prst="rect">
            <a:avLst/>
          </a:prstGeom>
        </p:spPr>
        <p:txBody>
          <a:bodyPr/>
          <a:lstStyle>
            <a:lvl1pPr algn="l">
              <a:defRPr sz="2600" cap="all">
                <a:solidFill>
                  <a:schemeClr val="bg1"/>
                </a:solidFill>
                <a:latin typeface="Arial" pitchFamily="34" charset="0"/>
                <a:cs typeface="Arial" pitchFamily="34" charset="0"/>
              </a:defRPr>
            </a:lvl1pPr>
          </a:lstStyle>
          <a:p>
            <a:r>
              <a:rPr lang="en-US"/>
              <a:t>Closing slide</a:t>
            </a:r>
          </a:p>
        </p:txBody>
      </p:sp>
      <p:pic>
        <p:nvPicPr>
          <p:cNvPr id="6" name="Picture 5" descr="footer2.png"/>
          <p:cNvPicPr>
            <a:picLocks noChangeAspect="1"/>
          </p:cNvPicPr>
          <p:nvPr userDrawn="1"/>
        </p:nvPicPr>
        <p:blipFill rotWithShape="1">
          <a:blip r:embed="rId3" cstate="email">
            <a:extLst>
              <a:ext uri="{28A0092B-C50C-407E-A947-70E740481C1C}">
                <a14:useLocalDpi xmlns:a14="http://schemas.microsoft.com/office/drawing/2010/main" val="0"/>
              </a:ext>
            </a:extLst>
          </a:blip>
          <a:srcRect/>
          <a:stretch/>
        </p:blipFill>
        <p:spPr>
          <a:xfrm rot="10800000" flipH="1" flipV="1">
            <a:off x="812" y="4920084"/>
            <a:ext cx="12192811" cy="295338"/>
          </a:xfrm>
          <a:prstGeom prst="rect">
            <a:avLst/>
          </a:prstGeom>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11266311" y="6400075"/>
            <a:ext cx="654959" cy="365125"/>
          </a:xfrm>
          <a:prstGeom prst="rect">
            <a:avLst/>
          </a:prstGeom>
        </p:spPr>
        <p:txBody>
          <a:bodyPr/>
          <a:lstStyle/>
          <a:p>
            <a:fld id="{A09258A5-1D93-40DF-961F-F800A03A2D9E}" type="slidenum">
              <a:rPr lang="en-US" smtClean="0"/>
              <a:pPr/>
              <a:t>‹#›</a:t>
            </a:fld>
            <a:endParaRPr lang="en-US"/>
          </a:p>
        </p:txBody>
      </p:sp>
      <p:sp>
        <p:nvSpPr>
          <p:cNvPr id="8" name="Text Placeholder 11"/>
          <p:cNvSpPr>
            <a:spLocks noGrp="1"/>
          </p:cNvSpPr>
          <p:nvPr>
            <p:ph type="body" sz="quarter" idx="13" hasCustomPrompt="1"/>
          </p:nvPr>
        </p:nvSpPr>
        <p:spPr>
          <a:xfrm>
            <a:off x="433918" y="566739"/>
            <a:ext cx="6007100" cy="369887"/>
          </a:xfrm>
          <a:prstGeom prst="rect">
            <a:avLst/>
          </a:prstGeom>
        </p:spPr>
        <p:txBody>
          <a:bodyPr/>
          <a:lstStyle>
            <a:lvl1pPr>
              <a:buNone/>
              <a:defRPr sz="1900" i="1" baseline="0">
                <a:solidFill>
                  <a:schemeClr val="bg2"/>
                </a:solidFill>
                <a:latin typeface="Arial" pitchFamily="34" charset="0"/>
                <a:cs typeface="Arial" pitchFamily="34" charset="0"/>
              </a:defRPr>
            </a:lvl1pPr>
          </a:lstStyle>
          <a:p>
            <a:pPr lvl="0"/>
            <a:r>
              <a:rPr lang="en-US"/>
              <a:t>This is an example of a subhead</a:t>
            </a:r>
          </a:p>
        </p:txBody>
      </p:sp>
      <p:sp>
        <p:nvSpPr>
          <p:cNvPr id="9" name="Rectangular Callout 8"/>
          <p:cNvSpPr/>
          <p:nvPr userDrawn="1"/>
        </p:nvSpPr>
        <p:spPr>
          <a:xfrm>
            <a:off x="5723448" y="2383232"/>
            <a:ext cx="4135425" cy="2060130"/>
          </a:xfrm>
          <a:prstGeom prst="wedgeRectCallout">
            <a:avLst/>
          </a:prstGeom>
          <a:solidFill>
            <a:schemeClr val="bg1"/>
          </a:solidFill>
          <a:ln w="53975">
            <a:solidFill>
              <a:srgbClr val="0A86C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Rounded Rectangular Callout 9"/>
          <p:cNvSpPr/>
          <p:nvPr userDrawn="1"/>
        </p:nvSpPr>
        <p:spPr>
          <a:xfrm>
            <a:off x="551175" y="1796179"/>
            <a:ext cx="3376117" cy="1600184"/>
          </a:xfrm>
          <a:prstGeom prst="wedgeRoundRectCallout">
            <a:avLst/>
          </a:prstGeom>
          <a:solidFill>
            <a:schemeClr val="bg1"/>
          </a:solidFill>
          <a:ln w="57150" cap="flat" cmpd="sng">
            <a:solidFill>
              <a:srgbClr val="0A86C9"/>
            </a:solidFill>
            <a:prstDash val="solid"/>
            <a:beve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 name="Oval Callout 10"/>
          <p:cNvSpPr/>
          <p:nvPr userDrawn="1"/>
        </p:nvSpPr>
        <p:spPr>
          <a:xfrm>
            <a:off x="2560856" y="3081554"/>
            <a:ext cx="3674437" cy="1846405"/>
          </a:xfrm>
          <a:prstGeom prst="wedgeEllipseCallout">
            <a:avLst/>
          </a:prstGeom>
          <a:solidFill>
            <a:schemeClr val="bg1"/>
          </a:solidFill>
          <a:ln w="53975">
            <a:solidFill>
              <a:srgbClr val="0A86C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Isosceles Triangle 25"/>
          <p:cNvSpPr/>
          <p:nvPr userDrawn="1"/>
        </p:nvSpPr>
        <p:spPr>
          <a:xfrm rot="10800000">
            <a:off x="8659931" y="1558537"/>
            <a:ext cx="3161791" cy="1517133"/>
          </a:xfrm>
          <a:custGeom>
            <a:avLst/>
            <a:gdLst/>
            <a:ahLst/>
            <a:cxnLst/>
            <a:rect l="l" t="t" r="r" b="b"/>
            <a:pathLst>
              <a:path w="2371343" h="1517133">
                <a:moveTo>
                  <a:pt x="2228989" y="1517133"/>
                </a:moveTo>
                <a:lnTo>
                  <a:pt x="142354" y="1517133"/>
                </a:lnTo>
                <a:cubicBezTo>
                  <a:pt x="63734" y="1517133"/>
                  <a:pt x="0" y="1453399"/>
                  <a:pt x="0" y="1374779"/>
                </a:cubicBezTo>
                <a:lnTo>
                  <a:pt x="0" y="636827"/>
                </a:lnTo>
                <a:cubicBezTo>
                  <a:pt x="0" y="558207"/>
                  <a:pt x="63734" y="494473"/>
                  <a:pt x="142354" y="494473"/>
                </a:cubicBezTo>
                <a:lnTo>
                  <a:pt x="1020464" y="494473"/>
                </a:lnTo>
                <a:lnTo>
                  <a:pt x="1191290" y="0"/>
                </a:lnTo>
                <a:lnTo>
                  <a:pt x="1362117" y="494473"/>
                </a:lnTo>
                <a:lnTo>
                  <a:pt x="2228989" y="494473"/>
                </a:lnTo>
                <a:cubicBezTo>
                  <a:pt x="2307609" y="494473"/>
                  <a:pt x="2371343" y="558207"/>
                  <a:pt x="2371343" y="636827"/>
                </a:cubicBezTo>
                <a:lnTo>
                  <a:pt x="2371343" y="1374779"/>
                </a:lnTo>
                <a:cubicBezTo>
                  <a:pt x="2371343" y="1453399"/>
                  <a:pt x="2307609" y="1517133"/>
                  <a:pt x="2228989" y="1517133"/>
                </a:cubicBezTo>
                <a:close/>
              </a:path>
            </a:pathLst>
          </a:custGeom>
          <a:solidFill>
            <a:schemeClr val="bg1"/>
          </a:solidFill>
          <a:ln w="53975" cmpd="sng">
            <a:solidFill>
              <a:srgbClr val="0A86C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prstClr val="white"/>
              </a:solidFill>
              <a:latin typeface="Arial"/>
            </a:endParaRPr>
          </a:p>
        </p:txBody>
      </p:sp>
      <p:sp>
        <p:nvSpPr>
          <p:cNvPr id="22" name="Text Placeholder 21"/>
          <p:cNvSpPr>
            <a:spLocks noGrp="1"/>
          </p:cNvSpPr>
          <p:nvPr>
            <p:ph type="body" sz="quarter" idx="14" hasCustomPrompt="1"/>
          </p:nvPr>
        </p:nvSpPr>
        <p:spPr>
          <a:xfrm>
            <a:off x="852968" y="1901008"/>
            <a:ext cx="2690283" cy="1016000"/>
          </a:xfrm>
          <a:prstGeom prst="rect">
            <a:avLst/>
          </a:prstGeom>
        </p:spPr>
        <p:txBody>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2000" b="1" i="1" baseline="0">
                <a:solidFill>
                  <a:schemeClr val="bg2"/>
                </a:solidFill>
                <a:latin typeface="Arial" pitchFamily="34" charset="0"/>
                <a:cs typeface="Arial" pitchFamily="34" charset="0"/>
              </a:defRPr>
            </a:lvl1pPr>
          </a:lstStyle>
          <a:p>
            <a:pPr lvl="0"/>
            <a:r>
              <a:rPr lang="en-US"/>
              <a:t>Medium quote example for 3 lines of text…</a:t>
            </a:r>
          </a:p>
        </p:txBody>
      </p:sp>
      <p:sp>
        <p:nvSpPr>
          <p:cNvPr id="24" name="Text Placeholder 23"/>
          <p:cNvSpPr>
            <a:spLocks noGrp="1"/>
          </p:cNvSpPr>
          <p:nvPr>
            <p:ph type="body" sz="quarter" idx="15" hasCustomPrompt="1"/>
          </p:nvPr>
        </p:nvSpPr>
        <p:spPr>
          <a:xfrm>
            <a:off x="958851" y="2897188"/>
            <a:ext cx="2461683" cy="246062"/>
          </a:xfrm>
          <a:prstGeom prst="rect">
            <a:avLst/>
          </a:prstGeom>
        </p:spPr>
        <p:txBody>
          <a:bodyPr/>
          <a:lstStyle>
            <a:lvl1pPr algn="ctr">
              <a:buNone/>
              <a:defRPr sz="1000" baseline="0">
                <a:solidFill>
                  <a:srgbClr val="7F7F7F"/>
                </a:solidFill>
                <a:latin typeface="Arial" pitchFamily="34" charset="0"/>
                <a:cs typeface="Arial" pitchFamily="34" charset="0"/>
              </a:defRPr>
            </a:lvl1pPr>
          </a:lstStyle>
          <a:p>
            <a:pPr lvl="0"/>
            <a:r>
              <a:rPr lang="en-US" sz="1000">
                <a:solidFill>
                  <a:srgbClr val="7F7F7F"/>
                </a:solidFill>
                <a:latin typeface="Arial" pitchFamily="34" charset="0"/>
                <a:cs typeface="Arial" pitchFamily="34" charset="0"/>
              </a:rPr>
              <a:t>Name, Company, Location</a:t>
            </a:r>
            <a:endParaRPr lang="en-US"/>
          </a:p>
        </p:txBody>
      </p:sp>
      <p:sp>
        <p:nvSpPr>
          <p:cNvPr id="25" name="Text Placeholder 21"/>
          <p:cNvSpPr>
            <a:spLocks noGrp="1"/>
          </p:cNvSpPr>
          <p:nvPr>
            <p:ph type="body" sz="quarter" idx="16" hasCustomPrompt="1"/>
          </p:nvPr>
        </p:nvSpPr>
        <p:spPr>
          <a:xfrm>
            <a:off x="2729389" y="3492063"/>
            <a:ext cx="3375732" cy="769938"/>
          </a:xfrm>
          <a:prstGeom prst="rect">
            <a:avLst/>
          </a:prstGeom>
        </p:spPr>
        <p:txBody>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600" b="1" i="1" baseline="0">
                <a:solidFill>
                  <a:schemeClr val="bg2"/>
                </a:solidFill>
                <a:latin typeface="Arial" pitchFamily="34" charset="0"/>
                <a:cs typeface="Arial" pitchFamily="34" charset="0"/>
              </a:defRPr>
            </a:lvl1pPr>
          </a:lstStyle>
          <a:p>
            <a:pPr lvl="0"/>
            <a:r>
              <a:rPr lang="en-US"/>
              <a:t>Medium quote example for 3 lines of text…</a:t>
            </a:r>
          </a:p>
        </p:txBody>
      </p:sp>
      <p:sp>
        <p:nvSpPr>
          <p:cNvPr id="26" name="Text Placeholder 23"/>
          <p:cNvSpPr>
            <a:spLocks noGrp="1"/>
          </p:cNvSpPr>
          <p:nvPr>
            <p:ph type="body" sz="quarter" idx="17" hasCustomPrompt="1"/>
          </p:nvPr>
        </p:nvSpPr>
        <p:spPr>
          <a:xfrm>
            <a:off x="3261764" y="4262001"/>
            <a:ext cx="2461683" cy="246062"/>
          </a:xfrm>
          <a:prstGeom prst="rect">
            <a:avLst/>
          </a:prstGeom>
        </p:spPr>
        <p:txBody>
          <a:bodyPr/>
          <a:lstStyle>
            <a:lvl1pPr algn="ctr">
              <a:buNone/>
              <a:defRPr sz="1000" baseline="0">
                <a:solidFill>
                  <a:srgbClr val="7F7F7F"/>
                </a:solidFill>
                <a:latin typeface="Arial" pitchFamily="34" charset="0"/>
                <a:cs typeface="Arial" pitchFamily="34" charset="0"/>
              </a:defRPr>
            </a:lvl1pPr>
          </a:lstStyle>
          <a:p>
            <a:pPr lvl="0"/>
            <a:r>
              <a:rPr lang="en-US" sz="1000">
                <a:solidFill>
                  <a:srgbClr val="7F7F7F"/>
                </a:solidFill>
                <a:latin typeface="Arial" pitchFamily="34" charset="0"/>
                <a:cs typeface="Arial" pitchFamily="34" charset="0"/>
              </a:rPr>
              <a:t>Name, Company, Location</a:t>
            </a:r>
            <a:endParaRPr lang="en-US"/>
          </a:p>
        </p:txBody>
      </p:sp>
      <p:sp>
        <p:nvSpPr>
          <p:cNvPr id="27" name="Text Placeholder 21"/>
          <p:cNvSpPr>
            <a:spLocks noGrp="1"/>
          </p:cNvSpPr>
          <p:nvPr>
            <p:ph type="body" sz="quarter" idx="18" hasCustomPrompt="1"/>
          </p:nvPr>
        </p:nvSpPr>
        <p:spPr>
          <a:xfrm>
            <a:off x="5969648" y="2505902"/>
            <a:ext cx="3889224" cy="1380034"/>
          </a:xfrm>
          <a:prstGeom prst="rect">
            <a:avLst/>
          </a:prstGeom>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2000" b="1" i="1" baseline="0">
                <a:solidFill>
                  <a:schemeClr val="bg2"/>
                </a:solidFill>
                <a:latin typeface="Arial" pitchFamily="34" charset="0"/>
                <a:cs typeface="Arial" pitchFamily="34" charset="0"/>
              </a:defRPr>
            </a:lvl1pPr>
          </a:lstStyle>
          <a:p>
            <a:pPr lvl="0"/>
            <a:r>
              <a:rPr lang="en-US"/>
              <a:t>Medium quote example that can hold up to 5 lines of text…</a:t>
            </a:r>
          </a:p>
        </p:txBody>
      </p:sp>
      <p:sp>
        <p:nvSpPr>
          <p:cNvPr id="28" name="Text Placeholder 23"/>
          <p:cNvSpPr>
            <a:spLocks noGrp="1"/>
          </p:cNvSpPr>
          <p:nvPr>
            <p:ph type="body" sz="quarter" idx="19" hasCustomPrompt="1"/>
          </p:nvPr>
        </p:nvSpPr>
        <p:spPr>
          <a:xfrm>
            <a:off x="6704876" y="3885936"/>
            <a:ext cx="2461683" cy="246062"/>
          </a:xfrm>
          <a:prstGeom prst="rect">
            <a:avLst/>
          </a:prstGeom>
        </p:spPr>
        <p:txBody>
          <a:bodyPr/>
          <a:lstStyle>
            <a:lvl1pPr algn="ctr">
              <a:buNone/>
              <a:defRPr sz="1000" baseline="0">
                <a:solidFill>
                  <a:srgbClr val="7F7F7F"/>
                </a:solidFill>
                <a:latin typeface="Arial" pitchFamily="34" charset="0"/>
                <a:cs typeface="Arial" pitchFamily="34" charset="0"/>
              </a:defRPr>
            </a:lvl1pPr>
          </a:lstStyle>
          <a:p>
            <a:pPr lvl="0"/>
            <a:r>
              <a:rPr lang="en-US" sz="1000">
                <a:solidFill>
                  <a:srgbClr val="7F7F7F"/>
                </a:solidFill>
                <a:latin typeface="Arial" pitchFamily="34" charset="0"/>
                <a:cs typeface="Arial" pitchFamily="34" charset="0"/>
              </a:rPr>
              <a:t>Name, Company, Location</a:t>
            </a:r>
            <a:endParaRPr lang="en-US"/>
          </a:p>
        </p:txBody>
      </p:sp>
      <p:sp>
        <p:nvSpPr>
          <p:cNvPr id="29" name="Text Placeholder 23"/>
          <p:cNvSpPr>
            <a:spLocks noGrp="1"/>
          </p:cNvSpPr>
          <p:nvPr>
            <p:ph type="body" sz="quarter" idx="20" hasCustomPrompt="1"/>
          </p:nvPr>
        </p:nvSpPr>
        <p:spPr>
          <a:xfrm>
            <a:off x="8997248" y="2271685"/>
            <a:ext cx="2461683" cy="246062"/>
          </a:xfrm>
          <a:prstGeom prst="rect">
            <a:avLst/>
          </a:prstGeom>
        </p:spPr>
        <p:txBody>
          <a:bodyPr/>
          <a:lstStyle>
            <a:lvl1pPr algn="ctr">
              <a:buNone/>
              <a:defRPr sz="1000" baseline="0">
                <a:solidFill>
                  <a:srgbClr val="7F7F7F"/>
                </a:solidFill>
                <a:latin typeface="Arial" pitchFamily="34" charset="0"/>
                <a:cs typeface="Arial" pitchFamily="34" charset="0"/>
              </a:defRPr>
            </a:lvl1pPr>
          </a:lstStyle>
          <a:p>
            <a:pPr lvl="0"/>
            <a:r>
              <a:rPr lang="en-US" sz="1000">
                <a:solidFill>
                  <a:srgbClr val="7F7F7F"/>
                </a:solidFill>
                <a:latin typeface="Arial" pitchFamily="34" charset="0"/>
                <a:cs typeface="Arial" pitchFamily="34" charset="0"/>
              </a:rPr>
              <a:t>Name, Company, Location</a:t>
            </a:r>
            <a:endParaRPr lang="en-US"/>
          </a:p>
        </p:txBody>
      </p:sp>
      <p:sp>
        <p:nvSpPr>
          <p:cNvPr id="30" name="Text Placeholder 21"/>
          <p:cNvSpPr>
            <a:spLocks noGrp="1"/>
          </p:cNvSpPr>
          <p:nvPr>
            <p:ph type="body" sz="quarter" idx="21" hasCustomPrompt="1"/>
          </p:nvPr>
        </p:nvSpPr>
        <p:spPr>
          <a:xfrm>
            <a:off x="8689624" y="1620636"/>
            <a:ext cx="3053073" cy="651049"/>
          </a:xfrm>
          <a:prstGeom prst="rect">
            <a:avLst/>
          </a:prstGeom>
        </p:spPr>
        <p:txBody>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800" b="1" i="1" baseline="0">
                <a:solidFill>
                  <a:schemeClr val="bg2"/>
                </a:solidFill>
                <a:latin typeface="Arial" pitchFamily="34" charset="0"/>
                <a:cs typeface="Arial" pitchFamily="34" charset="0"/>
              </a:defRPr>
            </a:lvl1pPr>
          </a:lstStyle>
          <a:p>
            <a:pPr lvl="0"/>
            <a:r>
              <a:rPr lang="en-US"/>
              <a:t>Small quote example…</a:t>
            </a:r>
          </a:p>
        </p:txBody>
      </p:sp>
      <p:sp>
        <p:nvSpPr>
          <p:cNvPr id="17" name="TextBox 16"/>
          <p:cNvSpPr txBox="1"/>
          <p:nvPr userDrawn="1"/>
        </p:nvSpPr>
        <p:spPr>
          <a:xfrm>
            <a:off x="5435506" y="6493830"/>
            <a:ext cx="793807" cy="230832"/>
          </a:xfrm>
          <a:prstGeom prst="rect">
            <a:avLst/>
          </a:prstGeom>
          <a:noFill/>
        </p:spPr>
        <p:txBody>
          <a:bodyPr wrap="none" rtlCol="0">
            <a:spAutoFit/>
          </a:bodyPr>
          <a:lstStyle/>
          <a:p>
            <a:r>
              <a:rPr lang="en-US" sz="900" i="1">
                <a:solidFill>
                  <a:srgbClr val="9D9D9D"/>
                </a:solidFill>
                <a:latin typeface="Arial"/>
                <a:cs typeface="Arial"/>
              </a:rPr>
              <a:t>Confidential</a:t>
            </a:r>
          </a:p>
        </p:txBody>
      </p:sp>
      <p:sp>
        <p:nvSpPr>
          <p:cNvPr id="18" name="TextBox 17"/>
          <p:cNvSpPr txBox="1"/>
          <p:nvPr userDrawn="1"/>
        </p:nvSpPr>
        <p:spPr>
          <a:xfrm>
            <a:off x="976626" y="6485585"/>
            <a:ext cx="2294218" cy="230832"/>
          </a:xfrm>
          <a:prstGeom prst="rect">
            <a:avLst/>
          </a:prstGeom>
          <a:noFill/>
        </p:spPr>
        <p:txBody>
          <a:bodyPr wrap="none" rtlCol="0">
            <a:spAutoFit/>
          </a:bodyPr>
          <a:lstStyle/>
          <a:p>
            <a:r>
              <a:rPr lang="en-US" sz="900" cap="all">
                <a:solidFill>
                  <a:srgbClr val="595959"/>
                </a:solidFill>
                <a:latin typeface="Gotham-Medium"/>
                <a:cs typeface="Gotham-Medium"/>
              </a:rPr>
              <a:t>Meets the challenge of change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RG chart">
    <p:spTree>
      <p:nvGrpSpPr>
        <p:cNvPr id="1" name=""/>
        <p:cNvGrpSpPr/>
        <p:nvPr/>
      </p:nvGrpSpPr>
      <p:grpSpPr>
        <a:xfrm>
          <a:off x="0" y="0"/>
          <a:ext cx="0" cy="0"/>
          <a:chOff x="0" y="0"/>
          <a:chExt cx="0" cy="0"/>
        </a:xfrm>
      </p:grpSpPr>
      <p:sp>
        <p:nvSpPr>
          <p:cNvPr id="9" name="Title 8"/>
          <p:cNvSpPr>
            <a:spLocks noGrp="1"/>
          </p:cNvSpPr>
          <p:nvPr>
            <p:ph type="title" hasCustomPrompt="1"/>
          </p:nvPr>
        </p:nvSpPr>
        <p:spPr/>
        <p:txBody>
          <a:bodyPr/>
          <a:lstStyle>
            <a:lvl1pPr>
              <a:defRPr baseline="0">
                <a:solidFill>
                  <a:schemeClr val="tx2"/>
                </a:solidFill>
              </a:defRPr>
            </a:lvl1pPr>
          </a:lstStyle>
          <a:p>
            <a:r>
              <a:rPr lang="en-US"/>
              <a:t>Click to Edit Master Title Style (Arial - 28pt)</a:t>
            </a:r>
          </a:p>
        </p:txBody>
      </p:sp>
      <p:sp>
        <p:nvSpPr>
          <p:cNvPr id="12" name="Text Placeholder 11"/>
          <p:cNvSpPr>
            <a:spLocks noGrp="1"/>
          </p:cNvSpPr>
          <p:nvPr>
            <p:ph type="body" sz="quarter" idx="13" hasCustomPrompt="1"/>
          </p:nvPr>
        </p:nvSpPr>
        <p:spPr>
          <a:xfrm>
            <a:off x="433918" y="566739"/>
            <a:ext cx="8394135" cy="369887"/>
          </a:xfrm>
          <a:prstGeom prst="rect">
            <a:avLst/>
          </a:prstGeom>
        </p:spPr>
        <p:txBody>
          <a:bodyPr/>
          <a:lstStyle>
            <a:lvl1pPr>
              <a:buNone/>
              <a:defRPr sz="1900" i="1" baseline="0">
                <a:solidFill>
                  <a:schemeClr val="bg2"/>
                </a:solidFill>
                <a:latin typeface="Arial" pitchFamily="34" charset="0"/>
                <a:cs typeface="Arial" pitchFamily="34" charset="0"/>
              </a:defRPr>
            </a:lvl1pPr>
          </a:lstStyle>
          <a:p>
            <a:pPr lvl="0"/>
            <a:r>
              <a:rPr lang="en-US"/>
              <a:t>This is an example of a subhead (Arial - 19pt - italic)</a:t>
            </a:r>
          </a:p>
        </p:txBody>
      </p:sp>
      <p:sp>
        <p:nvSpPr>
          <p:cNvPr id="10" name="TextBox 9"/>
          <p:cNvSpPr txBox="1"/>
          <p:nvPr userDrawn="1"/>
        </p:nvSpPr>
        <p:spPr>
          <a:xfrm>
            <a:off x="5435506" y="6493830"/>
            <a:ext cx="793807" cy="230832"/>
          </a:xfrm>
          <a:prstGeom prst="rect">
            <a:avLst/>
          </a:prstGeom>
          <a:noFill/>
        </p:spPr>
        <p:txBody>
          <a:bodyPr wrap="none" rtlCol="0">
            <a:spAutoFit/>
          </a:bodyPr>
          <a:lstStyle/>
          <a:p>
            <a:r>
              <a:rPr lang="en-US" sz="900" i="1">
                <a:solidFill>
                  <a:srgbClr val="9D9D9D"/>
                </a:solidFill>
                <a:latin typeface="Arial"/>
                <a:cs typeface="Arial"/>
              </a:rPr>
              <a:t>Confidential</a:t>
            </a:r>
          </a:p>
        </p:txBody>
      </p:sp>
      <p:sp>
        <p:nvSpPr>
          <p:cNvPr id="11" name="TextBox 10"/>
          <p:cNvSpPr txBox="1"/>
          <p:nvPr userDrawn="1"/>
        </p:nvSpPr>
        <p:spPr>
          <a:xfrm>
            <a:off x="976626" y="6485585"/>
            <a:ext cx="2294218" cy="230832"/>
          </a:xfrm>
          <a:prstGeom prst="rect">
            <a:avLst/>
          </a:prstGeom>
          <a:noFill/>
        </p:spPr>
        <p:txBody>
          <a:bodyPr wrap="none" rtlCol="0">
            <a:spAutoFit/>
          </a:bodyPr>
          <a:lstStyle/>
          <a:p>
            <a:r>
              <a:rPr lang="en-US" sz="900" cap="all">
                <a:solidFill>
                  <a:srgbClr val="595959"/>
                </a:solidFill>
                <a:latin typeface="Gotham-Medium"/>
                <a:cs typeface="Gotham-Medium"/>
              </a:rPr>
              <a:t>Meets the challenge of change</a:t>
            </a:r>
          </a:p>
        </p:txBody>
      </p:sp>
      <p:sp>
        <p:nvSpPr>
          <p:cNvPr id="13" name="Rectangle 12"/>
          <p:cNvSpPr/>
          <p:nvPr userDrawn="1"/>
        </p:nvSpPr>
        <p:spPr>
          <a:xfrm>
            <a:off x="9161767" y="2399146"/>
            <a:ext cx="2789612" cy="608057"/>
          </a:xfrm>
          <a:prstGeom prst="rect">
            <a:avLst/>
          </a:prstGeom>
          <a:gradFill flip="none" rotWithShape="1">
            <a:gsLst>
              <a:gs pos="0">
                <a:srgbClr val="0A86C9"/>
              </a:gs>
              <a:gs pos="100000">
                <a:srgbClr val="0082C8"/>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300"/>
              </a:spcAft>
            </a:pPr>
            <a:r>
              <a:rPr lang="en-US" sz="1600"/>
              <a:t>One Line</a:t>
            </a:r>
          </a:p>
          <a:p>
            <a:pPr algn="ctr"/>
            <a:r>
              <a:rPr lang="en-US" sz="1400" i="1"/>
              <a:t>Two Line</a:t>
            </a:r>
            <a:endParaRPr lang="en-US" sz="1600"/>
          </a:p>
        </p:txBody>
      </p:sp>
      <p:sp>
        <p:nvSpPr>
          <p:cNvPr id="14" name="Rectangle 13"/>
          <p:cNvSpPr/>
          <p:nvPr userDrawn="1"/>
        </p:nvSpPr>
        <p:spPr>
          <a:xfrm>
            <a:off x="6190323" y="2408415"/>
            <a:ext cx="2789612" cy="608057"/>
          </a:xfrm>
          <a:prstGeom prst="rect">
            <a:avLst/>
          </a:prstGeom>
          <a:gradFill flip="none" rotWithShape="1">
            <a:gsLst>
              <a:gs pos="0">
                <a:srgbClr val="0A86C9"/>
              </a:gs>
              <a:gs pos="100000">
                <a:srgbClr val="0082C8"/>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300"/>
              </a:spcAft>
            </a:pPr>
            <a:r>
              <a:rPr lang="en-US" sz="1600"/>
              <a:t>One Line</a:t>
            </a:r>
          </a:p>
          <a:p>
            <a:pPr algn="ctr"/>
            <a:r>
              <a:rPr lang="en-US" sz="1400" i="1"/>
              <a:t>Two Line</a:t>
            </a:r>
            <a:endParaRPr lang="en-US" sz="1600"/>
          </a:p>
        </p:txBody>
      </p:sp>
      <p:sp>
        <p:nvSpPr>
          <p:cNvPr id="15" name="Rectangle 14"/>
          <p:cNvSpPr/>
          <p:nvPr userDrawn="1"/>
        </p:nvSpPr>
        <p:spPr>
          <a:xfrm>
            <a:off x="6190323" y="3132786"/>
            <a:ext cx="2789612" cy="608057"/>
          </a:xfrm>
          <a:prstGeom prst="rect">
            <a:avLst/>
          </a:prstGeom>
          <a:gradFill flip="none" rotWithShape="1">
            <a:gsLst>
              <a:gs pos="0">
                <a:srgbClr val="0A86C9"/>
              </a:gs>
              <a:gs pos="100000">
                <a:srgbClr val="0082C8"/>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300"/>
              </a:spcAft>
            </a:pPr>
            <a:r>
              <a:rPr lang="en-US" sz="1600"/>
              <a:t>One Line</a:t>
            </a:r>
          </a:p>
          <a:p>
            <a:pPr algn="ctr"/>
            <a:r>
              <a:rPr lang="en-US" sz="1400" i="1"/>
              <a:t>Two Line</a:t>
            </a:r>
            <a:endParaRPr lang="en-US" sz="1600"/>
          </a:p>
        </p:txBody>
      </p:sp>
      <p:sp>
        <p:nvSpPr>
          <p:cNvPr id="16" name="Rectangle 15"/>
          <p:cNvSpPr/>
          <p:nvPr userDrawn="1"/>
        </p:nvSpPr>
        <p:spPr>
          <a:xfrm>
            <a:off x="3232191" y="2408415"/>
            <a:ext cx="2789612" cy="608057"/>
          </a:xfrm>
          <a:prstGeom prst="rect">
            <a:avLst/>
          </a:prstGeom>
          <a:gradFill flip="none" rotWithShape="1">
            <a:gsLst>
              <a:gs pos="0">
                <a:srgbClr val="0A86C9"/>
              </a:gs>
              <a:gs pos="100000">
                <a:srgbClr val="0082C8"/>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300"/>
              </a:spcAft>
            </a:pPr>
            <a:r>
              <a:rPr lang="en-US" sz="1600"/>
              <a:t>One Line</a:t>
            </a:r>
          </a:p>
          <a:p>
            <a:pPr algn="ctr"/>
            <a:r>
              <a:rPr lang="en-US" sz="1400" i="1"/>
              <a:t>Two Line</a:t>
            </a:r>
            <a:endParaRPr lang="en-US" sz="1600"/>
          </a:p>
        </p:txBody>
      </p:sp>
      <p:sp>
        <p:nvSpPr>
          <p:cNvPr id="18" name="Rectangle 17"/>
          <p:cNvSpPr/>
          <p:nvPr userDrawn="1"/>
        </p:nvSpPr>
        <p:spPr>
          <a:xfrm>
            <a:off x="3230073" y="3131991"/>
            <a:ext cx="2789612" cy="608057"/>
          </a:xfrm>
          <a:prstGeom prst="rect">
            <a:avLst/>
          </a:prstGeom>
          <a:gradFill flip="none" rotWithShape="1">
            <a:gsLst>
              <a:gs pos="0">
                <a:srgbClr val="0A86C9"/>
              </a:gs>
              <a:gs pos="100000">
                <a:srgbClr val="0082C8"/>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300"/>
              </a:spcAft>
            </a:pPr>
            <a:r>
              <a:rPr lang="en-US" sz="1600"/>
              <a:t>One Line</a:t>
            </a:r>
          </a:p>
          <a:p>
            <a:pPr algn="ctr"/>
            <a:r>
              <a:rPr lang="en-US" sz="1400" i="1"/>
              <a:t>Two Line</a:t>
            </a:r>
            <a:endParaRPr lang="en-US" sz="1600"/>
          </a:p>
        </p:txBody>
      </p:sp>
      <p:sp>
        <p:nvSpPr>
          <p:cNvPr id="19" name="Rectangle 18"/>
          <p:cNvSpPr/>
          <p:nvPr userDrawn="1"/>
        </p:nvSpPr>
        <p:spPr>
          <a:xfrm>
            <a:off x="3232191" y="3861250"/>
            <a:ext cx="2789612" cy="608057"/>
          </a:xfrm>
          <a:prstGeom prst="rect">
            <a:avLst/>
          </a:prstGeom>
          <a:gradFill flip="none" rotWithShape="1">
            <a:gsLst>
              <a:gs pos="0">
                <a:srgbClr val="0A86C9"/>
              </a:gs>
              <a:gs pos="100000">
                <a:srgbClr val="0082C8"/>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300"/>
              </a:spcAft>
            </a:pPr>
            <a:r>
              <a:rPr lang="en-US" sz="1600"/>
              <a:t>One Line</a:t>
            </a:r>
          </a:p>
          <a:p>
            <a:pPr algn="ctr"/>
            <a:r>
              <a:rPr lang="en-US" sz="1400" i="1"/>
              <a:t>Two Line</a:t>
            </a:r>
            <a:endParaRPr lang="en-US" sz="1600"/>
          </a:p>
        </p:txBody>
      </p:sp>
      <p:sp>
        <p:nvSpPr>
          <p:cNvPr id="20" name="Rectangle 19"/>
          <p:cNvSpPr/>
          <p:nvPr userDrawn="1"/>
        </p:nvSpPr>
        <p:spPr>
          <a:xfrm>
            <a:off x="4701194" y="1333002"/>
            <a:ext cx="2789612" cy="608057"/>
          </a:xfrm>
          <a:prstGeom prst="rect">
            <a:avLst/>
          </a:prstGeom>
          <a:gradFill flip="none" rotWithShape="1">
            <a:gsLst>
              <a:gs pos="0">
                <a:srgbClr val="0A86C9"/>
              </a:gs>
              <a:gs pos="100000">
                <a:srgbClr val="0082C8"/>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300"/>
              </a:spcAft>
            </a:pPr>
            <a:r>
              <a:rPr lang="en-US" sz="1600"/>
              <a:t>One Line</a:t>
            </a:r>
          </a:p>
          <a:p>
            <a:pPr algn="ctr"/>
            <a:r>
              <a:rPr lang="en-US" sz="1400" i="1"/>
              <a:t>Two Line</a:t>
            </a:r>
            <a:endParaRPr lang="en-US" sz="1600"/>
          </a:p>
        </p:txBody>
      </p:sp>
      <p:sp>
        <p:nvSpPr>
          <p:cNvPr id="22" name="Rectangle 21"/>
          <p:cNvSpPr/>
          <p:nvPr userDrawn="1"/>
        </p:nvSpPr>
        <p:spPr>
          <a:xfrm>
            <a:off x="847990" y="3253193"/>
            <a:ext cx="1580444" cy="6080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300"/>
              </a:spcAft>
            </a:pPr>
            <a:r>
              <a:rPr lang="en-US" sz="1600">
                <a:solidFill>
                  <a:schemeClr val="bg2"/>
                </a:solidFill>
              </a:rPr>
              <a:t>One Line</a:t>
            </a:r>
          </a:p>
          <a:p>
            <a:pPr algn="ctr"/>
            <a:r>
              <a:rPr lang="en-US" sz="1400" i="1">
                <a:solidFill>
                  <a:schemeClr val="bg2"/>
                </a:solidFill>
              </a:rPr>
              <a:t>Two Line</a:t>
            </a:r>
            <a:endParaRPr lang="en-US" sz="1600">
              <a:solidFill>
                <a:schemeClr val="bg2"/>
              </a:solidFill>
            </a:endParaRPr>
          </a:p>
        </p:txBody>
      </p:sp>
      <p:sp>
        <p:nvSpPr>
          <p:cNvPr id="23" name="Rectangle 22"/>
          <p:cNvSpPr/>
          <p:nvPr userDrawn="1"/>
        </p:nvSpPr>
        <p:spPr>
          <a:xfrm>
            <a:off x="259799" y="2407621"/>
            <a:ext cx="2789612" cy="608057"/>
          </a:xfrm>
          <a:prstGeom prst="rect">
            <a:avLst/>
          </a:prstGeom>
          <a:gradFill flip="none" rotWithShape="1">
            <a:gsLst>
              <a:gs pos="0">
                <a:srgbClr val="0A86C9"/>
              </a:gs>
              <a:gs pos="100000">
                <a:srgbClr val="0082C8"/>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300"/>
              </a:spcAft>
            </a:pPr>
            <a:r>
              <a:rPr lang="en-US" sz="1600"/>
              <a:t>One Line</a:t>
            </a:r>
          </a:p>
          <a:p>
            <a:pPr algn="ctr"/>
            <a:r>
              <a:rPr lang="en-US" sz="1400" i="1"/>
              <a:t>Two Line</a:t>
            </a:r>
            <a:endParaRPr lang="en-US" sz="1600"/>
          </a:p>
        </p:txBody>
      </p:sp>
      <p:cxnSp>
        <p:nvCxnSpPr>
          <p:cNvPr id="24" name="Elbow Connector 73"/>
          <p:cNvCxnSpPr>
            <a:endCxn id="22" idx="1"/>
          </p:cNvCxnSpPr>
          <p:nvPr userDrawn="1"/>
        </p:nvCxnSpPr>
        <p:spPr>
          <a:xfrm rot="16200000" flipH="1">
            <a:off x="447462" y="3156694"/>
            <a:ext cx="541545" cy="259511"/>
          </a:xfrm>
          <a:prstGeom prst="bentConnector2">
            <a:avLst/>
          </a:prstGeom>
          <a:ln w="12700">
            <a:solidFill>
              <a:schemeClr val="bg2"/>
            </a:solidFill>
            <a:headEnd type="oval"/>
            <a:tailEnd type="oval"/>
          </a:ln>
          <a:effectLst/>
        </p:spPr>
        <p:style>
          <a:lnRef idx="2">
            <a:schemeClr val="accent1"/>
          </a:lnRef>
          <a:fillRef idx="0">
            <a:schemeClr val="accent1"/>
          </a:fillRef>
          <a:effectRef idx="1">
            <a:schemeClr val="accent1"/>
          </a:effectRef>
          <a:fontRef idx="minor">
            <a:schemeClr val="tx1"/>
          </a:fontRef>
        </p:style>
      </p:cxnSp>
      <p:sp>
        <p:nvSpPr>
          <p:cNvPr id="25" name="Rectangle 24"/>
          <p:cNvSpPr/>
          <p:nvPr userDrawn="1"/>
        </p:nvSpPr>
        <p:spPr>
          <a:xfrm>
            <a:off x="847990" y="3905421"/>
            <a:ext cx="1580444" cy="6080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300"/>
              </a:spcAft>
            </a:pPr>
            <a:r>
              <a:rPr lang="en-US" sz="1600">
                <a:solidFill>
                  <a:schemeClr val="bg2"/>
                </a:solidFill>
              </a:rPr>
              <a:t>One Line</a:t>
            </a:r>
          </a:p>
          <a:p>
            <a:pPr algn="ctr"/>
            <a:r>
              <a:rPr lang="en-US" sz="1400" i="1">
                <a:solidFill>
                  <a:schemeClr val="bg2"/>
                </a:solidFill>
              </a:rPr>
              <a:t>Two Line</a:t>
            </a:r>
            <a:endParaRPr lang="en-US" sz="1600">
              <a:solidFill>
                <a:schemeClr val="bg2"/>
              </a:solidFill>
            </a:endParaRPr>
          </a:p>
        </p:txBody>
      </p:sp>
      <p:cxnSp>
        <p:nvCxnSpPr>
          <p:cNvPr id="26" name="Elbow Connector 73"/>
          <p:cNvCxnSpPr>
            <a:endCxn id="25" idx="1"/>
          </p:cNvCxnSpPr>
          <p:nvPr userDrawn="1"/>
        </p:nvCxnSpPr>
        <p:spPr>
          <a:xfrm rot="16200000" flipH="1">
            <a:off x="121347" y="3482808"/>
            <a:ext cx="1193772" cy="259511"/>
          </a:xfrm>
          <a:prstGeom prst="bentConnector2">
            <a:avLst/>
          </a:prstGeom>
          <a:ln w="12700">
            <a:solidFill>
              <a:schemeClr val="bg2"/>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7" name="Elbow Connector 73"/>
          <p:cNvCxnSpPr>
            <a:endCxn id="23" idx="0"/>
          </p:cNvCxnSpPr>
          <p:nvPr userDrawn="1"/>
        </p:nvCxnSpPr>
        <p:spPr>
          <a:xfrm rot="5400000">
            <a:off x="3633314" y="-55069"/>
            <a:ext cx="483981" cy="4441395"/>
          </a:xfrm>
          <a:prstGeom prst="bentConnector3">
            <a:avLst>
              <a:gd name="adj1" fmla="val 50000"/>
            </a:avLst>
          </a:prstGeom>
          <a:ln w="12700">
            <a:solidFill>
              <a:schemeClr val="bg2"/>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8" name="Elbow Connector 73"/>
          <p:cNvCxnSpPr/>
          <p:nvPr userDrawn="1"/>
        </p:nvCxnSpPr>
        <p:spPr>
          <a:xfrm rot="16200000" flipV="1">
            <a:off x="8084296" y="-64656"/>
            <a:ext cx="483982" cy="4460572"/>
          </a:xfrm>
          <a:prstGeom prst="bentConnector3">
            <a:avLst>
              <a:gd name="adj1" fmla="val 50000"/>
            </a:avLst>
          </a:prstGeom>
          <a:ln w="12700">
            <a:solidFill>
              <a:schemeClr val="bg2"/>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9" name="Elbow Connector 73"/>
          <p:cNvCxnSpPr/>
          <p:nvPr userDrawn="1"/>
        </p:nvCxnSpPr>
        <p:spPr>
          <a:xfrm rot="16200000" flipV="1">
            <a:off x="6599105" y="1420535"/>
            <a:ext cx="483980" cy="1490188"/>
          </a:xfrm>
          <a:prstGeom prst="bentConnector3">
            <a:avLst>
              <a:gd name="adj1" fmla="val 50000"/>
            </a:avLst>
          </a:prstGeom>
          <a:ln w="12700">
            <a:solidFill>
              <a:schemeClr val="bg2"/>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30" name="Elbow Connector 73"/>
          <p:cNvCxnSpPr/>
          <p:nvPr userDrawn="1"/>
        </p:nvCxnSpPr>
        <p:spPr>
          <a:xfrm rot="5400000" flipH="1" flipV="1">
            <a:off x="5118979" y="1430600"/>
            <a:ext cx="483981" cy="1470063"/>
          </a:xfrm>
          <a:prstGeom prst="bentConnector3">
            <a:avLst>
              <a:gd name="adj1" fmla="val 50000"/>
            </a:avLst>
          </a:prstGeom>
          <a:ln w="12700">
            <a:solidFill>
              <a:schemeClr val="bg2"/>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userDrawn="1"/>
        </p:nvCxnSpPr>
        <p:spPr>
          <a:xfrm rot="5400000">
            <a:off x="4567780" y="3073570"/>
            <a:ext cx="116314" cy="2117"/>
          </a:xfrm>
          <a:prstGeom prst="straightConnector1">
            <a:avLst/>
          </a:prstGeom>
          <a:ln w="12700">
            <a:solidFill>
              <a:schemeClr val="bg2"/>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userDrawn="1"/>
        </p:nvCxnSpPr>
        <p:spPr>
          <a:xfrm rot="5400000">
            <a:off x="4569971" y="3795751"/>
            <a:ext cx="111935" cy="2117"/>
          </a:xfrm>
          <a:prstGeom prst="straightConnector1">
            <a:avLst/>
          </a:prstGeom>
          <a:ln w="12700">
            <a:solidFill>
              <a:schemeClr val="bg2"/>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userDrawn="1"/>
        </p:nvCxnSpPr>
        <p:spPr>
          <a:xfrm rot="5400000">
            <a:off x="7528032" y="3073569"/>
            <a:ext cx="116315" cy="2117"/>
          </a:xfrm>
          <a:prstGeom prst="straightConnector1">
            <a:avLst/>
          </a:prstGeom>
          <a:ln w="12700">
            <a:solidFill>
              <a:schemeClr val="bg2"/>
            </a:solidFill>
            <a:headEnd type="oval"/>
            <a:tailEnd type="oval"/>
          </a:ln>
          <a:effectLst/>
        </p:spPr>
        <p:style>
          <a:lnRef idx="2">
            <a:schemeClr val="accent1"/>
          </a:lnRef>
          <a:fillRef idx="0">
            <a:schemeClr val="accent1"/>
          </a:fillRef>
          <a:effectRef idx="1">
            <a:schemeClr val="accent1"/>
          </a:effectRef>
          <a:fontRef idx="minor">
            <a:schemeClr val="tx1"/>
          </a:fontRef>
        </p:style>
      </p:cxnSp>
      <p:sp>
        <p:nvSpPr>
          <p:cNvPr id="34" name="Rectangle 33"/>
          <p:cNvSpPr/>
          <p:nvPr userDrawn="1"/>
        </p:nvSpPr>
        <p:spPr>
          <a:xfrm>
            <a:off x="3825678" y="4697558"/>
            <a:ext cx="1580444" cy="6080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300"/>
              </a:spcAft>
            </a:pPr>
            <a:r>
              <a:rPr lang="en-US" sz="1600">
                <a:solidFill>
                  <a:schemeClr val="bg2"/>
                </a:solidFill>
              </a:rPr>
              <a:t>One Line</a:t>
            </a:r>
          </a:p>
          <a:p>
            <a:pPr algn="ctr"/>
            <a:r>
              <a:rPr lang="en-US" sz="1400" i="1">
                <a:solidFill>
                  <a:schemeClr val="bg2"/>
                </a:solidFill>
              </a:rPr>
              <a:t>Two Line</a:t>
            </a:r>
            <a:endParaRPr lang="en-US" sz="1600">
              <a:solidFill>
                <a:schemeClr val="bg2"/>
              </a:solidFill>
            </a:endParaRPr>
          </a:p>
        </p:txBody>
      </p:sp>
      <p:cxnSp>
        <p:nvCxnSpPr>
          <p:cNvPr id="35" name="Elbow Connector 73"/>
          <p:cNvCxnSpPr>
            <a:endCxn id="34" idx="1"/>
          </p:cNvCxnSpPr>
          <p:nvPr userDrawn="1"/>
        </p:nvCxnSpPr>
        <p:spPr>
          <a:xfrm rot="16200000" flipH="1">
            <a:off x="3425150" y="4601058"/>
            <a:ext cx="541545" cy="259511"/>
          </a:xfrm>
          <a:prstGeom prst="bentConnector2">
            <a:avLst/>
          </a:prstGeom>
          <a:ln w="12700">
            <a:solidFill>
              <a:schemeClr val="bg2"/>
            </a:solidFill>
            <a:headEnd type="oval"/>
            <a:tailEnd type="oval"/>
          </a:ln>
          <a:effectLst/>
        </p:spPr>
        <p:style>
          <a:lnRef idx="2">
            <a:schemeClr val="accent1"/>
          </a:lnRef>
          <a:fillRef idx="0">
            <a:schemeClr val="accent1"/>
          </a:fillRef>
          <a:effectRef idx="1">
            <a:schemeClr val="accent1"/>
          </a:effectRef>
          <a:fontRef idx="minor">
            <a:schemeClr val="tx1"/>
          </a:fontRef>
        </p:style>
      </p:cxnSp>
      <p:sp>
        <p:nvSpPr>
          <p:cNvPr id="36" name="Rectangle 35"/>
          <p:cNvSpPr/>
          <p:nvPr userDrawn="1"/>
        </p:nvSpPr>
        <p:spPr>
          <a:xfrm>
            <a:off x="3825678" y="5349785"/>
            <a:ext cx="1580444" cy="6080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300"/>
              </a:spcAft>
            </a:pPr>
            <a:r>
              <a:rPr lang="en-US" sz="1600">
                <a:solidFill>
                  <a:schemeClr val="bg2"/>
                </a:solidFill>
              </a:rPr>
              <a:t>One Line</a:t>
            </a:r>
          </a:p>
          <a:p>
            <a:pPr algn="ctr"/>
            <a:r>
              <a:rPr lang="en-US" sz="1400" i="1">
                <a:solidFill>
                  <a:schemeClr val="bg2"/>
                </a:solidFill>
              </a:rPr>
              <a:t>Two Line</a:t>
            </a:r>
            <a:endParaRPr lang="en-US" sz="1600">
              <a:solidFill>
                <a:schemeClr val="bg2"/>
              </a:solidFill>
            </a:endParaRPr>
          </a:p>
        </p:txBody>
      </p:sp>
      <p:cxnSp>
        <p:nvCxnSpPr>
          <p:cNvPr id="37" name="Elbow Connector 73"/>
          <p:cNvCxnSpPr>
            <a:endCxn id="36" idx="1"/>
          </p:cNvCxnSpPr>
          <p:nvPr userDrawn="1"/>
        </p:nvCxnSpPr>
        <p:spPr>
          <a:xfrm rot="16200000" flipH="1">
            <a:off x="3099035" y="4927172"/>
            <a:ext cx="1193772" cy="259511"/>
          </a:xfrm>
          <a:prstGeom prst="bentConnector2">
            <a:avLst/>
          </a:prstGeom>
          <a:ln w="12700">
            <a:solidFill>
              <a:schemeClr val="bg2"/>
            </a:solidFill>
            <a:headEnd type="oval"/>
            <a:tailEnd type="oval"/>
          </a:ln>
          <a:effectLst/>
        </p:spPr>
        <p:style>
          <a:lnRef idx="2">
            <a:schemeClr val="accent1"/>
          </a:lnRef>
          <a:fillRef idx="0">
            <a:schemeClr val="accent1"/>
          </a:fillRef>
          <a:effectRef idx="1">
            <a:schemeClr val="accent1"/>
          </a:effectRef>
          <a:fontRef idx="minor">
            <a:schemeClr val="tx1"/>
          </a:fontRef>
        </p:style>
      </p:cxnSp>
      <p:sp>
        <p:nvSpPr>
          <p:cNvPr id="38" name="Rectangle 37"/>
          <p:cNvSpPr/>
          <p:nvPr userDrawn="1"/>
        </p:nvSpPr>
        <p:spPr>
          <a:xfrm>
            <a:off x="9766351" y="3244720"/>
            <a:ext cx="1580444" cy="6080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300"/>
              </a:spcAft>
            </a:pPr>
            <a:r>
              <a:rPr lang="en-US" sz="1600">
                <a:solidFill>
                  <a:schemeClr val="bg2"/>
                </a:solidFill>
              </a:rPr>
              <a:t>One Line</a:t>
            </a:r>
          </a:p>
          <a:p>
            <a:pPr algn="ctr"/>
            <a:r>
              <a:rPr lang="en-US" sz="1400" i="1">
                <a:solidFill>
                  <a:schemeClr val="bg2"/>
                </a:solidFill>
              </a:rPr>
              <a:t>Two Line</a:t>
            </a:r>
            <a:endParaRPr lang="en-US" sz="1600">
              <a:solidFill>
                <a:schemeClr val="bg2"/>
              </a:solidFill>
            </a:endParaRPr>
          </a:p>
        </p:txBody>
      </p:sp>
      <p:cxnSp>
        <p:nvCxnSpPr>
          <p:cNvPr id="39" name="Elbow Connector 73"/>
          <p:cNvCxnSpPr>
            <a:endCxn id="38" idx="1"/>
          </p:cNvCxnSpPr>
          <p:nvPr userDrawn="1"/>
        </p:nvCxnSpPr>
        <p:spPr>
          <a:xfrm rot="16200000" flipH="1">
            <a:off x="9365824" y="3148221"/>
            <a:ext cx="541545" cy="259511"/>
          </a:xfrm>
          <a:prstGeom prst="bentConnector2">
            <a:avLst/>
          </a:prstGeom>
          <a:ln w="12700">
            <a:solidFill>
              <a:schemeClr val="bg2"/>
            </a:solidFill>
            <a:headEnd type="oval"/>
            <a:tailEnd type="oval"/>
          </a:ln>
          <a:effectLst/>
        </p:spPr>
        <p:style>
          <a:lnRef idx="2">
            <a:schemeClr val="accent1"/>
          </a:lnRef>
          <a:fillRef idx="0">
            <a:schemeClr val="accent1"/>
          </a:fillRef>
          <a:effectRef idx="1">
            <a:schemeClr val="accent1"/>
          </a:effectRef>
          <a:fontRef idx="minor">
            <a:schemeClr val="tx1"/>
          </a:fontRef>
        </p:style>
      </p:cxnSp>
      <p:sp>
        <p:nvSpPr>
          <p:cNvPr id="40" name="Rectangle 39"/>
          <p:cNvSpPr/>
          <p:nvPr userDrawn="1"/>
        </p:nvSpPr>
        <p:spPr>
          <a:xfrm>
            <a:off x="9766351" y="3896948"/>
            <a:ext cx="1580444" cy="6080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300"/>
              </a:spcAft>
            </a:pPr>
            <a:r>
              <a:rPr lang="en-US" sz="1600">
                <a:solidFill>
                  <a:schemeClr val="bg2"/>
                </a:solidFill>
              </a:rPr>
              <a:t>One Line</a:t>
            </a:r>
          </a:p>
          <a:p>
            <a:pPr algn="ctr"/>
            <a:r>
              <a:rPr lang="en-US" sz="1400" i="1">
                <a:solidFill>
                  <a:schemeClr val="bg2"/>
                </a:solidFill>
              </a:rPr>
              <a:t>Two Line</a:t>
            </a:r>
            <a:endParaRPr lang="en-US" sz="1600">
              <a:solidFill>
                <a:schemeClr val="bg2"/>
              </a:solidFill>
            </a:endParaRPr>
          </a:p>
        </p:txBody>
      </p:sp>
      <p:cxnSp>
        <p:nvCxnSpPr>
          <p:cNvPr id="41" name="Elbow Connector 73"/>
          <p:cNvCxnSpPr>
            <a:endCxn id="40" idx="1"/>
          </p:cNvCxnSpPr>
          <p:nvPr userDrawn="1"/>
        </p:nvCxnSpPr>
        <p:spPr>
          <a:xfrm rot="16200000" flipH="1">
            <a:off x="9039709" y="3474335"/>
            <a:ext cx="1193772" cy="259511"/>
          </a:xfrm>
          <a:prstGeom prst="bentConnector2">
            <a:avLst/>
          </a:prstGeom>
          <a:ln w="12700">
            <a:solidFill>
              <a:schemeClr val="bg2"/>
            </a:solidFill>
            <a:headEnd type="oval"/>
            <a:tailEnd type="oval"/>
          </a:ln>
          <a:effectLst/>
        </p:spPr>
        <p:style>
          <a:lnRef idx="2">
            <a:schemeClr val="accent1"/>
          </a:lnRef>
          <a:fillRef idx="0">
            <a:schemeClr val="accent1"/>
          </a:fillRef>
          <a:effectRef idx="1">
            <a:schemeClr val="accent1"/>
          </a:effectRef>
          <a:fontRef idx="minor">
            <a:schemeClr val="tx1"/>
          </a:fontRef>
        </p:style>
      </p:cxnSp>
      <p:sp>
        <p:nvSpPr>
          <p:cNvPr id="42" name="Rectangle 41"/>
          <p:cNvSpPr/>
          <p:nvPr userDrawn="1"/>
        </p:nvSpPr>
        <p:spPr>
          <a:xfrm>
            <a:off x="6788249" y="3978359"/>
            <a:ext cx="1580444" cy="6080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300"/>
              </a:spcAft>
            </a:pPr>
            <a:r>
              <a:rPr lang="en-US" sz="1600">
                <a:solidFill>
                  <a:schemeClr val="bg2"/>
                </a:solidFill>
              </a:rPr>
              <a:t>One Line</a:t>
            </a:r>
          </a:p>
          <a:p>
            <a:pPr algn="ctr"/>
            <a:r>
              <a:rPr lang="en-US" sz="1400" i="1">
                <a:solidFill>
                  <a:schemeClr val="bg2"/>
                </a:solidFill>
              </a:rPr>
              <a:t>Two Line</a:t>
            </a:r>
            <a:endParaRPr lang="en-US" sz="1600">
              <a:solidFill>
                <a:schemeClr val="bg2"/>
              </a:solidFill>
            </a:endParaRPr>
          </a:p>
        </p:txBody>
      </p:sp>
      <p:cxnSp>
        <p:nvCxnSpPr>
          <p:cNvPr id="43" name="Elbow Connector 73"/>
          <p:cNvCxnSpPr>
            <a:endCxn id="42" idx="1"/>
          </p:cNvCxnSpPr>
          <p:nvPr userDrawn="1"/>
        </p:nvCxnSpPr>
        <p:spPr>
          <a:xfrm rot="16200000" flipH="1">
            <a:off x="6387721" y="3881859"/>
            <a:ext cx="541545" cy="259511"/>
          </a:xfrm>
          <a:prstGeom prst="bentConnector2">
            <a:avLst/>
          </a:prstGeom>
          <a:ln w="12700">
            <a:solidFill>
              <a:schemeClr val="bg2"/>
            </a:solidFill>
            <a:headEnd type="oval"/>
            <a:tailEnd type="ova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7550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Internal - Blue Simple Internal">
    <p:spTree>
      <p:nvGrpSpPr>
        <p:cNvPr id="1" name=""/>
        <p:cNvGrpSpPr/>
        <p:nvPr/>
      </p:nvGrpSpPr>
      <p:grpSpPr>
        <a:xfrm>
          <a:off x="0" y="0"/>
          <a:ext cx="0" cy="0"/>
          <a:chOff x="0" y="0"/>
          <a:chExt cx="0" cy="0"/>
        </a:xfrm>
      </p:grpSpPr>
      <p:sp>
        <p:nvSpPr>
          <p:cNvPr id="3" name="Rectangle 18"/>
          <p:cNvSpPr/>
          <p:nvPr userDrawn="1"/>
        </p:nvSpPr>
        <p:spPr>
          <a:xfrm>
            <a:off x="0" y="6629400"/>
            <a:ext cx="12192000" cy="228600"/>
          </a:xfrm>
          <a:prstGeom prst="rect">
            <a:avLst/>
          </a:pr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4" name="Rectangle 9"/>
          <p:cNvSpPr/>
          <p:nvPr userDrawn="1"/>
        </p:nvSpPr>
        <p:spPr>
          <a:xfrm>
            <a:off x="901701" y="685800"/>
            <a:ext cx="11290300" cy="46038"/>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pic>
        <p:nvPicPr>
          <p:cNvPr id="5" name="Picture 10" descr="up_logo.png"/>
          <p:cNvPicPr>
            <a:picLocks noChangeAspect="1"/>
          </p:cNvPicPr>
          <p:nvPr userDrawn="1"/>
        </p:nvPicPr>
        <p:blipFill>
          <a:blip r:embed="rId2" cstate="print"/>
          <a:srcRect/>
          <a:stretch>
            <a:fillRect/>
          </a:stretch>
        </p:blipFill>
        <p:spPr bwMode="auto">
          <a:xfrm>
            <a:off x="165100" y="114301"/>
            <a:ext cx="635000" cy="474663"/>
          </a:xfrm>
          <a:prstGeom prst="rect">
            <a:avLst/>
          </a:prstGeom>
          <a:noFill/>
          <a:ln w="9525">
            <a:noFill/>
            <a:miter lim="800000"/>
            <a:headEnd/>
            <a:tailEnd/>
          </a:ln>
        </p:spPr>
      </p:pic>
      <p:sp>
        <p:nvSpPr>
          <p:cNvPr id="6" name="Footer Placeholder 4"/>
          <p:cNvSpPr txBox="1">
            <a:spLocks/>
          </p:cNvSpPr>
          <p:nvPr userDrawn="1"/>
        </p:nvSpPr>
        <p:spPr>
          <a:xfrm>
            <a:off x="0" y="6638926"/>
            <a:ext cx="12192000" cy="219075"/>
          </a:xfrm>
          <a:prstGeom prst="rect">
            <a:avLst/>
          </a:prstGeom>
        </p:spPr>
        <p:txBody>
          <a:bodyPr anchor="ctr"/>
          <a:lstStyle>
            <a:lvl1pPr algn="l">
              <a:defRPr sz="800">
                <a:solidFill>
                  <a:srgbClr val="707070"/>
                </a:solidFill>
                <a:latin typeface="Arial" pitchFamily="34" charset="0"/>
                <a:cs typeface="Arial" pitchFamily="34" charset="0"/>
              </a:defRPr>
            </a:lvl1pPr>
          </a:lstStyle>
          <a:p>
            <a:pPr algn="ctr" fontAlgn="auto">
              <a:spcBef>
                <a:spcPts val="0"/>
              </a:spcBef>
              <a:spcAft>
                <a:spcPts val="0"/>
              </a:spcAft>
              <a:defRPr/>
            </a:pPr>
            <a:r>
              <a:rPr lang="en-US" sz="900"/>
              <a:t>Confidential</a:t>
            </a:r>
            <a:endParaRPr lang="en-US" sz="800"/>
          </a:p>
        </p:txBody>
      </p:sp>
      <p:pic>
        <p:nvPicPr>
          <p:cNvPr id="7" name="Picture 12" descr="aci.PNG"/>
          <p:cNvPicPr>
            <a:picLocks noChangeAspect="1"/>
          </p:cNvPicPr>
          <p:nvPr userDrawn="1"/>
        </p:nvPicPr>
        <p:blipFill>
          <a:blip r:embed="rId3" cstate="print"/>
          <a:srcRect/>
          <a:stretch>
            <a:fillRect/>
          </a:stretch>
        </p:blipFill>
        <p:spPr bwMode="auto">
          <a:xfrm>
            <a:off x="9215968" y="6226176"/>
            <a:ext cx="2595033" cy="200025"/>
          </a:xfrm>
          <a:prstGeom prst="rect">
            <a:avLst/>
          </a:prstGeom>
          <a:noFill/>
          <a:ln w="9525">
            <a:noFill/>
            <a:miter lim="800000"/>
            <a:headEnd/>
            <a:tailEnd/>
          </a:ln>
        </p:spPr>
      </p:pic>
      <p:sp>
        <p:nvSpPr>
          <p:cNvPr id="8" name="Slide Number Placeholder 5"/>
          <p:cNvSpPr txBox="1">
            <a:spLocks/>
          </p:cNvSpPr>
          <p:nvPr userDrawn="1"/>
        </p:nvSpPr>
        <p:spPr>
          <a:xfrm>
            <a:off x="9042400" y="6646864"/>
            <a:ext cx="2844800" cy="238125"/>
          </a:xfrm>
          <a:prstGeom prst="rect">
            <a:avLst/>
          </a:prstGeom>
        </p:spPr>
        <p:txBody>
          <a:bodyPr/>
          <a:lstStyle/>
          <a:p>
            <a:pPr algn="r" fontAlgn="auto">
              <a:spcBef>
                <a:spcPts val="0"/>
              </a:spcBef>
              <a:spcAft>
                <a:spcPts val="0"/>
              </a:spcAft>
              <a:defRPr/>
            </a:pPr>
            <a:fld id="{57F4E1F5-4D21-4ECB-8788-870A515C13CC}" type="slidenum">
              <a:rPr lang="en-GB" sz="800">
                <a:solidFill>
                  <a:srgbClr val="707070"/>
                </a:solidFill>
                <a:latin typeface="+mn-lt"/>
                <a:cs typeface="+mn-cs"/>
              </a:rPr>
              <a:pPr algn="r" fontAlgn="auto">
                <a:spcBef>
                  <a:spcPts val="0"/>
                </a:spcBef>
                <a:spcAft>
                  <a:spcPts val="0"/>
                </a:spcAft>
                <a:defRPr/>
              </a:pPr>
              <a:t>‹#›</a:t>
            </a:fld>
            <a:endParaRPr lang="en-GB" sz="800">
              <a:solidFill>
                <a:srgbClr val="707070"/>
              </a:solidFill>
              <a:latin typeface="+mn-lt"/>
              <a:cs typeface="+mn-cs"/>
            </a:endParaRPr>
          </a:p>
        </p:txBody>
      </p:sp>
      <p:sp>
        <p:nvSpPr>
          <p:cNvPr id="12" name="Text Placeholder 5"/>
          <p:cNvSpPr>
            <a:spLocks noGrp="1"/>
          </p:cNvSpPr>
          <p:nvPr>
            <p:ph type="body" sz="quarter" idx="14"/>
          </p:nvPr>
        </p:nvSpPr>
        <p:spPr>
          <a:xfrm>
            <a:off x="931170" y="82460"/>
            <a:ext cx="10874305" cy="531813"/>
          </a:xfrm>
          <a:prstGeom prst="rect">
            <a:avLst/>
          </a:prstGeom>
        </p:spPr>
        <p:txBody>
          <a:bodyPr/>
          <a:lstStyle>
            <a:lvl1pPr>
              <a:defRPr lang="en-US" sz="2200" b="1" dirty="0"/>
            </a:lvl1pPr>
          </a:lstStyle>
          <a:p>
            <a:pPr lvl="0"/>
            <a:r>
              <a:rPr lang="en-US"/>
              <a:t>Click to edit Master text styles</a:t>
            </a:r>
          </a:p>
          <a:p>
            <a:pPr lvl="1"/>
            <a:r>
              <a:rPr lang="en-US"/>
              <a:t>Second level</a:t>
            </a:r>
          </a:p>
        </p:txBody>
      </p:sp>
      <p:sp>
        <p:nvSpPr>
          <p:cNvPr id="9" name="Date Placeholder 1"/>
          <p:cNvSpPr>
            <a:spLocks noGrp="1"/>
          </p:cNvSpPr>
          <p:nvPr>
            <p:ph type="dt" sz="half" idx="15"/>
          </p:nvPr>
        </p:nvSpPr>
        <p:spPr bwMode="gray">
          <a:xfrm>
            <a:off x="230718" y="6629400"/>
            <a:ext cx="1924049" cy="228600"/>
          </a:xfrm>
          <a:prstGeom prst="rect">
            <a:avLst/>
          </a:prstGeom>
        </p:spPr>
        <p:txBody>
          <a:bodyPr/>
          <a:lstStyle>
            <a:lvl1pPr>
              <a:defRPr sz="800" dirty="0" smtClean="0">
                <a:solidFill>
                  <a:srgbClr val="707070"/>
                </a:solidFill>
                <a:latin typeface="Arial" charset="0"/>
                <a:cs typeface="Arial" charset="0"/>
              </a:defRPr>
            </a:lvl1pPr>
          </a:lstStyle>
          <a:p>
            <a:pPr>
              <a:defRPr/>
            </a:pPr>
            <a:r>
              <a:rPr lang="en-US"/>
              <a:t>April 8, 2013</a:t>
            </a:r>
            <a:endParaRPr lang="en-GB"/>
          </a:p>
        </p:txBody>
      </p:sp>
    </p:spTree>
    <p:extLst>
      <p:ext uri="{BB962C8B-B14F-4D97-AF65-F5344CB8AC3E}">
        <p14:creationId xmlns:p14="http://schemas.microsoft.com/office/powerpoint/2010/main" val="344815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ullets (no image)">
    <p:spTree>
      <p:nvGrpSpPr>
        <p:cNvPr id="1" name=""/>
        <p:cNvGrpSpPr/>
        <p:nvPr/>
      </p:nvGrpSpPr>
      <p:grpSpPr>
        <a:xfrm>
          <a:off x="0" y="0"/>
          <a:ext cx="0" cy="0"/>
          <a:chOff x="0" y="0"/>
          <a:chExt cx="0" cy="0"/>
        </a:xfrm>
      </p:grpSpPr>
      <p:sp>
        <p:nvSpPr>
          <p:cNvPr id="9" name="Title 8"/>
          <p:cNvSpPr>
            <a:spLocks noGrp="1"/>
          </p:cNvSpPr>
          <p:nvPr>
            <p:ph type="title" hasCustomPrompt="1"/>
          </p:nvPr>
        </p:nvSpPr>
        <p:spPr/>
        <p:txBody>
          <a:bodyPr/>
          <a:lstStyle>
            <a:lvl1pPr>
              <a:defRPr baseline="0">
                <a:solidFill>
                  <a:schemeClr val="tx2"/>
                </a:solidFill>
              </a:defRPr>
            </a:lvl1pPr>
          </a:lstStyle>
          <a:p>
            <a:r>
              <a:rPr lang="en-US"/>
              <a:t>Click to Edit Master Title Style (Arial - 28pt)</a:t>
            </a:r>
          </a:p>
        </p:txBody>
      </p:sp>
      <p:sp>
        <p:nvSpPr>
          <p:cNvPr id="12" name="Text Placeholder 11"/>
          <p:cNvSpPr>
            <a:spLocks noGrp="1"/>
          </p:cNvSpPr>
          <p:nvPr>
            <p:ph type="body" sz="quarter" idx="13" hasCustomPrompt="1"/>
          </p:nvPr>
        </p:nvSpPr>
        <p:spPr>
          <a:xfrm>
            <a:off x="433918" y="566739"/>
            <a:ext cx="8394135" cy="369887"/>
          </a:xfrm>
          <a:prstGeom prst="rect">
            <a:avLst/>
          </a:prstGeom>
        </p:spPr>
        <p:txBody>
          <a:bodyPr/>
          <a:lstStyle>
            <a:lvl1pPr>
              <a:buNone/>
              <a:defRPr sz="1900" i="1" baseline="0">
                <a:solidFill>
                  <a:schemeClr val="bg2"/>
                </a:solidFill>
                <a:latin typeface="Arial" pitchFamily="34" charset="0"/>
                <a:cs typeface="Arial" pitchFamily="34" charset="0"/>
              </a:defRPr>
            </a:lvl1pPr>
          </a:lstStyle>
          <a:p>
            <a:pPr lvl="0"/>
            <a:r>
              <a:rPr lang="en-US"/>
              <a:t>This is an example of a subhead (Arial - 19pt - italic)</a:t>
            </a:r>
          </a:p>
        </p:txBody>
      </p:sp>
      <p:sp>
        <p:nvSpPr>
          <p:cNvPr id="17" name="Text Placeholder 16"/>
          <p:cNvSpPr>
            <a:spLocks noGrp="1"/>
          </p:cNvSpPr>
          <p:nvPr>
            <p:ph type="body" sz="quarter" idx="15" hasCustomPrompt="1"/>
          </p:nvPr>
        </p:nvSpPr>
        <p:spPr>
          <a:xfrm>
            <a:off x="843845" y="5295799"/>
            <a:ext cx="5952067" cy="277813"/>
          </a:xfrm>
          <a:prstGeom prst="rect">
            <a:avLst/>
          </a:prstGeom>
        </p:spPr>
        <p:txBody>
          <a:bodyPr/>
          <a:lstStyle>
            <a:lvl1pPr>
              <a:buNone/>
              <a:defRPr sz="1200" b="0" i="1" baseline="0">
                <a:solidFill>
                  <a:schemeClr val="bg2"/>
                </a:solidFill>
                <a:latin typeface="Arial" pitchFamily="34" charset="0"/>
                <a:cs typeface="Arial" pitchFamily="34" charset="0"/>
              </a:defRPr>
            </a:lvl1pPr>
          </a:lstStyle>
          <a:p>
            <a:pPr lvl="0"/>
            <a:r>
              <a:rPr lang="en-US"/>
              <a:t>*This is an example of asterisk text (Arial - 12pt - italic)</a:t>
            </a:r>
          </a:p>
        </p:txBody>
      </p:sp>
      <p:sp>
        <p:nvSpPr>
          <p:cNvPr id="8" name="Text Placeholder 14"/>
          <p:cNvSpPr>
            <a:spLocks noGrp="1"/>
          </p:cNvSpPr>
          <p:nvPr>
            <p:ph type="body" sz="quarter" idx="14" hasCustomPrompt="1"/>
          </p:nvPr>
        </p:nvSpPr>
        <p:spPr>
          <a:xfrm>
            <a:off x="969982" y="1425654"/>
            <a:ext cx="4866069" cy="3719889"/>
          </a:xfrm>
          <a:prstGeom prst="rect">
            <a:avLst/>
          </a:prstGeom>
        </p:spPr>
        <p:txBody>
          <a:bodyPr/>
          <a:lstStyle>
            <a:lvl1pPr marL="182880" indent="-182880">
              <a:spcBef>
                <a:spcPts val="0"/>
              </a:spcBef>
              <a:spcAft>
                <a:spcPts val="600"/>
              </a:spcAft>
              <a:buClr>
                <a:schemeClr val="tx2"/>
              </a:buClr>
              <a:defRPr sz="2000">
                <a:solidFill>
                  <a:schemeClr val="bg2"/>
                </a:solidFill>
                <a:latin typeface="Arial" pitchFamily="34" charset="0"/>
                <a:cs typeface="Arial" pitchFamily="34" charset="0"/>
              </a:defRPr>
            </a:lvl1pPr>
            <a:lvl2pPr marL="457200" indent="-182880">
              <a:spcBef>
                <a:spcPts val="0"/>
              </a:spcBef>
              <a:spcAft>
                <a:spcPts val="600"/>
              </a:spcAft>
              <a:buClr>
                <a:schemeClr val="tx2"/>
              </a:buClr>
              <a:defRPr sz="1600" i="0">
                <a:solidFill>
                  <a:schemeClr val="bg2"/>
                </a:solidFill>
                <a:latin typeface="Arial" pitchFamily="34" charset="0"/>
                <a:cs typeface="Arial" pitchFamily="34" charset="0"/>
              </a:defRPr>
            </a:lvl2pPr>
            <a:lvl3pPr marL="640080" indent="-182880">
              <a:spcBef>
                <a:spcPts val="0"/>
              </a:spcBef>
              <a:spcAft>
                <a:spcPts val="600"/>
              </a:spcAft>
              <a:buClr>
                <a:schemeClr val="tx2"/>
              </a:buClr>
              <a:buFont typeface="Wingdings" pitchFamily="2" charset="2"/>
              <a:buChar char="§"/>
              <a:defRPr sz="1600" i="0">
                <a:solidFill>
                  <a:schemeClr val="bg2"/>
                </a:solidFill>
                <a:latin typeface="+mj-lt"/>
                <a:cs typeface="Arial" pitchFamily="34" charset="0"/>
              </a:defRPr>
            </a:lvl3pPr>
            <a:lvl4pPr marL="914400" indent="-182880">
              <a:spcBef>
                <a:spcPts val="0"/>
              </a:spcBef>
              <a:spcAft>
                <a:spcPts val="600"/>
              </a:spcAft>
              <a:buClr>
                <a:schemeClr val="tx2"/>
              </a:buClr>
              <a:defRPr sz="1400">
                <a:solidFill>
                  <a:schemeClr val="bg2"/>
                </a:solidFill>
              </a:defRPr>
            </a:lvl4pPr>
          </a:lstStyle>
          <a:p>
            <a:pPr lvl="0"/>
            <a:r>
              <a:rPr lang="en-US"/>
              <a:t>Click to edit Master text styles (Arial – 20pt)</a:t>
            </a:r>
          </a:p>
          <a:p>
            <a:pPr lvl="1"/>
            <a:r>
              <a:rPr lang="en-US"/>
              <a:t>Second level (Arial – 16pt)</a:t>
            </a:r>
          </a:p>
          <a:p>
            <a:pPr lvl="2"/>
            <a:r>
              <a:rPr lang="en-US"/>
              <a:t>Third level (Arial – 16pt)</a:t>
            </a:r>
          </a:p>
          <a:p>
            <a:pPr lvl="3"/>
            <a:r>
              <a:rPr lang="en-US"/>
              <a:t>Fourth Level (Arial – 14pt)</a:t>
            </a:r>
          </a:p>
        </p:txBody>
      </p:sp>
      <p:sp>
        <p:nvSpPr>
          <p:cNvPr id="10" name="TextBox 9"/>
          <p:cNvSpPr txBox="1"/>
          <p:nvPr userDrawn="1"/>
        </p:nvSpPr>
        <p:spPr>
          <a:xfrm>
            <a:off x="5435506" y="6493830"/>
            <a:ext cx="793807" cy="230832"/>
          </a:xfrm>
          <a:prstGeom prst="rect">
            <a:avLst/>
          </a:prstGeom>
          <a:noFill/>
        </p:spPr>
        <p:txBody>
          <a:bodyPr wrap="none" rtlCol="0">
            <a:spAutoFit/>
          </a:bodyPr>
          <a:lstStyle/>
          <a:p>
            <a:r>
              <a:rPr lang="en-US" sz="900" i="1">
                <a:solidFill>
                  <a:srgbClr val="9D9D9D"/>
                </a:solidFill>
                <a:latin typeface="Arial"/>
                <a:cs typeface="Arial"/>
              </a:rPr>
              <a:t>Confidential</a:t>
            </a:r>
          </a:p>
        </p:txBody>
      </p:sp>
      <p:sp>
        <p:nvSpPr>
          <p:cNvPr id="11" name="TextBox 10"/>
          <p:cNvSpPr txBox="1"/>
          <p:nvPr userDrawn="1"/>
        </p:nvSpPr>
        <p:spPr>
          <a:xfrm>
            <a:off x="976626" y="6485585"/>
            <a:ext cx="2294218" cy="230832"/>
          </a:xfrm>
          <a:prstGeom prst="rect">
            <a:avLst/>
          </a:prstGeom>
          <a:noFill/>
        </p:spPr>
        <p:txBody>
          <a:bodyPr wrap="none" rtlCol="0">
            <a:spAutoFit/>
          </a:bodyPr>
          <a:lstStyle/>
          <a:p>
            <a:r>
              <a:rPr lang="en-US" sz="900" cap="all">
                <a:solidFill>
                  <a:srgbClr val="595959"/>
                </a:solidFill>
                <a:latin typeface="Gotham-Medium"/>
                <a:cs typeface="Gotham-Medium"/>
              </a:rPr>
              <a:t>Meets the challenge of change</a:t>
            </a:r>
          </a:p>
        </p:txBody>
      </p:sp>
      <p:sp>
        <p:nvSpPr>
          <p:cNvPr id="15" name="Text Placeholder 14"/>
          <p:cNvSpPr>
            <a:spLocks noGrp="1"/>
          </p:cNvSpPr>
          <p:nvPr>
            <p:ph type="body" sz="quarter" idx="17" hasCustomPrompt="1"/>
          </p:nvPr>
        </p:nvSpPr>
        <p:spPr>
          <a:xfrm>
            <a:off x="6395018" y="1425654"/>
            <a:ext cx="4866069" cy="3719889"/>
          </a:xfrm>
          <a:prstGeom prst="rect">
            <a:avLst/>
          </a:prstGeom>
        </p:spPr>
        <p:txBody>
          <a:bodyPr/>
          <a:lstStyle>
            <a:lvl1pPr marL="182880" indent="-182880">
              <a:spcBef>
                <a:spcPts val="0"/>
              </a:spcBef>
              <a:spcAft>
                <a:spcPts val="600"/>
              </a:spcAft>
              <a:buClr>
                <a:schemeClr val="tx2"/>
              </a:buClr>
              <a:defRPr sz="2000">
                <a:solidFill>
                  <a:schemeClr val="bg2"/>
                </a:solidFill>
                <a:latin typeface="Arial" pitchFamily="34" charset="0"/>
                <a:cs typeface="Arial" pitchFamily="34" charset="0"/>
              </a:defRPr>
            </a:lvl1pPr>
            <a:lvl2pPr marL="457200" indent="-182880">
              <a:spcBef>
                <a:spcPts val="0"/>
              </a:spcBef>
              <a:spcAft>
                <a:spcPts val="600"/>
              </a:spcAft>
              <a:buClr>
                <a:schemeClr val="tx2"/>
              </a:buClr>
              <a:defRPr sz="1600" i="0">
                <a:solidFill>
                  <a:schemeClr val="bg2"/>
                </a:solidFill>
                <a:latin typeface="Arial" pitchFamily="34" charset="0"/>
                <a:cs typeface="Arial" pitchFamily="34" charset="0"/>
              </a:defRPr>
            </a:lvl2pPr>
            <a:lvl3pPr marL="640080" indent="-182880">
              <a:spcBef>
                <a:spcPts val="0"/>
              </a:spcBef>
              <a:spcAft>
                <a:spcPts val="600"/>
              </a:spcAft>
              <a:buClr>
                <a:schemeClr val="tx2"/>
              </a:buClr>
              <a:buFont typeface="Wingdings" pitchFamily="2" charset="2"/>
              <a:buChar char="§"/>
              <a:defRPr sz="1600" i="0">
                <a:solidFill>
                  <a:schemeClr val="bg2"/>
                </a:solidFill>
                <a:latin typeface="+mj-lt"/>
                <a:cs typeface="Arial" pitchFamily="34" charset="0"/>
              </a:defRPr>
            </a:lvl3pPr>
            <a:lvl4pPr marL="914400" indent="-182880">
              <a:spcBef>
                <a:spcPts val="0"/>
              </a:spcBef>
              <a:spcAft>
                <a:spcPts val="600"/>
              </a:spcAft>
              <a:buClr>
                <a:schemeClr val="tx2"/>
              </a:buClr>
              <a:defRPr sz="1400">
                <a:solidFill>
                  <a:schemeClr val="bg2"/>
                </a:solidFill>
              </a:defRPr>
            </a:lvl4pPr>
          </a:lstStyle>
          <a:p>
            <a:pPr lvl="0"/>
            <a:r>
              <a:rPr lang="en-US"/>
              <a:t>Click to edit Master text styles (Arial – 20pt)</a:t>
            </a:r>
          </a:p>
          <a:p>
            <a:pPr lvl="1"/>
            <a:r>
              <a:rPr lang="en-US"/>
              <a:t>Second level (Arial – 16pt)</a:t>
            </a:r>
          </a:p>
          <a:p>
            <a:pPr lvl="2"/>
            <a:r>
              <a:rPr lang="en-US"/>
              <a:t>Third level (Arial – 16pt)</a:t>
            </a:r>
          </a:p>
          <a:p>
            <a:pPr lvl="3"/>
            <a:r>
              <a:rPr lang="en-US"/>
              <a:t>Fourth Level (Arial – 14pt)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ullets (no image)">
    <p:spTree>
      <p:nvGrpSpPr>
        <p:cNvPr id="1" name=""/>
        <p:cNvGrpSpPr/>
        <p:nvPr/>
      </p:nvGrpSpPr>
      <p:grpSpPr>
        <a:xfrm>
          <a:off x="0" y="0"/>
          <a:ext cx="0" cy="0"/>
          <a:chOff x="0" y="0"/>
          <a:chExt cx="0" cy="0"/>
        </a:xfrm>
      </p:grpSpPr>
      <p:sp>
        <p:nvSpPr>
          <p:cNvPr id="9" name="Title 8"/>
          <p:cNvSpPr>
            <a:spLocks noGrp="1"/>
          </p:cNvSpPr>
          <p:nvPr>
            <p:ph type="title" hasCustomPrompt="1"/>
          </p:nvPr>
        </p:nvSpPr>
        <p:spPr/>
        <p:txBody>
          <a:bodyPr/>
          <a:lstStyle>
            <a:lvl1pPr>
              <a:defRPr>
                <a:solidFill>
                  <a:srgbClr val="0A86C9"/>
                </a:solidFill>
              </a:defRPr>
            </a:lvl1pPr>
          </a:lstStyle>
          <a:p>
            <a:r>
              <a:rPr lang="en-US"/>
              <a:t>Click to Edit Master Title Style (Arial - 28pt)</a:t>
            </a:r>
          </a:p>
        </p:txBody>
      </p:sp>
      <p:sp>
        <p:nvSpPr>
          <p:cNvPr id="12" name="Text Placeholder 11"/>
          <p:cNvSpPr>
            <a:spLocks noGrp="1"/>
          </p:cNvSpPr>
          <p:nvPr>
            <p:ph type="body" sz="quarter" idx="13" hasCustomPrompt="1"/>
          </p:nvPr>
        </p:nvSpPr>
        <p:spPr>
          <a:xfrm>
            <a:off x="433918" y="566739"/>
            <a:ext cx="8394135" cy="369887"/>
          </a:xfrm>
          <a:prstGeom prst="rect">
            <a:avLst/>
          </a:prstGeom>
        </p:spPr>
        <p:txBody>
          <a:bodyPr/>
          <a:lstStyle>
            <a:lvl1pPr>
              <a:buNone/>
              <a:defRPr sz="1900" i="1" baseline="0">
                <a:solidFill>
                  <a:schemeClr val="bg2"/>
                </a:solidFill>
                <a:latin typeface="Arial" pitchFamily="34" charset="0"/>
                <a:cs typeface="Arial" pitchFamily="34" charset="0"/>
              </a:defRPr>
            </a:lvl1pPr>
          </a:lstStyle>
          <a:p>
            <a:pPr lvl="0"/>
            <a:r>
              <a:rPr lang="en-US"/>
              <a:t>This is an example of a subhead (Arial - 19pt - italic)</a:t>
            </a:r>
          </a:p>
        </p:txBody>
      </p:sp>
      <p:sp>
        <p:nvSpPr>
          <p:cNvPr id="17" name="Text Placeholder 16"/>
          <p:cNvSpPr>
            <a:spLocks noGrp="1"/>
          </p:cNvSpPr>
          <p:nvPr>
            <p:ph type="body" sz="quarter" idx="15" hasCustomPrompt="1"/>
          </p:nvPr>
        </p:nvSpPr>
        <p:spPr>
          <a:xfrm>
            <a:off x="843845" y="5295799"/>
            <a:ext cx="5952067" cy="277813"/>
          </a:xfrm>
          <a:prstGeom prst="rect">
            <a:avLst/>
          </a:prstGeom>
        </p:spPr>
        <p:txBody>
          <a:bodyPr/>
          <a:lstStyle>
            <a:lvl1pPr>
              <a:buNone/>
              <a:defRPr sz="1200" b="0" i="1" baseline="0">
                <a:solidFill>
                  <a:schemeClr val="bg2"/>
                </a:solidFill>
                <a:latin typeface="Arial" pitchFamily="34" charset="0"/>
                <a:cs typeface="Arial" pitchFamily="34" charset="0"/>
              </a:defRPr>
            </a:lvl1pPr>
          </a:lstStyle>
          <a:p>
            <a:pPr lvl="0"/>
            <a:r>
              <a:rPr lang="en-US"/>
              <a:t>*This is an example of asterisk text (Arial - 12pt - italic)</a:t>
            </a:r>
          </a:p>
        </p:txBody>
      </p:sp>
      <p:sp>
        <p:nvSpPr>
          <p:cNvPr id="8" name="Text Placeholder 14"/>
          <p:cNvSpPr>
            <a:spLocks noGrp="1"/>
          </p:cNvSpPr>
          <p:nvPr>
            <p:ph type="body" sz="quarter" idx="14" hasCustomPrompt="1"/>
          </p:nvPr>
        </p:nvSpPr>
        <p:spPr>
          <a:xfrm>
            <a:off x="969981" y="1425654"/>
            <a:ext cx="10770695" cy="3719889"/>
          </a:xfrm>
          <a:prstGeom prst="rect">
            <a:avLst/>
          </a:prstGeom>
        </p:spPr>
        <p:txBody>
          <a:bodyPr/>
          <a:lstStyle>
            <a:lvl1pPr marL="182880" indent="-182880">
              <a:spcBef>
                <a:spcPts val="0"/>
              </a:spcBef>
              <a:spcAft>
                <a:spcPts val="600"/>
              </a:spcAft>
              <a:buClr>
                <a:schemeClr val="tx2"/>
              </a:buClr>
              <a:defRPr sz="2000">
                <a:solidFill>
                  <a:schemeClr val="bg2"/>
                </a:solidFill>
                <a:latin typeface="Arial" pitchFamily="34" charset="0"/>
                <a:cs typeface="Arial" pitchFamily="34" charset="0"/>
              </a:defRPr>
            </a:lvl1pPr>
            <a:lvl2pPr marL="457200" indent="-182880">
              <a:spcBef>
                <a:spcPts val="0"/>
              </a:spcBef>
              <a:spcAft>
                <a:spcPts val="600"/>
              </a:spcAft>
              <a:buClr>
                <a:schemeClr val="tx2"/>
              </a:buClr>
              <a:defRPr sz="1600" i="0">
                <a:solidFill>
                  <a:schemeClr val="bg2"/>
                </a:solidFill>
                <a:latin typeface="Arial" pitchFamily="34" charset="0"/>
                <a:cs typeface="Arial" pitchFamily="34" charset="0"/>
              </a:defRPr>
            </a:lvl2pPr>
            <a:lvl3pPr marL="640080" indent="-182880">
              <a:spcBef>
                <a:spcPts val="0"/>
              </a:spcBef>
              <a:spcAft>
                <a:spcPts val="600"/>
              </a:spcAft>
              <a:buClr>
                <a:schemeClr val="tx2"/>
              </a:buClr>
              <a:buFont typeface="Wingdings" pitchFamily="2" charset="2"/>
              <a:buChar char="§"/>
              <a:defRPr sz="1600" i="0">
                <a:solidFill>
                  <a:schemeClr val="bg2"/>
                </a:solidFill>
                <a:latin typeface="+mj-lt"/>
                <a:cs typeface="Arial" pitchFamily="34" charset="0"/>
              </a:defRPr>
            </a:lvl3pPr>
            <a:lvl4pPr marL="914400" indent="-182880">
              <a:spcBef>
                <a:spcPts val="0"/>
              </a:spcBef>
              <a:spcAft>
                <a:spcPts val="600"/>
              </a:spcAft>
              <a:buClr>
                <a:schemeClr val="tx2"/>
              </a:buClr>
              <a:defRPr sz="1400">
                <a:solidFill>
                  <a:schemeClr val="bg2"/>
                </a:solidFill>
              </a:defRPr>
            </a:lvl4pPr>
          </a:lstStyle>
          <a:p>
            <a:pPr lvl="0"/>
            <a:r>
              <a:rPr lang="en-US"/>
              <a:t>Click to edit Master text styles (Arial – 20pt)</a:t>
            </a:r>
          </a:p>
          <a:p>
            <a:pPr lvl="1"/>
            <a:r>
              <a:rPr lang="en-US"/>
              <a:t>Second level (Arial – 16pt)</a:t>
            </a:r>
          </a:p>
          <a:p>
            <a:pPr lvl="2"/>
            <a:r>
              <a:rPr lang="en-US"/>
              <a:t>Third level (Arial – 16pt)</a:t>
            </a:r>
          </a:p>
          <a:p>
            <a:pPr lvl="3"/>
            <a:r>
              <a:rPr lang="en-US"/>
              <a:t>Fourth Level (Arial – 14pt)</a:t>
            </a:r>
          </a:p>
        </p:txBody>
      </p:sp>
      <p:sp>
        <p:nvSpPr>
          <p:cNvPr id="10" name="TextBox 9"/>
          <p:cNvSpPr txBox="1"/>
          <p:nvPr userDrawn="1"/>
        </p:nvSpPr>
        <p:spPr>
          <a:xfrm>
            <a:off x="5435506" y="6493830"/>
            <a:ext cx="793807" cy="230832"/>
          </a:xfrm>
          <a:prstGeom prst="rect">
            <a:avLst/>
          </a:prstGeom>
          <a:noFill/>
        </p:spPr>
        <p:txBody>
          <a:bodyPr wrap="none" rtlCol="0">
            <a:spAutoFit/>
          </a:bodyPr>
          <a:lstStyle/>
          <a:p>
            <a:r>
              <a:rPr lang="en-US" sz="900" i="1">
                <a:solidFill>
                  <a:srgbClr val="9D9D9D"/>
                </a:solidFill>
                <a:latin typeface="Arial"/>
                <a:cs typeface="Arial"/>
              </a:rPr>
              <a:t>Confidential</a:t>
            </a:r>
          </a:p>
        </p:txBody>
      </p:sp>
      <p:sp>
        <p:nvSpPr>
          <p:cNvPr id="11" name="TextBox 10"/>
          <p:cNvSpPr txBox="1"/>
          <p:nvPr userDrawn="1"/>
        </p:nvSpPr>
        <p:spPr>
          <a:xfrm>
            <a:off x="976626" y="6485585"/>
            <a:ext cx="2294218" cy="230832"/>
          </a:xfrm>
          <a:prstGeom prst="rect">
            <a:avLst/>
          </a:prstGeom>
          <a:noFill/>
        </p:spPr>
        <p:txBody>
          <a:bodyPr wrap="none" rtlCol="0">
            <a:spAutoFit/>
          </a:bodyPr>
          <a:lstStyle/>
          <a:p>
            <a:r>
              <a:rPr lang="en-US" sz="900" cap="all">
                <a:solidFill>
                  <a:srgbClr val="595959"/>
                </a:solidFill>
                <a:latin typeface="Gotham-Medium"/>
                <a:cs typeface="Gotham-Medium"/>
              </a:rPr>
              <a:t>Meets the challenge of change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 (watermark)">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email">
            <a:alphaModFix amt="7000"/>
            <a:extLst>
              <a:ext uri="{28A0092B-C50C-407E-A947-70E740481C1C}">
                <a14:useLocalDpi xmlns:a14="http://schemas.microsoft.com/office/drawing/2010/main" val="0"/>
              </a:ext>
            </a:extLst>
          </a:blip>
          <a:stretch>
            <a:fillRect/>
          </a:stretch>
        </p:blipFill>
        <p:spPr>
          <a:xfrm>
            <a:off x="6908801" y="1"/>
            <a:ext cx="5857571" cy="4343537"/>
          </a:xfrm>
          <a:prstGeom prst="rect">
            <a:avLst/>
          </a:prstGeom>
        </p:spPr>
      </p:pic>
      <p:sp>
        <p:nvSpPr>
          <p:cNvPr id="9" name="Title 8"/>
          <p:cNvSpPr>
            <a:spLocks noGrp="1"/>
          </p:cNvSpPr>
          <p:nvPr>
            <p:ph type="title" hasCustomPrompt="1"/>
          </p:nvPr>
        </p:nvSpPr>
        <p:spPr/>
        <p:txBody>
          <a:bodyPr/>
          <a:lstStyle>
            <a:lvl1pPr>
              <a:defRPr baseline="0">
                <a:solidFill>
                  <a:schemeClr val="tx2"/>
                </a:solidFill>
              </a:defRPr>
            </a:lvl1pPr>
          </a:lstStyle>
          <a:p>
            <a:r>
              <a:rPr lang="en-US"/>
              <a:t>Click to Edit Master Title Style (Arial - 28pt)</a:t>
            </a:r>
          </a:p>
        </p:txBody>
      </p:sp>
      <p:sp>
        <p:nvSpPr>
          <p:cNvPr id="12" name="Text Placeholder 11"/>
          <p:cNvSpPr>
            <a:spLocks noGrp="1"/>
          </p:cNvSpPr>
          <p:nvPr>
            <p:ph type="body" sz="quarter" idx="13" hasCustomPrompt="1"/>
          </p:nvPr>
        </p:nvSpPr>
        <p:spPr>
          <a:xfrm>
            <a:off x="433918" y="566739"/>
            <a:ext cx="10320519" cy="369887"/>
          </a:xfrm>
          <a:prstGeom prst="rect">
            <a:avLst/>
          </a:prstGeom>
        </p:spPr>
        <p:txBody>
          <a:bodyPr/>
          <a:lstStyle>
            <a:lvl1pPr>
              <a:buNone/>
              <a:defRPr sz="1900" i="1" baseline="0">
                <a:solidFill>
                  <a:schemeClr val="bg2"/>
                </a:solidFill>
                <a:latin typeface="Arial" pitchFamily="34" charset="0"/>
                <a:cs typeface="Arial" pitchFamily="34" charset="0"/>
              </a:defRPr>
            </a:lvl1pPr>
          </a:lstStyle>
          <a:p>
            <a:pPr lvl="0"/>
            <a:r>
              <a:rPr lang="en-US"/>
              <a:t>This is an example of a subhead (Arial - 19pt - italic)</a:t>
            </a:r>
          </a:p>
        </p:txBody>
      </p:sp>
      <p:sp>
        <p:nvSpPr>
          <p:cNvPr id="8" name="Text Placeholder 16"/>
          <p:cNvSpPr>
            <a:spLocks noGrp="1"/>
          </p:cNvSpPr>
          <p:nvPr>
            <p:ph type="body" sz="quarter" idx="15" hasCustomPrompt="1"/>
          </p:nvPr>
        </p:nvSpPr>
        <p:spPr>
          <a:xfrm>
            <a:off x="843845" y="5295799"/>
            <a:ext cx="5952067" cy="277813"/>
          </a:xfrm>
          <a:prstGeom prst="rect">
            <a:avLst/>
          </a:prstGeom>
        </p:spPr>
        <p:txBody>
          <a:bodyPr/>
          <a:lstStyle>
            <a:lvl1pPr>
              <a:buNone/>
              <a:defRPr sz="1200" b="0" i="1" baseline="0">
                <a:solidFill>
                  <a:schemeClr val="bg2"/>
                </a:solidFill>
                <a:latin typeface="Arial" pitchFamily="34" charset="0"/>
                <a:cs typeface="Arial" pitchFamily="34" charset="0"/>
              </a:defRPr>
            </a:lvl1pPr>
          </a:lstStyle>
          <a:p>
            <a:pPr lvl="0"/>
            <a:r>
              <a:rPr lang="en-US"/>
              <a:t>*This is an example of asterisk text</a:t>
            </a:r>
          </a:p>
        </p:txBody>
      </p:sp>
      <p:sp>
        <p:nvSpPr>
          <p:cNvPr id="13" name="TextBox 12"/>
          <p:cNvSpPr txBox="1"/>
          <p:nvPr userDrawn="1"/>
        </p:nvSpPr>
        <p:spPr>
          <a:xfrm>
            <a:off x="5435506" y="6493830"/>
            <a:ext cx="793807" cy="230832"/>
          </a:xfrm>
          <a:prstGeom prst="rect">
            <a:avLst/>
          </a:prstGeom>
          <a:noFill/>
        </p:spPr>
        <p:txBody>
          <a:bodyPr wrap="none" rtlCol="0">
            <a:spAutoFit/>
          </a:bodyPr>
          <a:lstStyle/>
          <a:p>
            <a:r>
              <a:rPr lang="en-US" sz="900" i="1">
                <a:solidFill>
                  <a:srgbClr val="9D9D9D"/>
                </a:solidFill>
                <a:latin typeface="Arial"/>
                <a:cs typeface="Arial"/>
              </a:rPr>
              <a:t>Confidential</a:t>
            </a:r>
          </a:p>
        </p:txBody>
      </p:sp>
      <p:sp>
        <p:nvSpPr>
          <p:cNvPr id="14" name="TextBox 13"/>
          <p:cNvSpPr txBox="1"/>
          <p:nvPr userDrawn="1"/>
        </p:nvSpPr>
        <p:spPr>
          <a:xfrm>
            <a:off x="976626" y="6485585"/>
            <a:ext cx="2294218" cy="230832"/>
          </a:xfrm>
          <a:prstGeom prst="rect">
            <a:avLst/>
          </a:prstGeom>
          <a:noFill/>
        </p:spPr>
        <p:txBody>
          <a:bodyPr wrap="none" rtlCol="0">
            <a:spAutoFit/>
          </a:bodyPr>
          <a:lstStyle/>
          <a:p>
            <a:r>
              <a:rPr lang="en-US" sz="900" cap="all">
                <a:solidFill>
                  <a:srgbClr val="595959"/>
                </a:solidFill>
                <a:latin typeface="Gotham-Medium"/>
                <a:cs typeface="Gotham-Medium"/>
              </a:rPr>
              <a:t>Meets the challenge of change</a:t>
            </a:r>
          </a:p>
        </p:txBody>
      </p:sp>
      <p:sp>
        <p:nvSpPr>
          <p:cNvPr id="15" name="Text Placeholder 14"/>
          <p:cNvSpPr>
            <a:spLocks noGrp="1"/>
          </p:cNvSpPr>
          <p:nvPr>
            <p:ph type="body" sz="quarter" idx="14" hasCustomPrompt="1"/>
          </p:nvPr>
        </p:nvSpPr>
        <p:spPr>
          <a:xfrm>
            <a:off x="969981" y="1425654"/>
            <a:ext cx="10770695" cy="3719889"/>
          </a:xfrm>
          <a:prstGeom prst="rect">
            <a:avLst/>
          </a:prstGeom>
        </p:spPr>
        <p:txBody>
          <a:bodyPr/>
          <a:lstStyle>
            <a:lvl1pPr marL="182880" indent="-182880">
              <a:spcBef>
                <a:spcPts val="0"/>
              </a:spcBef>
              <a:spcAft>
                <a:spcPts val="600"/>
              </a:spcAft>
              <a:buClr>
                <a:schemeClr val="tx2"/>
              </a:buClr>
              <a:defRPr sz="2000">
                <a:solidFill>
                  <a:schemeClr val="bg2"/>
                </a:solidFill>
                <a:latin typeface="Arial" pitchFamily="34" charset="0"/>
                <a:cs typeface="Arial" pitchFamily="34" charset="0"/>
              </a:defRPr>
            </a:lvl1pPr>
            <a:lvl2pPr marL="457200" indent="-182880">
              <a:spcBef>
                <a:spcPts val="0"/>
              </a:spcBef>
              <a:spcAft>
                <a:spcPts val="600"/>
              </a:spcAft>
              <a:buClr>
                <a:schemeClr val="tx2"/>
              </a:buClr>
              <a:defRPr sz="1600" i="0">
                <a:solidFill>
                  <a:schemeClr val="bg2"/>
                </a:solidFill>
                <a:latin typeface="Arial" pitchFamily="34" charset="0"/>
                <a:cs typeface="Arial" pitchFamily="34" charset="0"/>
              </a:defRPr>
            </a:lvl2pPr>
            <a:lvl3pPr marL="640080" indent="-182880">
              <a:spcBef>
                <a:spcPts val="0"/>
              </a:spcBef>
              <a:spcAft>
                <a:spcPts val="600"/>
              </a:spcAft>
              <a:buClr>
                <a:schemeClr val="tx2"/>
              </a:buClr>
              <a:buFont typeface="Wingdings" pitchFamily="2" charset="2"/>
              <a:buChar char="§"/>
              <a:defRPr sz="1600" i="0">
                <a:solidFill>
                  <a:schemeClr val="bg2"/>
                </a:solidFill>
                <a:latin typeface="+mj-lt"/>
                <a:cs typeface="Arial" pitchFamily="34" charset="0"/>
              </a:defRPr>
            </a:lvl3pPr>
            <a:lvl4pPr marL="914400" indent="-182880">
              <a:spcBef>
                <a:spcPts val="0"/>
              </a:spcBef>
              <a:spcAft>
                <a:spcPts val="600"/>
              </a:spcAft>
              <a:buClr>
                <a:schemeClr val="tx2"/>
              </a:buClr>
              <a:defRPr sz="1400">
                <a:solidFill>
                  <a:schemeClr val="bg2"/>
                </a:solidFill>
              </a:defRPr>
            </a:lvl4pPr>
          </a:lstStyle>
          <a:p>
            <a:pPr lvl="0"/>
            <a:r>
              <a:rPr lang="en-US"/>
              <a:t>Click to edit Master text styles (Arial – 20pt)</a:t>
            </a:r>
          </a:p>
          <a:p>
            <a:pPr lvl="1"/>
            <a:r>
              <a:rPr lang="en-US"/>
              <a:t>Second level (Arial – 16pt)</a:t>
            </a:r>
          </a:p>
          <a:p>
            <a:pPr lvl="2"/>
            <a:r>
              <a:rPr lang="en-US"/>
              <a:t>Third level (Arial – 16pt)</a:t>
            </a:r>
          </a:p>
          <a:p>
            <a:pPr lvl="3"/>
            <a:r>
              <a:rPr lang="en-US"/>
              <a:t>Fourth Level (Arial – 14pt)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s (image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a:t>Click to Edit Master Title Style (Arial - 28pt)</a:t>
            </a:r>
          </a:p>
        </p:txBody>
      </p:sp>
      <p:sp>
        <p:nvSpPr>
          <p:cNvPr id="8" name="Text Placeholder 11"/>
          <p:cNvSpPr>
            <a:spLocks noGrp="1"/>
          </p:cNvSpPr>
          <p:nvPr>
            <p:ph type="body" sz="quarter" idx="13" hasCustomPrompt="1"/>
          </p:nvPr>
        </p:nvSpPr>
        <p:spPr>
          <a:xfrm>
            <a:off x="433918" y="566739"/>
            <a:ext cx="9501653" cy="369887"/>
          </a:xfrm>
          <a:prstGeom prst="rect">
            <a:avLst/>
          </a:prstGeom>
        </p:spPr>
        <p:txBody>
          <a:bodyPr/>
          <a:lstStyle>
            <a:lvl1pPr>
              <a:buNone/>
              <a:defRPr sz="1900" i="1" baseline="0">
                <a:solidFill>
                  <a:schemeClr val="bg2"/>
                </a:solidFill>
                <a:latin typeface="Arial" pitchFamily="34" charset="0"/>
                <a:cs typeface="Arial" pitchFamily="34" charset="0"/>
              </a:defRPr>
            </a:lvl1pPr>
          </a:lstStyle>
          <a:p>
            <a:pPr lvl="0"/>
            <a:r>
              <a:rPr lang="en-US"/>
              <a:t>This is an example of a subhead (Arial - 19pt - italic)</a:t>
            </a:r>
          </a:p>
        </p:txBody>
      </p:sp>
      <p:sp>
        <p:nvSpPr>
          <p:cNvPr id="7" name="TextBox 6"/>
          <p:cNvSpPr txBox="1"/>
          <p:nvPr userDrawn="1"/>
        </p:nvSpPr>
        <p:spPr>
          <a:xfrm>
            <a:off x="5435506" y="6493830"/>
            <a:ext cx="793807" cy="230832"/>
          </a:xfrm>
          <a:prstGeom prst="rect">
            <a:avLst/>
          </a:prstGeom>
          <a:noFill/>
        </p:spPr>
        <p:txBody>
          <a:bodyPr wrap="none" rtlCol="0">
            <a:spAutoFit/>
          </a:bodyPr>
          <a:lstStyle/>
          <a:p>
            <a:r>
              <a:rPr lang="en-US" sz="900" i="1">
                <a:solidFill>
                  <a:srgbClr val="9D9D9D"/>
                </a:solidFill>
                <a:latin typeface="Arial"/>
                <a:cs typeface="Arial"/>
              </a:rPr>
              <a:t>Confidential</a:t>
            </a:r>
          </a:p>
        </p:txBody>
      </p:sp>
      <p:sp>
        <p:nvSpPr>
          <p:cNvPr id="9" name="TextBox 8"/>
          <p:cNvSpPr txBox="1"/>
          <p:nvPr userDrawn="1"/>
        </p:nvSpPr>
        <p:spPr>
          <a:xfrm>
            <a:off x="976626" y="6485585"/>
            <a:ext cx="2294218" cy="230832"/>
          </a:xfrm>
          <a:prstGeom prst="rect">
            <a:avLst/>
          </a:prstGeom>
          <a:noFill/>
        </p:spPr>
        <p:txBody>
          <a:bodyPr wrap="none" rtlCol="0">
            <a:spAutoFit/>
          </a:bodyPr>
          <a:lstStyle/>
          <a:p>
            <a:r>
              <a:rPr lang="en-US" sz="900" cap="all">
                <a:solidFill>
                  <a:srgbClr val="595959"/>
                </a:solidFill>
                <a:latin typeface="Gotham-Medium"/>
                <a:cs typeface="Gotham-Medium"/>
              </a:rPr>
              <a:t>Meets the challenge of change</a:t>
            </a:r>
          </a:p>
        </p:txBody>
      </p:sp>
      <p:sp>
        <p:nvSpPr>
          <p:cNvPr id="13" name="Text Placeholder 14"/>
          <p:cNvSpPr>
            <a:spLocks noGrp="1"/>
          </p:cNvSpPr>
          <p:nvPr>
            <p:ph type="body" sz="quarter" idx="14" hasCustomPrompt="1"/>
          </p:nvPr>
        </p:nvSpPr>
        <p:spPr>
          <a:xfrm>
            <a:off x="969981" y="1425654"/>
            <a:ext cx="10770695" cy="3719889"/>
          </a:xfrm>
          <a:prstGeom prst="rect">
            <a:avLst/>
          </a:prstGeom>
          <a:solidFill>
            <a:schemeClr val="bg1">
              <a:alpha val="80000"/>
            </a:schemeClr>
          </a:solidFill>
        </p:spPr>
        <p:txBody>
          <a:bodyPr/>
          <a:lstStyle>
            <a:lvl1pPr marL="182880" indent="-182880">
              <a:spcBef>
                <a:spcPts val="0"/>
              </a:spcBef>
              <a:spcAft>
                <a:spcPts val="600"/>
              </a:spcAft>
              <a:buClr>
                <a:schemeClr val="tx2"/>
              </a:buClr>
              <a:defRPr sz="2000">
                <a:solidFill>
                  <a:schemeClr val="bg2"/>
                </a:solidFill>
                <a:latin typeface="Arial" pitchFamily="34" charset="0"/>
                <a:cs typeface="Arial" pitchFamily="34" charset="0"/>
              </a:defRPr>
            </a:lvl1pPr>
            <a:lvl2pPr marL="457200" indent="-182880">
              <a:spcBef>
                <a:spcPts val="0"/>
              </a:spcBef>
              <a:spcAft>
                <a:spcPts val="600"/>
              </a:spcAft>
              <a:buClr>
                <a:schemeClr val="tx2"/>
              </a:buClr>
              <a:defRPr sz="1600" i="0">
                <a:solidFill>
                  <a:schemeClr val="bg2"/>
                </a:solidFill>
                <a:latin typeface="Arial" pitchFamily="34" charset="0"/>
                <a:cs typeface="Arial" pitchFamily="34" charset="0"/>
              </a:defRPr>
            </a:lvl2pPr>
            <a:lvl3pPr marL="640080" indent="-182880">
              <a:spcBef>
                <a:spcPts val="0"/>
              </a:spcBef>
              <a:spcAft>
                <a:spcPts val="600"/>
              </a:spcAft>
              <a:buClr>
                <a:schemeClr val="tx2"/>
              </a:buClr>
              <a:buFont typeface="Wingdings" pitchFamily="2" charset="2"/>
              <a:buChar char="§"/>
              <a:defRPr sz="1600" i="0">
                <a:solidFill>
                  <a:schemeClr val="bg2"/>
                </a:solidFill>
                <a:latin typeface="+mj-lt"/>
                <a:cs typeface="Arial" pitchFamily="34" charset="0"/>
              </a:defRPr>
            </a:lvl3pPr>
            <a:lvl4pPr marL="914400" indent="-182880">
              <a:spcBef>
                <a:spcPts val="0"/>
              </a:spcBef>
              <a:spcAft>
                <a:spcPts val="600"/>
              </a:spcAft>
              <a:buClr>
                <a:schemeClr val="tx2"/>
              </a:buClr>
              <a:defRPr sz="1400">
                <a:solidFill>
                  <a:schemeClr val="bg2"/>
                </a:solidFill>
              </a:defRPr>
            </a:lvl4pPr>
          </a:lstStyle>
          <a:p>
            <a:pPr lvl="0"/>
            <a:r>
              <a:rPr lang="en-US"/>
              <a:t>Click to edit Master text styles (Arial – 20pt)</a:t>
            </a:r>
          </a:p>
          <a:p>
            <a:pPr lvl="1"/>
            <a:r>
              <a:rPr lang="en-US"/>
              <a:t>Second level (Arial – 16pt)</a:t>
            </a:r>
          </a:p>
          <a:p>
            <a:pPr lvl="2"/>
            <a:r>
              <a:rPr lang="en-US"/>
              <a:t>Third level (Arial – 16pt)</a:t>
            </a:r>
          </a:p>
          <a:p>
            <a:pPr lvl="3"/>
            <a:r>
              <a:rPr lang="en-US"/>
              <a:t>Fourth Level (Arial – 14pt)</a:t>
            </a:r>
          </a:p>
        </p:txBody>
      </p:sp>
      <p:sp>
        <p:nvSpPr>
          <p:cNvPr id="3" name="Rectangle 2"/>
          <p:cNvSpPr/>
          <p:nvPr userDrawn="1"/>
        </p:nvSpPr>
        <p:spPr>
          <a:xfrm>
            <a:off x="6400800" y="1033206"/>
            <a:ext cx="4859867" cy="384253"/>
          </a:xfrm>
          <a:prstGeom prst="rect">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s (image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a:t>Click to Edit Master Title Style (Arial - 28pt)</a:t>
            </a:r>
          </a:p>
        </p:txBody>
      </p:sp>
      <p:sp>
        <p:nvSpPr>
          <p:cNvPr id="8" name="Text Placeholder 11"/>
          <p:cNvSpPr>
            <a:spLocks noGrp="1"/>
          </p:cNvSpPr>
          <p:nvPr>
            <p:ph type="body" sz="quarter" idx="13" hasCustomPrompt="1"/>
          </p:nvPr>
        </p:nvSpPr>
        <p:spPr>
          <a:xfrm>
            <a:off x="433918" y="566739"/>
            <a:ext cx="10229533" cy="369887"/>
          </a:xfrm>
          <a:prstGeom prst="rect">
            <a:avLst/>
          </a:prstGeom>
        </p:spPr>
        <p:txBody>
          <a:bodyPr/>
          <a:lstStyle>
            <a:lvl1pPr>
              <a:buNone/>
              <a:defRPr sz="1900" i="1" baseline="0">
                <a:solidFill>
                  <a:schemeClr val="bg2"/>
                </a:solidFill>
                <a:latin typeface="Arial" pitchFamily="34" charset="0"/>
                <a:cs typeface="Arial" pitchFamily="34" charset="0"/>
              </a:defRPr>
            </a:lvl1pPr>
          </a:lstStyle>
          <a:p>
            <a:pPr lvl="0"/>
            <a:r>
              <a:rPr lang="en-US"/>
              <a:t>This is an example of a subhead (Arial - 19pt - italic)</a:t>
            </a:r>
          </a:p>
        </p:txBody>
      </p:sp>
      <p:sp>
        <p:nvSpPr>
          <p:cNvPr id="7" name="TextBox 6"/>
          <p:cNvSpPr txBox="1"/>
          <p:nvPr userDrawn="1"/>
        </p:nvSpPr>
        <p:spPr>
          <a:xfrm>
            <a:off x="5435506" y="6493830"/>
            <a:ext cx="793807" cy="230832"/>
          </a:xfrm>
          <a:prstGeom prst="rect">
            <a:avLst/>
          </a:prstGeom>
          <a:noFill/>
        </p:spPr>
        <p:txBody>
          <a:bodyPr wrap="none" rtlCol="0">
            <a:spAutoFit/>
          </a:bodyPr>
          <a:lstStyle/>
          <a:p>
            <a:r>
              <a:rPr lang="en-US" sz="900" i="1">
                <a:solidFill>
                  <a:srgbClr val="9D9D9D"/>
                </a:solidFill>
                <a:latin typeface="Arial"/>
                <a:cs typeface="Arial"/>
              </a:rPr>
              <a:t>Confidential</a:t>
            </a:r>
          </a:p>
        </p:txBody>
      </p:sp>
      <p:sp>
        <p:nvSpPr>
          <p:cNvPr id="9" name="TextBox 8"/>
          <p:cNvSpPr txBox="1"/>
          <p:nvPr userDrawn="1"/>
        </p:nvSpPr>
        <p:spPr>
          <a:xfrm>
            <a:off x="976626" y="6485585"/>
            <a:ext cx="2294218" cy="230832"/>
          </a:xfrm>
          <a:prstGeom prst="rect">
            <a:avLst/>
          </a:prstGeom>
          <a:noFill/>
        </p:spPr>
        <p:txBody>
          <a:bodyPr wrap="none" rtlCol="0">
            <a:spAutoFit/>
          </a:bodyPr>
          <a:lstStyle/>
          <a:p>
            <a:r>
              <a:rPr lang="en-US" sz="900" cap="all">
                <a:solidFill>
                  <a:srgbClr val="595959"/>
                </a:solidFill>
                <a:latin typeface="Gotham-Medium"/>
                <a:cs typeface="Gotham-Medium"/>
              </a:rPr>
              <a:t>Meets the challenge of change</a:t>
            </a:r>
          </a:p>
        </p:txBody>
      </p:sp>
      <p:sp>
        <p:nvSpPr>
          <p:cNvPr id="11" name="Rectangle 10"/>
          <p:cNvSpPr/>
          <p:nvPr userDrawn="1"/>
        </p:nvSpPr>
        <p:spPr>
          <a:xfrm>
            <a:off x="6400800" y="1033206"/>
            <a:ext cx="4859867" cy="384253"/>
          </a:xfrm>
          <a:prstGeom prst="rect">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3" name="Text Placeholder 14"/>
          <p:cNvSpPr>
            <a:spLocks noGrp="1"/>
          </p:cNvSpPr>
          <p:nvPr>
            <p:ph type="body" sz="quarter" idx="14" hasCustomPrompt="1"/>
          </p:nvPr>
        </p:nvSpPr>
        <p:spPr>
          <a:xfrm>
            <a:off x="969981" y="1425654"/>
            <a:ext cx="10770695" cy="3719889"/>
          </a:xfrm>
          <a:prstGeom prst="rect">
            <a:avLst/>
          </a:prstGeom>
          <a:solidFill>
            <a:schemeClr val="bg1">
              <a:alpha val="80000"/>
            </a:schemeClr>
          </a:solidFill>
        </p:spPr>
        <p:txBody>
          <a:bodyPr/>
          <a:lstStyle>
            <a:lvl1pPr marL="182880" indent="-182880">
              <a:spcBef>
                <a:spcPts val="0"/>
              </a:spcBef>
              <a:spcAft>
                <a:spcPts val="600"/>
              </a:spcAft>
              <a:buClr>
                <a:schemeClr val="tx2"/>
              </a:buClr>
              <a:defRPr sz="2000">
                <a:solidFill>
                  <a:schemeClr val="bg2"/>
                </a:solidFill>
                <a:latin typeface="Arial" pitchFamily="34" charset="0"/>
                <a:cs typeface="Arial" pitchFamily="34" charset="0"/>
              </a:defRPr>
            </a:lvl1pPr>
            <a:lvl2pPr marL="457200" indent="-182880">
              <a:spcBef>
                <a:spcPts val="0"/>
              </a:spcBef>
              <a:spcAft>
                <a:spcPts val="600"/>
              </a:spcAft>
              <a:buClr>
                <a:schemeClr val="tx2"/>
              </a:buClr>
              <a:defRPr sz="1600" i="0">
                <a:solidFill>
                  <a:schemeClr val="bg2"/>
                </a:solidFill>
                <a:latin typeface="Arial" pitchFamily="34" charset="0"/>
                <a:cs typeface="Arial" pitchFamily="34" charset="0"/>
              </a:defRPr>
            </a:lvl2pPr>
            <a:lvl3pPr marL="640080" indent="-182880">
              <a:spcBef>
                <a:spcPts val="0"/>
              </a:spcBef>
              <a:spcAft>
                <a:spcPts val="600"/>
              </a:spcAft>
              <a:buClr>
                <a:schemeClr val="tx2"/>
              </a:buClr>
              <a:buFont typeface="Wingdings" pitchFamily="2" charset="2"/>
              <a:buChar char="§"/>
              <a:defRPr sz="1600" i="0">
                <a:solidFill>
                  <a:schemeClr val="bg2"/>
                </a:solidFill>
                <a:latin typeface="+mj-lt"/>
                <a:cs typeface="Arial" pitchFamily="34" charset="0"/>
              </a:defRPr>
            </a:lvl3pPr>
            <a:lvl4pPr marL="914400" indent="-182880">
              <a:spcBef>
                <a:spcPts val="0"/>
              </a:spcBef>
              <a:spcAft>
                <a:spcPts val="600"/>
              </a:spcAft>
              <a:buClr>
                <a:schemeClr val="tx2"/>
              </a:buClr>
              <a:defRPr sz="1400">
                <a:solidFill>
                  <a:schemeClr val="bg2"/>
                </a:solidFill>
              </a:defRPr>
            </a:lvl4pPr>
          </a:lstStyle>
          <a:p>
            <a:pPr lvl="0"/>
            <a:r>
              <a:rPr lang="en-US"/>
              <a:t>Click to edit Master text styles (Arial – 20pt)</a:t>
            </a:r>
          </a:p>
          <a:p>
            <a:pPr lvl="1"/>
            <a:r>
              <a:rPr lang="en-US"/>
              <a:t>Second level (Arial – 16pt)</a:t>
            </a:r>
          </a:p>
          <a:p>
            <a:pPr lvl="2"/>
            <a:r>
              <a:rPr lang="en-US"/>
              <a:t>Third level (Arial – 16pt)</a:t>
            </a:r>
          </a:p>
          <a:p>
            <a:pPr lvl="3"/>
            <a:r>
              <a:rPr lang="en-US"/>
              <a:t>Fourth Level (Arial – 14pt)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ullets (image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a:t>Click to Edit Master Title Style (Arial - 28pt)</a:t>
            </a:r>
          </a:p>
        </p:txBody>
      </p:sp>
      <p:sp>
        <p:nvSpPr>
          <p:cNvPr id="8" name="Text Placeholder 11"/>
          <p:cNvSpPr>
            <a:spLocks noGrp="1"/>
          </p:cNvSpPr>
          <p:nvPr>
            <p:ph type="body" sz="quarter" idx="13" hasCustomPrompt="1"/>
          </p:nvPr>
        </p:nvSpPr>
        <p:spPr>
          <a:xfrm>
            <a:off x="433918" y="566739"/>
            <a:ext cx="10229533" cy="369887"/>
          </a:xfrm>
          <a:prstGeom prst="rect">
            <a:avLst/>
          </a:prstGeom>
        </p:spPr>
        <p:txBody>
          <a:bodyPr/>
          <a:lstStyle>
            <a:lvl1pPr>
              <a:buNone/>
              <a:defRPr sz="1900" i="1" baseline="0">
                <a:solidFill>
                  <a:schemeClr val="bg2"/>
                </a:solidFill>
                <a:latin typeface="Arial" pitchFamily="34" charset="0"/>
                <a:cs typeface="Arial" pitchFamily="34" charset="0"/>
              </a:defRPr>
            </a:lvl1pPr>
          </a:lstStyle>
          <a:p>
            <a:pPr lvl="0"/>
            <a:r>
              <a:rPr lang="en-US"/>
              <a:t>This is an example of a subhead (Arial - 19pt - italic)</a:t>
            </a:r>
          </a:p>
        </p:txBody>
      </p:sp>
      <p:sp>
        <p:nvSpPr>
          <p:cNvPr id="7" name="TextBox 6"/>
          <p:cNvSpPr txBox="1"/>
          <p:nvPr userDrawn="1"/>
        </p:nvSpPr>
        <p:spPr>
          <a:xfrm>
            <a:off x="5435506" y="6493830"/>
            <a:ext cx="793807" cy="230832"/>
          </a:xfrm>
          <a:prstGeom prst="rect">
            <a:avLst/>
          </a:prstGeom>
          <a:noFill/>
        </p:spPr>
        <p:txBody>
          <a:bodyPr wrap="none" rtlCol="0">
            <a:spAutoFit/>
          </a:bodyPr>
          <a:lstStyle/>
          <a:p>
            <a:r>
              <a:rPr lang="en-US" sz="900" i="1">
                <a:solidFill>
                  <a:srgbClr val="9D9D9D"/>
                </a:solidFill>
                <a:latin typeface="Arial"/>
                <a:cs typeface="Arial"/>
              </a:rPr>
              <a:t>Confidential</a:t>
            </a:r>
          </a:p>
        </p:txBody>
      </p:sp>
      <p:sp>
        <p:nvSpPr>
          <p:cNvPr id="9" name="TextBox 8"/>
          <p:cNvSpPr txBox="1"/>
          <p:nvPr userDrawn="1"/>
        </p:nvSpPr>
        <p:spPr>
          <a:xfrm>
            <a:off x="976626" y="6485585"/>
            <a:ext cx="2294218" cy="230832"/>
          </a:xfrm>
          <a:prstGeom prst="rect">
            <a:avLst/>
          </a:prstGeom>
          <a:noFill/>
        </p:spPr>
        <p:txBody>
          <a:bodyPr wrap="none" rtlCol="0">
            <a:spAutoFit/>
          </a:bodyPr>
          <a:lstStyle/>
          <a:p>
            <a:r>
              <a:rPr lang="en-US" sz="900" cap="all">
                <a:solidFill>
                  <a:srgbClr val="595959"/>
                </a:solidFill>
                <a:latin typeface="Gotham-Medium"/>
                <a:cs typeface="Gotham-Medium"/>
              </a:rPr>
              <a:t>Meets the challenge of change</a:t>
            </a:r>
          </a:p>
        </p:txBody>
      </p:sp>
      <p:sp>
        <p:nvSpPr>
          <p:cNvPr id="12" name="Text Placeholder 14"/>
          <p:cNvSpPr>
            <a:spLocks noGrp="1"/>
          </p:cNvSpPr>
          <p:nvPr>
            <p:ph type="body" sz="quarter" idx="14" hasCustomPrompt="1"/>
          </p:nvPr>
        </p:nvSpPr>
        <p:spPr>
          <a:xfrm>
            <a:off x="969981" y="1425654"/>
            <a:ext cx="10770695" cy="3719889"/>
          </a:xfrm>
          <a:prstGeom prst="rect">
            <a:avLst/>
          </a:prstGeom>
          <a:solidFill>
            <a:schemeClr val="bg1">
              <a:alpha val="80000"/>
            </a:schemeClr>
          </a:solidFill>
        </p:spPr>
        <p:txBody>
          <a:bodyPr/>
          <a:lstStyle>
            <a:lvl1pPr marL="182880" indent="-182880">
              <a:spcBef>
                <a:spcPts val="0"/>
              </a:spcBef>
              <a:spcAft>
                <a:spcPts val="600"/>
              </a:spcAft>
              <a:buClr>
                <a:schemeClr val="tx2"/>
              </a:buClr>
              <a:defRPr sz="2000">
                <a:solidFill>
                  <a:schemeClr val="bg2"/>
                </a:solidFill>
                <a:latin typeface="Arial" pitchFamily="34" charset="0"/>
                <a:cs typeface="Arial" pitchFamily="34" charset="0"/>
              </a:defRPr>
            </a:lvl1pPr>
            <a:lvl2pPr marL="457200" indent="-182880">
              <a:spcBef>
                <a:spcPts val="0"/>
              </a:spcBef>
              <a:spcAft>
                <a:spcPts val="600"/>
              </a:spcAft>
              <a:buClr>
                <a:schemeClr val="tx2"/>
              </a:buClr>
              <a:defRPr sz="1600" i="0">
                <a:solidFill>
                  <a:schemeClr val="bg2"/>
                </a:solidFill>
                <a:latin typeface="Arial" pitchFamily="34" charset="0"/>
                <a:cs typeface="Arial" pitchFamily="34" charset="0"/>
              </a:defRPr>
            </a:lvl2pPr>
            <a:lvl3pPr marL="640080" indent="-182880">
              <a:spcBef>
                <a:spcPts val="0"/>
              </a:spcBef>
              <a:spcAft>
                <a:spcPts val="600"/>
              </a:spcAft>
              <a:buClr>
                <a:schemeClr val="tx2"/>
              </a:buClr>
              <a:buFont typeface="Wingdings" pitchFamily="2" charset="2"/>
              <a:buChar char="§"/>
              <a:defRPr sz="1600" i="0">
                <a:solidFill>
                  <a:schemeClr val="bg2"/>
                </a:solidFill>
                <a:latin typeface="+mj-lt"/>
                <a:cs typeface="Arial" pitchFamily="34" charset="0"/>
              </a:defRPr>
            </a:lvl3pPr>
            <a:lvl4pPr marL="914400" indent="-182880">
              <a:spcBef>
                <a:spcPts val="0"/>
              </a:spcBef>
              <a:spcAft>
                <a:spcPts val="600"/>
              </a:spcAft>
              <a:buClr>
                <a:schemeClr val="tx2"/>
              </a:buClr>
              <a:defRPr sz="1400">
                <a:solidFill>
                  <a:schemeClr val="bg2"/>
                </a:solidFill>
              </a:defRPr>
            </a:lvl4pPr>
          </a:lstStyle>
          <a:p>
            <a:pPr lvl="0"/>
            <a:r>
              <a:rPr lang="en-US"/>
              <a:t>Click to edit Master text styles (Arial – 20pt)</a:t>
            </a:r>
          </a:p>
          <a:p>
            <a:pPr lvl="1"/>
            <a:r>
              <a:rPr lang="en-US"/>
              <a:t>Second level (Arial – 16pt)</a:t>
            </a:r>
          </a:p>
          <a:p>
            <a:pPr lvl="2"/>
            <a:r>
              <a:rPr lang="en-US"/>
              <a:t>Third level (Arial – 16pt)</a:t>
            </a:r>
          </a:p>
          <a:p>
            <a:pPr lvl="3"/>
            <a:r>
              <a:rPr lang="en-US"/>
              <a:t>Fourth Level (Arial – 14pt)</a:t>
            </a:r>
          </a:p>
        </p:txBody>
      </p:sp>
    </p:spTree>
    <p:extLst>
      <p:ext uri="{BB962C8B-B14F-4D97-AF65-F5344CB8AC3E}">
        <p14:creationId xmlns:p14="http://schemas.microsoft.com/office/powerpoint/2010/main" val="340219536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jp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4.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2">
            <a:alphaModFix amt="0"/>
            <a:lum/>
          </a:blip>
          <a:srcRect/>
          <a:stretch>
            <a:fillRect/>
          </a:stretch>
        </a:blipFill>
        <a:effectLst/>
      </p:bgPr>
    </p:bg>
    <p:spTree>
      <p:nvGrpSpPr>
        <p:cNvPr id="1" name=""/>
        <p:cNvGrpSpPr/>
        <p:nvPr/>
      </p:nvGrpSpPr>
      <p:grpSpPr>
        <a:xfrm>
          <a:off x="0" y="0"/>
          <a:ext cx="0" cy="0"/>
          <a:chOff x="0" y="0"/>
          <a:chExt cx="0" cy="0"/>
        </a:xfrm>
      </p:grpSpPr>
      <p:pic>
        <p:nvPicPr>
          <p:cNvPr id="10" name="Picture 9" descr="footer2.png"/>
          <p:cNvPicPr>
            <a:picLocks noChangeAspect="1"/>
          </p:cNvPicPr>
          <p:nvPr/>
        </p:nvPicPr>
        <p:blipFill rotWithShape="1">
          <a:blip r:embed="rId33" cstate="email">
            <a:extLst>
              <a:ext uri="{28A0092B-C50C-407E-A947-70E740481C1C}">
                <a14:useLocalDpi xmlns:a14="http://schemas.microsoft.com/office/drawing/2010/main" val="0"/>
              </a:ext>
            </a:extLst>
          </a:blip>
          <a:srcRect/>
          <a:stretch/>
        </p:blipFill>
        <p:spPr>
          <a:xfrm flipV="1">
            <a:off x="813" y="1020244"/>
            <a:ext cx="12191188" cy="295338"/>
          </a:xfrm>
          <a:prstGeom prst="rect">
            <a:avLst/>
          </a:prstGeom>
        </p:spPr>
      </p:pic>
      <p:sp>
        <p:nvSpPr>
          <p:cNvPr id="21" name="Title Placeholder 20"/>
          <p:cNvSpPr>
            <a:spLocks noGrp="1"/>
          </p:cNvSpPr>
          <p:nvPr>
            <p:ph type="title"/>
          </p:nvPr>
        </p:nvSpPr>
        <p:spPr>
          <a:xfrm>
            <a:off x="434201" y="84076"/>
            <a:ext cx="10972800" cy="555095"/>
          </a:xfrm>
          <a:prstGeom prst="rect">
            <a:avLst/>
          </a:prstGeom>
        </p:spPr>
        <p:txBody>
          <a:bodyPr vert="horz" lIns="91440" tIns="45720" rIns="91440" bIns="45720" rtlCol="0" anchor="ctr">
            <a:normAutofit/>
          </a:bodyPr>
          <a:lstStyle/>
          <a:p>
            <a:r>
              <a:rPr lang="en-US"/>
              <a:t>Presentation Header Text</a:t>
            </a:r>
          </a:p>
        </p:txBody>
      </p:sp>
      <p:pic>
        <p:nvPicPr>
          <p:cNvPr id="13" name="Picture 12"/>
          <p:cNvPicPr>
            <a:picLocks noChangeAspect="1"/>
          </p:cNvPicPr>
          <p:nvPr/>
        </p:nvPicPr>
        <p:blipFill>
          <a:blip r:embed="rId34" cstate="email"/>
          <a:stretch>
            <a:fillRect/>
          </a:stretch>
        </p:blipFill>
        <p:spPr>
          <a:xfrm>
            <a:off x="0" y="6341534"/>
            <a:ext cx="12192000" cy="516467"/>
          </a:xfrm>
          <a:prstGeom prst="rect">
            <a:avLst/>
          </a:prstGeom>
        </p:spPr>
      </p:pic>
      <p:pic>
        <p:nvPicPr>
          <p:cNvPr id="17" name="Picture 16" descr="footer2.png"/>
          <p:cNvPicPr>
            <a:picLocks noChangeAspect="1"/>
          </p:cNvPicPr>
          <p:nvPr/>
        </p:nvPicPr>
        <p:blipFill rotWithShape="1">
          <a:blip r:embed="rId33" cstate="email">
            <a:extLst>
              <a:ext uri="{28A0092B-C50C-407E-A947-70E740481C1C}">
                <a14:useLocalDpi xmlns:a14="http://schemas.microsoft.com/office/drawing/2010/main" val="0"/>
              </a:ext>
            </a:extLst>
          </a:blip>
          <a:srcRect/>
          <a:stretch/>
        </p:blipFill>
        <p:spPr>
          <a:xfrm rot="10800000" flipH="1" flipV="1">
            <a:off x="812" y="6046195"/>
            <a:ext cx="12192811" cy="295338"/>
          </a:xfrm>
          <a:prstGeom prst="rect">
            <a:avLst/>
          </a:prstGeom>
        </p:spPr>
      </p:pic>
      <p:pic>
        <p:nvPicPr>
          <p:cNvPr id="12" name="Picture 11" descr="ACI-horiz_black_CMYK.png"/>
          <p:cNvPicPr>
            <a:picLocks noChangeAspect="1"/>
          </p:cNvPicPr>
          <p:nvPr/>
        </p:nvPicPr>
        <p:blipFill>
          <a:blip r:embed="rId35"/>
          <a:stretch>
            <a:fillRect/>
          </a:stretch>
        </p:blipFill>
        <p:spPr>
          <a:xfrm>
            <a:off x="9308457" y="6481933"/>
            <a:ext cx="1957855" cy="244732"/>
          </a:xfrm>
          <a:prstGeom prst="rect">
            <a:avLst/>
          </a:prstGeom>
        </p:spPr>
      </p:pic>
      <p:pic>
        <p:nvPicPr>
          <p:cNvPr id="16" name="Picture 15" descr="blue.png"/>
          <p:cNvPicPr>
            <a:picLocks noChangeAspect="1"/>
          </p:cNvPicPr>
          <p:nvPr/>
        </p:nvPicPr>
        <p:blipFill>
          <a:blip r:embed="rId36"/>
          <a:stretch>
            <a:fillRect/>
          </a:stretch>
        </p:blipFill>
        <p:spPr>
          <a:xfrm>
            <a:off x="448031" y="6401936"/>
            <a:ext cx="519411" cy="389558"/>
          </a:xfrm>
          <a:prstGeom prst="rect">
            <a:avLst/>
          </a:prstGeom>
        </p:spPr>
      </p:pic>
      <p:sp>
        <p:nvSpPr>
          <p:cNvPr id="11" name="TextBox 10"/>
          <p:cNvSpPr txBox="1"/>
          <p:nvPr/>
        </p:nvSpPr>
        <p:spPr>
          <a:xfrm>
            <a:off x="11266311" y="6449667"/>
            <a:ext cx="654959" cy="276999"/>
          </a:xfrm>
          <a:prstGeom prst="rect">
            <a:avLst/>
          </a:prstGeom>
          <a:noFill/>
        </p:spPr>
        <p:txBody>
          <a:bodyPr wrap="square" rtlCol="0">
            <a:spAutoFit/>
          </a:bodyPr>
          <a:lstStyle/>
          <a:p>
            <a:pPr algn="r"/>
            <a:fld id="{996AB529-7E1E-4A86-835F-E0AE60E065DC}" type="slidenum">
              <a:rPr lang="en-US" sz="1200" b="0" baseline="0" smtClean="0">
                <a:solidFill>
                  <a:schemeClr val="bg2"/>
                </a:solidFill>
                <a:latin typeface="Arial" pitchFamily="34" charset="0"/>
              </a:rPr>
              <a:pPr algn="r"/>
              <a:t>‹#›</a:t>
            </a:fld>
            <a:endParaRPr lang="en-US" sz="1200" b="0" baseline="0">
              <a:solidFill>
                <a:schemeClr val="bg2"/>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3699" r:id="rId1"/>
    <p:sldLayoutId id="2147483744" r:id="rId2"/>
    <p:sldLayoutId id="2147483761" r:id="rId3"/>
    <p:sldLayoutId id="2147483736" r:id="rId4"/>
    <p:sldLayoutId id="2147483737" r:id="rId5"/>
    <p:sldLayoutId id="2147483715" r:id="rId6"/>
    <p:sldLayoutId id="2147483718" r:id="rId7"/>
    <p:sldLayoutId id="2147483727" r:id="rId8"/>
    <p:sldLayoutId id="2147483762" r:id="rId9"/>
    <p:sldLayoutId id="2147483763" r:id="rId10"/>
    <p:sldLayoutId id="2147483728" r:id="rId11"/>
    <p:sldLayoutId id="2147483716" r:id="rId12"/>
    <p:sldLayoutId id="2147483717" r:id="rId13"/>
    <p:sldLayoutId id="2147483726" r:id="rId14"/>
    <p:sldLayoutId id="2147483755" r:id="rId15"/>
    <p:sldLayoutId id="2147483729" r:id="rId16"/>
    <p:sldLayoutId id="2147483730" r:id="rId17"/>
    <p:sldLayoutId id="2147483745" r:id="rId18"/>
    <p:sldLayoutId id="2147483746" r:id="rId19"/>
    <p:sldLayoutId id="2147483748" r:id="rId20"/>
    <p:sldLayoutId id="2147483765" r:id="rId21"/>
    <p:sldLayoutId id="2147483749" r:id="rId22"/>
    <p:sldLayoutId id="2147483750" r:id="rId23"/>
    <p:sldLayoutId id="2147483760" r:id="rId24"/>
    <p:sldLayoutId id="2147483751" r:id="rId25"/>
    <p:sldLayoutId id="2147483764" r:id="rId26"/>
    <p:sldLayoutId id="2147483754" r:id="rId27"/>
    <p:sldLayoutId id="2147483753" r:id="rId28"/>
    <p:sldLayoutId id="2147483731" r:id="rId29"/>
    <p:sldLayoutId id="2147483766" r:id="rId30"/>
  </p:sldLayoutIdLst>
  <p:hf hdr="0" ftr="0"/>
  <p:txStyles>
    <p:titleStyle>
      <a:lvl1pPr algn="l" defTabSz="914400" rtl="0" eaLnBrk="1" latinLnBrk="0" hangingPunct="1">
        <a:spcBef>
          <a:spcPct val="0"/>
        </a:spcBef>
        <a:buNone/>
        <a:defRPr sz="2800" b="1" kern="1200" baseline="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18" Type="http://schemas.microsoft.com/office/2007/relationships/diagramDrawing" Target="../diagrams/drawing4.xml"/><Relationship Id="rId26" Type="http://schemas.openxmlformats.org/officeDocument/2006/relationships/diagramQuickStyle" Target="../diagrams/quickStyle6.xml"/><Relationship Id="rId3" Type="http://schemas.openxmlformats.org/officeDocument/2006/relationships/image" Target="../media/image10.png"/><Relationship Id="rId21" Type="http://schemas.openxmlformats.org/officeDocument/2006/relationships/diagramQuickStyle" Target="../diagrams/quickStyle5.xml"/><Relationship Id="rId7" Type="http://schemas.openxmlformats.org/officeDocument/2006/relationships/diagramColors" Target="../diagrams/colors2.xml"/><Relationship Id="rId12" Type="http://schemas.openxmlformats.org/officeDocument/2006/relationships/diagramColors" Target="../diagrams/colors3.xml"/><Relationship Id="rId17" Type="http://schemas.openxmlformats.org/officeDocument/2006/relationships/diagramColors" Target="../diagrams/colors4.xml"/><Relationship Id="rId25" Type="http://schemas.openxmlformats.org/officeDocument/2006/relationships/diagramLayout" Target="../diagrams/layout6.xml"/><Relationship Id="rId2" Type="http://schemas.openxmlformats.org/officeDocument/2006/relationships/notesSlide" Target="../notesSlides/notesSlide18.xml"/><Relationship Id="rId16" Type="http://schemas.openxmlformats.org/officeDocument/2006/relationships/diagramQuickStyle" Target="../diagrams/quickStyle4.xml"/><Relationship Id="rId20" Type="http://schemas.openxmlformats.org/officeDocument/2006/relationships/diagramLayout" Target="../diagrams/layout5.xml"/><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24" Type="http://schemas.openxmlformats.org/officeDocument/2006/relationships/diagramData" Target="../diagrams/data6.xml"/><Relationship Id="rId5" Type="http://schemas.openxmlformats.org/officeDocument/2006/relationships/diagramLayout" Target="../diagrams/layout2.xml"/><Relationship Id="rId15" Type="http://schemas.openxmlformats.org/officeDocument/2006/relationships/diagramLayout" Target="../diagrams/layout4.xml"/><Relationship Id="rId23" Type="http://schemas.microsoft.com/office/2007/relationships/diagramDrawing" Target="../diagrams/drawing5.xml"/><Relationship Id="rId28" Type="http://schemas.microsoft.com/office/2007/relationships/diagramDrawing" Target="../diagrams/drawing6.xml"/><Relationship Id="rId10" Type="http://schemas.openxmlformats.org/officeDocument/2006/relationships/diagramLayout" Target="../diagrams/layout3.xml"/><Relationship Id="rId19" Type="http://schemas.openxmlformats.org/officeDocument/2006/relationships/diagramData" Target="../diagrams/data5.xml"/><Relationship Id="rId4" Type="http://schemas.openxmlformats.org/officeDocument/2006/relationships/diagramData" Target="../diagrams/data2.xml"/><Relationship Id="rId9" Type="http://schemas.openxmlformats.org/officeDocument/2006/relationships/diagramData" Target="../diagrams/data3.xml"/><Relationship Id="rId14" Type="http://schemas.openxmlformats.org/officeDocument/2006/relationships/diagramData" Target="../diagrams/data4.xml"/><Relationship Id="rId22" Type="http://schemas.openxmlformats.org/officeDocument/2006/relationships/diagramColors" Target="../diagrams/colors5.xml"/><Relationship Id="rId27" Type="http://schemas.openxmlformats.org/officeDocument/2006/relationships/diagramColors" Target="../diagrams/colors6.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552451" y="3208870"/>
            <a:ext cx="10972800" cy="524930"/>
          </a:xfrm>
        </p:spPr>
        <p:txBody>
          <a:bodyPr>
            <a:normAutofit/>
          </a:bodyPr>
          <a:lstStyle/>
          <a:p>
            <a:r>
              <a:rPr lang="en-US"/>
              <a:t>JOURNEY TO OPENSHIFT BASED DEPLOYMENT</a:t>
            </a:r>
          </a:p>
        </p:txBody>
      </p:sp>
      <p:sp>
        <p:nvSpPr>
          <p:cNvPr id="7" name="Text Placeholder 6"/>
          <p:cNvSpPr>
            <a:spLocks noGrp="1"/>
          </p:cNvSpPr>
          <p:nvPr>
            <p:ph type="body" sz="quarter" idx="10"/>
          </p:nvPr>
        </p:nvSpPr>
        <p:spPr>
          <a:xfrm>
            <a:off x="552451" y="3965572"/>
            <a:ext cx="10972800" cy="517525"/>
          </a:xfrm>
        </p:spPr>
        <p:txBody>
          <a:bodyPr/>
          <a:lstStyle/>
          <a:p>
            <a:r>
              <a:rPr lang="en-US" sz="2000"/>
              <a:t>Prashant Kulkarni/ Eric Gieseke</a:t>
            </a:r>
          </a:p>
          <a:p>
            <a:r>
              <a:rPr lang="en-US" sz="2000"/>
              <a:t>Jan 2017</a:t>
            </a:r>
          </a:p>
        </p:txBody>
      </p:sp>
    </p:spTree>
    <p:extLst>
      <p:ext uri="{BB962C8B-B14F-4D97-AF65-F5344CB8AC3E}">
        <p14:creationId xmlns:p14="http://schemas.microsoft.com/office/powerpoint/2010/main" val="907565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Introducing Containers</a:t>
            </a:r>
          </a:p>
        </p:txBody>
      </p:sp>
      <p:sp>
        <p:nvSpPr>
          <p:cNvPr id="5" name="Text Placeholder 4"/>
          <p:cNvSpPr>
            <a:spLocks noGrp="1"/>
          </p:cNvSpPr>
          <p:nvPr>
            <p:ph type="body" sz="quarter" idx="14"/>
          </p:nvPr>
        </p:nvSpPr>
        <p:spPr>
          <a:xfrm>
            <a:off x="508000" y="1205047"/>
            <a:ext cx="10718800" cy="5239778"/>
          </a:xfrm>
        </p:spPr>
        <p:txBody>
          <a:bodyPr/>
          <a:lstStyle/>
          <a:p>
            <a:r>
              <a:rPr lang="en-US" sz="2200">
                <a:solidFill>
                  <a:schemeClr val="tx1"/>
                </a:solidFill>
              </a:rPr>
              <a:t>The key difference between the container setup and VM based setup is that container-based virtualization uses the </a:t>
            </a:r>
            <a:r>
              <a:rPr lang="en-US" sz="2200" i="1">
                <a:solidFill>
                  <a:srgbClr val="0A86C8"/>
                </a:solidFill>
              </a:rPr>
              <a:t>kernel of the host OS </a:t>
            </a:r>
            <a:r>
              <a:rPr lang="en-US" sz="2200">
                <a:solidFill>
                  <a:schemeClr val="tx1"/>
                </a:solidFill>
              </a:rPr>
              <a:t>to run multiple isolated</a:t>
            </a:r>
            <a:r>
              <a:rPr lang="en-US" sz="2200" i="1">
                <a:solidFill>
                  <a:schemeClr val="tx1"/>
                </a:solidFill>
              </a:rPr>
              <a:t> </a:t>
            </a:r>
            <a:r>
              <a:rPr lang="en-US" sz="2200" i="1">
                <a:solidFill>
                  <a:srgbClr val="0A86C8"/>
                </a:solidFill>
              </a:rPr>
              <a:t>guest instances. </a:t>
            </a:r>
            <a:r>
              <a:rPr lang="en-US" sz="2200">
                <a:solidFill>
                  <a:schemeClr val="tx1"/>
                </a:solidFill>
              </a:rPr>
              <a:t>These guest instances are called </a:t>
            </a:r>
            <a:r>
              <a:rPr lang="en-US" sz="2200" i="1">
                <a:solidFill>
                  <a:srgbClr val="0A86C8"/>
                </a:solidFill>
              </a:rPr>
              <a:t>Containers.</a:t>
            </a:r>
          </a:p>
          <a:p>
            <a:endParaRPr lang="en-US" sz="2200" i="1">
              <a:solidFill>
                <a:srgbClr val="0A86C8"/>
              </a:solidFill>
            </a:endParaRPr>
          </a:p>
          <a:p>
            <a:r>
              <a:rPr lang="en-US" sz="2200">
                <a:solidFill>
                  <a:schemeClr val="tx1"/>
                </a:solidFill>
              </a:rPr>
              <a:t>By making use of the host operating system’s kernel and not relying on a hypervisor to manage resources, the container stack is far more </a:t>
            </a:r>
            <a:r>
              <a:rPr lang="en-US" sz="2200">
                <a:solidFill>
                  <a:schemeClr val="tx2"/>
                </a:solidFill>
              </a:rPr>
              <a:t>lightweight</a:t>
            </a:r>
            <a:r>
              <a:rPr lang="en-US" sz="2200">
                <a:solidFill>
                  <a:schemeClr val="tx1"/>
                </a:solidFill>
              </a:rPr>
              <a:t> than other solutions. </a:t>
            </a:r>
          </a:p>
          <a:p>
            <a:endParaRPr lang="en-US" sz="2200">
              <a:solidFill>
                <a:schemeClr val="tx1"/>
              </a:solidFill>
            </a:endParaRPr>
          </a:p>
          <a:p>
            <a:r>
              <a:rPr lang="en-US" sz="2200">
                <a:solidFill>
                  <a:schemeClr val="tx1"/>
                </a:solidFill>
              </a:rPr>
              <a:t>It also allows for completely </a:t>
            </a:r>
            <a:r>
              <a:rPr lang="en-US" sz="2200" i="1">
                <a:solidFill>
                  <a:schemeClr val="tx2"/>
                </a:solidFill>
              </a:rPr>
              <a:t>isolated instances</a:t>
            </a:r>
            <a:r>
              <a:rPr lang="en-US" sz="2200">
                <a:solidFill>
                  <a:schemeClr val="tx1"/>
                </a:solidFill>
              </a:rPr>
              <a:t>. Each container has its own root filesystem, processes, memory, devices, and network interface.</a:t>
            </a:r>
          </a:p>
          <a:p>
            <a:endParaRPr lang="en-US" sz="2200" i="1">
              <a:solidFill>
                <a:srgbClr val="0A86C8"/>
              </a:solidFill>
            </a:endParaRPr>
          </a:p>
          <a:p>
            <a:pPr marL="0" indent="0">
              <a:buNone/>
            </a:pPr>
            <a:endParaRPr lang="en-US" sz="2200" i="1">
              <a:solidFill>
                <a:srgbClr val="0A86C8"/>
              </a:solidFill>
            </a:endParaRPr>
          </a:p>
          <a:p>
            <a:pPr marL="0" indent="0">
              <a:buNone/>
            </a:pPr>
            <a:endParaRPr lang="en-US" sz="1800">
              <a:solidFill>
                <a:schemeClr val="tx1"/>
              </a:solidFill>
            </a:endParaRPr>
          </a:p>
        </p:txBody>
      </p:sp>
      <p:pic>
        <p:nvPicPr>
          <p:cNvPr id="6" name="Picture 5"/>
          <p:cNvPicPr>
            <a:picLocks noChangeAspect="1"/>
          </p:cNvPicPr>
          <p:nvPr/>
        </p:nvPicPr>
        <p:blipFill>
          <a:blip r:embed="rId3"/>
          <a:stretch>
            <a:fillRect/>
          </a:stretch>
        </p:blipFill>
        <p:spPr>
          <a:xfrm>
            <a:off x="9730601" y="84075"/>
            <a:ext cx="1676400" cy="838200"/>
          </a:xfrm>
          <a:prstGeom prst="rect">
            <a:avLst/>
          </a:prstGeom>
        </p:spPr>
      </p:pic>
    </p:spTree>
    <p:extLst>
      <p:ext uri="{BB962C8B-B14F-4D97-AF65-F5344CB8AC3E}">
        <p14:creationId xmlns:p14="http://schemas.microsoft.com/office/powerpoint/2010/main" val="269383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Introducing Docker</a:t>
            </a:r>
          </a:p>
        </p:txBody>
      </p:sp>
      <p:sp>
        <p:nvSpPr>
          <p:cNvPr id="5" name="Text Placeholder 4"/>
          <p:cNvSpPr>
            <a:spLocks noGrp="1"/>
          </p:cNvSpPr>
          <p:nvPr>
            <p:ph type="body" sz="quarter" idx="14"/>
          </p:nvPr>
        </p:nvSpPr>
        <p:spPr>
          <a:xfrm>
            <a:off x="507999" y="1069581"/>
            <a:ext cx="4324200" cy="5239778"/>
          </a:xfrm>
        </p:spPr>
        <p:txBody>
          <a:bodyPr/>
          <a:lstStyle/>
          <a:p>
            <a:r>
              <a:rPr lang="en-US" sz="2400" i="1">
                <a:solidFill>
                  <a:srgbClr val="0A86C8"/>
                </a:solidFill>
              </a:rPr>
              <a:t>Docker</a:t>
            </a:r>
            <a:r>
              <a:rPr lang="en-US" sz="2400">
                <a:solidFill>
                  <a:schemeClr val="tx1"/>
                </a:solidFill>
              </a:rPr>
              <a:t> is the de facto standard for application containers.</a:t>
            </a:r>
          </a:p>
          <a:p>
            <a:endParaRPr lang="en-US" sz="2400">
              <a:solidFill>
                <a:schemeClr val="tx1"/>
              </a:solidFill>
            </a:endParaRPr>
          </a:p>
          <a:p>
            <a:r>
              <a:rPr lang="en-US" sz="2400" i="1">
                <a:solidFill>
                  <a:srgbClr val="0A86C8"/>
                </a:solidFill>
              </a:rPr>
              <a:t>Docker Engine </a:t>
            </a:r>
            <a:r>
              <a:rPr lang="en-US" sz="2400">
                <a:solidFill>
                  <a:schemeClr val="tx1"/>
                </a:solidFill>
              </a:rPr>
              <a:t>is the program that allows containers to be built, shipped and run</a:t>
            </a:r>
          </a:p>
          <a:p>
            <a:endParaRPr lang="en-US" sz="2400">
              <a:solidFill>
                <a:schemeClr val="tx1"/>
              </a:solidFill>
            </a:endParaRPr>
          </a:p>
          <a:p>
            <a:r>
              <a:rPr lang="en-US" sz="2400">
                <a:solidFill>
                  <a:schemeClr val="tx1"/>
                </a:solidFill>
              </a:rPr>
              <a:t>Docker uses Linux Kernel namespaces and control groups and provides isolation</a:t>
            </a:r>
          </a:p>
          <a:p>
            <a:pPr marL="0" indent="0">
              <a:buNone/>
            </a:pPr>
            <a:endParaRPr lang="en-US" sz="2400">
              <a:solidFill>
                <a:schemeClr val="tx1"/>
              </a:solidFill>
            </a:endParaRPr>
          </a:p>
        </p:txBody>
      </p:sp>
      <p:pic>
        <p:nvPicPr>
          <p:cNvPr id="6" name="Picture 5"/>
          <p:cNvPicPr>
            <a:picLocks noChangeAspect="1"/>
          </p:cNvPicPr>
          <p:nvPr/>
        </p:nvPicPr>
        <p:blipFill>
          <a:blip r:embed="rId3"/>
          <a:stretch>
            <a:fillRect/>
          </a:stretch>
        </p:blipFill>
        <p:spPr>
          <a:xfrm>
            <a:off x="9730601" y="84075"/>
            <a:ext cx="1676400" cy="838200"/>
          </a:xfrm>
          <a:prstGeom prst="rect">
            <a:avLst/>
          </a:prstGeom>
        </p:spPr>
      </p:pic>
      <p:pic>
        <p:nvPicPr>
          <p:cNvPr id="3" name="Picture 2"/>
          <p:cNvPicPr>
            <a:picLocks noChangeAspect="1"/>
          </p:cNvPicPr>
          <p:nvPr/>
        </p:nvPicPr>
        <p:blipFill>
          <a:blip r:embed="rId4"/>
          <a:stretch>
            <a:fillRect/>
          </a:stretch>
        </p:blipFill>
        <p:spPr>
          <a:xfrm>
            <a:off x="4284133" y="1069580"/>
            <a:ext cx="6959278" cy="5178819"/>
          </a:xfrm>
          <a:prstGeom prst="rect">
            <a:avLst/>
          </a:prstGeom>
        </p:spPr>
      </p:pic>
    </p:spTree>
    <p:extLst>
      <p:ext uri="{BB962C8B-B14F-4D97-AF65-F5344CB8AC3E}">
        <p14:creationId xmlns:p14="http://schemas.microsoft.com/office/powerpoint/2010/main" val="1419327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Docker Containers and Images</a:t>
            </a:r>
          </a:p>
        </p:txBody>
      </p:sp>
      <p:sp>
        <p:nvSpPr>
          <p:cNvPr id="5" name="Text Placeholder 4"/>
          <p:cNvSpPr>
            <a:spLocks noGrp="1"/>
          </p:cNvSpPr>
          <p:nvPr>
            <p:ph type="body" sz="quarter" idx="14"/>
          </p:nvPr>
        </p:nvSpPr>
        <p:spPr>
          <a:xfrm>
            <a:off x="508000" y="1069581"/>
            <a:ext cx="6197600" cy="5239778"/>
          </a:xfrm>
        </p:spPr>
        <p:txBody>
          <a:bodyPr/>
          <a:lstStyle/>
          <a:p>
            <a:r>
              <a:rPr lang="en-US" sz="2400" b="1">
                <a:solidFill>
                  <a:schemeClr val="tx1"/>
                </a:solidFill>
              </a:rPr>
              <a:t>Images</a:t>
            </a:r>
          </a:p>
          <a:p>
            <a:pPr lvl="1"/>
            <a:r>
              <a:rPr lang="en-US" sz="2400">
                <a:solidFill>
                  <a:schemeClr val="tx1"/>
                </a:solidFill>
              </a:rPr>
              <a:t> Read-only templates to create containers</a:t>
            </a:r>
          </a:p>
          <a:p>
            <a:pPr lvl="1"/>
            <a:r>
              <a:rPr lang="en-US" sz="2400">
                <a:solidFill>
                  <a:schemeClr val="tx1"/>
                </a:solidFill>
              </a:rPr>
              <a:t> Built by any user</a:t>
            </a:r>
          </a:p>
          <a:p>
            <a:pPr lvl="1"/>
            <a:r>
              <a:rPr lang="en-US" sz="2400">
                <a:solidFill>
                  <a:schemeClr val="tx1"/>
                </a:solidFill>
              </a:rPr>
              <a:t> Stored in a common registry for sharing the images</a:t>
            </a:r>
          </a:p>
          <a:p>
            <a:pPr lvl="1"/>
            <a:r>
              <a:rPr lang="en-US" sz="2400">
                <a:solidFill>
                  <a:schemeClr val="tx1"/>
                </a:solidFill>
              </a:rPr>
              <a:t> Docker Hub: app store for images</a:t>
            </a:r>
          </a:p>
          <a:p>
            <a:r>
              <a:rPr lang="en-US" sz="2400" b="1">
                <a:solidFill>
                  <a:schemeClr val="tx1"/>
                </a:solidFill>
              </a:rPr>
              <a:t>Containers</a:t>
            </a:r>
          </a:p>
          <a:p>
            <a:pPr lvl="1"/>
            <a:r>
              <a:rPr lang="en-US" sz="2400">
                <a:solidFill>
                  <a:schemeClr val="tx1"/>
                </a:solidFill>
              </a:rPr>
              <a:t> Isolated, resource controlled and portable operating environment</a:t>
            </a:r>
          </a:p>
          <a:p>
            <a:pPr lvl="1"/>
            <a:r>
              <a:rPr lang="en-US" sz="2400">
                <a:solidFill>
                  <a:schemeClr val="tx1"/>
                </a:solidFill>
              </a:rPr>
              <a:t> Contains everything that you need to run app</a:t>
            </a:r>
          </a:p>
        </p:txBody>
      </p:sp>
      <p:pic>
        <p:nvPicPr>
          <p:cNvPr id="6" name="Picture 5"/>
          <p:cNvPicPr>
            <a:picLocks noChangeAspect="1"/>
          </p:cNvPicPr>
          <p:nvPr/>
        </p:nvPicPr>
        <p:blipFill>
          <a:blip r:embed="rId3"/>
          <a:stretch>
            <a:fillRect/>
          </a:stretch>
        </p:blipFill>
        <p:spPr>
          <a:xfrm>
            <a:off x="9730601" y="84075"/>
            <a:ext cx="1676400" cy="838200"/>
          </a:xfrm>
          <a:prstGeom prst="rect">
            <a:avLst/>
          </a:prstGeom>
        </p:spPr>
      </p:pic>
      <p:pic>
        <p:nvPicPr>
          <p:cNvPr id="3" name="Picture 2"/>
          <p:cNvPicPr>
            <a:picLocks noChangeAspect="1"/>
          </p:cNvPicPr>
          <p:nvPr/>
        </p:nvPicPr>
        <p:blipFill>
          <a:blip r:embed="rId4"/>
          <a:stretch>
            <a:fillRect/>
          </a:stretch>
        </p:blipFill>
        <p:spPr>
          <a:xfrm>
            <a:off x="7213499" y="2348385"/>
            <a:ext cx="3911801" cy="2228965"/>
          </a:xfrm>
          <a:prstGeom prst="rect">
            <a:avLst/>
          </a:prstGeom>
        </p:spPr>
      </p:pic>
    </p:spTree>
    <p:extLst>
      <p:ext uri="{BB962C8B-B14F-4D97-AF65-F5344CB8AC3E}">
        <p14:creationId xmlns:p14="http://schemas.microsoft.com/office/powerpoint/2010/main" val="3387758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Advantages of Docker</a:t>
            </a:r>
          </a:p>
        </p:txBody>
      </p:sp>
      <p:sp>
        <p:nvSpPr>
          <p:cNvPr id="5" name="Text Placeholder 4"/>
          <p:cNvSpPr>
            <a:spLocks noGrp="1"/>
          </p:cNvSpPr>
          <p:nvPr>
            <p:ph type="body" sz="quarter" idx="14"/>
          </p:nvPr>
        </p:nvSpPr>
        <p:spPr>
          <a:xfrm>
            <a:off x="508000" y="1069581"/>
            <a:ext cx="10287000" cy="5239778"/>
          </a:xfrm>
        </p:spPr>
        <p:txBody>
          <a:bodyPr/>
          <a:lstStyle/>
          <a:p>
            <a:r>
              <a:rPr lang="en-US" sz="2400" b="1"/>
              <a:t>Application Portability:</a:t>
            </a:r>
          </a:p>
          <a:p>
            <a:pPr lvl="1"/>
            <a:r>
              <a:rPr lang="en-US" sz="2400"/>
              <a:t> </a:t>
            </a:r>
            <a:r>
              <a:rPr lang="en-US" sz="2000"/>
              <a:t>Docker allows you to package an application with all of its dependencies into a standardized unit for software development.</a:t>
            </a:r>
          </a:p>
          <a:p>
            <a:pPr lvl="1"/>
            <a:r>
              <a:rPr lang="en-US" sz="2000"/>
              <a:t> Built in one platform and ship to another one</a:t>
            </a:r>
          </a:p>
          <a:p>
            <a:pPr lvl="1"/>
            <a:r>
              <a:rPr lang="en-US" sz="2000"/>
              <a:t> Eliminates ‘snowflake server’ situations</a:t>
            </a:r>
          </a:p>
          <a:p>
            <a:pPr lvl="1"/>
            <a:r>
              <a:rPr lang="en-US" sz="2000"/>
              <a:t> Portability from bare metal to VM to private cloud to public cloud </a:t>
            </a:r>
          </a:p>
          <a:p>
            <a:pPr lvl="1"/>
            <a:r>
              <a:rPr lang="en-US" sz="2000"/>
              <a:t>Environment Consistency</a:t>
            </a:r>
            <a:endParaRPr lang="en-US" sz="2000">
              <a:solidFill>
                <a:schemeClr val="tx1"/>
              </a:solidFill>
            </a:endParaRPr>
          </a:p>
          <a:p>
            <a:r>
              <a:rPr lang="en-US" sz="2400" b="1"/>
              <a:t>Speed:</a:t>
            </a:r>
          </a:p>
          <a:p>
            <a:pPr marL="0" indent="0">
              <a:buNone/>
            </a:pPr>
            <a:endParaRPr lang="en-US" sz="2400"/>
          </a:p>
          <a:p>
            <a:pPr marL="0" indent="0">
              <a:buNone/>
            </a:pPr>
            <a:endParaRPr lang="en-US" sz="2400"/>
          </a:p>
          <a:p>
            <a:pPr marL="0" indent="0">
              <a:buNone/>
            </a:pPr>
            <a:endParaRPr lang="en-US" sz="2400">
              <a:solidFill>
                <a:schemeClr val="tx1"/>
              </a:solidFill>
            </a:endParaRPr>
          </a:p>
        </p:txBody>
      </p:sp>
      <p:pic>
        <p:nvPicPr>
          <p:cNvPr id="6" name="Picture 5"/>
          <p:cNvPicPr>
            <a:picLocks noChangeAspect="1"/>
          </p:cNvPicPr>
          <p:nvPr/>
        </p:nvPicPr>
        <p:blipFill>
          <a:blip r:embed="rId3"/>
          <a:stretch>
            <a:fillRect/>
          </a:stretch>
        </p:blipFill>
        <p:spPr>
          <a:xfrm>
            <a:off x="9730601" y="84075"/>
            <a:ext cx="1676400" cy="838200"/>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2554639621"/>
              </p:ext>
            </p:extLst>
          </p:nvPr>
        </p:nvGraphicFramePr>
        <p:xfrm>
          <a:off x="1241423" y="4351866"/>
          <a:ext cx="8489177" cy="1854200"/>
        </p:xfrm>
        <a:graphic>
          <a:graphicData uri="http://schemas.openxmlformats.org/drawingml/2006/table">
            <a:tbl>
              <a:tblPr firstRow="1" firstCol="1" bandRow="1">
                <a:tableStyleId>{69012ECD-51FC-41F1-AA8D-1B2483CD663E}</a:tableStyleId>
              </a:tblPr>
              <a:tblGrid>
                <a:gridCol w="3855510">
                  <a:extLst>
                    <a:ext uri="{9D8B030D-6E8A-4147-A177-3AD203B41FA5}">
                      <a16:colId xmlns:a16="http://schemas.microsoft.com/office/drawing/2014/main" val="20000"/>
                    </a:ext>
                  </a:extLst>
                </a:gridCol>
                <a:gridCol w="2616200">
                  <a:extLst>
                    <a:ext uri="{9D8B030D-6E8A-4147-A177-3AD203B41FA5}">
                      <a16:colId xmlns:a16="http://schemas.microsoft.com/office/drawing/2014/main" val="20001"/>
                    </a:ext>
                  </a:extLst>
                </a:gridCol>
                <a:gridCol w="2017467">
                  <a:extLst>
                    <a:ext uri="{9D8B030D-6E8A-4147-A177-3AD203B41FA5}">
                      <a16:colId xmlns:a16="http://schemas.microsoft.com/office/drawing/2014/main" val="20002"/>
                    </a:ext>
                  </a:extLst>
                </a:gridCol>
              </a:tblGrid>
              <a:tr h="474272">
                <a:tc>
                  <a:txBody>
                    <a:bodyPr/>
                    <a:lstStyle/>
                    <a:p>
                      <a:pPr marL="0" marR="0" algn="ctr">
                        <a:lnSpc>
                          <a:spcPct val="150000"/>
                        </a:lnSpc>
                        <a:spcBef>
                          <a:spcPts val="0"/>
                        </a:spcBef>
                        <a:spcAft>
                          <a:spcPts val="0"/>
                        </a:spcAft>
                      </a:pPr>
                      <a:r>
                        <a:rPr lang="en-US" sz="2000">
                          <a:effectLst/>
                        </a:rPr>
                        <a:t>Setup </a:t>
                      </a:r>
                      <a:endParaRPr lang="en-US" sz="20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2000">
                          <a:effectLst/>
                        </a:rPr>
                        <a:t>Start Time</a:t>
                      </a:r>
                      <a:endParaRPr lang="en-US" sz="20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2000">
                          <a:effectLst/>
                        </a:rPr>
                        <a:t>Stop Time</a:t>
                      </a:r>
                      <a:endParaRPr lang="en-US" sz="20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0000"/>
                  </a:ext>
                </a:extLst>
              </a:tr>
              <a:tr h="689964">
                <a:tc>
                  <a:txBody>
                    <a:bodyPr/>
                    <a:lstStyle/>
                    <a:p>
                      <a:pPr marL="0" marR="0" algn="ctr">
                        <a:lnSpc>
                          <a:spcPct val="150000"/>
                        </a:lnSpc>
                        <a:spcBef>
                          <a:spcPts val="0"/>
                        </a:spcBef>
                        <a:spcAft>
                          <a:spcPts val="0"/>
                        </a:spcAft>
                      </a:pPr>
                      <a:r>
                        <a:rPr lang="en-US" sz="2000">
                          <a:effectLst/>
                        </a:rPr>
                        <a:t>Docker Containers</a:t>
                      </a:r>
                      <a:endParaRPr lang="en-US" sz="20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2000">
                          <a:effectLst/>
                        </a:rPr>
                        <a:t>&lt; 50ms</a:t>
                      </a:r>
                      <a:endParaRPr lang="en-US" sz="20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2000">
                          <a:effectLst/>
                        </a:rPr>
                        <a:t>&lt; 50ms</a:t>
                      </a:r>
                      <a:endParaRPr lang="en-US" sz="20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0001"/>
                  </a:ext>
                </a:extLst>
              </a:tr>
              <a:tr h="689964">
                <a:tc>
                  <a:txBody>
                    <a:bodyPr/>
                    <a:lstStyle/>
                    <a:p>
                      <a:pPr marL="0" marR="0" algn="ctr">
                        <a:lnSpc>
                          <a:spcPct val="150000"/>
                        </a:lnSpc>
                        <a:spcBef>
                          <a:spcPts val="0"/>
                        </a:spcBef>
                        <a:spcAft>
                          <a:spcPts val="0"/>
                        </a:spcAft>
                      </a:pPr>
                      <a:r>
                        <a:rPr lang="en-US" sz="2000">
                          <a:effectLst/>
                        </a:rPr>
                        <a:t>Virtual Machines</a:t>
                      </a:r>
                      <a:endParaRPr lang="en-US" sz="20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2000">
                          <a:effectLst/>
                        </a:rPr>
                        <a:t>30-45 s</a:t>
                      </a:r>
                      <a:endParaRPr lang="en-US" sz="20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2000">
                          <a:effectLst/>
                        </a:rPr>
                        <a:t>5-10 s</a:t>
                      </a:r>
                      <a:endParaRPr lang="en-US" sz="20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11656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Advantages of Docker</a:t>
            </a:r>
          </a:p>
        </p:txBody>
      </p:sp>
      <p:sp>
        <p:nvSpPr>
          <p:cNvPr id="5" name="Text Placeholder 4"/>
          <p:cNvSpPr>
            <a:spLocks noGrp="1"/>
          </p:cNvSpPr>
          <p:nvPr>
            <p:ph type="body" sz="quarter" idx="14"/>
          </p:nvPr>
        </p:nvSpPr>
        <p:spPr>
          <a:xfrm>
            <a:off x="508000" y="1069581"/>
            <a:ext cx="10287000" cy="5239778"/>
          </a:xfrm>
        </p:spPr>
        <p:txBody>
          <a:bodyPr/>
          <a:lstStyle/>
          <a:p>
            <a:r>
              <a:rPr lang="en-US" sz="2400" b="1"/>
              <a:t>Additional Level of Abstraction</a:t>
            </a:r>
          </a:p>
          <a:p>
            <a:pPr lvl="1"/>
            <a:r>
              <a:rPr lang="en-US" sz="2400"/>
              <a:t> </a:t>
            </a:r>
            <a:r>
              <a:rPr lang="en-US" sz="2000"/>
              <a:t>With Docker one can separate applications from  infrastructure and treat infrastructure like a managed application.  </a:t>
            </a:r>
          </a:p>
          <a:p>
            <a:pPr lvl="1"/>
            <a:r>
              <a:rPr lang="en-US" sz="2000"/>
              <a:t> Container becomes common abstraction layer (e.g. support multiple app servers)</a:t>
            </a:r>
          </a:p>
          <a:p>
            <a:pPr marL="274320" lvl="1" indent="0">
              <a:buNone/>
            </a:pPr>
            <a:endParaRPr lang="en-US" sz="2000"/>
          </a:p>
          <a:p>
            <a:r>
              <a:rPr lang="en-US" sz="2400" b="1"/>
              <a:t>Improved Resiliency and Robustness:</a:t>
            </a:r>
          </a:p>
          <a:p>
            <a:pPr lvl="1"/>
            <a:r>
              <a:rPr lang="en-US" sz="2400"/>
              <a:t> </a:t>
            </a:r>
            <a:r>
              <a:rPr lang="en-US" sz="2000"/>
              <a:t>Swarm/Kubernetes based clustering/orchestration layer can help </a:t>
            </a:r>
          </a:p>
          <a:p>
            <a:pPr lvl="1"/>
            <a:r>
              <a:rPr lang="en-US" sz="2000"/>
              <a:t> Moving the responsibility from application/framework to platform</a:t>
            </a:r>
          </a:p>
          <a:p>
            <a:pPr marL="274320" lvl="1" indent="0">
              <a:buNone/>
            </a:pPr>
            <a:endParaRPr lang="en-US" sz="2000"/>
          </a:p>
          <a:p>
            <a:r>
              <a:rPr lang="en-US" sz="2400" b="1"/>
              <a:t>Enhanced Security/Governance:</a:t>
            </a:r>
          </a:p>
          <a:p>
            <a:pPr lvl="1"/>
            <a:r>
              <a:rPr lang="en-US" sz="2400"/>
              <a:t> </a:t>
            </a:r>
            <a:r>
              <a:rPr lang="en-US" sz="2000"/>
              <a:t>Containers are immutable and provide level of abstraction from OS</a:t>
            </a:r>
          </a:p>
          <a:p>
            <a:pPr lvl="1"/>
            <a:r>
              <a:rPr lang="en-US" sz="2000"/>
              <a:t> Image registry helps with traceability/auditing around the image download and usage.</a:t>
            </a:r>
          </a:p>
          <a:p>
            <a:endParaRPr lang="en-US" sz="2400">
              <a:solidFill>
                <a:schemeClr val="tx1"/>
              </a:solidFill>
            </a:endParaRPr>
          </a:p>
        </p:txBody>
      </p:sp>
      <p:pic>
        <p:nvPicPr>
          <p:cNvPr id="6" name="Picture 5"/>
          <p:cNvPicPr>
            <a:picLocks noChangeAspect="1"/>
          </p:cNvPicPr>
          <p:nvPr/>
        </p:nvPicPr>
        <p:blipFill>
          <a:blip r:embed="rId3"/>
          <a:stretch>
            <a:fillRect/>
          </a:stretch>
        </p:blipFill>
        <p:spPr>
          <a:xfrm>
            <a:off x="9730601" y="84075"/>
            <a:ext cx="1676400" cy="838200"/>
          </a:xfrm>
          <a:prstGeom prst="rect">
            <a:avLst/>
          </a:prstGeom>
        </p:spPr>
      </p:pic>
    </p:spTree>
    <p:extLst>
      <p:ext uri="{BB962C8B-B14F-4D97-AF65-F5344CB8AC3E}">
        <p14:creationId xmlns:p14="http://schemas.microsoft.com/office/powerpoint/2010/main" val="3103944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Kubernetes</a:t>
            </a:r>
          </a:p>
        </p:txBody>
      </p:sp>
      <p:sp>
        <p:nvSpPr>
          <p:cNvPr id="5" name="Text Placeholder 4"/>
          <p:cNvSpPr>
            <a:spLocks noGrp="1"/>
          </p:cNvSpPr>
          <p:nvPr>
            <p:ph type="body" sz="quarter" idx="14"/>
          </p:nvPr>
        </p:nvSpPr>
        <p:spPr>
          <a:xfrm>
            <a:off x="508000" y="987879"/>
            <a:ext cx="10718800" cy="5321480"/>
          </a:xfrm>
        </p:spPr>
        <p:txBody>
          <a:bodyPr/>
          <a:lstStyle/>
          <a:p>
            <a:r>
              <a:rPr lang="en-US" sz="2400">
                <a:solidFill>
                  <a:schemeClr val="tx1"/>
                </a:solidFill>
              </a:rPr>
              <a:t>Automated System for Containers</a:t>
            </a:r>
          </a:p>
          <a:p>
            <a:pPr lvl="1"/>
            <a:r>
              <a:rPr lang="en-US" sz="2400">
                <a:solidFill>
                  <a:schemeClr val="tx1"/>
                </a:solidFill>
              </a:rPr>
              <a:t> Deployment</a:t>
            </a:r>
          </a:p>
          <a:p>
            <a:pPr lvl="2"/>
            <a:r>
              <a:rPr lang="en-US" sz="2400">
                <a:solidFill>
                  <a:schemeClr val="tx1"/>
                </a:solidFill>
              </a:rPr>
              <a:t>Multi-machine</a:t>
            </a:r>
          </a:p>
          <a:p>
            <a:pPr lvl="2"/>
            <a:r>
              <a:rPr lang="en-US" sz="2400">
                <a:solidFill>
                  <a:schemeClr val="tx1"/>
                </a:solidFill>
              </a:rPr>
              <a:t>Deployment Life Cycle</a:t>
            </a:r>
          </a:p>
          <a:p>
            <a:pPr lvl="2"/>
            <a:r>
              <a:rPr lang="en-US" sz="2400">
                <a:solidFill>
                  <a:schemeClr val="tx1"/>
                </a:solidFill>
              </a:rPr>
              <a:t>2 Billion Containers Per Week (Google)</a:t>
            </a:r>
          </a:p>
          <a:p>
            <a:pPr lvl="1"/>
            <a:r>
              <a:rPr lang="en-US" sz="2400">
                <a:solidFill>
                  <a:schemeClr val="tx1"/>
                </a:solidFill>
              </a:rPr>
              <a:t> Scaling</a:t>
            </a:r>
          </a:p>
          <a:p>
            <a:pPr lvl="2"/>
            <a:r>
              <a:rPr lang="en-US" sz="2400">
                <a:solidFill>
                  <a:schemeClr val="tx1"/>
                </a:solidFill>
              </a:rPr>
              <a:t>Discovery and Naming</a:t>
            </a:r>
          </a:p>
          <a:p>
            <a:pPr lvl="2"/>
            <a:r>
              <a:rPr lang="en-US" sz="2400">
                <a:solidFill>
                  <a:schemeClr val="tx1"/>
                </a:solidFill>
              </a:rPr>
              <a:t>Failover</a:t>
            </a:r>
          </a:p>
          <a:p>
            <a:pPr lvl="2"/>
            <a:r>
              <a:rPr lang="en-US" sz="2400">
                <a:solidFill>
                  <a:schemeClr val="tx1"/>
                </a:solidFill>
              </a:rPr>
              <a:t>Load Balancer</a:t>
            </a:r>
          </a:p>
          <a:p>
            <a:pPr lvl="1"/>
            <a:r>
              <a:rPr lang="en-US" sz="2400">
                <a:solidFill>
                  <a:schemeClr val="tx1"/>
                </a:solidFill>
              </a:rPr>
              <a:t> Administration</a:t>
            </a:r>
          </a:p>
          <a:p>
            <a:pPr lvl="2"/>
            <a:r>
              <a:rPr lang="en-US" sz="2400">
                <a:solidFill>
                  <a:schemeClr val="tx1"/>
                </a:solidFill>
              </a:rPr>
              <a:t>Monitoring</a:t>
            </a:r>
          </a:p>
          <a:p>
            <a:pPr lvl="2"/>
            <a:r>
              <a:rPr lang="en-US" sz="2400">
                <a:solidFill>
                  <a:schemeClr val="tx1"/>
                </a:solidFill>
              </a:rPr>
              <a:t>Logging</a:t>
            </a:r>
          </a:p>
          <a:p>
            <a:pPr marL="274320" lvl="1" indent="0">
              <a:buNone/>
            </a:pPr>
            <a:endParaRPr lang="en-US">
              <a:solidFill>
                <a:schemeClr val="tx1"/>
              </a:solidFill>
            </a:endParaRPr>
          </a:p>
        </p:txBody>
      </p:sp>
      <p:pic>
        <p:nvPicPr>
          <p:cNvPr id="6" name="Picture 5"/>
          <p:cNvPicPr>
            <a:picLocks noChangeAspect="1"/>
          </p:cNvPicPr>
          <p:nvPr/>
        </p:nvPicPr>
        <p:blipFill>
          <a:blip r:embed="rId3"/>
          <a:stretch>
            <a:fillRect/>
          </a:stretch>
        </p:blipFill>
        <p:spPr>
          <a:xfrm>
            <a:off x="9730601" y="84075"/>
            <a:ext cx="1676400" cy="838200"/>
          </a:xfrm>
          <a:prstGeom prst="rect">
            <a:avLst/>
          </a:prstGeom>
        </p:spPr>
      </p:pic>
    </p:spTree>
    <p:extLst>
      <p:ext uri="{BB962C8B-B14F-4D97-AF65-F5344CB8AC3E}">
        <p14:creationId xmlns:p14="http://schemas.microsoft.com/office/powerpoint/2010/main" val="823973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Bringing it all together</a:t>
            </a:r>
          </a:p>
        </p:txBody>
      </p:sp>
      <p:pic>
        <p:nvPicPr>
          <p:cNvPr id="3" name="Picture 2"/>
          <p:cNvPicPr>
            <a:picLocks noChangeAspect="1"/>
          </p:cNvPicPr>
          <p:nvPr/>
        </p:nvPicPr>
        <p:blipFill>
          <a:blip r:embed="rId2"/>
          <a:stretch>
            <a:fillRect/>
          </a:stretch>
        </p:blipFill>
        <p:spPr>
          <a:xfrm>
            <a:off x="575733" y="1196262"/>
            <a:ext cx="10609556" cy="4848938"/>
          </a:xfrm>
          <a:prstGeom prst="rect">
            <a:avLst/>
          </a:prstGeom>
        </p:spPr>
      </p:pic>
    </p:spTree>
    <p:extLst>
      <p:ext uri="{BB962C8B-B14F-4D97-AF65-F5344CB8AC3E}">
        <p14:creationId xmlns:p14="http://schemas.microsoft.com/office/powerpoint/2010/main" val="402259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Titanium Microservice Architecture</a:t>
            </a:r>
          </a:p>
        </p:txBody>
      </p:sp>
      <p:pic>
        <p:nvPicPr>
          <p:cNvPr id="4" name="image20.png"/>
          <p:cNvPicPr/>
          <p:nvPr/>
        </p:nvPicPr>
        <p:blipFill>
          <a:blip r:embed="rId2"/>
          <a:srcRect/>
          <a:stretch>
            <a:fillRect/>
          </a:stretch>
        </p:blipFill>
        <p:spPr>
          <a:xfrm>
            <a:off x="1668544" y="923827"/>
            <a:ext cx="8512404" cy="5354425"/>
          </a:xfrm>
          <a:prstGeom prst="rect">
            <a:avLst/>
          </a:prstGeom>
          <a:ln/>
        </p:spPr>
      </p:pic>
    </p:spTree>
    <p:extLst>
      <p:ext uri="{BB962C8B-B14F-4D97-AF65-F5344CB8AC3E}">
        <p14:creationId xmlns:p14="http://schemas.microsoft.com/office/powerpoint/2010/main" val="1825747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Stream Analytics Engine (SAE)</a:t>
            </a: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357460" y="1046375"/>
            <a:ext cx="9436231" cy="5222449"/>
          </a:xfrm>
          <a:prstGeom prst="rect">
            <a:avLst/>
          </a:prstGeom>
        </p:spPr>
      </p:pic>
    </p:spTree>
    <p:extLst>
      <p:ext uri="{BB962C8B-B14F-4D97-AF65-F5344CB8AC3E}">
        <p14:creationId xmlns:p14="http://schemas.microsoft.com/office/powerpoint/2010/main" val="823382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a:t>Distributed Cache</a:t>
            </a:r>
          </a:p>
        </p:txBody>
      </p:sp>
      <p:sp>
        <p:nvSpPr>
          <p:cNvPr id="4" name="Text Placeholder 3"/>
          <p:cNvSpPr>
            <a:spLocks noGrp="1"/>
          </p:cNvSpPr>
          <p:nvPr>
            <p:ph type="body" sz="quarter" idx="4294967295"/>
          </p:nvPr>
        </p:nvSpPr>
        <p:spPr>
          <a:xfrm>
            <a:off x="1136873" y="1257189"/>
            <a:ext cx="8078021" cy="2789917"/>
          </a:xfrm>
          <a:prstGeom prst="rect">
            <a:avLst/>
          </a:prstGeom>
        </p:spPr>
        <p:txBody>
          <a:bodyPr/>
          <a:lstStyle/>
          <a:p>
            <a:pPr marL="285750" indent="-285750"/>
            <a:r>
              <a:rPr lang="en-US" sz="2400"/>
              <a:t>Sharing Transaction State in Memory</a:t>
            </a:r>
          </a:p>
          <a:p>
            <a:pPr marL="285750" indent="-285750"/>
            <a:r>
              <a:rPr lang="en-US" sz="2400"/>
              <a:t>Distributed in memory cache</a:t>
            </a:r>
          </a:p>
          <a:p>
            <a:pPr marL="285750" indent="-285750"/>
            <a:r>
              <a:rPr lang="en-US" sz="2400"/>
              <a:t>Synchronizes transaction state across CEP nodes  </a:t>
            </a:r>
          </a:p>
          <a:p>
            <a:pPr marL="285750" indent="-285750"/>
            <a:r>
              <a:rPr lang="en-US" sz="2400"/>
              <a:t>Provides extremely fast (sub millisecond) and efficient access to transaction state and reference data that can be shared by all instances of the SAE.</a:t>
            </a:r>
          </a:p>
          <a:p>
            <a:pPr marL="285750" indent="-285750"/>
            <a:r>
              <a:rPr lang="en-US" sz="2400"/>
              <a:t>Using </a:t>
            </a:r>
            <a:r>
              <a:rPr lang="en-US" sz="2400" err="1"/>
              <a:t>GemFire</a:t>
            </a:r>
            <a:r>
              <a:rPr lang="en-US" sz="2400"/>
              <a:t> as primary cache and Cassandra as secondary.</a:t>
            </a:r>
          </a:p>
          <a:p>
            <a:pPr marL="285750" indent="-285750"/>
            <a:r>
              <a:rPr lang="en-US" sz="2400"/>
              <a:t>Transaction state is managed using a ring buffer data structure   </a:t>
            </a:r>
          </a:p>
          <a:p>
            <a:pPr marL="285750" indent="-285750"/>
            <a:r>
              <a:rPr lang="en-US" sz="2400"/>
              <a:t>~ 8 Terabytes of data </a:t>
            </a:r>
          </a:p>
          <a:p>
            <a:endParaRPr lang="en-US"/>
          </a:p>
          <a:p>
            <a:endParaRPr lang="en-US"/>
          </a:p>
        </p:txBody>
      </p:sp>
    </p:spTree>
    <p:extLst>
      <p:ext uri="{BB962C8B-B14F-4D97-AF65-F5344CB8AC3E}">
        <p14:creationId xmlns:p14="http://schemas.microsoft.com/office/powerpoint/2010/main" val="2737421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p>
        </p:txBody>
      </p:sp>
      <p:pic>
        <p:nvPicPr>
          <p:cNvPr id="6" name="Picture 5"/>
          <p:cNvPicPr>
            <a:picLocks noChangeAspect="1"/>
          </p:cNvPicPr>
          <p:nvPr/>
        </p:nvPicPr>
        <p:blipFill>
          <a:blip r:embed="rId3"/>
          <a:stretch>
            <a:fillRect/>
          </a:stretch>
        </p:blipFill>
        <p:spPr>
          <a:xfrm>
            <a:off x="9730601" y="84075"/>
            <a:ext cx="1676400" cy="838200"/>
          </a:xfrm>
          <a:prstGeom prst="rect">
            <a:avLst/>
          </a:prstGeom>
        </p:spPr>
      </p:pic>
      <p:sp>
        <p:nvSpPr>
          <p:cNvPr id="7" name="Text Placeholder 4"/>
          <p:cNvSpPr>
            <a:spLocks noGrp="1"/>
          </p:cNvSpPr>
          <p:nvPr>
            <p:ph type="body" sz="quarter" idx="14"/>
          </p:nvPr>
        </p:nvSpPr>
        <p:spPr>
          <a:xfrm>
            <a:off x="508000" y="1069581"/>
            <a:ext cx="10718800" cy="5239778"/>
          </a:xfrm>
        </p:spPr>
        <p:txBody>
          <a:bodyPr/>
          <a:lstStyle/>
          <a:p>
            <a:r>
              <a:rPr lang="en-US" sz="2400" err="1">
                <a:solidFill>
                  <a:schemeClr val="tx1"/>
                </a:solidFill>
              </a:rPr>
              <a:t>OpenShift</a:t>
            </a:r>
            <a:r>
              <a:rPr lang="en-US" sz="2400">
                <a:solidFill>
                  <a:schemeClr val="tx1"/>
                </a:solidFill>
              </a:rPr>
              <a:t> Primer</a:t>
            </a:r>
          </a:p>
          <a:p>
            <a:r>
              <a:rPr lang="en-US" sz="2400">
                <a:solidFill>
                  <a:schemeClr val="tx1"/>
                </a:solidFill>
              </a:rPr>
              <a:t>Server Configuration Models</a:t>
            </a:r>
          </a:p>
          <a:p>
            <a:r>
              <a:rPr lang="en-US" sz="2400">
                <a:solidFill>
                  <a:schemeClr val="tx1"/>
                </a:solidFill>
              </a:rPr>
              <a:t>Titanium Deployment to </a:t>
            </a:r>
            <a:r>
              <a:rPr lang="en-US" sz="2400" err="1">
                <a:solidFill>
                  <a:schemeClr val="tx1"/>
                </a:solidFill>
              </a:rPr>
              <a:t>OpenShift</a:t>
            </a:r>
            <a:endParaRPr lang="en-US" sz="2400">
              <a:solidFill>
                <a:schemeClr val="tx1"/>
              </a:solidFill>
            </a:endParaRPr>
          </a:p>
          <a:p>
            <a:r>
              <a:rPr lang="en-US" sz="2400">
                <a:solidFill>
                  <a:schemeClr val="tx1"/>
                </a:solidFill>
              </a:rPr>
              <a:t>Demo</a:t>
            </a:r>
          </a:p>
          <a:p>
            <a:r>
              <a:rPr lang="en-US" sz="2400">
                <a:solidFill>
                  <a:schemeClr val="tx1"/>
                </a:solidFill>
              </a:rPr>
              <a:t>Next Steps</a:t>
            </a:r>
          </a:p>
          <a:p>
            <a:pPr marL="274320" lvl="1" indent="0">
              <a:buNone/>
            </a:pPr>
            <a:endParaRPr lang="en-US" sz="1800">
              <a:solidFill>
                <a:schemeClr val="tx1"/>
              </a:solidFill>
            </a:endParaRPr>
          </a:p>
          <a:p>
            <a:pPr marL="0" indent="0">
              <a:buNone/>
            </a:pPr>
            <a:endParaRPr lang="en-US" sz="1800">
              <a:solidFill>
                <a:schemeClr val="tx1"/>
              </a:solidFill>
            </a:endParaRPr>
          </a:p>
        </p:txBody>
      </p:sp>
    </p:spTree>
    <p:extLst>
      <p:ext uri="{BB962C8B-B14F-4D97-AF65-F5344CB8AC3E}">
        <p14:creationId xmlns:p14="http://schemas.microsoft.com/office/powerpoint/2010/main" val="4026389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a:t>Circular Buffer</a:t>
            </a:r>
          </a:p>
        </p:txBody>
      </p:sp>
      <p:pic>
        <p:nvPicPr>
          <p:cNvPr id="5" name="Shape 438"/>
          <p:cNvPicPr/>
          <p:nvPr/>
        </p:nvPicPr>
        <p:blipFill>
          <a:blip r:embed="rId2">
            <a:alphaModFix/>
          </a:blip>
          <a:stretch>
            <a:fillRect/>
          </a:stretch>
        </p:blipFill>
        <p:spPr>
          <a:xfrm>
            <a:off x="5005718" y="1948266"/>
            <a:ext cx="6909762" cy="3236476"/>
          </a:xfrm>
          <a:prstGeom prst="rect">
            <a:avLst/>
          </a:prstGeom>
          <a:noFill/>
          <a:ln>
            <a:noFill/>
          </a:ln>
        </p:spPr>
      </p:pic>
      <p:sp>
        <p:nvSpPr>
          <p:cNvPr id="6" name="Text Placeholder 3"/>
          <p:cNvSpPr>
            <a:spLocks noGrp="1"/>
          </p:cNvSpPr>
          <p:nvPr>
            <p:ph type="body" sz="quarter" idx="4294967295"/>
          </p:nvPr>
        </p:nvSpPr>
        <p:spPr>
          <a:xfrm>
            <a:off x="579099" y="1236436"/>
            <a:ext cx="3974047" cy="4202240"/>
          </a:xfrm>
          <a:prstGeom prst="rect">
            <a:avLst/>
          </a:prstGeom>
        </p:spPr>
        <p:txBody>
          <a:bodyPr/>
          <a:lstStyle/>
          <a:p>
            <a:pPr marL="285750" indent="-285750"/>
            <a:r>
              <a:rPr lang="en-US" sz="2000"/>
              <a:t>Optimized data structure for maintaining transaction state </a:t>
            </a:r>
          </a:p>
          <a:p>
            <a:pPr marL="285750" indent="-285750"/>
            <a:r>
              <a:rPr lang="en-US" sz="2000"/>
              <a:t>Flexible and Efficient Structure for maintaining transaction state for computing dimensional features </a:t>
            </a:r>
          </a:p>
          <a:p>
            <a:pPr marL="285750" indent="-285750"/>
            <a:r>
              <a:rPr lang="en-US" sz="2000"/>
              <a:t>Innovation from WPI/MQP Storm project (2015)</a:t>
            </a:r>
          </a:p>
          <a:p>
            <a:pPr marL="285750" indent="-285750"/>
            <a:r>
              <a:rPr lang="en-US" sz="2000"/>
              <a:t>Example: Average transaction amount per customer</a:t>
            </a:r>
          </a:p>
          <a:p>
            <a:endParaRPr lang="en-US"/>
          </a:p>
          <a:p>
            <a:endParaRPr lang="en-US"/>
          </a:p>
          <a:p>
            <a:endParaRPr lang="en-US"/>
          </a:p>
          <a:p>
            <a:endParaRPr lang="en-US"/>
          </a:p>
        </p:txBody>
      </p:sp>
    </p:spTree>
    <p:extLst>
      <p:ext uri="{BB962C8B-B14F-4D97-AF65-F5344CB8AC3E}">
        <p14:creationId xmlns:p14="http://schemas.microsoft.com/office/powerpoint/2010/main" val="605314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a:t>Event based Ring Buffer Management</a:t>
            </a:r>
          </a:p>
        </p:txBody>
      </p:sp>
      <p:sp>
        <p:nvSpPr>
          <p:cNvPr id="3" name="Text Placeholder 2"/>
          <p:cNvSpPr>
            <a:spLocks noGrp="1"/>
          </p:cNvSpPr>
          <p:nvPr>
            <p:ph type="body" sz="quarter" idx="4294967295"/>
          </p:nvPr>
        </p:nvSpPr>
        <p:spPr>
          <a:xfrm>
            <a:off x="189089" y="1218248"/>
            <a:ext cx="4348053" cy="1304149"/>
          </a:xfrm>
          <a:prstGeom prst="rect">
            <a:avLst/>
          </a:prstGeom>
        </p:spPr>
        <p:txBody>
          <a:bodyPr/>
          <a:lstStyle/>
          <a:p>
            <a:r>
              <a:rPr lang="en-US" sz="2400"/>
              <a:t>Low Latency Feature Computation with Asynchronous Ring Buffer Updates</a:t>
            </a:r>
          </a:p>
        </p:txBody>
      </p:sp>
      <p:sp>
        <p:nvSpPr>
          <p:cNvPr id="4" name="Text Placeholder 3"/>
          <p:cNvSpPr>
            <a:spLocks noGrp="1"/>
          </p:cNvSpPr>
          <p:nvPr>
            <p:ph type="body" sz="quarter" idx="4294967295"/>
          </p:nvPr>
        </p:nvSpPr>
        <p:spPr>
          <a:xfrm>
            <a:off x="2873754" y="4524196"/>
            <a:ext cx="6058516" cy="1150772"/>
          </a:xfrm>
          <a:prstGeom prst="rect">
            <a:avLst/>
          </a:prstGeom>
        </p:spPr>
        <p:txBody>
          <a:bodyPr/>
          <a:lstStyle/>
          <a:p>
            <a:pPr>
              <a:buFont typeface="+mj-lt"/>
              <a:buAutoNum type="arabicPeriod"/>
            </a:pPr>
            <a:r>
              <a:rPr lang="en-US" sz="1200"/>
              <a:t>Receive Transaction</a:t>
            </a:r>
          </a:p>
          <a:p>
            <a:pPr>
              <a:buFont typeface="+mj-lt"/>
              <a:buAutoNum type="arabicPeriod"/>
            </a:pPr>
            <a:r>
              <a:rPr lang="en-US" sz="1200"/>
              <a:t>Retrieve circular buffer for dimension</a:t>
            </a:r>
          </a:p>
          <a:p>
            <a:pPr>
              <a:buFont typeface="+mj-lt"/>
              <a:buAutoNum type="arabicPeriod"/>
            </a:pPr>
            <a:r>
              <a:rPr lang="en-US" sz="1200"/>
              <a:t>Combine value and circular buffer to compute feature</a:t>
            </a:r>
          </a:p>
          <a:p>
            <a:pPr>
              <a:buFont typeface="+mj-lt"/>
              <a:buAutoNum type="arabicPeriod"/>
            </a:pPr>
            <a:r>
              <a:rPr lang="en-US" sz="1200"/>
              <a:t>Put value + timestamp on dimension value queue </a:t>
            </a:r>
          </a:p>
          <a:p>
            <a:pPr>
              <a:buFont typeface="+mj-lt"/>
              <a:buAutoNum type="arabicPeriod"/>
            </a:pPr>
            <a:r>
              <a:rPr lang="en-US" sz="1200"/>
              <a:t>Return feature value</a:t>
            </a:r>
          </a:p>
          <a:p>
            <a:pPr>
              <a:buFont typeface="+mj-lt"/>
              <a:buAutoNum type="arabicPeriod"/>
            </a:pPr>
            <a:r>
              <a:rPr lang="en-US" sz="1200"/>
              <a:t>Batch processing for values to update circular buffer (separate thread). Inserts value into appropriate ring buffer cell based on time stamp.</a:t>
            </a:r>
          </a:p>
        </p:txBody>
      </p:sp>
      <p:grpSp>
        <p:nvGrpSpPr>
          <p:cNvPr id="35" name="Group 34"/>
          <p:cNvGrpSpPr/>
          <p:nvPr/>
        </p:nvGrpSpPr>
        <p:grpSpPr>
          <a:xfrm>
            <a:off x="5494307" y="1668943"/>
            <a:ext cx="5667868" cy="2977270"/>
            <a:chOff x="-162402" y="0"/>
            <a:chExt cx="10088281" cy="4850295"/>
          </a:xfrm>
        </p:grpSpPr>
        <p:sp>
          <p:nvSpPr>
            <p:cNvPr id="36" name="Oval 35"/>
            <p:cNvSpPr/>
            <p:nvPr/>
          </p:nvSpPr>
          <p:spPr>
            <a:xfrm>
              <a:off x="2023033" y="795130"/>
              <a:ext cx="1356274" cy="874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88">
                  <a:solidFill>
                    <a:srgbClr val="FFFFFF"/>
                  </a:solidFill>
                  <a:ea typeface="Times New Roman" panose="02020603050405020304" pitchFamily="18" charset="0"/>
                  <a:cs typeface="Times New Roman" panose="02020603050405020304" pitchFamily="18" charset="0"/>
                </a:rPr>
                <a:t>Esper Node 1</a:t>
              </a:r>
              <a:endParaRPr lang="en-US" sz="788">
                <a:latin typeface="Times New Roman" panose="02020603050405020304" pitchFamily="18" charset="0"/>
                <a:ea typeface="Times New Roman" panose="02020603050405020304" pitchFamily="18" charset="0"/>
              </a:endParaRPr>
            </a:p>
          </p:txBody>
        </p:sp>
        <p:sp>
          <p:nvSpPr>
            <p:cNvPr id="37" name="Oval 36"/>
            <p:cNvSpPr/>
            <p:nvPr/>
          </p:nvSpPr>
          <p:spPr>
            <a:xfrm>
              <a:off x="2023033" y="1789043"/>
              <a:ext cx="1356274" cy="874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88">
                  <a:solidFill>
                    <a:srgbClr val="FFFFFF"/>
                  </a:solidFill>
                  <a:ea typeface="Times New Roman" panose="02020603050405020304" pitchFamily="18" charset="0"/>
                  <a:cs typeface="Times New Roman" panose="02020603050405020304" pitchFamily="18" charset="0"/>
                </a:rPr>
                <a:t>Esper Node 2</a:t>
              </a:r>
              <a:endParaRPr lang="en-US" sz="788">
                <a:latin typeface="Times New Roman" panose="02020603050405020304" pitchFamily="18" charset="0"/>
                <a:ea typeface="Times New Roman" panose="02020603050405020304" pitchFamily="18" charset="0"/>
              </a:endParaRPr>
            </a:p>
          </p:txBody>
        </p:sp>
        <p:sp>
          <p:nvSpPr>
            <p:cNvPr id="38" name="Oval 37"/>
            <p:cNvSpPr/>
            <p:nvPr/>
          </p:nvSpPr>
          <p:spPr>
            <a:xfrm>
              <a:off x="2023033" y="2782956"/>
              <a:ext cx="1356274" cy="874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88">
                  <a:solidFill>
                    <a:srgbClr val="FFFFFF"/>
                  </a:solidFill>
                  <a:ea typeface="Times New Roman" panose="02020603050405020304" pitchFamily="18" charset="0"/>
                  <a:cs typeface="Times New Roman" panose="02020603050405020304" pitchFamily="18" charset="0"/>
                </a:rPr>
                <a:t>Esper Node 3</a:t>
              </a:r>
              <a:endParaRPr lang="en-US" sz="788">
                <a:latin typeface="Times New Roman" panose="02020603050405020304" pitchFamily="18" charset="0"/>
                <a:ea typeface="Times New Roman" panose="02020603050405020304" pitchFamily="18" charset="0"/>
              </a:endParaRPr>
            </a:p>
          </p:txBody>
        </p:sp>
        <p:sp>
          <p:nvSpPr>
            <p:cNvPr id="39" name="Oval 38"/>
            <p:cNvSpPr/>
            <p:nvPr/>
          </p:nvSpPr>
          <p:spPr>
            <a:xfrm>
              <a:off x="-162402" y="1789043"/>
              <a:ext cx="1606891" cy="874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88">
                  <a:solidFill>
                    <a:srgbClr val="FFFFFF"/>
                  </a:solidFill>
                  <a:ea typeface="Times New Roman" panose="02020603050405020304" pitchFamily="18" charset="0"/>
                  <a:cs typeface="Times New Roman" panose="02020603050405020304" pitchFamily="18" charset="0"/>
                </a:rPr>
                <a:t>Load Balancer</a:t>
              </a:r>
              <a:endParaRPr lang="en-US" sz="788">
                <a:latin typeface="Times New Roman" panose="02020603050405020304" pitchFamily="18" charset="0"/>
                <a:ea typeface="Times New Roman" panose="02020603050405020304" pitchFamily="18" charset="0"/>
              </a:endParaRPr>
            </a:p>
          </p:txBody>
        </p:sp>
        <p:cxnSp>
          <p:nvCxnSpPr>
            <p:cNvPr id="40" name="Straight Arrow Connector 39"/>
            <p:cNvCxnSpPr>
              <a:stCxn id="39" idx="7"/>
              <a:endCxn id="36" idx="2"/>
            </p:cNvCxnSpPr>
            <p:nvPr/>
          </p:nvCxnSpPr>
          <p:spPr>
            <a:xfrm flipV="1">
              <a:off x="1209165" y="1232453"/>
              <a:ext cx="813867" cy="684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9" idx="6"/>
              <a:endCxn id="37" idx="2"/>
            </p:cNvCxnSpPr>
            <p:nvPr/>
          </p:nvCxnSpPr>
          <p:spPr>
            <a:xfrm>
              <a:off x="1444489" y="2226366"/>
              <a:ext cx="5785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9" idx="5"/>
              <a:endCxn id="38" idx="2"/>
            </p:cNvCxnSpPr>
            <p:nvPr/>
          </p:nvCxnSpPr>
          <p:spPr>
            <a:xfrm>
              <a:off x="1209165" y="2535598"/>
              <a:ext cx="813867" cy="684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5287618" y="145774"/>
              <a:ext cx="4638261" cy="1086678"/>
            </a:xfrm>
            <a:prstGeom prst="roundRect">
              <a:avLst/>
            </a:prstGeom>
          </p:spPr>
          <p:style>
            <a:lnRef idx="1">
              <a:schemeClr val="accent3"/>
            </a:lnRef>
            <a:fillRef idx="3">
              <a:schemeClr val="accent3"/>
            </a:fillRef>
            <a:effectRef idx="2">
              <a:schemeClr val="accent3"/>
            </a:effectRef>
            <a:fontRef idx="minor">
              <a:schemeClr val="lt1"/>
            </a:fontRef>
          </p:style>
          <p:txBody>
            <a:bodyPr rtlCol="0" anchor="t"/>
            <a:lstStyle/>
            <a:p>
              <a:pPr algn="ctr"/>
              <a:r>
                <a:rPr lang="en-US" sz="1050">
                  <a:solidFill>
                    <a:srgbClr val="FFFFFF"/>
                  </a:solidFill>
                  <a:ea typeface="Times New Roman" panose="02020603050405020304" pitchFamily="18" charset="0"/>
                  <a:cs typeface="Times New Roman" panose="02020603050405020304" pitchFamily="18" charset="0"/>
                </a:rPr>
                <a:t>Dim1 Value Queue</a:t>
              </a:r>
              <a:endParaRPr lang="en-US" sz="1050">
                <a:latin typeface="Times New Roman" panose="02020603050405020304" pitchFamily="18" charset="0"/>
                <a:ea typeface="Times New Roman" panose="02020603050405020304" pitchFamily="18" charset="0"/>
              </a:endParaRPr>
            </a:p>
          </p:txBody>
        </p:sp>
        <p:sp>
          <p:nvSpPr>
            <p:cNvPr id="44" name="Oval 43"/>
            <p:cNvSpPr/>
            <p:nvPr/>
          </p:nvSpPr>
          <p:spPr>
            <a:xfrm>
              <a:off x="5565915" y="715618"/>
              <a:ext cx="781877" cy="43732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675">
                  <a:solidFill>
                    <a:srgbClr val="FFFFFF"/>
                  </a:solidFill>
                  <a:ea typeface="Times New Roman" panose="02020603050405020304" pitchFamily="18" charset="0"/>
                  <a:cs typeface="Times New Roman" panose="02020603050405020304" pitchFamily="18" charset="0"/>
                </a:rPr>
                <a:t>1:t4</a:t>
              </a:r>
              <a:endParaRPr lang="en-US" sz="900">
                <a:latin typeface="Times New Roman" panose="02020603050405020304" pitchFamily="18" charset="0"/>
                <a:ea typeface="Times New Roman" panose="02020603050405020304" pitchFamily="18" charset="0"/>
              </a:endParaRPr>
            </a:p>
          </p:txBody>
        </p:sp>
        <p:sp>
          <p:nvSpPr>
            <p:cNvPr id="45" name="Oval 44"/>
            <p:cNvSpPr/>
            <p:nvPr/>
          </p:nvSpPr>
          <p:spPr>
            <a:xfrm>
              <a:off x="6761921" y="3657600"/>
              <a:ext cx="1689653" cy="119269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900">
                  <a:solidFill>
                    <a:srgbClr val="FFFFFF"/>
                  </a:solidFill>
                  <a:ea typeface="Times New Roman" panose="02020603050405020304" pitchFamily="18" charset="0"/>
                  <a:cs typeface="Times New Roman" panose="02020603050405020304" pitchFamily="18" charset="0"/>
                </a:rPr>
                <a:t>Dim1 Circular Buffer</a:t>
              </a:r>
              <a:endParaRPr lang="en-US" sz="900">
                <a:latin typeface="Times New Roman" panose="02020603050405020304" pitchFamily="18" charset="0"/>
                <a:ea typeface="Times New Roman" panose="02020603050405020304" pitchFamily="18" charset="0"/>
              </a:endParaRPr>
            </a:p>
          </p:txBody>
        </p:sp>
        <p:sp>
          <p:nvSpPr>
            <p:cNvPr id="46" name="Oval 45"/>
            <p:cNvSpPr/>
            <p:nvPr/>
          </p:nvSpPr>
          <p:spPr>
            <a:xfrm>
              <a:off x="6579706" y="1844268"/>
              <a:ext cx="2053535" cy="1033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rgbClr val="FFFFFF"/>
                  </a:solidFill>
                  <a:ea typeface="Times New Roman" panose="02020603050405020304" pitchFamily="18" charset="0"/>
                  <a:cs typeface="Times New Roman" panose="02020603050405020304" pitchFamily="18" charset="0"/>
                </a:rPr>
                <a:t>Dim1 Circular buffer manager</a:t>
              </a:r>
              <a:endParaRPr lang="en-US" sz="900">
                <a:latin typeface="Times New Roman" panose="02020603050405020304" pitchFamily="18" charset="0"/>
                <a:ea typeface="Times New Roman" panose="02020603050405020304" pitchFamily="18" charset="0"/>
              </a:endParaRPr>
            </a:p>
          </p:txBody>
        </p:sp>
        <p:cxnSp>
          <p:nvCxnSpPr>
            <p:cNvPr id="47" name="Straight Arrow Connector 46"/>
            <p:cNvCxnSpPr>
              <a:stCxn id="43" idx="2"/>
              <a:endCxn id="46" idx="0"/>
            </p:cNvCxnSpPr>
            <p:nvPr/>
          </p:nvCxnSpPr>
          <p:spPr>
            <a:xfrm flipH="1">
              <a:off x="7606474" y="1232452"/>
              <a:ext cx="275" cy="611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6" idx="4"/>
              <a:endCxn id="45" idx="0"/>
            </p:cNvCxnSpPr>
            <p:nvPr/>
          </p:nvCxnSpPr>
          <p:spPr>
            <a:xfrm>
              <a:off x="7606474" y="2877938"/>
              <a:ext cx="274" cy="779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6" idx="6"/>
              <a:endCxn id="43" idx="1"/>
            </p:cNvCxnSpPr>
            <p:nvPr/>
          </p:nvCxnSpPr>
          <p:spPr>
            <a:xfrm flipV="1">
              <a:off x="3379306" y="689113"/>
              <a:ext cx="1908312" cy="543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7" idx="6"/>
              <a:endCxn id="43" idx="1"/>
            </p:cNvCxnSpPr>
            <p:nvPr/>
          </p:nvCxnSpPr>
          <p:spPr>
            <a:xfrm flipV="1">
              <a:off x="3379306" y="689113"/>
              <a:ext cx="1908312" cy="1537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3379306" y="682486"/>
              <a:ext cx="1908312" cy="2531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1909971" y="3599073"/>
              <a:ext cx="649359" cy="530088"/>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a:solidFill>
                    <a:srgbClr val="FFFFFF"/>
                  </a:solidFill>
                  <a:ea typeface="Times New Roman" panose="02020603050405020304" pitchFamily="18" charset="0"/>
                  <a:cs typeface="Times New Roman" panose="02020603050405020304" pitchFamily="18" charset="0"/>
                </a:rPr>
                <a:t>3</a:t>
              </a:r>
              <a:endParaRPr lang="en-US" sz="1050">
                <a:latin typeface="Times New Roman" panose="02020603050405020304" pitchFamily="18" charset="0"/>
                <a:ea typeface="Times New Roman" panose="02020603050405020304" pitchFamily="18" charset="0"/>
              </a:endParaRPr>
            </a:p>
          </p:txBody>
        </p:sp>
        <p:cxnSp>
          <p:nvCxnSpPr>
            <p:cNvPr id="53" name="Straight Arrow Connector 52"/>
            <p:cNvCxnSpPr>
              <a:stCxn id="36" idx="6"/>
              <a:endCxn id="45" idx="2"/>
            </p:cNvCxnSpPr>
            <p:nvPr/>
          </p:nvCxnSpPr>
          <p:spPr>
            <a:xfrm>
              <a:off x="3379306" y="1232453"/>
              <a:ext cx="3382614" cy="3021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7" idx="6"/>
              <a:endCxn id="45" idx="2"/>
            </p:cNvCxnSpPr>
            <p:nvPr/>
          </p:nvCxnSpPr>
          <p:spPr>
            <a:xfrm>
              <a:off x="3379306" y="2226366"/>
              <a:ext cx="3382614" cy="2027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8" idx="6"/>
              <a:endCxn id="45" idx="2"/>
            </p:cNvCxnSpPr>
            <p:nvPr/>
          </p:nvCxnSpPr>
          <p:spPr>
            <a:xfrm>
              <a:off x="3379306" y="3220279"/>
              <a:ext cx="3382614" cy="1033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1109867" y="860282"/>
              <a:ext cx="649359" cy="530088"/>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a:solidFill>
                    <a:srgbClr val="FFFFFF"/>
                  </a:solidFill>
                  <a:ea typeface="Times New Roman" panose="02020603050405020304" pitchFamily="18" charset="0"/>
                  <a:cs typeface="Times New Roman" panose="02020603050405020304" pitchFamily="18" charset="0"/>
                </a:rPr>
                <a:t>1</a:t>
              </a:r>
              <a:endParaRPr lang="en-US" sz="1050">
                <a:latin typeface="Times New Roman" panose="02020603050405020304" pitchFamily="18" charset="0"/>
                <a:ea typeface="Times New Roman" panose="02020603050405020304" pitchFamily="18" charset="0"/>
              </a:endParaRPr>
            </a:p>
          </p:txBody>
        </p:sp>
        <p:sp>
          <p:nvSpPr>
            <p:cNvPr id="57" name="Oval 56"/>
            <p:cNvSpPr/>
            <p:nvPr/>
          </p:nvSpPr>
          <p:spPr>
            <a:xfrm>
              <a:off x="4369900" y="3763617"/>
              <a:ext cx="649359" cy="530088"/>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a:solidFill>
                    <a:srgbClr val="FFFFFF"/>
                  </a:solidFill>
                  <a:ea typeface="Times New Roman" panose="02020603050405020304" pitchFamily="18" charset="0"/>
                  <a:cs typeface="Times New Roman" panose="02020603050405020304" pitchFamily="18" charset="0"/>
                </a:rPr>
                <a:t>2</a:t>
              </a:r>
              <a:endParaRPr lang="en-US" sz="1050">
                <a:latin typeface="Times New Roman" panose="02020603050405020304" pitchFamily="18" charset="0"/>
                <a:ea typeface="Times New Roman" panose="02020603050405020304" pitchFamily="18" charset="0"/>
              </a:endParaRPr>
            </a:p>
          </p:txBody>
        </p:sp>
        <p:sp>
          <p:nvSpPr>
            <p:cNvPr id="58" name="Oval 57"/>
            <p:cNvSpPr/>
            <p:nvPr/>
          </p:nvSpPr>
          <p:spPr>
            <a:xfrm>
              <a:off x="3813315" y="336820"/>
              <a:ext cx="649359" cy="530088"/>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a:solidFill>
                    <a:srgbClr val="FFFFFF"/>
                  </a:solidFill>
                  <a:ea typeface="Times New Roman" panose="02020603050405020304" pitchFamily="18" charset="0"/>
                  <a:cs typeface="Times New Roman" panose="02020603050405020304" pitchFamily="18" charset="0"/>
                </a:rPr>
                <a:t>4</a:t>
              </a:r>
              <a:endParaRPr lang="en-US" sz="1050">
                <a:latin typeface="Times New Roman" panose="02020603050405020304" pitchFamily="18" charset="0"/>
                <a:ea typeface="Times New Roman" panose="02020603050405020304" pitchFamily="18" charset="0"/>
              </a:endParaRPr>
            </a:p>
          </p:txBody>
        </p:sp>
        <p:sp>
          <p:nvSpPr>
            <p:cNvPr id="59" name="Oval 58"/>
            <p:cNvSpPr/>
            <p:nvPr/>
          </p:nvSpPr>
          <p:spPr>
            <a:xfrm>
              <a:off x="908267" y="2864687"/>
              <a:ext cx="649359" cy="530088"/>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a:solidFill>
                    <a:srgbClr val="FFFFFF"/>
                  </a:solidFill>
                  <a:ea typeface="Times New Roman" panose="02020603050405020304" pitchFamily="18" charset="0"/>
                  <a:cs typeface="Times New Roman" panose="02020603050405020304" pitchFamily="18" charset="0"/>
                </a:rPr>
                <a:t>5</a:t>
              </a:r>
              <a:endParaRPr lang="en-US" sz="1050">
                <a:latin typeface="Times New Roman" panose="02020603050405020304" pitchFamily="18" charset="0"/>
                <a:ea typeface="Times New Roman" panose="02020603050405020304" pitchFamily="18" charset="0"/>
              </a:endParaRPr>
            </a:p>
          </p:txBody>
        </p:sp>
        <p:sp>
          <p:nvSpPr>
            <p:cNvPr id="60" name="Oval 59"/>
            <p:cNvSpPr/>
            <p:nvPr/>
          </p:nvSpPr>
          <p:spPr>
            <a:xfrm>
              <a:off x="6187413" y="1493830"/>
              <a:ext cx="649359" cy="530088"/>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a:solidFill>
                    <a:srgbClr val="FFFFFF"/>
                  </a:solidFill>
                  <a:ea typeface="Times New Roman" panose="02020603050405020304" pitchFamily="18" charset="0"/>
                  <a:cs typeface="Times New Roman" panose="02020603050405020304" pitchFamily="18" charset="0"/>
                </a:rPr>
                <a:t>6</a:t>
              </a:r>
              <a:endParaRPr lang="en-US" sz="1050">
                <a:latin typeface="Times New Roman" panose="02020603050405020304" pitchFamily="18" charset="0"/>
                <a:ea typeface="Times New Roman" panose="02020603050405020304" pitchFamily="18" charset="0"/>
              </a:endParaRPr>
            </a:p>
          </p:txBody>
        </p:sp>
        <p:sp>
          <p:nvSpPr>
            <p:cNvPr id="61" name="TextBox 50"/>
            <p:cNvSpPr txBox="1"/>
            <p:nvPr/>
          </p:nvSpPr>
          <p:spPr>
            <a:xfrm>
              <a:off x="307558" y="0"/>
              <a:ext cx="3015615" cy="370205"/>
            </a:xfrm>
            <a:prstGeom prst="rect">
              <a:avLst/>
            </a:prstGeom>
            <a:noFill/>
          </p:spPr>
          <p:txBody>
            <a:bodyPr wrap="square" rtlCol="0">
              <a:noAutofit/>
            </a:bodyPr>
            <a:lstStyle/>
            <a:p>
              <a:r>
                <a:rPr lang="en-US" sz="675">
                  <a:latin typeface="Calibri" panose="020F0502020204030204" pitchFamily="34" charset="0"/>
                  <a:ea typeface="Times New Roman" panose="02020603050405020304" pitchFamily="18" charset="0"/>
                  <a:cs typeface="Times New Roman" panose="02020603050405020304" pitchFamily="18" charset="0"/>
                </a:rPr>
                <a:t>Queue Based Value processing</a:t>
              </a:r>
              <a:endParaRPr lang="en-US" sz="900">
                <a:latin typeface="Times New Roman" panose="02020603050405020304" pitchFamily="18" charset="0"/>
                <a:ea typeface="Times New Roman" panose="02020603050405020304" pitchFamily="18" charset="0"/>
              </a:endParaRPr>
            </a:p>
          </p:txBody>
        </p:sp>
        <p:sp>
          <p:nvSpPr>
            <p:cNvPr id="62" name="Oval 61"/>
            <p:cNvSpPr/>
            <p:nvPr/>
          </p:nvSpPr>
          <p:spPr>
            <a:xfrm>
              <a:off x="6414053" y="714509"/>
              <a:ext cx="781877" cy="43732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675">
                  <a:solidFill>
                    <a:srgbClr val="FFFFFF"/>
                  </a:solidFill>
                  <a:ea typeface="Times New Roman" panose="02020603050405020304" pitchFamily="18" charset="0"/>
                  <a:cs typeface="Times New Roman" panose="02020603050405020304" pitchFamily="18" charset="0"/>
                </a:rPr>
                <a:t>6:t3</a:t>
              </a:r>
              <a:endParaRPr lang="en-US" sz="900">
                <a:latin typeface="Times New Roman" panose="02020603050405020304" pitchFamily="18" charset="0"/>
                <a:ea typeface="Times New Roman" panose="02020603050405020304" pitchFamily="18" charset="0"/>
              </a:endParaRPr>
            </a:p>
          </p:txBody>
        </p:sp>
        <p:sp>
          <p:nvSpPr>
            <p:cNvPr id="63" name="Oval 62"/>
            <p:cNvSpPr/>
            <p:nvPr/>
          </p:nvSpPr>
          <p:spPr>
            <a:xfrm>
              <a:off x="7321828" y="690511"/>
              <a:ext cx="781877" cy="43732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675">
                  <a:solidFill>
                    <a:srgbClr val="FFFFFF"/>
                  </a:solidFill>
                  <a:ea typeface="Times New Roman" panose="02020603050405020304" pitchFamily="18" charset="0"/>
                  <a:cs typeface="Times New Roman" panose="02020603050405020304" pitchFamily="18" charset="0"/>
                </a:rPr>
                <a:t>5:t2</a:t>
              </a:r>
              <a:endParaRPr lang="en-US" sz="900">
                <a:latin typeface="Times New Roman" panose="02020603050405020304" pitchFamily="18" charset="0"/>
                <a:ea typeface="Times New Roman" panose="02020603050405020304" pitchFamily="18" charset="0"/>
              </a:endParaRPr>
            </a:p>
          </p:txBody>
        </p:sp>
        <p:sp>
          <p:nvSpPr>
            <p:cNvPr id="64" name="Oval 63"/>
            <p:cNvSpPr/>
            <p:nvPr/>
          </p:nvSpPr>
          <p:spPr>
            <a:xfrm>
              <a:off x="8229513" y="699107"/>
              <a:ext cx="781877" cy="43732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675">
                  <a:solidFill>
                    <a:srgbClr val="FFFFFF"/>
                  </a:solidFill>
                  <a:ea typeface="Times New Roman" panose="02020603050405020304" pitchFamily="18" charset="0"/>
                  <a:cs typeface="Times New Roman" panose="02020603050405020304" pitchFamily="18" charset="0"/>
                </a:rPr>
                <a:t>8:t1</a:t>
              </a:r>
              <a:endParaRPr lang="en-US" sz="900">
                <a:latin typeface="Times New Roman" panose="02020603050405020304" pitchFamily="18" charset="0"/>
                <a:ea typeface="Times New Roman" panose="02020603050405020304" pitchFamily="18" charset="0"/>
              </a:endParaRPr>
            </a:p>
          </p:txBody>
        </p:sp>
      </p:grpSp>
      <p:sp>
        <p:nvSpPr>
          <p:cNvPr id="66" name="Oval 65"/>
          <p:cNvSpPr/>
          <p:nvPr/>
        </p:nvSpPr>
        <p:spPr>
          <a:xfrm>
            <a:off x="2790721" y="4529082"/>
            <a:ext cx="309314" cy="282182"/>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a:solidFill>
                  <a:srgbClr val="FFFFFF"/>
                </a:solidFill>
                <a:ea typeface="Times New Roman" panose="02020603050405020304" pitchFamily="18" charset="0"/>
                <a:cs typeface="Times New Roman" panose="02020603050405020304" pitchFamily="18" charset="0"/>
              </a:rPr>
              <a:t>1</a:t>
            </a:r>
            <a:endParaRPr lang="en-US" sz="900">
              <a:latin typeface="Times New Roman" panose="02020603050405020304" pitchFamily="18" charset="0"/>
              <a:ea typeface="Times New Roman" panose="02020603050405020304" pitchFamily="18" charset="0"/>
            </a:endParaRPr>
          </a:p>
        </p:txBody>
      </p:sp>
      <p:sp>
        <p:nvSpPr>
          <p:cNvPr id="67" name="Oval 66"/>
          <p:cNvSpPr/>
          <p:nvPr/>
        </p:nvSpPr>
        <p:spPr>
          <a:xfrm>
            <a:off x="2801861" y="4745281"/>
            <a:ext cx="309314" cy="282182"/>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a:solidFill>
                  <a:srgbClr val="FFFFFF"/>
                </a:solidFill>
                <a:ea typeface="Times New Roman" panose="02020603050405020304" pitchFamily="18" charset="0"/>
                <a:cs typeface="Times New Roman" panose="02020603050405020304" pitchFamily="18" charset="0"/>
              </a:rPr>
              <a:t>2</a:t>
            </a:r>
            <a:endParaRPr lang="en-US" sz="900">
              <a:latin typeface="Times New Roman" panose="02020603050405020304" pitchFamily="18" charset="0"/>
              <a:ea typeface="Times New Roman" panose="02020603050405020304" pitchFamily="18" charset="0"/>
            </a:endParaRPr>
          </a:p>
        </p:txBody>
      </p:sp>
      <p:sp>
        <p:nvSpPr>
          <p:cNvPr id="68" name="Oval 67"/>
          <p:cNvSpPr/>
          <p:nvPr/>
        </p:nvSpPr>
        <p:spPr>
          <a:xfrm>
            <a:off x="2813000" y="4963685"/>
            <a:ext cx="309314" cy="282182"/>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a:solidFill>
                  <a:srgbClr val="FFFFFF"/>
                </a:solidFill>
                <a:ea typeface="Times New Roman" panose="02020603050405020304" pitchFamily="18" charset="0"/>
                <a:cs typeface="Times New Roman" panose="02020603050405020304" pitchFamily="18" charset="0"/>
              </a:rPr>
              <a:t>3</a:t>
            </a:r>
            <a:endParaRPr lang="en-US" sz="900">
              <a:latin typeface="Times New Roman" panose="02020603050405020304" pitchFamily="18" charset="0"/>
              <a:ea typeface="Times New Roman" panose="02020603050405020304" pitchFamily="18" charset="0"/>
            </a:endParaRPr>
          </a:p>
        </p:txBody>
      </p:sp>
      <p:sp>
        <p:nvSpPr>
          <p:cNvPr id="69" name="Oval 68"/>
          <p:cNvSpPr/>
          <p:nvPr/>
        </p:nvSpPr>
        <p:spPr>
          <a:xfrm>
            <a:off x="2801861" y="5206204"/>
            <a:ext cx="309314" cy="282182"/>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a:solidFill>
                  <a:srgbClr val="FFFFFF"/>
                </a:solidFill>
                <a:ea typeface="Times New Roman" panose="02020603050405020304" pitchFamily="18" charset="0"/>
                <a:cs typeface="Times New Roman" panose="02020603050405020304" pitchFamily="18" charset="0"/>
              </a:rPr>
              <a:t>4</a:t>
            </a:r>
            <a:endParaRPr lang="en-US" sz="900">
              <a:latin typeface="Times New Roman" panose="02020603050405020304" pitchFamily="18" charset="0"/>
              <a:ea typeface="Times New Roman" panose="02020603050405020304" pitchFamily="18" charset="0"/>
            </a:endParaRPr>
          </a:p>
        </p:txBody>
      </p:sp>
      <p:sp>
        <p:nvSpPr>
          <p:cNvPr id="70" name="Oval 69"/>
          <p:cNvSpPr/>
          <p:nvPr/>
        </p:nvSpPr>
        <p:spPr>
          <a:xfrm>
            <a:off x="2801861" y="5447493"/>
            <a:ext cx="309314" cy="282182"/>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a:solidFill>
                  <a:srgbClr val="FFFFFF"/>
                </a:solidFill>
                <a:ea typeface="Times New Roman" panose="02020603050405020304" pitchFamily="18" charset="0"/>
                <a:cs typeface="Times New Roman" panose="02020603050405020304" pitchFamily="18" charset="0"/>
              </a:rPr>
              <a:t>5</a:t>
            </a:r>
            <a:endParaRPr lang="en-US" sz="900">
              <a:latin typeface="Times New Roman" panose="02020603050405020304" pitchFamily="18" charset="0"/>
              <a:ea typeface="Times New Roman" panose="02020603050405020304" pitchFamily="18" charset="0"/>
            </a:endParaRPr>
          </a:p>
        </p:txBody>
      </p:sp>
      <p:sp>
        <p:nvSpPr>
          <p:cNvPr id="71" name="Oval 70"/>
          <p:cNvSpPr/>
          <p:nvPr/>
        </p:nvSpPr>
        <p:spPr>
          <a:xfrm>
            <a:off x="2801861" y="5713582"/>
            <a:ext cx="309314" cy="282182"/>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a:solidFill>
                  <a:srgbClr val="FFFFFF"/>
                </a:solidFill>
                <a:ea typeface="Times New Roman" panose="02020603050405020304" pitchFamily="18" charset="0"/>
                <a:cs typeface="Times New Roman" panose="02020603050405020304" pitchFamily="18" charset="0"/>
              </a:rPr>
              <a:t>6</a:t>
            </a:r>
            <a:endParaRPr lang="en-US" sz="900">
              <a:latin typeface="Times New Roman" panose="02020603050405020304" pitchFamily="18" charset="0"/>
              <a:ea typeface="Times New Roman" panose="02020603050405020304" pitchFamily="18" charset="0"/>
            </a:endParaRPr>
          </a:p>
        </p:txBody>
      </p:sp>
      <p:sp>
        <p:nvSpPr>
          <p:cNvPr id="5" name="Right Arrow 4"/>
          <p:cNvSpPr/>
          <p:nvPr/>
        </p:nvSpPr>
        <p:spPr>
          <a:xfrm>
            <a:off x="3892916" y="2674913"/>
            <a:ext cx="1276350" cy="3796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transactions</a:t>
            </a:r>
          </a:p>
        </p:txBody>
      </p:sp>
      <p:sp>
        <p:nvSpPr>
          <p:cNvPr id="6" name="Left Arrow 5"/>
          <p:cNvSpPr/>
          <p:nvPr/>
        </p:nvSpPr>
        <p:spPr>
          <a:xfrm>
            <a:off x="3875871" y="3105737"/>
            <a:ext cx="1276350" cy="36347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features</a:t>
            </a:r>
          </a:p>
        </p:txBody>
      </p:sp>
    </p:spTree>
    <p:extLst>
      <p:ext uri="{BB962C8B-B14F-4D97-AF65-F5344CB8AC3E}">
        <p14:creationId xmlns:p14="http://schemas.microsoft.com/office/powerpoint/2010/main" val="398329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a:t>Stream Analytics Engine Deployment Diagram</a:t>
            </a:r>
          </a:p>
        </p:txBody>
      </p:sp>
      <p:pic>
        <p:nvPicPr>
          <p:cNvPr id="6" name="Picture 5"/>
          <p:cNvPicPr>
            <a:picLocks noChangeAspect="1"/>
          </p:cNvPicPr>
          <p:nvPr/>
        </p:nvPicPr>
        <p:blipFill>
          <a:blip r:embed="rId2"/>
          <a:stretch>
            <a:fillRect/>
          </a:stretch>
        </p:blipFill>
        <p:spPr>
          <a:xfrm>
            <a:off x="4204354" y="933254"/>
            <a:ext cx="7963583" cy="5416128"/>
          </a:xfrm>
          <a:prstGeom prst="rect">
            <a:avLst/>
          </a:prstGeom>
        </p:spPr>
      </p:pic>
      <p:sp>
        <p:nvSpPr>
          <p:cNvPr id="7" name="Text Placeholder 4"/>
          <p:cNvSpPr>
            <a:spLocks noGrp="1"/>
          </p:cNvSpPr>
          <p:nvPr>
            <p:ph type="body" sz="quarter" idx="4294967295"/>
          </p:nvPr>
        </p:nvSpPr>
        <p:spPr>
          <a:xfrm>
            <a:off x="226811" y="1399581"/>
            <a:ext cx="3804424" cy="3655160"/>
          </a:xfrm>
          <a:prstGeom prst="rect">
            <a:avLst/>
          </a:prstGeom>
        </p:spPr>
        <p:txBody>
          <a:bodyPr/>
          <a:lstStyle/>
          <a:p>
            <a:pPr marL="285750" indent="-285750"/>
            <a:r>
              <a:rPr lang="en-US" sz="2000"/>
              <a:t>Performance Environment</a:t>
            </a:r>
          </a:p>
          <a:p>
            <a:pPr marL="285750" indent="-285750"/>
            <a:r>
              <a:rPr lang="en-US" sz="2000"/>
              <a:t>Docker and Kubernetes host services</a:t>
            </a:r>
          </a:p>
          <a:p>
            <a:pPr marL="285750" indent="-285750"/>
            <a:r>
              <a:rPr lang="en-US" sz="2000" err="1"/>
              <a:t>Gemfire</a:t>
            </a:r>
            <a:r>
              <a:rPr lang="en-US" sz="2000"/>
              <a:t> and Cassandra clusters are managed independently </a:t>
            </a:r>
          </a:p>
          <a:p>
            <a:pPr marL="285750" indent="-285750"/>
            <a:r>
              <a:rPr lang="en-US" sz="2000"/>
              <a:t>Grinder and CLI Clients access services through Kubernetes load balancer</a:t>
            </a:r>
          </a:p>
        </p:txBody>
      </p:sp>
    </p:spTree>
    <p:extLst>
      <p:ext uri="{BB962C8B-B14F-4D97-AF65-F5344CB8AC3E}">
        <p14:creationId xmlns:p14="http://schemas.microsoft.com/office/powerpoint/2010/main" val="943803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Titanium Microservices</a:t>
            </a:r>
          </a:p>
        </p:txBody>
      </p:sp>
      <p:pic>
        <p:nvPicPr>
          <p:cNvPr id="6" name="Picture 5"/>
          <p:cNvPicPr>
            <a:picLocks noChangeAspect="1"/>
          </p:cNvPicPr>
          <p:nvPr/>
        </p:nvPicPr>
        <p:blipFill>
          <a:blip r:embed="rId3"/>
          <a:stretch>
            <a:fillRect/>
          </a:stretch>
        </p:blipFill>
        <p:spPr>
          <a:xfrm>
            <a:off x="9730601" y="84075"/>
            <a:ext cx="1676400" cy="838200"/>
          </a:xfrm>
          <a:prstGeom prst="rect">
            <a:avLst/>
          </a:prstGeom>
        </p:spPr>
      </p:pic>
      <p:pic>
        <p:nvPicPr>
          <p:cNvPr id="7" name="Picture 6"/>
          <p:cNvPicPr>
            <a:picLocks noChangeAspect="1"/>
          </p:cNvPicPr>
          <p:nvPr/>
        </p:nvPicPr>
        <p:blipFill>
          <a:blip r:embed="rId4"/>
          <a:stretch>
            <a:fillRect/>
          </a:stretch>
        </p:blipFill>
        <p:spPr>
          <a:xfrm>
            <a:off x="5784326" y="1322698"/>
            <a:ext cx="6179166" cy="4671680"/>
          </a:xfrm>
          <a:prstGeom prst="rect">
            <a:avLst/>
          </a:prstGeom>
        </p:spPr>
      </p:pic>
      <p:sp>
        <p:nvSpPr>
          <p:cNvPr id="8" name="TextBox 7"/>
          <p:cNvSpPr txBox="1"/>
          <p:nvPr/>
        </p:nvSpPr>
        <p:spPr>
          <a:xfrm>
            <a:off x="567386" y="1463441"/>
            <a:ext cx="5618169" cy="4216539"/>
          </a:xfrm>
          <a:prstGeom prst="rect">
            <a:avLst/>
          </a:prstGeom>
        </p:spPr>
        <p:txBody>
          <a:bodyPr rtlCol="0">
            <a:spAutoFit/>
          </a:bodyPr>
          <a:lstStyle/>
          <a:p>
            <a:pPr marL="285750" indent="-285750">
              <a:buFont typeface="Arial" panose="020B0604020202020204" pitchFamily="34" charset="0"/>
              <a:buChar char="•"/>
            </a:pPr>
            <a:r>
              <a:rPr lang="en-US" sz="2000"/>
              <a:t>Stream Analytics Engine (SAE)</a:t>
            </a:r>
            <a:endParaRPr lang="en-US" sz="2000">
              <a:solidFill>
                <a:schemeClr val="bg2"/>
              </a:solidFill>
            </a:endParaRPr>
          </a:p>
          <a:p>
            <a:r>
              <a:rPr lang="en-US" sz="1600"/>
              <a:t>Compute features, fast, flexible</a:t>
            </a:r>
            <a:endParaRPr lang="en-US" sz="1600">
              <a:solidFill>
                <a:schemeClr val="bg2"/>
              </a:solidFill>
            </a:endParaRPr>
          </a:p>
          <a:p>
            <a:pPr marL="342900" indent="-342900">
              <a:buFont typeface="Arial" panose="020B0604020202020204" pitchFamily="34" charset="0"/>
              <a:buChar char="•"/>
            </a:pPr>
            <a:r>
              <a:rPr lang="en-US" sz="2000"/>
              <a:t>Universal Scoring Engine (USE)</a:t>
            </a:r>
            <a:endParaRPr lang="en-US" sz="2000">
              <a:solidFill>
                <a:schemeClr val="bg2"/>
              </a:solidFill>
            </a:endParaRPr>
          </a:p>
          <a:p>
            <a:r>
              <a:rPr lang="en-US" sz="1600"/>
              <a:t>Machine based transaction scoring</a:t>
            </a:r>
            <a:endParaRPr lang="en-US" sz="1600">
              <a:solidFill>
                <a:schemeClr val="bg2"/>
              </a:solidFill>
            </a:endParaRPr>
          </a:p>
          <a:p>
            <a:pPr marL="342900" indent="-342900">
              <a:buFont typeface="Arial" panose="020B0604020202020204" pitchFamily="34" charset="0"/>
              <a:buChar char="•"/>
            </a:pPr>
            <a:r>
              <a:rPr lang="en-US" sz="2000"/>
              <a:t>Meta Data Service </a:t>
            </a:r>
            <a:endParaRPr lang="en-US" sz="2000">
              <a:solidFill>
                <a:schemeClr val="bg2"/>
              </a:solidFill>
            </a:endParaRPr>
          </a:p>
          <a:p>
            <a:r>
              <a:rPr lang="en-US" sz="1600"/>
              <a:t>Supports dynamic provisioning of Events, Dimensions, Attributes, Features and Rules</a:t>
            </a:r>
            <a:endParaRPr lang="en-US" sz="1600">
              <a:solidFill>
                <a:schemeClr val="bg2"/>
              </a:solidFill>
            </a:endParaRPr>
          </a:p>
          <a:p>
            <a:pPr marL="342900" indent="-342900">
              <a:buFont typeface="Arial" panose="020B0604020202020204" pitchFamily="34" charset="0"/>
              <a:buChar char="•"/>
            </a:pPr>
            <a:r>
              <a:rPr lang="en-US" sz="2000"/>
              <a:t>Rules Engine</a:t>
            </a:r>
            <a:endParaRPr lang="en-US" sz="2000">
              <a:solidFill>
                <a:schemeClr val="bg2"/>
              </a:solidFill>
            </a:endParaRPr>
          </a:p>
          <a:p>
            <a:r>
              <a:rPr lang="en-US" sz="1600"/>
              <a:t>Take actions based on features and scores</a:t>
            </a:r>
            <a:endParaRPr lang="en-US" sz="1600">
              <a:solidFill>
                <a:schemeClr val="bg2"/>
              </a:solidFill>
            </a:endParaRPr>
          </a:p>
          <a:p>
            <a:pPr marL="342900" indent="-342900">
              <a:buFont typeface="Arial" panose="020B0604020202020204" pitchFamily="34" charset="0"/>
              <a:buChar char="•"/>
            </a:pPr>
            <a:r>
              <a:rPr lang="en-US" sz="2000"/>
              <a:t>Transaction Analytics</a:t>
            </a:r>
            <a:endParaRPr lang="en-US" sz="2000">
              <a:solidFill>
                <a:schemeClr val="bg2"/>
              </a:solidFill>
            </a:endParaRPr>
          </a:p>
          <a:p>
            <a:r>
              <a:rPr lang="en-US" sz="1600"/>
              <a:t>Hadoop based transaction storage and analytics</a:t>
            </a:r>
            <a:endParaRPr lang="en-US" sz="1600">
              <a:solidFill>
                <a:schemeClr val="bg2"/>
              </a:solidFill>
            </a:endParaRPr>
          </a:p>
          <a:p>
            <a:pPr marL="342900" indent="-342900">
              <a:buFont typeface="Arial" panose="020B0604020202020204" pitchFamily="34" charset="0"/>
              <a:buChar char="•"/>
            </a:pPr>
            <a:r>
              <a:rPr lang="en-US" sz="2000"/>
              <a:t>Alert/Case Management</a:t>
            </a:r>
            <a:endParaRPr lang="en-US" sz="2000">
              <a:solidFill>
                <a:schemeClr val="bg2"/>
              </a:solidFill>
            </a:endParaRPr>
          </a:p>
          <a:p>
            <a:r>
              <a:rPr lang="en-US" sz="1600"/>
              <a:t>Flexible administration of Alerts and Cases</a:t>
            </a:r>
            <a:endParaRPr lang="en-US" sz="1600">
              <a:solidFill>
                <a:schemeClr val="bg2"/>
              </a:solidFill>
            </a:endParaRPr>
          </a:p>
          <a:p>
            <a:pPr marL="342900" indent="-342900">
              <a:buFont typeface="Arial" panose="020B0604020202020204" pitchFamily="34" charset="0"/>
              <a:buChar char="•"/>
            </a:pPr>
            <a:r>
              <a:rPr lang="en-US" sz="2000"/>
              <a:t>Entitlement Service (UPF)</a:t>
            </a:r>
            <a:endParaRPr lang="en-US" sz="2000">
              <a:solidFill>
                <a:schemeClr val="bg2"/>
              </a:solidFill>
            </a:endParaRPr>
          </a:p>
          <a:p>
            <a:r>
              <a:rPr lang="en-US" sz="1600"/>
              <a:t>ACI Single Sign On (SSO) solution</a:t>
            </a:r>
            <a:endParaRPr lang="en-US" sz="1600">
              <a:solidFill>
                <a:schemeClr val="bg2"/>
              </a:solidFill>
            </a:endParaRPr>
          </a:p>
        </p:txBody>
      </p:sp>
    </p:spTree>
    <p:extLst>
      <p:ext uri="{BB962C8B-B14F-4D97-AF65-F5344CB8AC3E}">
        <p14:creationId xmlns:p14="http://schemas.microsoft.com/office/powerpoint/2010/main" val="7162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t>Command Line Interface</a:t>
            </a:r>
            <a:endParaRPr lang="en-US"/>
          </a:p>
        </p:txBody>
      </p:sp>
      <p:sp>
        <p:nvSpPr>
          <p:cNvPr id="4" name="Text Placeholder 3"/>
          <p:cNvSpPr>
            <a:spLocks noGrp="1"/>
          </p:cNvSpPr>
          <p:nvPr>
            <p:ph type="body" sz="quarter" idx="4294967295"/>
          </p:nvPr>
        </p:nvSpPr>
        <p:spPr>
          <a:xfrm>
            <a:off x="434201" y="1269613"/>
            <a:ext cx="6266764" cy="3893941"/>
          </a:xfrm>
          <a:prstGeom prst="rect">
            <a:avLst/>
          </a:prstGeom>
        </p:spPr>
        <p:txBody>
          <a:bodyPr/>
          <a:lstStyle/>
          <a:p>
            <a:pPr marL="285750" indent="-285750"/>
            <a:r>
              <a:rPr lang="en-US" sz="1400"/>
              <a:t>The Command Line Interface (CLI) provides a text based interface to the service interfaces provided by the Meta Data Service and the Stream Analytics Engine (SAE).  </a:t>
            </a:r>
          </a:p>
          <a:p>
            <a:pPr marL="285750" indent="-285750"/>
            <a:endParaRPr lang="en-US" sz="1400"/>
          </a:p>
          <a:p>
            <a:pPr marL="285750" indent="-285750"/>
            <a:r>
              <a:rPr lang="en-US" sz="1400"/>
              <a:t>The CLI maps text based commands and their parameters to service requests.  A user interacts with the CLI either interactively or in script mode.  A command shell provides interactive access.  In script mode, multiple commands can be saved to a file and invoked as a script. </a:t>
            </a:r>
          </a:p>
          <a:p>
            <a:r>
              <a:rPr lang="en-US" sz="1400"/>
              <a:t> </a:t>
            </a:r>
          </a:p>
          <a:p>
            <a:pPr marL="285750" indent="-285750"/>
            <a:r>
              <a:rPr lang="en-US" sz="1400"/>
              <a:t>Results of the service request are then formatted and displayed to the user as output text to standard output.  </a:t>
            </a:r>
          </a:p>
          <a:p>
            <a:pPr marL="285750" indent="-285750"/>
            <a:endParaRPr lang="en-US" sz="1400"/>
          </a:p>
          <a:p>
            <a:pPr marL="285750" indent="-285750"/>
            <a:r>
              <a:rPr lang="en-US" sz="1400"/>
              <a:t>The CLI provides a convenient mechanism for automating service interaction and can be used by developers, QE, operations team, and customers.  </a:t>
            </a:r>
          </a:p>
          <a:p>
            <a:pPr marL="285750" indent="-285750"/>
            <a:endParaRPr lang="en-US" sz="1400"/>
          </a:p>
          <a:p>
            <a:pPr marL="285750" indent="-285750"/>
            <a:r>
              <a:rPr lang="en-US" sz="1400"/>
              <a:t>Meta Data Service will be augmented with a Graphical User Interface (GUI), but the CLI will remain as a means of automating provisioning and testing of the Meta Data Service.</a:t>
            </a:r>
          </a:p>
          <a:p>
            <a:endParaRPr lang="en-US" sz="1400"/>
          </a:p>
        </p:txBody>
      </p:sp>
      <p:graphicFrame>
        <p:nvGraphicFramePr>
          <p:cNvPr id="5" name="Diagram 4"/>
          <p:cNvGraphicFramePr/>
          <p:nvPr>
            <p:extLst>
              <p:ext uri="{D42A27DB-BD31-4B8C-83A1-F6EECF244321}">
                <p14:modId xmlns:p14="http://schemas.microsoft.com/office/powerpoint/2010/main" val="2146690132"/>
              </p:ext>
            </p:extLst>
          </p:nvPr>
        </p:nvGraphicFramePr>
        <p:xfrm>
          <a:off x="7136091" y="1490985"/>
          <a:ext cx="4270910" cy="18838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6481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t>Meta Data Service</a:t>
            </a:r>
            <a:endParaRPr lang="en-US"/>
          </a:p>
        </p:txBody>
      </p:sp>
      <p:sp>
        <p:nvSpPr>
          <p:cNvPr id="4" name="Text Placeholder 3"/>
          <p:cNvSpPr>
            <a:spLocks noGrp="1"/>
          </p:cNvSpPr>
          <p:nvPr>
            <p:ph type="body" sz="quarter" idx="4294967295"/>
          </p:nvPr>
        </p:nvSpPr>
        <p:spPr>
          <a:xfrm>
            <a:off x="846894" y="1247763"/>
            <a:ext cx="9400042" cy="4738258"/>
          </a:xfrm>
          <a:prstGeom prst="rect">
            <a:avLst/>
          </a:prstGeom>
        </p:spPr>
        <p:txBody>
          <a:bodyPr/>
          <a:lstStyle/>
          <a:p>
            <a:pPr marL="285750" indent="-285750"/>
            <a:r>
              <a:rPr lang="en-US" sz="2000"/>
              <a:t>Externalize configuration</a:t>
            </a:r>
          </a:p>
          <a:p>
            <a:pPr marL="285750" indent="-285750"/>
            <a:r>
              <a:rPr lang="en-US" sz="2000"/>
              <a:t>The Meta Data Service is responsible for maintaining metadata about the fraud detection domain objects: Events, Dimensions, Attributes and Features.  </a:t>
            </a:r>
          </a:p>
          <a:p>
            <a:pPr marL="285750" indent="-285750"/>
            <a:r>
              <a:rPr lang="en-US" sz="2000"/>
              <a:t>The Meta Data Service allows a flexible means of managing information about those objects.  </a:t>
            </a:r>
          </a:p>
          <a:p>
            <a:pPr marL="285750" indent="-285750"/>
            <a:r>
              <a:rPr lang="en-US" sz="2000"/>
              <a:t>Almost all components of the Titanium system, including the SAE, utilize the Meta Data Service to understand the supported types of events, dimensions, attributes, and features.</a:t>
            </a:r>
          </a:p>
          <a:p>
            <a:pPr marL="285750" indent="-285750"/>
            <a:r>
              <a:rPr lang="en-US" sz="2000"/>
              <a:t>In the case of the SAE, the Meta Data Service is used to define the events and their associated attributes, dimensions, and features.</a:t>
            </a:r>
          </a:p>
          <a:p>
            <a:pPr marL="285750" indent="-285750"/>
            <a:r>
              <a:rPr lang="en-US" sz="2000"/>
              <a:t>The Meta Data Service supports Code Generators that generate code that the SAE can use to compute the features and process rules.  </a:t>
            </a:r>
          </a:p>
          <a:p>
            <a:endParaRPr lang="en-US" sz="2000"/>
          </a:p>
        </p:txBody>
      </p:sp>
    </p:spTree>
    <p:extLst>
      <p:ext uri="{BB962C8B-B14F-4D97-AF65-F5344CB8AC3E}">
        <p14:creationId xmlns:p14="http://schemas.microsoft.com/office/powerpoint/2010/main" val="3612403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t>Meta Data Service Domain Model</a:t>
            </a:r>
            <a:endParaRPr lang="en-US"/>
          </a:p>
        </p:txBody>
      </p:sp>
      <p:pic>
        <p:nvPicPr>
          <p:cNvPr id="5" name="Picture 4"/>
          <p:cNvPicPr/>
          <p:nvPr/>
        </p:nvPicPr>
        <p:blipFill>
          <a:blip r:embed="rId3"/>
          <a:stretch>
            <a:fillRect/>
          </a:stretch>
        </p:blipFill>
        <p:spPr>
          <a:xfrm>
            <a:off x="1791092" y="829558"/>
            <a:ext cx="8436989" cy="5608949"/>
          </a:xfrm>
          <a:prstGeom prst="rect">
            <a:avLst/>
          </a:prstGeom>
        </p:spPr>
      </p:pic>
    </p:spTree>
    <p:extLst>
      <p:ext uri="{BB962C8B-B14F-4D97-AF65-F5344CB8AC3E}">
        <p14:creationId xmlns:p14="http://schemas.microsoft.com/office/powerpoint/2010/main" val="3372316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t>Code Generator</a:t>
            </a:r>
            <a:endParaRPr lang="en-US"/>
          </a:p>
        </p:txBody>
      </p:sp>
      <p:sp>
        <p:nvSpPr>
          <p:cNvPr id="4" name="Text Placeholder 3"/>
          <p:cNvSpPr>
            <a:spLocks noGrp="1"/>
          </p:cNvSpPr>
          <p:nvPr>
            <p:ph type="body" sz="quarter" idx="4294967295"/>
          </p:nvPr>
        </p:nvSpPr>
        <p:spPr>
          <a:xfrm>
            <a:off x="283374" y="1077195"/>
            <a:ext cx="4599711" cy="5257617"/>
          </a:xfrm>
          <a:prstGeom prst="rect">
            <a:avLst/>
          </a:prstGeom>
        </p:spPr>
        <p:txBody>
          <a:bodyPr/>
          <a:lstStyle/>
          <a:p>
            <a:pPr marL="285750" indent="-285750"/>
            <a:r>
              <a:rPr lang="en-US" sz="2000"/>
              <a:t>Flexible Feature Computation</a:t>
            </a:r>
          </a:p>
          <a:p>
            <a:pPr marL="285750" indent="-285750"/>
            <a:r>
              <a:rPr lang="en-US" sz="2000"/>
              <a:t>The Code Generator uses metadata about the features to generate code that can be executed to compute the features.  </a:t>
            </a:r>
          </a:p>
          <a:p>
            <a:pPr marL="285750" indent="-285750"/>
            <a:r>
              <a:rPr lang="en-US" sz="2000"/>
              <a:t>The Code Generator is able to generate feature computation code in multiple languages (via Visitor pattern)</a:t>
            </a:r>
          </a:p>
          <a:p>
            <a:pPr marL="285750" indent="-285750"/>
            <a:r>
              <a:rPr lang="en-US" sz="2000"/>
              <a:t>For the SAE, the output language will be the </a:t>
            </a:r>
            <a:r>
              <a:rPr lang="en-US" sz="2000" err="1"/>
              <a:t>Esper</a:t>
            </a:r>
            <a:r>
              <a:rPr lang="en-US" sz="2000"/>
              <a:t> Programming Language (EPL)</a:t>
            </a:r>
          </a:p>
          <a:p>
            <a:pPr marL="285750" indent="-285750"/>
            <a:r>
              <a:rPr lang="en-US" sz="2000"/>
              <a:t>A Code Generator will also be used to generate code that can be executed in a Hadoop environment for batch computation of features.</a:t>
            </a:r>
          </a:p>
        </p:txBody>
      </p:sp>
      <p:pic>
        <p:nvPicPr>
          <p:cNvPr id="8" name="Picture 7"/>
          <p:cNvPicPr>
            <a:picLocks noChangeAspect="1"/>
          </p:cNvPicPr>
          <p:nvPr/>
        </p:nvPicPr>
        <p:blipFill>
          <a:blip r:embed="rId2"/>
          <a:stretch>
            <a:fillRect/>
          </a:stretch>
        </p:blipFill>
        <p:spPr>
          <a:xfrm>
            <a:off x="4786101" y="1233228"/>
            <a:ext cx="7405899" cy="4945550"/>
          </a:xfrm>
          <a:prstGeom prst="rect">
            <a:avLst/>
          </a:prstGeom>
        </p:spPr>
      </p:pic>
    </p:spTree>
    <p:extLst>
      <p:ext uri="{BB962C8B-B14F-4D97-AF65-F5344CB8AC3E}">
        <p14:creationId xmlns:p14="http://schemas.microsoft.com/office/powerpoint/2010/main" val="6057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t>Stream Analytics Engine</a:t>
            </a:r>
            <a:endParaRPr lang="en-US"/>
          </a:p>
        </p:txBody>
      </p:sp>
      <p:sp>
        <p:nvSpPr>
          <p:cNvPr id="4" name="Text Placeholder 3"/>
          <p:cNvSpPr>
            <a:spLocks noGrp="1"/>
          </p:cNvSpPr>
          <p:nvPr>
            <p:ph type="body" sz="quarter" idx="4294967295"/>
          </p:nvPr>
        </p:nvSpPr>
        <p:spPr>
          <a:xfrm>
            <a:off x="917873" y="1165275"/>
            <a:ext cx="9649573" cy="4311697"/>
          </a:xfrm>
          <a:prstGeom prst="rect">
            <a:avLst/>
          </a:prstGeom>
        </p:spPr>
        <p:txBody>
          <a:bodyPr/>
          <a:lstStyle/>
          <a:p>
            <a:pPr marL="285750" indent="-285750"/>
            <a:r>
              <a:rPr lang="en-US" sz="2000"/>
              <a:t>In Memory Complex Event Processing</a:t>
            </a:r>
          </a:p>
          <a:p>
            <a:pPr marL="285750" indent="-285750"/>
            <a:r>
              <a:rPr lang="en-US" sz="2000"/>
              <a:t>The Stream Analytics Engine (SAE) is responsible for handling the feature computation request.  </a:t>
            </a:r>
          </a:p>
          <a:p>
            <a:pPr marL="285750" indent="-285750"/>
            <a:r>
              <a:rPr lang="en-US" sz="2000"/>
              <a:t>Each request will provide a transaction with a set of attributes.  Based on the transaction type, the required set of features will be computed. </a:t>
            </a:r>
          </a:p>
          <a:p>
            <a:pPr marL="285750" indent="-285750"/>
            <a:r>
              <a:rPr lang="en-US" sz="2000"/>
              <a:t>The SAE will utilize the feature computation code provided by the Meta Data Service.</a:t>
            </a:r>
          </a:p>
          <a:p>
            <a:pPr marL="285750" indent="-285750"/>
            <a:r>
              <a:rPr lang="en-US" sz="2000"/>
              <a:t>The SAE is designed to be stateless so that multiple instances of the SAE service can operate in parallel.  This provides high availability and horizontal scalability.  Additional SAE nodes can be added to increase throughput.</a:t>
            </a:r>
          </a:p>
          <a:p>
            <a:pPr marL="285750" indent="-285750"/>
            <a:r>
              <a:rPr lang="en-US" sz="2000"/>
              <a:t>The SAE is dependent on the Distributed Cache for maintaining shared transaction state and reference data.  </a:t>
            </a:r>
          </a:p>
        </p:txBody>
      </p:sp>
    </p:spTree>
    <p:extLst>
      <p:ext uri="{BB962C8B-B14F-4D97-AF65-F5344CB8AC3E}">
        <p14:creationId xmlns:p14="http://schemas.microsoft.com/office/powerpoint/2010/main" val="33197741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t>Stream Analytics Engine </a:t>
            </a:r>
            <a:endParaRPr lang="en-US"/>
          </a:p>
        </p:txBody>
      </p:sp>
      <p:pic>
        <p:nvPicPr>
          <p:cNvPr id="4" name="Picture 3"/>
          <p:cNvPicPr>
            <a:picLocks noChangeAspect="1"/>
          </p:cNvPicPr>
          <p:nvPr/>
        </p:nvPicPr>
        <p:blipFill>
          <a:blip r:embed="rId2"/>
          <a:stretch>
            <a:fillRect/>
          </a:stretch>
        </p:blipFill>
        <p:spPr>
          <a:xfrm>
            <a:off x="1772239" y="933255"/>
            <a:ext cx="8573165" cy="5354730"/>
          </a:xfrm>
          <a:prstGeom prst="rect">
            <a:avLst/>
          </a:prstGeom>
        </p:spPr>
      </p:pic>
    </p:spTree>
    <p:extLst>
      <p:ext uri="{BB962C8B-B14F-4D97-AF65-F5344CB8AC3E}">
        <p14:creationId xmlns:p14="http://schemas.microsoft.com/office/powerpoint/2010/main" val="4190370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OpenShift</a:t>
            </a:r>
            <a:r>
              <a:rPr lang="en-US"/>
              <a:t> Primer</a:t>
            </a:r>
          </a:p>
        </p:txBody>
      </p:sp>
      <p:pic>
        <p:nvPicPr>
          <p:cNvPr id="6" name="Picture 5"/>
          <p:cNvPicPr>
            <a:picLocks noChangeAspect="1"/>
          </p:cNvPicPr>
          <p:nvPr/>
        </p:nvPicPr>
        <p:blipFill>
          <a:blip r:embed="rId3"/>
          <a:stretch>
            <a:fillRect/>
          </a:stretch>
        </p:blipFill>
        <p:spPr>
          <a:xfrm>
            <a:off x="9730601" y="84075"/>
            <a:ext cx="1676400" cy="838200"/>
          </a:xfrm>
          <a:prstGeom prst="rect">
            <a:avLst/>
          </a:prstGeom>
        </p:spPr>
      </p:pic>
      <p:sp>
        <p:nvSpPr>
          <p:cNvPr id="7" name="Text Placeholder 4"/>
          <p:cNvSpPr>
            <a:spLocks noGrp="1"/>
          </p:cNvSpPr>
          <p:nvPr>
            <p:ph type="body" sz="quarter" idx="14"/>
          </p:nvPr>
        </p:nvSpPr>
        <p:spPr>
          <a:xfrm>
            <a:off x="508000" y="1069581"/>
            <a:ext cx="10718800" cy="5239778"/>
          </a:xfrm>
        </p:spPr>
        <p:txBody>
          <a:bodyPr/>
          <a:lstStyle/>
          <a:p>
            <a:r>
              <a:rPr lang="en-US" sz="2400">
                <a:solidFill>
                  <a:schemeClr val="tx1"/>
                </a:solidFill>
              </a:rPr>
              <a:t>What is </a:t>
            </a:r>
            <a:r>
              <a:rPr lang="en-US" sz="2400" err="1">
                <a:solidFill>
                  <a:schemeClr val="tx1"/>
                </a:solidFill>
              </a:rPr>
              <a:t>OpenShift</a:t>
            </a:r>
            <a:r>
              <a:rPr lang="en-US" sz="2400">
                <a:solidFill>
                  <a:schemeClr val="tx1"/>
                </a:solidFill>
              </a:rPr>
              <a:t>?</a:t>
            </a:r>
          </a:p>
          <a:p>
            <a:pPr lvl="1"/>
            <a:r>
              <a:rPr lang="en-US" sz="2000">
                <a:solidFill>
                  <a:schemeClr val="tx1"/>
                </a:solidFill>
              </a:rPr>
              <a:t>Application Deployment Platform for Cloud</a:t>
            </a:r>
          </a:p>
          <a:p>
            <a:pPr lvl="1"/>
            <a:r>
              <a:rPr lang="en-US" sz="2000">
                <a:solidFill>
                  <a:schemeClr val="tx1"/>
                </a:solidFill>
              </a:rPr>
              <a:t>PaaS offering/solution </a:t>
            </a:r>
          </a:p>
          <a:p>
            <a:pPr lvl="1"/>
            <a:r>
              <a:rPr lang="en-US" sz="2000">
                <a:solidFill>
                  <a:schemeClr val="tx1"/>
                </a:solidFill>
              </a:rPr>
              <a:t>Uses Docker containers </a:t>
            </a:r>
          </a:p>
          <a:p>
            <a:pPr lvl="1"/>
            <a:r>
              <a:rPr lang="en-US" sz="2000">
                <a:solidFill>
                  <a:schemeClr val="tx1"/>
                </a:solidFill>
              </a:rPr>
              <a:t>Uses Kubernetes orchestration engine</a:t>
            </a:r>
          </a:p>
          <a:p>
            <a:pPr lvl="1"/>
            <a:r>
              <a:rPr lang="en-US" sz="2000">
                <a:solidFill>
                  <a:schemeClr val="tx1"/>
                </a:solidFill>
              </a:rPr>
              <a:t>Packages DevOps Tools</a:t>
            </a:r>
          </a:p>
          <a:p>
            <a:pPr lvl="1"/>
            <a:r>
              <a:rPr lang="en-US" sz="2000">
                <a:solidFill>
                  <a:schemeClr val="tx1"/>
                </a:solidFill>
              </a:rPr>
              <a:t>Licensed and fully supported by Red Hat</a:t>
            </a:r>
          </a:p>
          <a:p>
            <a:pPr lvl="1"/>
            <a:r>
              <a:rPr lang="en-US" sz="2000">
                <a:solidFill>
                  <a:schemeClr val="tx1"/>
                </a:solidFill>
              </a:rPr>
              <a:t>ACI AOD’s preferred cloud deployment model </a:t>
            </a:r>
          </a:p>
          <a:p>
            <a:pPr lvl="1"/>
            <a:endParaRPr lang="en-US">
              <a:solidFill>
                <a:schemeClr val="tx1"/>
              </a:solidFill>
            </a:endParaRPr>
          </a:p>
          <a:p>
            <a:pPr lvl="1"/>
            <a:endParaRPr lang="en-US">
              <a:solidFill>
                <a:schemeClr val="tx1"/>
              </a:solidFill>
            </a:endParaRPr>
          </a:p>
          <a:p>
            <a:pPr marL="274320" lvl="1" indent="0">
              <a:buNone/>
            </a:pPr>
            <a:endParaRPr lang="en-US" sz="1800">
              <a:solidFill>
                <a:schemeClr val="tx1"/>
              </a:solidFill>
            </a:endParaRPr>
          </a:p>
          <a:p>
            <a:pPr marL="0" indent="0">
              <a:buNone/>
            </a:pPr>
            <a:endParaRPr lang="en-US" sz="1800">
              <a:solidFill>
                <a:schemeClr val="tx1"/>
              </a:solidFill>
            </a:endParaRPr>
          </a:p>
        </p:txBody>
      </p:sp>
    </p:spTree>
    <p:extLst>
      <p:ext uri="{BB962C8B-B14F-4D97-AF65-F5344CB8AC3E}">
        <p14:creationId xmlns:p14="http://schemas.microsoft.com/office/powerpoint/2010/main" val="101309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t>Shield Migration to Titanium</a:t>
            </a:r>
            <a:endParaRPr lang="en-US"/>
          </a:p>
        </p:txBody>
      </p:sp>
      <p:sp>
        <p:nvSpPr>
          <p:cNvPr id="5" name="Text Placeholder 4"/>
          <p:cNvSpPr>
            <a:spLocks noGrp="1"/>
          </p:cNvSpPr>
          <p:nvPr>
            <p:ph type="body" sz="quarter" idx="4294967295"/>
          </p:nvPr>
        </p:nvSpPr>
        <p:spPr>
          <a:xfrm>
            <a:off x="533704" y="1296724"/>
            <a:ext cx="7516787" cy="4517527"/>
          </a:xfrm>
          <a:prstGeom prst="rect">
            <a:avLst/>
          </a:prstGeom>
        </p:spPr>
        <p:txBody>
          <a:bodyPr anchor="t"/>
          <a:lstStyle/>
          <a:p>
            <a:pPr marL="285750" indent="-285750"/>
            <a:r>
              <a:rPr lang="en-US" sz="2000"/>
              <a:t>Primary focus is a cost efficient, highly effective, flexible, and scalable SAAS solution for fraud detection</a:t>
            </a:r>
          </a:p>
          <a:p>
            <a:pPr marL="285750" indent="-285750"/>
            <a:r>
              <a:rPr lang="en-US" sz="2000"/>
              <a:t>Shield is Multitenant and SAAS but having problems scaling and also expensive due to Oracle licensing</a:t>
            </a:r>
          </a:p>
          <a:p>
            <a:pPr marL="285750" indent="-285750"/>
            <a:r>
              <a:rPr lang="en-US" sz="2000"/>
              <a:t>Incrementally replace Shield components with Titanium microservices</a:t>
            </a:r>
          </a:p>
          <a:p>
            <a:pPr marL="285750" indent="-285750"/>
            <a:r>
              <a:rPr lang="en-US" sz="2000"/>
              <a:t>Incrementally replace Oracle with Big Data frameworks</a:t>
            </a:r>
          </a:p>
          <a:p>
            <a:pPr marL="285750" indent="-285750"/>
            <a:r>
              <a:rPr lang="en-US" sz="2000"/>
              <a:t>Provision Metadata Service to support Banking &amp; Retail fraud</a:t>
            </a:r>
          </a:p>
          <a:p>
            <a:pPr marL="285750" indent="-285750"/>
            <a:r>
              <a:rPr lang="en-US" sz="2000"/>
              <a:t>Expand Transaction Analytics (REDI)</a:t>
            </a:r>
          </a:p>
          <a:p>
            <a:pPr marL="285750" lvl="1">
              <a:buFont typeface="Arial" panose="020B0604020202020204" pitchFamily="34" charset="0"/>
              <a:buChar char="•"/>
            </a:pPr>
            <a:r>
              <a:rPr lang="en-US" sz="2000"/>
              <a:t>Replace Sybase IQ with Hadoop</a:t>
            </a:r>
          </a:p>
          <a:p>
            <a:pPr marL="285750" lvl="1">
              <a:buFont typeface="Arial" panose="020B0604020202020204" pitchFamily="34" charset="0"/>
              <a:buChar char="•"/>
            </a:pPr>
            <a:r>
              <a:rPr lang="en-US" sz="2000"/>
              <a:t>Batch Analytics, Machine Learning</a:t>
            </a:r>
          </a:p>
          <a:p>
            <a:endParaRPr lang="en-US" sz="2000"/>
          </a:p>
          <a:p>
            <a:endParaRPr lang="en-US" sz="2000"/>
          </a:p>
          <a:p>
            <a:endParaRPr lang="en-US" sz="2000"/>
          </a:p>
          <a:p>
            <a:endParaRPr lang="en-US" sz="2000"/>
          </a:p>
          <a:p>
            <a:endParaRPr lang="en-US" sz="2000"/>
          </a:p>
        </p:txBody>
      </p:sp>
    </p:spTree>
    <p:extLst>
      <p:ext uri="{BB962C8B-B14F-4D97-AF65-F5344CB8AC3E}">
        <p14:creationId xmlns:p14="http://schemas.microsoft.com/office/powerpoint/2010/main" val="899177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ight Arrow 35"/>
          <p:cNvSpPr/>
          <p:nvPr/>
        </p:nvSpPr>
        <p:spPr>
          <a:xfrm rot="5400000">
            <a:off x="3759685" y="4079690"/>
            <a:ext cx="1417205" cy="284712"/>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rot="8018723">
            <a:off x="1009994" y="2611039"/>
            <a:ext cx="978408" cy="284712"/>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5137716" y="3247417"/>
            <a:ext cx="4508699" cy="284712"/>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rot="10800000">
            <a:off x="2896438" y="4359393"/>
            <a:ext cx="3462962" cy="284712"/>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20106570">
            <a:off x="5141219" y="2619591"/>
            <a:ext cx="1214679" cy="284712"/>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04887">
            <a:off x="5197649" y="3771555"/>
            <a:ext cx="1214679" cy="284712"/>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5400000">
            <a:off x="10453220" y="3656863"/>
            <a:ext cx="978408" cy="284712"/>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5400000">
            <a:off x="9541357" y="3677955"/>
            <a:ext cx="978408" cy="284712"/>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8647438">
            <a:off x="1441083" y="4359393"/>
            <a:ext cx="978408" cy="284712"/>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12121664">
            <a:off x="2924043" y="2924659"/>
            <a:ext cx="1033735" cy="284712"/>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5400000">
            <a:off x="1948194" y="3104103"/>
            <a:ext cx="736197" cy="284712"/>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Shield Migration to Titanium</a:t>
            </a:r>
          </a:p>
        </p:txBody>
      </p:sp>
      <p:sp>
        <p:nvSpPr>
          <p:cNvPr id="7" name="Rounded Rectangle 6"/>
          <p:cNvSpPr/>
          <p:nvPr/>
        </p:nvSpPr>
        <p:spPr>
          <a:xfrm>
            <a:off x="3825125" y="2671812"/>
            <a:ext cx="1456605" cy="115121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Shield</a:t>
            </a:r>
          </a:p>
        </p:txBody>
      </p:sp>
      <p:sp>
        <p:nvSpPr>
          <p:cNvPr id="8" name="Hexagon 7"/>
          <p:cNvSpPr/>
          <p:nvPr/>
        </p:nvSpPr>
        <p:spPr>
          <a:xfrm>
            <a:off x="1405815" y="1851579"/>
            <a:ext cx="1781667" cy="123019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Feature Computation (CEP)</a:t>
            </a:r>
          </a:p>
        </p:txBody>
      </p:sp>
      <p:sp>
        <p:nvSpPr>
          <p:cNvPr id="9" name="Hexagon 8"/>
          <p:cNvSpPr/>
          <p:nvPr/>
        </p:nvSpPr>
        <p:spPr>
          <a:xfrm>
            <a:off x="1599855" y="3623005"/>
            <a:ext cx="1432876" cy="112044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Meta Data Service</a:t>
            </a:r>
          </a:p>
        </p:txBody>
      </p:sp>
      <p:sp>
        <p:nvSpPr>
          <p:cNvPr id="10" name="Hexagon 9"/>
          <p:cNvSpPr/>
          <p:nvPr/>
        </p:nvSpPr>
        <p:spPr>
          <a:xfrm>
            <a:off x="6167922" y="3865540"/>
            <a:ext cx="1781667" cy="142344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Rules Processor (CEP)</a:t>
            </a:r>
          </a:p>
        </p:txBody>
      </p:sp>
      <p:sp>
        <p:nvSpPr>
          <p:cNvPr id="11" name="Hexagon 10"/>
          <p:cNvSpPr/>
          <p:nvPr/>
        </p:nvSpPr>
        <p:spPr>
          <a:xfrm>
            <a:off x="6167922" y="1580083"/>
            <a:ext cx="1613811" cy="128847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Scoring Engine</a:t>
            </a:r>
          </a:p>
        </p:txBody>
      </p:sp>
      <p:sp>
        <p:nvSpPr>
          <p:cNvPr id="14" name="Rounded Rectangle 13"/>
          <p:cNvSpPr/>
          <p:nvPr/>
        </p:nvSpPr>
        <p:spPr>
          <a:xfrm>
            <a:off x="9646415" y="2554529"/>
            <a:ext cx="1696824" cy="130223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REDI</a:t>
            </a:r>
          </a:p>
        </p:txBody>
      </p:sp>
      <p:sp>
        <p:nvSpPr>
          <p:cNvPr id="17" name="Rounded Rectangle 16"/>
          <p:cNvSpPr/>
          <p:nvPr/>
        </p:nvSpPr>
        <p:spPr>
          <a:xfrm>
            <a:off x="10757205" y="4309515"/>
            <a:ext cx="1238053" cy="817878"/>
          </a:xfrm>
          <a:prstGeom prst="roundRect">
            <a:avLst/>
          </a:prstGeom>
          <a:solidFill>
            <a:srgbClr val="00B4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Sybase IQ</a:t>
            </a:r>
          </a:p>
        </p:txBody>
      </p:sp>
      <p:sp>
        <p:nvSpPr>
          <p:cNvPr id="18" name="Rounded Rectangle 17"/>
          <p:cNvSpPr/>
          <p:nvPr/>
        </p:nvSpPr>
        <p:spPr>
          <a:xfrm>
            <a:off x="9156219" y="4309515"/>
            <a:ext cx="1238053" cy="817878"/>
          </a:xfrm>
          <a:prstGeom prst="roundRect">
            <a:avLst/>
          </a:prstGeom>
          <a:solidFill>
            <a:srgbClr val="00B4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Hadoop</a:t>
            </a:r>
          </a:p>
        </p:txBody>
      </p:sp>
      <p:sp>
        <p:nvSpPr>
          <p:cNvPr id="19" name="Hexagon 18"/>
          <p:cNvSpPr/>
          <p:nvPr/>
        </p:nvSpPr>
        <p:spPr>
          <a:xfrm>
            <a:off x="144595" y="4542594"/>
            <a:ext cx="1545213" cy="11695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Entitlement Service</a:t>
            </a:r>
          </a:p>
        </p:txBody>
      </p:sp>
      <p:sp>
        <p:nvSpPr>
          <p:cNvPr id="30" name="Rounded Rectangle 29"/>
          <p:cNvSpPr/>
          <p:nvPr/>
        </p:nvSpPr>
        <p:spPr>
          <a:xfrm>
            <a:off x="3659883" y="2554529"/>
            <a:ext cx="1774248" cy="142089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Shield</a:t>
            </a:r>
          </a:p>
        </p:txBody>
      </p:sp>
      <p:sp>
        <p:nvSpPr>
          <p:cNvPr id="28" name="Rounded Rectangle 27"/>
          <p:cNvSpPr/>
          <p:nvPr/>
        </p:nvSpPr>
        <p:spPr>
          <a:xfrm>
            <a:off x="3545462" y="2458961"/>
            <a:ext cx="2030856" cy="16407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Shield</a:t>
            </a:r>
          </a:p>
        </p:txBody>
      </p:sp>
      <p:sp>
        <p:nvSpPr>
          <p:cNvPr id="29" name="Rounded Rectangle 28"/>
          <p:cNvSpPr/>
          <p:nvPr/>
        </p:nvSpPr>
        <p:spPr>
          <a:xfrm>
            <a:off x="3377354" y="2281035"/>
            <a:ext cx="2315886" cy="193276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Shield</a:t>
            </a:r>
          </a:p>
        </p:txBody>
      </p:sp>
      <p:sp>
        <p:nvSpPr>
          <p:cNvPr id="31" name="Rounded Rectangle 30"/>
          <p:cNvSpPr/>
          <p:nvPr/>
        </p:nvSpPr>
        <p:spPr>
          <a:xfrm>
            <a:off x="9638895" y="2219575"/>
            <a:ext cx="1949039" cy="172813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REDI</a:t>
            </a:r>
          </a:p>
        </p:txBody>
      </p:sp>
      <p:sp>
        <p:nvSpPr>
          <p:cNvPr id="26" name="Rounded Rectangle 25"/>
          <p:cNvSpPr/>
          <p:nvPr/>
        </p:nvSpPr>
        <p:spPr>
          <a:xfrm>
            <a:off x="10030561" y="3457973"/>
            <a:ext cx="1080932" cy="33006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BAE</a:t>
            </a:r>
          </a:p>
        </p:txBody>
      </p:sp>
      <p:sp>
        <p:nvSpPr>
          <p:cNvPr id="32" name="Rounded Rectangle 31"/>
          <p:cNvSpPr/>
          <p:nvPr/>
        </p:nvSpPr>
        <p:spPr>
          <a:xfrm>
            <a:off x="9118773" y="4314379"/>
            <a:ext cx="1681295" cy="962424"/>
          </a:xfrm>
          <a:prstGeom prst="roundRect">
            <a:avLst/>
          </a:prstGeom>
          <a:solidFill>
            <a:srgbClr val="00B4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Hadoop</a:t>
            </a:r>
          </a:p>
        </p:txBody>
      </p:sp>
      <p:sp>
        <p:nvSpPr>
          <p:cNvPr id="33" name="Rounded Rectangle 32"/>
          <p:cNvSpPr/>
          <p:nvPr/>
        </p:nvSpPr>
        <p:spPr>
          <a:xfrm>
            <a:off x="167295" y="3117154"/>
            <a:ext cx="1362554" cy="748386"/>
          </a:xfrm>
          <a:prstGeom prst="roundRect">
            <a:avLst/>
          </a:prstGeom>
          <a:solidFill>
            <a:srgbClr val="00B4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Cassandra</a:t>
            </a:r>
          </a:p>
        </p:txBody>
      </p:sp>
      <p:sp>
        <p:nvSpPr>
          <p:cNvPr id="35" name="Rounded Rectangle 34"/>
          <p:cNvSpPr/>
          <p:nvPr/>
        </p:nvSpPr>
        <p:spPr>
          <a:xfrm>
            <a:off x="3826166" y="4950187"/>
            <a:ext cx="1238053" cy="817878"/>
          </a:xfrm>
          <a:prstGeom prst="roundRect">
            <a:avLst/>
          </a:prstGeom>
          <a:solidFill>
            <a:srgbClr val="00B4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Oracle</a:t>
            </a:r>
          </a:p>
        </p:txBody>
      </p:sp>
      <p:sp>
        <p:nvSpPr>
          <p:cNvPr id="37" name="Rounded Rectangle 36"/>
          <p:cNvSpPr/>
          <p:nvPr/>
        </p:nvSpPr>
        <p:spPr>
          <a:xfrm>
            <a:off x="3717410" y="4953488"/>
            <a:ext cx="1455564" cy="971559"/>
          </a:xfrm>
          <a:prstGeom prst="roundRect">
            <a:avLst/>
          </a:prstGeom>
          <a:solidFill>
            <a:srgbClr val="00B4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Oracle</a:t>
            </a:r>
          </a:p>
        </p:txBody>
      </p:sp>
      <p:sp>
        <p:nvSpPr>
          <p:cNvPr id="38" name="Rounded Rectangle 37"/>
          <p:cNvSpPr/>
          <p:nvPr/>
        </p:nvSpPr>
        <p:spPr>
          <a:xfrm>
            <a:off x="3377354" y="4932879"/>
            <a:ext cx="2198964" cy="1123960"/>
          </a:xfrm>
          <a:prstGeom prst="roundRect">
            <a:avLst/>
          </a:prstGeom>
          <a:solidFill>
            <a:srgbClr val="00B4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Oracle</a:t>
            </a:r>
          </a:p>
        </p:txBody>
      </p:sp>
    </p:spTree>
    <p:extLst>
      <p:ext uri="{BB962C8B-B14F-4D97-AF65-F5344CB8AC3E}">
        <p14:creationId xmlns:p14="http://schemas.microsoft.com/office/powerpoint/2010/main" val="1908509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barn(inVertical)">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barn(inVertical)">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arn(inVertical)">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29"/>
                                        </p:tgtEl>
                                      </p:cBhvr>
                                    </p:animEffect>
                                    <p:set>
                                      <p:cBhvr>
                                        <p:cTn id="43" dur="1" fill="hold">
                                          <p:stCondLst>
                                            <p:cond delay="499"/>
                                          </p:stCondLst>
                                        </p:cTn>
                                        <p:tgtEl>
                                          <p:spTgt spid="29"/>
                                        </p:tgtEl>
                                        <p:attrNameLst>
                                          <p:attrName>style.visibility</p:attrName>
                                        </p:attrNameLst>
                                      </p:cBhvr>
                                      <p:to>
                                        <p:strVal val="hidden"/>
                                      </p:to>
                                    </p:set>
                                  </p:childTnLst>
                                </p:cTn>
                              </p:par>
                              <p:par>
                                <p:cTn id="44" presetID="53" presetClass="exit" presetSubtype="32" fill="hold" grpId="0" nodeType="withEffect">
                                  <p:stCondLst>
                                    <p:cond delay="0"/>
                                  </p:stCondLst>
                                  <p:childTnLst>
                                    <p:anim calcmode="lin" valueType="num">
                                      <p:cBhvr>
                                        <p:cTn id="45" dur="500"/>
                                        <p:tgtEl>
                                          <p:spTgt spid="38"/>
                                        </p:tgtEl>
                                        <p:attrNameLst>
                                          <p:attrName>ppt_w</p:attrName>
                                        </p:attrNameLst>
                                      </p:cBhvr>
                                      <p:tavLst>
                                        <p:tav tm="0">
                                          <p:val>
                                            <p:strVal val="ppt_w"/>
                                          </p:val>
                                        </p:tav>
                                        <p:tav tm="100000">
                                          <p:val>
                                            <p:fltVal val="0"/>
                                          </p:val>
                                        </p:tav>
                                      </p:tavLst>
                                    </p:anim>
                                    <p:anim calcmode="lin" valueType="num">
                                      <p:cBhvr>
                                        <p:cTn id="46" dur="500"/>
                                        <p:tgtEl>
                                          <p:spTgt spid="38"/>
                                        </p:tgtEl>
                                        <p:attrNameLst>
                                          <p:attrName>ppt_h</p:attrName>
                                        </p:attrNameLst>
                                      </p:cBhvr>
                                      <p:tavLst>
                                        <p:tav tm="0">
                                          <p:val>
                                            <p:strVal val="ppt_h"/>
                                          </p:val>
                                        </p:tav>
                                        <p:tav tm="100000">
                                          <p:val>
                                            <p:fltVal val="0"/>
                                          </p:val>
                                        </p:tav>
                                      </p:tavLst>
                                    </p:anim>
                                    <p:animEffect transition="out" filter="fade">
                                      <p:cBhvr>
                                        <p:cTn id="47" dur="500"/>
                                        <p:tgtEl>
                                          <p:spTgt spid="38"/>
                                        </p:tgtEl>
                                      </p:cBhvr>
                                    </p:animEffect>
                                    <p:set>
                                      <p:cBhvr>
                                        <p:cTn id="48" dur="1" fill="hold">
                                          <p:stCondLst>
                                            <p:cond delay="499"/>
                                          </p:stCondLst>
                                        </p:cTn>
                                        <p:tgtEl>
                                          <p:spTgt spid="38"/>
                                        </p:tgtEl>
                                        <p:attrNameLst>
                                          <p:attrName>style.visibility</p:attrName>
                                        </p:attrNameLst>
                                      </p:cBhvr>
                                      <p:to>
                                        <p:strVal val="hidden"/>
                                      </p:to>
                                    </p:set>
                                  </p:childTnLst>
                                </p:cTn>
                              </p:par>
                              <p:par>
                                <p:cTn id="49" presetID="16" presetClass="entr" presetSubtype="21"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barn(inVertical)">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additive="base">
                                        <p:cTn id="56" dur="500" fill="hold"/>
                                        <p:tgtEl>
                                          <p:spTgt spid="10"/>
                                        </p:tgtEl>
                                        <p:attrNameLst>
                                          <p:attrName>ppt_x</p:attrName>
                                        </p:attrNameLst>
                                      </p:cBhvr>
                                      <p:tavLst>
                                        <p:tav tm="0">
                                          <p:val>
                                            <p:strVal val="#ppt_x"/>
                                          </p:val>
                                        </p:tav>
                                        <p:tav tm="100000">
                                          <p:val>
                                            <p:strVal val="#ppt_x"/>
                                          </p:val>
                                        </p:tav>
                                      </p:tavLst>
                                    </p:anim>
                                    <p:anim calcmode="lin" valueType="num">
                                      <p:cBhvr additive="base">
                                        <p:cTn id="5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barn(inVertical)">
                                      <p:cBhvr>
                                        <p:cTn id="62" dur="500"/>
                                        <p:tgtEl>
                                          <p:spTgt spid="2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0" nodeType="clickEffect">
                                  <p:stCondLst>
                                    <p:cond delay="0"/>
                                  </p:stCondLst>
                                  <p:childTnLst>
                                    <p:animEffect transition="out" filter="fade">
                                      <p:cBhvr>
                                        <p:cTn id="66" dur="500"/>
                                        <p:tgtEl>
                                          <p:spTgt spid="28"/>
                                        </p:tgtEl>
                                      </p:cBhvr>
                                    </p:animEffect>
                                    <p:set>
                                      <p:cBhvr>
                                        <p:cTn id="67" dur="1" fill="hold">
                                          <p:stCondLst>
                                            <p:cond delay="499"/>
                                          </p:stCondLst>
                                        </p:cTn>
                                        <p:tgtEl>
                                          <p:spTgt spid="28"/>
                                        </p:tgtEl>
                                        <p:attrNameLst>
                                          <p:attrName>style.visibility</p:attrName>
                                        </p:attrNameLst>
                                      </p:cBhvr>
                                      <p:to>
                                        <p:strVal val="hidden"/>
                                      </p:to>
                                    </p:set>
                                  </p:childTnLst>
                                </p:cTn>
                              </p:par>
                              <p:par>
                                <p:cTn id="68" presetID="53" presetClass="exit" presetSubtype="32" fill="hold" grpId="0" nodeType="withEffect">
                                  <p:stCondLst>
                                    <p:cond delay="0"/>
                                  </p:stCondLst>
                                  <p:childTnLst>
                                    <p:anim calcmode="lin" valueType="num">
                                      <p:cBhvr>
                                        <p:cTn id="69" dur="500"/>
                                        <p:tgtEl>
                                          <p:spTgt spid="37"/>
                                        </p:tgtEl>
                                        <p:attrNameLst>
                                          <p:attrName>ppt_w</p:attrName>
                                        </p:attrNameLst>
                                      </p:cBhvr>
                                      <p:tavLst>
                                        <p:tav tm="0">
                                          <p:val>
                                            <p:strVal val="ppt_w"/>
                                          </p:val>
                                        </p:tav>
                                        <p:tav tm="100000">
                                          <p:val>
                                            <p:fltVal val="0"/>
                                          </p:val>
                                        </p:tav>
                                      </p:tavLst>
                                    </p:anim>
                                    <p:anim calcmode="lin" valueType="num">
                                      <p:cBhvr>
                                        <p:cTn id="70" dur="500"/>
                                        <p:tgtEl>
                                          <p:spTgt spid="37"/>
                                        </p:tgtEl>
                                        <p:attrNameLst>
                                          <p:attrName>ppt_h</p:attrName>
                                        </p:attrNameLst>
                                      </p:cBhvr>
                                      <p:tavLst>
                                        <p:tav tm="0">
                                          <p:val>
                                            <p:strVal val="ppt_h"/>
                                          </p:val>
                                        </p:tav>
                                        <p:tav tm="100000">
                                          <p:val>
                                            <p:fltVal val="0"/>
                                          </p:val>
                                        </p:tav>
                                      </p:tavLst>
                                    </p:anim>
                                    <p:animEffect transition="out" filter="fade">
                                      <p:cBhvr>
                                        <p:cTn id="71" dur="500"/>
                                        <p:tgtEl>
                                          <p:spTgt spid="37"/>
                                        </p:tgtEl>
                                      </p:cBhvr>
                                    </p:animEffect>
                                    <p:set>
                                      <p:cBhvr>
                                        <p:cTn id="72" dur="1" fill="hold">
                                          <p:stCondLst>
                                            <p:cond delay="499"/>
                                          </p:stCondLst>
                                        </p:cTn>
                                        <p:tgtEl>
                                          <p:spTgt spid="37"/>
                                        </p:tgtEl>
                                        <p:attrNameLst>
                                          <p:attrName>style.visibility</p:attrName>
                                        </p:attrNameLst>
                                      </p:cBhvr>
                                      <p:to>
                                        <p:strVal val="hidden"/>
                                      </p:to>
                                    </p:set>
                                  </p:childTnLst>
                                </p:cTn>
                              </p:par>
                              <p:par>
                                <p:cTn id="73" presetID="16" presetClass="entr" presetSubtype="21"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barn(inVertical)">
                                      <p:cBhvr>
                                        <p:cTn id="75" dur="500"/>
                                        <p:tgtEl>
                                          <p:spTgt spid="23"/>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anim calcmode="lin" valueType="num">
                                      <p:cBhvr additive="base">
                                        <p:cTn id="80" dur="500" fill="hold"/>
                                        <p:tgtEl>
                                          <p:spTgt spid="11"/>
                                        </p:tgtEl>
                                        <p:attrNameLst>
                                          <p:attrName>ppt_x</p:attrName>
                                        </p:attrNameLst>
                                      </p:cBhvr>
                                      <p:tavLst>
                                        <p:tav tm="0">
                                          <p:val>
                                            <p:strVal val="#ppt_x"/>
                                          </p:val>
                                        </p:tav>
                                        <p:tav tm="100000">
                                          <p:val>
                                            <p:strVal val="#ppt_x"/>
                                          </p:val>
                                        </p:tav>
                                      </p:tavLst>
                                    </p:anim>
                                    <p:anim calcmode="lin" valueType="num">
                                      <p:cBhvr additive="base">
                                        <p:cTn id="8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16" presetClass="entr" presetSubtype="21" fill="hold" grpId="0" nodeType="click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barn(inVertical)">
                                      <p:cBhvr>
                                        <p:cTn id="86" dur="500"/>
                                        <p:tgtEl>
                                          <p:spTgt spid="24"/>
                                        </p:tgtEl>
                                      </p:cBhvr>
                                    </p:animEffect>
                                  </p:childTnLst>
                                </p:cTn>
                              </p:par>
                              <p:par>
                                <p:cTn id="87" presetID="10" presetClass="exit" presetSubtype="0" fill="hold" grpId="0" nodeType="withEffect">
                                  <p:stCondLst>
                                    <p:cond delay="0"/>
                                  </p:stCondLst>
                                  <p:childTnLst>
                                    <p:animEffect transition="out" filter="fade">
                                      <p:cBhvr>
                                        <p:cTn id="88" dur="500"/>
                                        <p:tgtEl>
                                          <p:spTgt spid="30"/>
                                        </p:tgtEl>
                                      </p:cBhvr>
                                    </p:animEffect>
                                    <p:set>
                                      <p:cBhvr>
                                        <p:cTn id="89" dur="1" fill="hold">
                                          <p:stCondLst>
                                            <p:cond delay="499"/>
                                          </p:stCondLst>
                                        </p:cTn>
                                        <p:tgtEl>
                                          <p:spTgt spid="30"/>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grpId="0" nodeType="clickEffect">
                                  <p:stCondLst>
                                    <p:cond delay="0"/>
                                  </p:stCondLst>
                                  <p:childTnLst>
                                    <p:set>
                                      <p:cBhvr>
                                        <p:cTn id="93" dur="1" fill="hold">
                                          <p:stCondLst>
                                            <p:cond delay="0"/>
                                          </p:stCondLst>
                                        </p:cTn>
                                        <p:tgtEl>
                                          <p:spTgt spid="18"/>
                                        </p:tgtEl>
                                        <p:attrNameLst>
                                          <p:attrName>style.visibility</p:attrName>
                                        </p:attrNameLst>
                                      </p:cBhvr>
                                      <p:to>
                                        <p:strVal val="visible"/>
                                      </p:to>
                                    </p:set>
                                    <p:anim calcmode="lin" valueType="num">
                                      <p:cBhvr additive="base">
                                        <p:cTn id="94" dur="500" fill="hold"/>
                                        <p:tgtEl>
                                          <p:spTgt spid="18"/>
                                        </p:tgtEl>
                                        <p:attrNameLst>
                                          <p:attrName>ppt_x</p:attrName>
                                        </p:attrNameLst>
                                      </p:cBhvr>
                                      <p:tavLst>
                                        <p:tav tm="0">
                                          <p:val>
                                            <p:strVal val="#ppt_x"/>
                                          </p:val>
                                        </p:tav>
                                        <p:tav tm="100000">
                                          <p:val>
                                            <p:strVal val="#ppt_x"/>
                                          </p:val>
                                        </p:tav>
                                      </p:tavLst>
                                    </p:anim>
                                    <p:anim calcmode="lin" valueType="num">
                                      <p:cBhvr additive="base">
                                        <p:cTn id="9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22"/>
                                        </p:tgtEl>
                                        <p:attrNameLst>
                                          <p:attrName>style.visibility</p:attrName>
                                        </p:attrNameLst>
                                      </p:cBhvr>
                                      <p:to>
                                        <p:strVal val="visible"/>
                                      </p:to>
                                    </p:set>
                                    <p:animEffect transition="in" filter="fade">
                                      <p:cBhvr>
                                        <p:cTn id="100" dur="500"/>
                                        <p:tgtEl>
                                          <p:spTgt spid="22"/>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fade">
                                      <p:cBhvr>
                                        <p:cTn id="105" dur="500"/>
                                        <p:tgtEl>
                                          <p:spTgt spid="26"/>
                                        </p:tgtEl>
                                      </p:cBhvr>
                                    </p:animEffect>
                                  </p:childTnLst>
                                </p:cTn>
                              </p:par>
                            </p:childTnLst>
                          </p:cTn>
                        </p:par>
                      </p:childTnLst>
                    </p:cTn>
                  </p:par>
                  <p:par>
                    <p:cTn id="106" fill="hold">
                      <p:stCondLst>
                        <p:cond delay="indefinite"/>
                      </p:stCondLst>
                      <p:childTnLst>
                        <p:par>
                          <p:cTn id="107" fill="hold">
                            <p:stCondLst>
                              <p:cond delay="0"/>
                            </p:stCondLst>
                            <p:childTnLst>
                              <p:par>
                                <p:cTn id="108" presetID="6" presetClass="exit" presetSubtype="32" fill="hold" grpId="0" nodeType="clickEffect">
                                  <p:stCondLst>
                                    <p:cond delay="0"/>
                                  </p:stCondLst>
                                  <p:childTnLst>
                                    <p:animEffect transition="out" filter="circle(out)">
                                      <p:cBhvr>
                                        <p:cTn id="109" dur="2000"/>
                                        <p:tgtEl>
                                          <p:spTgt spid="21"/>
                                        </p:tgtEl>
                                      </p:cBhvr>
                                    </p:animEffect>
                                    <p:set>
                                      <p:cBhvr>
                                        <p:cTn id="110" dur="1" fill="hold">
                                          <p:stCondLst>
                                            <p:cond delay="1999"/>
                                          </p:stCondLst>
                                        </p:cTn>
                                        <p:tgtEl>
                                          <p:spTgt spid="21"/>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53" presetClass="exit" presetSubtype="32" fill="hold" grpId="0" nodeType="clickEffect">
                                  <p:stCondLst>
                                    <p:cond delay="0"/>
                                  </p:stCondLst>
                                  <p:childTnLst>
                                    <p:anim calcmode="lin" valueType="num">
                                      <p:cBhvr>
                                        <p:cTn id="114" dur="500"/>
                                        <p:tgtEl>
                                          <p:spTgt spid="17"/>
                                        </p:tgtEl>
                                        <p:attrNameLst>
                                          <p:attrName>ppt_w</p:attrName>
                                        </p:attrNameLst>
                                      </p:cBhvr>
                                      <p:tavLst>
                                        <p:tav tm="0">
                                          <p:val>
                                            <p:strVal val="ppt_w"/>
                                          </p:val>
                                        </p:tav>
                                        <p:tav tm="100000">
                                          <p:val>
                                            <p:fltVal val="0"/>
                                          </p:val>
                                        </p:tav>
                                      </p:tavLst>
                                    </p:anim>
                                    <p:anim calcmode="lin" valueType="num">
                                      <p:cBhvr>
                                        <p:cTn id="115" dur="500"/>
                                        <p:tgtEl>
                                          <p:spTgt spid="17"/>
                                        </p:tgtEl>
                                        <p:attrNameLst>
                                          <p:attrName>ppt_h</p:attrName>
                                        </p:attrNameLst>
                                      </p:cBhvr>
                                      <p:tavLst>
                                        <p:tav tm="0">
                                          <p:val>
                                            <p:strVal val="ppt_h"/>
                                          </p:val>
                                        </p:tav>
                                        <p:tav tm="100000">
                                          <p:val>
                                            <p:fltVal val="0"/>
                                          </p:val>
                                        </p:tav>
                                      </p:tavLst>
                                    </p:anim>
                                    <p:animEffect transition="out" filter="fade">
                                      <p:cBhvr>
                                        <p:cTn id="116" dur="500"/>
                                        <p:tgtEl>
                                          <p:spTgt spid="17"/>
                                        </p:tgtEl>
                                      </p:cBhvr>
                                    </p:animEffect>
                                    <p:set>
                                      <p:cBhvr>
                                        <p:cTn id="117" dur="1" fill="hold">
                                          <p:stCondLst>
                                            <p:cond delay="499"/>
                                          </p:stCondLst>
                                        </p:cTn>
                                        <p:tgtEl>
                                          <p:spTgt spid="17"/>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31"/>
                                        </p:tgtEl>
                                        <p:attrNameLst>
                                          <p:attrName>style.visibility</p:attrName>
                                        </p:attrNameLst>
                                      </p:cBhvr>
                                      <p:to>
                                        <p:strVal val="visible"/>
                                      </p:to>
                                    </p:set>
                                    <p:animEffect transition="in" filter="fade">
                                      <p:cBhvr>
                                        <p:cTn id="122" dur="500"/>
                                        <p:tgtEl>
                                          <p:spTgt spid="31"/>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32"/>
                                        </p:tgtEl>
                                        <p:attrNameLst>
                                          <p:attrName>style.visibility</p:attrName>
                                        </p:attrNameLst>
                                      </p:cBhvr>
                                      <p:to>
                                        <p:strVal val="visible"/>
                                      </p:to>
                                    </p:set>
                                    <p:animEffect transition="in" filter="fade">
                                      <p:cBhvr>
                                        <p:cTn id="12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7" grpId="0" animBg="1"/>
      <p:bldP spid="24" grpId="0" animBg="1"/>
      <p:bldP spid="23" grpId="0" animBg="1"/>
      <p:bldP spid="21" grpId="0" animBg="1"/>
      <p:bldP spid="22" grpId="0" animBg="1"/>
      <p:bldP spid="20" grpId="0" animBg="1"/>
      <p:bldP spid="12" grpId="0" animBg="1"/>
      <p:bldP spid="13" grpId="0" animBg="1"/>
      <p:bldP spid="8" grpId="0" animBg="1"/>
      <p:bldP spid="9" grpId="0" animBg="1"/>
      <p:bldP spid="10" grpId="0" animBg="1"/>
      <p:bldP spid="11" grpId="0" animBg="1"/>
      <p:bldP spid="17" grpId="0" animBg="1"/>
      <p:bldP spid="18" grpId="0" animBg="1"/>
      <p:bldP spid="19" grpId="0" animBg="1"/>
      <p:bldP spid="30" grpId="0" animBg="1"/>
      <p:bldP spid="28" grpId="0" animBg="1"/>
      <p:bldP spid="29" grpId="0" animBg="1"/>
      <p:bldP spid="31" grpId="0" animBg="1"/>
      <p:bldP spid="26" grpId="0" animBg="1"/>
      <p:bldP spid="32" grpId="0" animBg="1"/>
      <p:bldP spid="33" grpId="0" animBg="1"/>
      <p:bldP spid="37" grpId="0" animBg="1"/>
      <p:bldP spid="3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t>Next Steps</a:t>
            </a:r>
            <a:endParaRPr lang="en-US"/>
          </a:p>
        </p:txBody>
      </p:sp>
      <p:sp>
        <p:nvSpPr>
          <p:cNvPr id="5" name="Text Placeholder 4"/>
          <p:cNvSpPr>
            <a:spLocks noGrp="1"/>
          </p:cNvSpPr>
          <p:nvPr>
            <p:ph type="body" sz="quarter" idx="4294967295"/>
          </p:nvPr>
        </p:nvSpPr>
        <p:spPr>
          <a:xfrm>
            <a:off x="1131216" y="1246759"/>
            <a:ext cx="8527135" cy="4484737"/>
          </a:xfrm>
          <a:prstGeom prst="rect">
            <a:avLst/>
          </a:prstGeom>
        </p:spPr>
        <p:txBody>
          <a:bodyPr/>
          <a:lstStyle/>
          <a:p>
            <a:pPr marL="285750" indent="-285750"/>
            <a:r>
              <a:rPr lang="en-US" sz="2000"/>
              <a:t>Integrate SAE with Shield</a:t>
            </a:r>
          </a:p>
          <a:p>
            <a:pPr marL="285750" lvl="1">
              <a:buFont typeface="Arial" panose="020B0604020202020204" pitchFamily="34" charset="0"/>
              <a:buChar char="•"/>
            </a:pPr>
            <a:r>
              <a:rPr lang="en-US" sz="2000"/>
              <a:t>Improve Shield Throughput with faster feature computation and access</a:t>
            </a:r>
          </a:p>
          <a:p>
            <a:pPr marL="285750" lvl="1">
              <a:buFont typeface="Arial" panose="020B0604020202020204" pitchFamily="34" charset="0"/>
              <a:buChar char="•"/>
            </a:pPr>
            <a:r>
              <a:rPr lang="en-US" sz="2000"/>
              <a:t>Add UDF to DVE for access to precomputed features</a:t>
            </a:r>
          </a:p>
          <a:p>
            <a:pPr marL="285750" indent="-285750"/>
            <a:r>
              <a:rPr lang="en-US" sz="2000"/>
              <a:t>Batch Analytics Engine</a:t>
            </a:r>
          </a:p>
          <a:p>
            <a:pPr marL="685800" lvl="2"/>
            <a:r>
              <a:rPr lang="en-US" sz="1600"/>
              <a:t>Hadoop based feature computation</a:t>
            </a:r>
          </a:p>
          <a:p>
            <a:pPr marL="685800" lvl="2"/>
            <a:r>
              <a:rPr lang="en-US" sz="1600"/>
              <a:t>Code Generator produces Feature computation code (Spark/SQL) from Meta Data Service</a:t>
            </a:r>
          </a:p>
          <a:p>
            <a:pPr marL="285750" indent="-285750"/>
            <a:r>
              <a:rPr lang="en-US" sz="2000"/>
              <a:t>Rules Processor</a:t>
            </a:r>
          </a:p>
          <a:p>
            <a:pPr marL="685800" lvl="2"/>
            <a:r>
              <a:rPr lang="en-US" sz="1600"/>
              <a:t>Rules Processor for converting features into actions (e.g. block card)</a:t>
            </a:r>
          </a:p>
          <a:p>
            <a:pPr marL="685800" lvl="2"/>
            <a:r>
              <a:rPr lang="en-US" sz="1600"/>
              <a:t>Rules are defined in Meta Data Service</a:t>
            </a:r>
          </a:p>
          <a:p>
            <a:pPr marL="685800" lvl="2"/>
            <a:r>
              <a:rPr lang="en-US" sz="1600"/>
              <a:t>Rules are transformed to language for Rules Processor</a:t>
            </a:r>
          </a:p>
        </p:txBody>
      </p:sp>
    </p:spTree>
    <p:extLst>
      <p:ext uri="{BB962C8B-B14F-4D97-AF65-F5344CB8AC3E}">
        <p14:creationId xmlns:p14="http://schemas.microsoft.com/office/powerpoint/2010/main" val="3932623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SAE Multi Site Data Replication</a:t>
            </a:r>
          </a:p>
        </p:txBody>
      </p:sp>
      <p:pic>
        <p:nvPicPr>
          <p:cNvPr id="6" name="Picture 5"/>
          <p:cNvPicPr>
            <a:picLocks noChangeAspect="1"/>
          </p:cNvPicPr>
          <p:nvPr/>
        </p:nvPicPr>
        <p:blipFill>
          <a:blip r:embed="rId3"/>
          <a:stretch>
            <a:fillRect/>
          </a:stretch>
        </p:blipFill>
        <p:spPr>
          <a:xfrm>
            <a:off x="9730601" y="84075"/>
            <a:ext cx="1676400" cy="838200"/>
          </a:xfrm>
          <a:prstGeom prst="rect">
            <a:avLst/>
          </a:prstGeom>
        </p:spPr>
      </p:pic>
      <p:grpSp>
        <p:nvGrpSpPr>
          <p:cNvPr id="7" name="Group 6"/>
          <p:cNvGrpSpPr/>
          <p:nvPr/>
        </p:nvGrpSpPr>
        <p:grpSpPr>
          <a:xfrm>
            <a:off x="683810" y="1055809"/>
            <a:ext cx="7964511" cy="5096324"/>
            <a:chOff x="1604864" y="297473"/>
            <a:chExt cx="10619348" cy="6795094"/>
          </a:xfrm>
        </p:grpSpPr>
        <p:sp>
          <p:nvSpPr>
            <p:cNvPr id="8" name="Rounded Rectangle 7"/>
            <p:cNvSpPr/>
            <p:nvPr/>
          </p:nvSpPr>
          <p:spPr>
            <a:xfrm>
              <a:off x="2313829" y="6668326"/>
              <a:ext cx="5164404" cy="42424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err="1">
                  <a:solidFill>
                    <a:schemeClr val="tx1"/>
                  </a:solidFill>
                </a:rPr>
                <a:t>Gemfire</a:t>
              </a:r>
              <a:r>
                <a:rPr lang="en-US" sz="1050">
                  <a:solidFill>
                    <a:schemeClr val="tx1"/>
                  </a:solidFill>
                </a:rPr>
                <a:t> WAN </a:t>
              </a:r>
              <a:r>
                <a:rPr lang="en-US" sz="1050" err="1">
                  <a:solidFill>
                    <a:schemeClr val="tx1"/>
                  </a:solidFill>
                </a:rPr>
                <a:t>Asynch</a:t>
              </a:r>
              <a:r>
                <a:rPr lang="en-US" sz="1050">
                  <a:solidFill>
                    <a:schemeClr val="tx1"/>
                  </a:solidFill>
                </a:rPr>
                <a:t> Event Queue</a:t>
              </a:r>
            </a:p>
          </p:txBody>
        </p:sp>
        <p:sp>
          <p:nvSpPr>
            <p:cNvPr id="9" name="Down Arrow 8"/>
            <p:cNvSpPr/>
            <p:nvPr/>
          </p:nvSpPr>
          <p:spPr>
            <a:xfrm>
              <a:off x="7529261" y="3743884"/>
              <a:ext cx="197830" cy="3880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Down Arrow 9"/>
            <p:cNvSpPr/>
            <p:nvPr/>
          </p:nvSpPr>
          <p:spPr>
            <a:xfrm>
              <a:off x="3574880" y="3723836"/>
              <a:ext cx="197830" cy="3880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 name="Rectangle 10"/>
            <p:cNvSpPr/>
            <p:nvPr/>
          </p:nvSpPr>
          <p:spPr>
            <a:xfrm>
              <a:off x="3621456" y="3599707"/>
              <a:ext cx="6802514" cy="193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err="1"/>
                <a:t>Trx</a:t>
              </a:r>
              <a:endParaRPr lang="en-US" sz="1050"/>
            </a:p>
          </p:txBody>
        </p:sp>
        <p:grpSp>
          <p:nvGrpSpPr>
            <p:cNvPr id="12" name="Group 11"/>
            <p:cNvGrpSpPr/>
            <p:nvPr/>
          </p:nvGrpSpPr>
          <p:grpSpPr>
            <a:xfrm>
              <a:off x="1604864" y="892786"/>
              <a:ext cx="3368842" cy="2179624"/>
              <a:chOff x="1913021" y="2841091"/>
              <a:chExt cx="4860758" cy="3246888"/>
            </a:xfrm>
          </p:grpSpPr>
          <p:sp>
            <p:nvSpPr>
              <p:cNvPr id="56" name="Rounded Rectangle 55"/>
              <p:cNvSpPr/>
              <p:nvPr/>
            </p:nvSpPr>
            <p:spPr>
              <a:xfrm>
                <a:off x="1913021" y="3489158"/>
                <a:ext cx="4860758" cy="2598821"/>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aphicFrame>
            <p:nvGraphicFramePr>
              <p:cNvPr id="57" name="Diagram 56"/>
              <p:cNvGraphicFramePr/>
              <p:nvPr/>
            </p:nvGraphicFramePr>
            <p:xfrm>
              <a:off x="2032000" y="3970421"/>
              <a:ext cx="4609432" cy="123925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8" name="Rounded Rectangle 57"/>
              <p:cNvSpPr/>
              <p:nvPr/>
            </p:nvSpPr>
            <p:spPr>
              <a:xfrm>
                <a:off x="2250921" y="5534527"/>
                <a:ext cx="4390512" cy="239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Intra Site Golden Gate Replication</a:t>
                </a:r>
              </a:p>
            </p:txBody>
          </p:sp>
          <p:sp>
            <p:nvSpPr>
              <p:cNvPr id="59" name="Up-Down Arrow 58"/>
              <p:cNvSpPr/>
              <p:nvPr/>
            </p:nvSpPr>
            <p:spPr>
              <a:xfrm>
                <a:off x="2368511" y="5159069"/>
                <a:ext cx="195874" cy="36191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0" name="Up-Down Arrow 59"/>
              <p:cNvSpPr/>
              <p:nvPr/>
            </p:nvSpPr>
            <p:spPr>
              <a:xfrm>
                <a:off x="3292643" y="5162587"/>
                <a:ext cx="195874" cy="36191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1" name="Up-Down Arrow 60"/>
              <p:cNvSpPr/>
              <p:nvPr/>
            </p:nvSpPr>
            <p:spPr>
              <a:xfrm>
                <a:off x="6131051" y="5161591"/>
                <a:ext cx="195874" cy="36191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2" name="Up-Down Arrow 61"/>
              <p:cNvSpPr/>
              <p:nvPr/>
            </p:nvSpPr>
            <p:spPr>
              <a:xfrm>
                <a:off x="5184915" y="5161591"/>
                <a:ext cx="195874" cy="36191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3" name="Up-Down Arrow 62"/>
              <p:cNvSpPr/>
              <p:nvPr/>
            </p:nvSpPr>
            <p:spPr>
              <a:xfrm>
                <a:off x="4238779" y="5165120"/>
                <a:ext cx="195874" cy="36191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4" name="TextBox 63"/>
              <p:cNvSpPr txBox="1"/>
              <p:nvPr/>
            </p:nvSpPr>
            <p:spPr>
              <a:xfrm>
                <a:off x="2564385" y="2841091"/>
                <a:ext cx="3828392" cy="641873"/>
              </a:xfrm>
              <a:prstGeom prst="rect">
                <a:avLst/>
              </a:prstGeom>
              <a:noFill/>
            </p:spPr>
            <p:txBody>
              <a:bodyPr wrap="square" rtlCol="0">
                <a:spAutoFit/>
              </a:bodyPr>
              <a:lstStyle/>
              <a:p>
                <a:r>
                  <a:rPr lang="en-US" sz="1500"/>
                  <a:t>US Data Center</a:t>
                </a:r>
              </a:p>
            </p:txBody>
          </p:sp>
        </p:grpSp>
        <p:grpSp>
          <p:nvGrpSpPr>
            <p:cNvPr id="13" name="Group 12"/>
            <p:cNvGrpSpPr/>
            <p:nvPr/>
          </p:nvGrpSpPr>
          <p:grpSpPr>
            <a:xfrm>
              <a:off x="6522060" y="900970"/>
              <a:ext cx="3368842" cy="2191839"/>
              <a:chOff x="1913021" y="2822895"/>
              <a:chExt cx="4860758" cy="3265084"/>
            </a:xfrm>
          </p:grpSpPr>
          <p:sp>
            <p:nvSpPr>
              <p:cNvPr id="47" name="Rounded Rectangle 46"/>
              <p:cNvSpPr/>
              <p:nvPr/>
            </p:nvSpPr>
            <p:spPr>
              <a:xfrm>
                <a:off x="1913021" y="3489158"/>
                <a:ext cx="4860758" cy="2598821"/>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aphicFrame>
            <p:nvGraphicFramePr>
              <p:cNvPr id="48" name="Diagram 47"/>
              <p:cNvGraphicFramePr/>
              <p:nvPr/>
            </p:nvGraphicFramePr>
            <p:xfrm>
              <a:off x="2032000" y="3970421"/>
              <a:ext cx="4609432" cy="123925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49" name="Rounded Rectangle 48"/>
              <p:cNvSpPr/>
              <p:nvPr/>
            </p:nvSpPr>
            <p:spPr>
              <a:xfrm>
                <a:off x="2250921" y="5534527"/>
                <a:ext cx="4390512" cy="280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Intra Site Golden Gate Replication</a:t>
                </a:r>
              </a:p>
            </p:txBody>
          </p:sp>
          <p:sp>
            <p:nvSpPr>
              <p:cNvPr id="50" name="Up-Down Arrow 49"/>
              <p:cNvSpPr/>
              <p:nvPr/>
            </p:nvSpPr>
            <p:spPr>
              <a:xfrm>
                <a:off x="2368511" y="5159069"/>
                <a:ext cx="195874" cy="36191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1" name="Up-Down Arrow 50"/>
              <p:cNvSpPr/>
              <p:nvPr/>
            </p:nvSpPr>
            <p:spPr>
              <a:xfrm>
                <a:off x="3292643" y="5162587"/>
                <a:ext cx="195874" cy="36191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2" name="Up-Down Arrow 51"/>
              <p:cNvSpPr/>
              <p:nvPr/>
            </p:nvSpPr>
            <p:spPr>
              <a:xfrm>
                <a:off x="6131051" y="5161591"/>
                <a:ext cx="195874" cy="36191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3" name="Up-Down Arrow 52"/>
              <p:cNvSpPr/>
              <p:nvPr/>
            </p:nvSpPr>
            <p:spPr>
              <a:xfrm>
                <a:off x="5184915" y="5161591"/>
                <a:ext cx="195874" cy="36191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4" name="Up-Down Arrow 53"/>
              <p:cNvSpPr/>
              <p:nvPr/>
            </p:nvSpPr>
            <p:spPr>
              <a:xfrm>
                <a:off x="4238779" y="5165120"/>
                <a:ext cx="195874" cy="36191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5" name="TextBox 54"/>
              <p:cNvSpPr txBox="1"/>
              <p:nvPr/>
            </p:nvSpPr>
            <p:spPr>
              <a:xfrm>
                <a:off x="2520454" y="2822895"/>
                <a:ext cx="3828392" cy="641873"/>
              </a:xfrm>
              <a:prstGeom prst="rect">
                <a:avLst/>
              </a:prstGeom>
              <a:noFill/>
            </p:spPr>
            <p:txBody>
              <a:bodyPr wrap="square" rtlCol="0">
                <a:spAutoFit/>
              </a:bodyPr>
              <a:lstStyle/>
              <a:p>
                <a:r>
                  <a:rPr lang="en-US" sz="1500"/>
                  <a:t>EU Data Center</a:t>
                </a:r>
              </a:p>
            </p:txBody>
          </p:sp>
        </p:grpSp>
        <p:sp>
          <p:nvSpPr>
            <p:cNvPr id="14" name="Rounded Rectangle 13"/>
            <p:cNvSpPr/>
            <p:nvPr/>
          </p:nvSpPr>
          <p:spPr>
            <a:xfrm>
              <a:off x="3934937" y="3309347"/>
              <a:ext cx="3792154" cy="2228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Cross Site Golden Gate Replication</a:t>
              </a:r>
            </a:p>
          </p:txBody>
        </p:sp>
        <p:sp>
          <p:nvSpPr>
            <p:cNvPr id="15" name="Up-Down Arrow 14"/>
            <p:cNvSpPr/>
            <p:nvPr/>
          </p:nvSpPr>
          <p:spPr>
            <a:xfrm>
              <a:off x="4583288" y="2861739"/>
              <a:ext cx="155344" cy="44760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6" name="Up-Down Arrow 15"/>
            <p:cNvSpPr/>
            <p:nvPr/>
          </p:nvSpPr>
          <p:spPr>
            <a:xfrm>
              <a:off x="6973499" y="2901809"/>
              <a:ext cx="178435" cy="39462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7" name="TextBox 16"/>
            <p:cNvSpPr txBox="1"/>
            <p:nvPr/>
          </p:nvSpPr>
          <p:spPr>
            <a:xfrm>
              <a:off x="2561037" y="1323836"/>
              <a:ext cx="1553749" cy="338555"/>
            </a:xfrm>
            <a:prstGeom prst="rect">
              <a:avLst/>
            </a:prstGeom>
            <a:noFill/>
          </p:spPr>
          <p:txBody>
            <a:bodyPr wrap="square" rtlCol="0">
              <a:spAutoFit/>
            </a:bodyPr>
            <a:lstStyle/>
            <a:p>
              <a:r>
                <a:rPr lang="en-US" sz="1050"/>
                <a:t>Shield (US)</a:t>
              </a:r>
            </a:p>
          </p:txBody>
        </p:sp>
        <p:cxnSp>
          <p:nvCxnSpPr>
            <p:cNvPr id="18" name="Straight Connector 17"/>
            <p:cNvCxnSpPr/>
            <p:nvPr/>
          </p:nvCxnSpPr>
          <p:spPr>
            <a:xfrm flipH="1">
              <a:off x="5606716" y="697832"/>
              <a:ext cx="60158" cy="6075947"/>
            </a:xfrm>
            <a:prstGeom prst="line">
              <a:avLst/>
            </a:prstGeom>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604864" y="4102768"/>
              <a:ext cx="3433131" cy="2254483"/>
              <a:chOff x="421105" y="3290483"/>
              <a:chExt cx="4616890" cy="3066768"/>
            </a:xfrm>
          </p:grpSpPr>
          <p:sp>
            <p:nvSpPr>
              <p:cNvPr id="40" name="Rounded Rectangle 39"/>
              <p:cNvSpPr/>
              <p:nvPr/>
            </p:nvSpPr>
            <p:spPr>
              <a:xfrm>
                <a:off x="421105" y="3308049"/>
                <a:ext cx="4616890" cy="2088767"/>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aphicFrame>
            <p:nvGraphicFramePr>
              <p:cNvPr id="41" name="Diagram 40"/>
              <p:cNvGraphicFramePr/>
              <p:nvPr/>
            </p:nvGraphicFramePr>
            <p:xfrm>
              <a:off x="534116" y="3860452"/>
              <a:ext cx="4378172" cy="1236973"/>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42" name="Rounded Rectangle 41"/>
              <p:cNvSpPr/>
              <p:nvPr/>
            </p:nvSpPr>
            <p:spPr>
              <a:xfrm>
                <a:off x="534115" y="5681131"/>
                <a:ext cx="2082736" cy="676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err="1"/>
                  <a:t>Gemfire</a:t>
                </a:r>
                <a:r>
                  <a:rPr lang="en-US" sz="1050"/>
                  <a:t> Cluster</a:t>
                </a:r>
              </a:p>
            </p:txBody>
          </p:sp>
          <p:sp>
            <p:nvSpPr>
              <p:cNvPr id="43" name="Up-Down Arrow 42"/>
              <p:cNvSpPr/>
              <p:nvPr/>
            </p:nvSpPr>
            <p:spPr>
              <a:xfrm>
                <a:off x="3528845" y="5382817"/>
                <a:ext cx="186047" cy="30781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4" name="Up-Down Arrow 43"/>
              <p:cNvSpPr/>
              <p:nvPr/>
            </p:nvSpPr>
            <p:spPr>
              <a:xfrm>
                <a:off x="1482460" y="5357046"/>
                <a:ext cx="186047" cy="30781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5" name="TextBox 44"/>
              <p:cNvSpPr txBox="1"/>
              <p:nvPr/>
            </p:nvSpPr>
            <p:spPr>
              <a:xfrm>
                <a:off x="1066699" y="3290483"/>
                <a:ext cx="3636319" cy="460535"/>
              </a:xfrm>
              <a:prstGeom prst="rect">
                <a:avLst/>
              </a:prstGeom>
              <a:noFill/>
            </p:spPr>
            <p:txBody>
              <a:bodyPr wrap="square" rtlCol="0">
                <a:spAutoFit/>
              </a:bodyPr>
              <a:lstStyle/>
              <a:p>
                <a:r>
                  <a:rPr lang="en-US" sz="1050"/>
                  <a:t>Stream Analytics Engine</a:t>
                </a:r>
              </a:p>
            </p:txBody>
          </p:sp>
          <p:sp>
            <p:nvSpPr>
              <p:cNvPr id="46" name="Rounded Rectangle 45"/>
              <p:cNvSpPr/>
              <p:nvPr/>
            </p:nvSpPr>
            <p:spPr>
              <a:xfrm>
                <a:off x="2696792" y="5672358"/>
                <a:ext cx="2169215" cy="676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Cassandra Cluster</a:t>
                </a:r>
              </a:p>
            </p:txBody>
          </p:sp>
        </p:grpSp>
        <p:grpSp>
          <p:nvGrpSpPr>
            <p:cNvPr id="20" name="Group 19"/>
            <p:cNvGrpSpPr/>
            <p:nvPr/>
          </p:nvGrpSpPr>
          <p:grpSpPr>
            <a:xfrm>
              <a:off x="6544309" y="4109754"/>
              <a:ext cx="3433131" cy="2254483"/>
              <a:chOff x="421105" y="3290483"/>
              <a:chExt cx="4616890" cy="3066768"/>
            </a:xfrm>
          </p:grpSpPr>
          <p:sp>
            <p:nvSpPr>
              <p:cNvPr id="33" name="Rounded Rectangle 32"/>
              <p:cNvSpPr/>
              <p:nvPr/>
            </p:nvSpPr>
            <p:spPr>
              <a:xfrm>
                <a:off x="421105" y="3308047"/>
                <a:ext cx="4616890" cy="207926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aphicFrame>
            <p:nvGraphicFramePr>
              <p:cNvPr id="34" name="Diagram 33"/>
              <p:cNvGraphicFramePr/>
              <p:nvPr/>
            </p:nvGraphicFramePr>
            <p:xfrm>
              <a:off x="534116" y="3850266"/>
              <a:ext cx="4378172" cy="1237655"/>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35" name="Rounded Rectangle 34"/>
              <p:cNvSpPr/>
              <p:nvPr/>
            </p:nvSpPr>
            <p:spPr>
              <a:xfrm>
                <a:off x="534115" y="5681131"/>
                <a:ext cx="2082736" cy="676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err="1"/>
                  <a:t>Gemfire</a:t>
                </a:r>
                <a:r>
                  <a:rPr lang="en-US" sz="1050"/>
                  <a:t> Cluster</a:t>
                </a:r>
              </a:p>
            </p:txBody>
          </p:sp>
          <p:sp>
            <p:nvSpPr>
              <p:cNvPr id="36" name="Up-Down Arrow 35"/>
              <p:cNvSpPr/>
              <p:nvPr/>
            </p:nvSpPr>
            <p:spPr>
              <a:xfrm>
                <a:off x="1545462" y="5382098"/>
                <a:ext cx="186047" cy="30781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7" name="Up-Down Arrow 36"/>
              <p:cNvSpPr/>
              <p:nvPr/>
            </p:nvSpPr>
            <p:spPr>
              <a:xfrm>
                <a:off x="3688376" y="5387311"/>
                <a:ext cx="186047" cy="30781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8" name="TextBox 37"/>
              <p:cNvSpPr txBox="1"/>
              <p:nvPr/>
            </p:nvSpPr>
            <p:spPr>
              <a:xfrm>
                <a:off x="1066699" y="3290483"/>
                <a:ext cx="3636319" cy="460535"/>
              </a:xfrm>
              <a:prstGeom prst="rect">
                <a:avLst/>
              </a:prstGeom>
              <a:noFill/>
            </p:spPr>
            <p:txBody>
              <a:bodyPr wrap="square" rtlCol="0">
                <a:spAutoFit/>
              </a:bodyPr>
              <a:lstStyle/>
              <a:p>
                <a:r>
                  <a:rPr lang="en-US" sz="1050"/>
                  <a:t>Stream Analytics Engine</a:t>
                </a:r>
              </a:p>
            </p:txBody>
          </p:sp>
          <p:sp>
            <p:nvSpPr>
              <p:cNvPr id="39" name="Rounded Rectangle 38"/>
              <p:cNvSpPr/>
              <p:nvPr/>
            </p:nvSpPr>
            <p:spPr>
              <a:xfrm>
                <a:off x="2696792" y="5672358"/>
                <a:ext cx="2169215" cy="676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Cassandra Cluster</a:t>
                </a:r>
              </a:p>
            </p:txBody>
          </p:sp>
        </p:grpSp>
        <p:sp>
          <p:nvSpPr>
            <p:cNvPr id="21" name="Down Arrow 20"/>
            <p:cNvSpPr/>
            <p:nvPr/>
          </p:nvSpPr>
          <p:spPr>
            <a:xfrm>
              <a:off x="2927255" y="3072409"/>
              <a:ext cx="389453" cy="10303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err="1"/>
                <a:t>trx</a:t>
              </a:r>
              <a:endParaRPr lang="en-US" sz="1050"/>
            </a:p>
          </p:txBody>
        </p:sp>
        <p:sp>
          <p:nvSpPr>
            <p:cNvPr id="22" name="Down Arrow 21"/>
            <p:cNvSpPr/>
            <p:nvPr/>
          </p:nvSpPr>
          <p:spPr>
            <a:xfrm>
              <a:off x="8007121" y="3083042"/>
              <a:ext cx="389453" cy="10303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err="1"/>
                <a:t>trx</a:t>
              </a:r>
              <a:endParaRPr lang="en-US" sz="1050"/>
            </a:p>
          </p:txBody>
        </p:sp>
        <p:sp>
          <p:nvSpPr>
            <p:cNvPr id="23" name="Down Arrow 22"/>
            <p:cNvSpPr/>
            <p:nvPr/>
          </p:nvSpPr>
          <p:spPr>
            <a:xfrm>
              <a:off x="4114787" y="297473"/>
              <a:ext cx="389453" cy="10303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err="1"/>
                <a:t>trx</a:t>
              </a:r>
              <a:endParaRPr lang="en-US" sz="1050"/>
            </a:p>
          </p:txBody>
        </p:sp>
        <p:sp>
          <p:nvSpPr>
            <p:cNvPr id="24" name="Down Arrow 23"/>
            <p:cNvSpPr/>
            <p:nvPr/>
          </p:nvSpPr>
          <p:spPr>
            <a:xfrm>
              <a:off x="9055994" y="311415"/>
              <a:ext cx="389453" cy="10303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err="1"/>
                <a:t>trx</a:t>
              </a:r>
              <a:endParaRPr lang="en-US" sz="1050"/>
            </a:p>
          </p:txBody>
        </p:sp>
        <p:sp>
          <p:nvSpPr>
            <p:cNvPr id="25" name="TextBox 24"/>
            <p:cNvSpPr txBox="1"/>
            <p:nvPr/>
          </p:nvSpPr>
          <p:spPr>
            <a:xfrm>
              <a:off x="7844450" y="1344409"/>
              <a:ext cx="1211544" cy="338555"/>
            </a:xfrm>
            <a:prstGeom prst="rect">
              <a:avLst/>
            </a:prstGeom>
            <a:noFill/>
          </p:spPr>
          <p:txBody>
            <a:bodyPr wrap="square" rtlCol="0">
              <a:spAutoFit/>
            </a:bodyPr>
            <a:lstStyle/>
            <a:p>
              <a:r>
                <a:rPr lang="en-US" sz="1050"/>
                <a:t>Shield (EU)</a:t>
              </a:r>
            </a:p>
          </p:txBody>
        </p:sp>
        <p:graphicFrame>
          <p:nvGraphicFramePr>
            <p:cNvPr id="26" name="Diagram 25"/>
            <p:cNvGraphicFramePr/>
            <p:nvPr/>
          </p:nvGraphicFramePr>
          <p:xfrm>
            <a:off x="10742950" y="1024591"/>
            <a:ext cx="1226397" cy="995074"/>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sp>
          <p:nvSpPr>
            <p:cNvPr id="27" name="Right Arrow 26"/>
            <p:cNvSpPr/>
            <p:nvPr/>
          </p:nvSpPr>
          <p:spPr>
            <a:xfrm>
              <a:off x="10362749" y="1588513"/>
              <a:ext cx="509825" cy="305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8" name="Rounded Rectangle 27"/>
            <p:cNvSpPr/>
            <p:nvPr/>
          </p:nvSpPr>
          <p:spPr>
            <a:xfrm>
              <a:off x="9355603" y="1419947"/>
              <a:ext cx="1045350" cy="429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REDI Export</a:t>
              </a:r>
            </a:p>
          </p:txBody>
        </p:sp>
        <p:sp>
          <p:nvSpPr>
            <p:cNvPr id="29" name="Rounded Rectangle 28"/>
            <p:cNvSpPr/>
            <p:nvPr/>
          </p:nvSpPr>
          <p:spPr>
            <a:xfrm>
              <a:off x="10208416" y="3349702"/>
              <a:ext cx="2015796" cy="1378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a:t>REDI Extractor</a:t>
              </a:r>
            </a:p>
            <a:p>
              <a:pPr marL="171450" indent="-171450">
                <a:buFont typeface="Arial" panose="020B0604020202020204" pitchFamily="34" charset="0"/>
                <a:buChar char="•"/>
              </a:pPr>
              <a:r>
                <a:rPr lang="en-US" sz="900"/>
                <a:t>Initialization</a:t>
              </a:r>
            </a:p>
            <a:p>
              <a:pPr marL="171450" indent="-171450">
                <a:buFont typeface="Arial" panose="020B0604020202020204" pitchFamily="34" charset="0"/>
                <a:buChar char="•"/>
              </a:pPr>
              <a:r>
                <a:rPr lang="en-US" sz="900"/>
                <a:t>Catchup</a:t>
              </a:r>
            </a:p>
            <a:p>
              <a:pPr marL="171450" indent="-171450">
                <a:buFont typeface="Arial" panose="020B0604020202020204" pitchFamily="34" charset="0"/>
                <a:buChar char="•"/>
              </a:pPr>
              <a:r>
                <a:rPr lang="en-US" sz="900"/>
                <a:t>Order Dispositions</a:t>
              </a:r>
            </a:p>
            <a:p>
              <a:pPr marL="171450" indent="-171450">
                <a:buFont typeface="Arial" panose="020B0604020202020204" pitchFamily="34" charset="0"/>
                <a:buChar char="•"/>
              </a:pPr>
              <a:r>
                <a:rPr lang="en-US" sz="900"/>
                <a:t>Charge Backs</a:t>
              </a:r>
            </a:p>
          </p:txBody>
        </p:sp>
        <p:sp>
          <p:nvSpPr>
            <p:cNvPr id="30" name="Down Arrow 29"/>
            <p:cNvSpPr/>
            <p:nvPr/>
          </p:nvSpPr>
          <p:spPr>
            <a:xfrm>
              <a:off x="11170037" y="2019665"/>
              <a:ext cx="241051" cy="13300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1" name="Up-Down Arrow 30"/>
            <p:cNvSpPr/>
            <p:nvPr/>
          </p:nvSpPr>
          <p:spPr>
            <a:xfrm>
              <a:off x="7200113" y="6346192"/>
              <a:ext cx="180271" cy="284530"/>
            </a:xfrm>
            <a:prstGeom prst="up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2" name="Up-Down Arrow 31"/>
            <p:cNvSpPr/>
            <p:nvPr/>
          </p:nvSpPr>
          <p:spPr>
            <a:xfrm>
              <a:off x="2471821" y="6378168"/>
              <a:ext cx="168012" cy="252554"/>
            </a:xfrm>
            <a:prstGeom prst="up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65" name="TextBox 64"/>
          <p:cNvSpPr txBox="1"/>
          <p:nvPr/>
        </p:nvSpPr>
        <p:spPr>
          <a:xfrm>
            <a:off x="9053325" y="1587087"/>
            <a:ext cx="2940523" cy="3454792"/>
          </a:xfrm>
          <a:prstGeom prst="rect">
            <a:avLst/>
          </a:prstGeom>
          <a:solidFill>
            <a:srgbClr val="FFC000"/>
          </a:solidFill>
        </p:spPr>
        <p:txBody>
          <a:bodyPr wrap="square" rtlCol="0">
            <a:spAutoFit/>
          </a:bodyPr>
          <a:lstStyle/>
          <a:p>
            <a:r>
              <a:rPr lang="en-US" sz="1400"/>
              <a:t>3) Use </a:t>
            </a:r>
            <a:r>
              <a:rPr lang="en-US" sz="1400" err="1"/>
              <a:t>GemFire</a:t>
            </a:r>
            <a:r>
              <a:rPr lang="en-US" sz="1400"/>
              <a:t> WAN Asynchronous Event Queue to distribute updates to feature dimension structures between US and EU Data Center</a:t>
            </a:r>
          </a:p>
          <a:p>
            <a:r>
              <a:rPr lang="en-US" sz="1400"/>
              <a:t>Pros: </a:t>
            </a:r>
          </a:p>
          <a:p>
            <a:pPr marL="214313" indent="-214313">
              <a:buFont typeface="Arial" panose="020B0604020202020204" pitchFamily="34" charset="0"/>
              <a:buChar char="•"/>
            </a:pPr>
            <a:r>
              <a:rPr lang="en-US" sz="1400"/>
              <a:t>Original plan, simple</a:t>
            </a:r>
          </a:p>
          <a:p>
            <a:r>
              <a:rPr lang="en-US" sz="1400"/>
              <a:t>Cons:</a:t>
            </a:r>
          </a:p>
          <a:p>
            <a:pPr marL="214313" indent="-214313">
              <a:buFont typeface="Arial" panose="020B0604020202020204" pitchFamily="34" charset="0"/>
              <a:buChar char="•"/>
            </a:pPr>
            <a:r>
              <a:rPr lang="en-US" sz="1400"/>
              <a:t>Some increase in traffic between data centers</a:t>
            </a:r>
          </a:p>
          <a:p>
            <a:pPr marL="214313" indent="-214313">
              <a:buFont typeface="Arial" panose="020B0604020202020204" pitchFamily="34" charset="0"/>
              <a:buChar char="•"/>
            </a:pPr>
            <a:r>
              <a:rPr lang="en-US" sz="1400"/>
              <a:t>Does not support Data Sovereignty</a:t>
            </a:r>
          </a:p>
          <a:p>
            <a:pPr marL="214313" indent="-214313">
              <a:buFont typeface="Arial" panose="020B0604020202020204" pitchFamily="34" charset="0"/>
              <a:buChar char="•"/>
            </a:pPr>
            <a:r>
              <a:rPr lang="en-US" sz="1400"/>
              <a:t>Use of WAN has not been validated by ACI</a:t>
            </a:r>
          </a:p>
          <a:p>
            <a:endParaRPr lang="en-US" sz="1200"/>
          </a:p>
          <a:p>
            <a:endParaRPr lang="en-US" sz="1050"/>
          </a:p>
        </p:txBody>
      </p:sp>
    </p:spTree>
    <p:extLst>
      <p:ext uri="{BB962C8B-B14F-4D97-AF65-F5344CB8AC3E}">
        <p14:creationId xmlns:p14="http://schemas.microsoft.com/office/powerpoint/2010/main" val="2904902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9730601" y="84075"/>
            <a:ext cx="1676400" cy="838200"/>
          </a:xfrm>
          <a:prstGeom prst="rect">
            <a:avLst/>
          </a:prstGeom>
        </p:spPr>
      </p:pic>
      <p:pic>
        <p:nvPicPr>
          <p:cNvPr id="1026" name="Picture 2" descr="http://smsmod.com/wp-content/uploads/2014/01/demo_icon.png__150x150_q95_crop_upsca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9573" y="1219199"/>
            <a:ext cx="5017559" cy="5017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275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9730601" y="84075"/>
            <a:ext cx="1676400" cy="838200"/>
          </a:xfrm>
          <a:prstGeom prst="rect">
            <a:avLst/>
          </a:prstGeom>
        </p:spPr>
      </p:pic>
      <p:pic>
        <p:nvPicPr>
          <p:cNvPr id="2" name="Picture 2" descr="http://yazpik.github.io/images/docker_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6176" y="2055813"/>
            <a:ext cx="6667500" cy="328612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434201" y="84076"/>
            <a:ext cx="10972800" cy="555095"/>
          </a:xfrm>
        </p:spPr>
        <p:txBody>
          <a:bodyPr/>
          <a:lstStyle/>
          <a:p>
            <a:r>
              <a:rPr lang="en-US"/>
              <a:t>Thank You !</a:t>
            </a:r>
          </a:p>
        </p:txBody>
      </p:sp>
    </p:spTree>
    <p:extLst>
      <p:ext uri="{BB962C8B-B14F-4D97-AF65-F5344CB8AC3E}">
        <p14:creationId xmlns:p14="http://schemas.microsoft.com/office/powerpoint/2010/main" val="482258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9730601" y="84075"/>
            <a:ext cx="1676400" cy="838200"/>
          </a:xfrm>
          <a:prstGeom prst="rect">
            <a:avLst/>
          </a:prstGeom>
        </p:spPr>
      </p:pic>
      <p:sp>
        <p:nvSpPr>
          <p:cNvPr id="7" name="Text Placeholder 4"/>
          <p:cNvSpPr>
            <a:spLocks noGrp="1"/>
          </p:cNvSpPr>
          <p:nvPr>
            <p:ph type="body" sz="quarter" idx="14"/>
          </p:nvPr>
        </p:nvSpPr>
        <p:spPr>
          <a:xfrm>
            <a:off x="2459263" y="4891508"/>
            <a:ext cx="6848021" cy="791876"/>
          </a:xfrm>
        </p:spPr>
        <p:txBody>
          <a:bodyPr/>
          <a:lstStyle/>
          <a:p>
            <a:pPr marL="274320" lvl="1" indent="0">
              <a:buNone/>
            </a:pPr>
            <a:r>
              <a:rPr lang="en-US" sz="4000">
                <a:solidFill>
                  <a:schemeClr val="tx1"/>
                </a:solidFill>
              </a:rPr>
              <a:t>But … Why </a:t>
            </a:r>
            <a:r>
              <a:rPr lang="en-US" sz="4000" err="1">
                <a:solidFill>
                  <a:schemeClr val="tx1"/>
                </a:solidFill>
              </a:rPr>
              <a:t>OpenShift</a:t>
            </a:r>
            <a:r>
              <a:rPr lang="en-US" sz="4000">
                <a:solidFill>
                  <a:schemeClr val="tx1"/>
                </a:solidFill>
              </a:rPr>
              <a:t> ?</a:t>
            </a:r>
          </a:p>
          <a:p>
            <a:pPr lvl="1"/>
            <a:endParaRPr lang="en-US">
              <a:solidFill>
                <a:schemeClr val="tx1"/>
              </a:solidFill>
            </a:endParaRPr>
          </a:p>
          <a:p>
            <a:pPr marL="274320" lvl="1" indent="0">
              <a:buNone/>
            </a:pPr>
            <a:endParaRPr lang="en-US" sz="1800">
              <a:solidFill>
                <a:schemeClr val="tx1"/>
              </a:solidFill>
            </a:endParaRPr>
          </a:p>
          <a:p>
            <a:pPr marL="0" indent="0">
              <a:buNone/>
            </a:pPr>
            <a:endParaRPr lang="en-US" sz="1800">
              <a:solidFill>
                <a:schemeClr val="tx1"/>
              </a:solidFill>
            </a:endParaRPr>
          </a:p>
        </p:txBody>
      </p:sp>
      <p:pic>
        <p:nvPicPr>
          <p:cNvPr id="1026" name="Picture 2" descr="Image result for image scratching hea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0325" y="1175368"/>
            <a:ext cx="3086100" cy="308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22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Traditional Machine Setups</a:t>
            </a:r>
          </a:p>
        </p:txBody>
      </p:sp>
      <p:pic>
        <p:nvPicPr>
          <p:cNvPr id="6" name="Picture 5"/>
          <p:cNvPicPr>
            <a:picLocks noChangeAspect="1"/>
          </p:cNvPicPr>
          <p:nvPr/>
        </p:nvPicPr>
        <p:blipFill>
          <a:blip r:embed="rId3"/>
          <a:stretch>
            <a:fillRect/>
          </a:stretch>
        </p:blipFill>
        <p:spPr>
          <a:xfrm>
            <a:off x="9730601" y="84075"/>
            <a:ext cx="1676400" cy="8382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534" y="1809667"/>
            <a:ext cx="11175452" cy="3710599"/>
          </a:xfrm>
          <a:prstGeom prst="rect">
            <a:avLst/>
          </a:prstGeom>
        </p:spPr>
      </p:pic>
    </p:spTree>
    <p:extLst>
      <p:ext uri="{BB962C8B-B14F-4D97-AF65-F5344CB8AC3E}">
        <p14:creationId xmlns:p14="http://schemas.microsoft.com/office/powerpoint/2010/main" val="404327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Virtualized Environment</a:t>
            </a:r>
          </a:p>
        </p:txBody>
      </p:sp>
      <p:pic>
        <p:nvPicPr>
          <p:cNvPr id="6" name="Picture 5"/>
          <p:cNvPicPr>
            <a:picLocks noChangeAspect="1"/>
          </p:cNvPicPr>
          <p:nvPr/>
        </p:nvPicPr>
        <p:blipFill>
          <a:blip r:embed="rId3"/>
          <a:stretch>
            <a:fillRect/>
          </a:stretch>
        </p:blipFill>
        <p:spPr>
          <a:xfrm>
            <a:off x="9730601" y="84075"/>
            <a:ext cx="1676400" cy="8382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299" y="1081510"/>
            <a:ext cx="9810727" cy="4955223"/>
          </a:xfrm>
          <a:prstGeom prst="rect">
            <a:avLst/>
          </a:prstGeom>
        </p:spPr>
      </p:pic>
    </p:spTree>
    <p:extLst>
      <p:ext uri="{BB962C8B-B14F-4D97-AF65-F5344CB8AC3E}">
        <p14:creationId xmlns:p14="http://schemas.microsoft.com/office/powerpoint/2010/main" val="4116814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Benefits of VM</a:t>
            </a:r>
          </a:p>
        </p:txBody>
      </p:sp>
      <p:sp>
        <p:nvSpPr>
          <p:cNvPr id="5" name="Text Placeholder 4"/>
          <p:cNvSpPr>
            <a:spLocks noGrp="1"/>
          </p:cNvSpPr>
          <p:nvPr>
            <p:ph type="body" sz="quarter" idx="14"/>
          </p:nvPr>
        </p:nvSpPr>
        <p:spPr>
          <a:xfrm>
            <a:off x="508000" y="1069581"/>
            <a:ext cx="10718800" cy="5239778"/>
          </a:xfrm>
        </p:spPr>
        <p:txBody>
          <a:bodyPr/>
          <a:lstStyle/>
          <a:p>
            <a:r>
              <a:rPr lang="en-US" sz="2400">
                <a:solidFill>
                  <a:schemeClr val="tx1"/>
                </a:solidFill>
              </a:rPr>
              <a:t>Better resource pooling</a:t>
            </a:r>
          </a:p>
          <a:p>
            <a:pPr lvl="1"/>
            <a:r>
              <a:rPr lang="en-US" sz="2400">
                <a:solidFill>
                  <a:schemeClr val="tx1"/>
                </a:solidFill>
              </a:rPr>
              <a:t>One physical machine shared among various virtual machines</a:t>
            </a:r>
          </a:p>
          <a:p>
            <a:pPr marL="274320" lvl="1" indent="0">
              <a:buNone/>
            </a:pPr>
            <a:endParaRPr lang="en-US" sz="2400">
              <a:solidFill>
                <a:schemeClr val="tx1"/>
              </a:solidFill>
            </a:endParaRPr>
          </a:p>
          <a:p>
            <a:r>
              <a:rPr lang="en-US" sz="2400">
                <a:solidFill>
                  <a:schemeClr val="tx1"/>
                </a:solidFill>
              </a:rPr>
              <a:t>Easier to Scale</a:t>
            </a:r>
          </a:p>
          <a:p>
            <a:pPr lvl="1"/>
            <a:r>
              <a:rPr lang="en-US">
                <a:solidFill>
                  <a:schemeClr val="tx1"/>
                </a:solidFill>
              </a:rPr>
              <a:t> </a:t>
            </a:r>
            <a:r>
              <a:rPr lang="en-US" sz="2400">
                <a:solidFill>
                  <a:schemeClr val="tx1"/>
                </a:solidFill>
              </a:rPr>
              <a:t>Supports backups/ restore</a:t>
            </a:r>
          </a:p>
          <a:p>
            <a:endParaRPr lang="en-US" sz="2400">
              <a:solidFill>
                <a:schemeClr val="tx1"/>
              </a:solidFill>
            </a:endParaRPr>
          </a:p>
          <a:p>
            <a:r>
              <a:rPr lang="en-US" sz="2400">
                <a:solidFill>
                  <a:schemeClr val="tx1"/>
                </a:solidFill>
              </a:rPr>
              <a:t>Support on the cloud/data center</a:t>
            </a:r>
          </a:p>
          <a:p>
            <a:pPr lvl="1"/>
            <a:r>
              <a:rPr lang="en-US" sz="2400">
                <a:solidFill>
                  <a:schemeClr val="tx1"/>
                </a:solidFill>
              </a:rPr>
              <a:t>Rapid Elasticity</a:t>
            </a:r>
          </a:p>
          <a:p>
            <a:pPr lvl="1"/>
            <a:r>
              <a:rPr lang="en-US" sz="2400">
                <a:solidFill>
                  <a:schemeClr val="tx1"/>
                </a:solidFill>
              </a:rPr>
              <a:t>Pay as you go model</a:t>
            </a:r>
          </a:p>
          <a:p>
            <a:pPr marL="274320" lvl="1" indent="0">
              <a:buNone/>
            </a:pPr>
            <a:endParaRPr lang="en-US" sz="1800">
              <a:solidFill>
                <a:schemeClr val="tx1"/>
              </a:solidFill>
            </a:endParaRPr>
          </a:p>
          <a:p>
            <a:pPr marL="0" indent="0">
              <a:buNone/>
            </a:pPr>
            <a:endParaRPr lang="en-US" sz="1800">
              <a:solidFill>
                <a:schemeClr val="tx1"/>
              </a:solidFill>
            </a:endParaRPr>
          </a:p>
        </p:txBody>
      </p:sp>
      <p:pic>
        <p:nvPicPr>
          <p:cNvPr id="6" name="Picture 5"/>
          <p:cNvPicPr>
            <a:picLocks noChangeAspect="1"/>
          </p:cNvPicPr>
          <p:nvPr/>
        </p:nvPicPr>
        <p:blipFill>
          <a:blip r:embed="rId3"/>
          <a:stretch>
            <a:fillRect/>
          </a:stretch>
        </p:blipFill>
        <p:spPr>
          <a:xfrm>
            <a:off x="9730601" y="84075"/>
            <a:ext cx="1676400" cy="838200"/>
          </a:xfrm>
          <a:prstGeom prst="rect">
            <a:avLst/>
          </a:prstGeom>
        </p:spPr>
      </p:pic>
      <p:pic>
        <p:nvPicPr>
          <p:cNvPr id="7" name="Picture 6"/>
          <p:cNvPicPr>
            <a:picLocks noChangeAspect="1"/>
          </p:cNvPicPr>
          <p:nvPr/>
        </p:nvPicPr>
        <p:blipFill>
          <a:blip r:embed="rId4"/>
          <a:stretch>
            <a:fillRect/>
          </a:stretch>
        </p:blipFill>
        <p:spPr>
          <a:xfrm>
            <a:off x="5351893" y="2618241"/>
            <a:ext cx="4486374" cy="2908449"/>
          </a:xfrm>
          <a:prstGeom prst="rect">
            <a:avLst/>
          </a:prstGeom>
        </p:spPr>
      </p:pic>
    </p:spTree>
    <p:extLst>
      <p:ext uri="{BB962C8B-B14F-4D97-AF65-F5344CB8AC3E}">
        <p14:creationId xmlns:p14="http://schemas.microsoft.com/office/powerpoint/2010/main" val="5238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Limitations of VM</a:t>
            </a:r>
          </a:p>
        </p:txBody>
      </p:sp>
      <p:sp>
        <p:nvSpPr>
          <p:cNvPr id="5" name="Text Placeholder 4"/>
          <p:cNvSpPr>
            <a:spLocks noGrp="1"/>
          </p:cNvSpPr>
          <p:nvPr>
            <p:ph type="body" sz="quarter" idx="14"/>
          </p:nvPr>
        </p:nvSpPr>
        <p:spPr>
          <a:xfrm>
            <a:off x="508000" y="1205047"/>
            <a:ext cx="10718800" cy="5239778"/>
          </a:xfrm>
        </p:spPr>
        <p:txBody>
          <a:bodyPr/>
          <a:lstStyle/>
          <a:p>
            <a:r>
              <a:rPr lang="en-US" sz="2400">
                <a:solidFill>
                  <a:schemeClr val="tx1"/>
                </a:solidFill>
              </a:rPr>
              <a:t>Each VM still requires</a:t>
            </a:r>
          </a:p>
          <a:p>
            <a:pPr lvl="1"/>
            <a:r>
              <a:rPr lang="en-US" sz="2400">
                <a:solidFill>
                  <a:schemeClr val="tx1"/>
                </a:solidFill>
              </a:rPr>
              <a:t> CPU Allocation</a:t>
            </a:r>
          </a:p>
          <a:p>
            <a:pPr lvl="1"/>
            <a:r>
              <a:rPr lang="en-US" sz="2400">
                <a:solidFill>
                  <a:schemeClr val="tx1"/>
                </a:solidFill>
              </a:rPr>
              <a:t> Storage</a:t>
            </a:r>
          </a:p>
          <a:p>
            <a:pPr lvl="1"/>
            <a:r>
              <a:rPr lang="en-US" sz="2400">
                <a:solidFill>
                  <a:schemeClr val="tx1"/>
                </a:solidFill>
              </a:rPr>
              <a:t> RAM</a:t>
            </a:r>
          </a:p>
          <a:p>
            <a:pPr lvl="1"/>
            <a:r>
              <a:rPr lang="en-US" sz="2400">
                <a:solidFill>
                  <a:schemeClr val="tx1"/>
                </a:solidFill>
              </a:rPr>
              <a:t> Entire guest OS</a:t>
            </a:r>
          </a:p>
          <a:p>
            <a:r>
              <a:rPr lang="en-US" sz="2400">
                <a:solidFill>
                  <a:schemeClr val="tx1"/>
                </a:solidFill>
              </a:rPr>
              <a:t>Wasted resources and Complex Configuration</a:t>
            </a:r>
          </a:p>
          <a:p>
            <a:pPr lvl="1"/>
            <a:r>
              <a:rPr lang="en-US" sz="2400">
                <a:solidFill>
                  <a:schemeClr val="tx1"/>
                </a:solidFill>
              </a:rPr>
              <a:t> More VMs you run, more resources you need outside application</a:t>
            </a:r>
          </a:p>
          <a:p>
            <a:pPr lvl="1"/>
            <a:r>
              <a:rPr lang="en-US" sz="2400">
                <a:solidFill>
                  <a:schemeClr val="tx1"/>
                </a:solidFill>
              </a:rPr>
              <a:t> Hard to allocate resources to a specific VM on demand</a:t>
            </a:r>
          </a:p>
          <a:p>
            <a:r>
              <a:rPr lang="en-US" sz="2400">
                <a:solidFill>
                  <a:schemeClr val="tx1"/>
                </a:solidFill>
              </a:rPr>
              <a:t>Vendor lock-in</a:t>
            </a:r>
          </a:p>
          <a:p>
            <a:pPr lvl="1"/>
            <a:r>
              <a:rPr lang="en-US" sz="2400">
                <a:solidFill>
                  <a:schemeClr val="tx1"/>
                </a:solidFill>
              </a:rPr>
              <a:t> No API standardization</a:t>
            </a:r>
          </a:p>
          <a:p>
            <a:pPr marL="274320" lvl="1" indent="0">
              <a:buNone/>
            </a:pPr>
            <a:endParaRPr lang="en-US" sz="1800">
              <a:solidFill>
                <a:schemeClr val="tx1"/>
              </a:solidFill>
            </a:endParaRPr>
          </a:p>
          <a:p>
            <a:pPr marL="0" indent="0">
              <a:buNone/>
            </a:pPr>
            <a:endParaRPr lang="en-US" sz="1800">
              <a:solidFill>
                <a:schemeClr val="tx1"/>
              </a:solidFill>
            </a:endParaRPr>
          </a:p>
        </p:txBody>
      </p:sp>
      <p:pic>
        <p:nvPicPr>
          <p:cNvPr id="6" name="Picture 5"/>
          <p:cNvPicPr>
            <a:picLocks noChangeAspect="1"/>
          </p:cNvPicPr>
          <p:nvPr/>
        </p:nvPicPr>
        <p:blipFill>
          <a:blip r:embed="rId3"/>
          <a:stretch>
            <a:fillRect/>
          </a:stretch>
        </p:blipFill>
        <p:spPr>
          <a:xfrm>
            <a:off x="9730601" y="84075"/>
            <a:ext cx="1676400" cy="838200"/>
          </a:xfrm>
          <a:prstGeom prst="rect">
            <a:avLst/>
          </a:prstGeom>
        </p:spPr>
      </p:pic>
      <p:pic>
        <p:nvPicPr>
          <p:cNvPr id="3" name="Picture 2"/>
          <p:cNvPicPr>
            <a:picLocks noChangeAspect="1"/>
          </p:cNvPicPr>
          <p:nvPr/>
        </p:nvPicPr>
        <p:blipFill>
          <a:blip r:embed="rId4"/>
          <a:stretch>
            <a:fillRect/>
          </a:stretch>
        </p:blipFill>
        <p:spPr>
          <a:xfrm>
            <a:off x="4573972" y="1580050"/>
            <a:ext cx="5651790" cy="1581231"/>
          </a:xfrm>
          <a:prstGeom prst="rect">
            <a:avLst/>
          </a:prstGeom>
        </p:spPr>
      </p:pic>
    </p:spTree>
    <p:extLst>
      <p:ext uri="{BB962C8B-B14F-4D97-AF65-F5344CB8AC3E}">
        <p14:creationId xmlns:p14="http://schemas.microsoft.com/office/powerpoint/2010/main" val="45698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Introducing Container</a:t>
            </a:r>
          </a:p>
        </p:txBody>
      </p:sp>
      <p:pic>
        <p:nvPicPr>
          <p:cNvPr id="6" name="Picture 5"/>
          <p:cNvPicPr>
            <a:picLocks noChangeAspect="1"/>
          </p:cNvPicPr>
          <p:nvPr/>
        </p:nvPicPr>
        <p:blipFill>
          <a:blip r:embed="rId3"/>
          <a:stretch>
            <a:fillRect/>
          </a:stretch>
        </p:blipFill>
        <p:spPr>
          <a:xfrm>
            <a:off x="9730601" y="84075"/>
            <a:ext cx="1676400" cy="838200"/>
          </a:xfrm>
          <a:prstGeom prst="rect">
            <a:avLst/>
          </a:prstGeom>
        </p:spPr>
      </p:pic>
      <p:pic>
        <p:nvPicPr>
          <p:cNvPr id="3" name="Picture 2"/>
          <p:cNvPicPr>
            <a:picLocks noChangeAspect="1"/>
          </p:cNvPicPr>
          <p:nvPr/>
        </p:nvPicPr>
        <p:blipFill>
          <a:blip r:embed="rId4"/>
          <a:stretch>
            <a:fillRect/>
          </a:stretch>
        </p:blipFill>
        <p:spPr>
          <a:xfrm>
            <a:off x="358600" y="1083621"/>
            <a:ext cx="7874262" cy="5020846"/>
          </a:xfrm>
          <a:prstGeom prst="rect">
            <a:avLst/>
          </a:prstGeom>
        </p:spPr>
      </p:pic>
      <p:sp>
        <p:nvSpPr>
          <p:cNvPr id="4" name="TextBox 3"/>
          <p:cNvSpPr txBox="1"/>
          <p:nvPr/>
        </p:nvSpPr>
        <p:spPr>
          <a:xfrm>
            <a:off x="8432800" y="1278467"/>
            <a:ext cx="2794000" cy="3416320"/>
          </a:xfrm>
          <a:prstGeom prst="rect">
            <a:avLst/>
          </a:prstGeom>
          <a:noFill/>
        </p:spPr>
        <p:txBody>
          <a:bodyPr wrap="square" rtlCol="0">
            <a:spAutoFit/>
          </a:bodyPr>
          <a:lstStyle/>
          <a:p>
            <a:r>
              <a:rPr lang="en-US"/>
              <a:t>Containers are the products of operating system virtualization. </a:t>
            </a:r>
          </a:p>
          <a:p>
            <a:endParaRPr lang="en-US"/>
          </a:p>
          <a:p>
            <a:r>
              <a:rPr lang="en-US"/>
              <a:t>Each container has its own  </a:t>
            </a:r>
          </a:p>
          <a:p>
            <a:pPr marL="285750" indent="-285750">
              <a:buFontTx/>
              <a:buChar char="-"/>
            </a:pPr>
            <a:r>
              <a:rPr lang="en-US"/>
              <a:t>Root file system</a:t>
            </a:r>
          </a:p>
          <a:p>
            <a:pPr marL="285750" indent="-285750">
              <a:buFontTx/>
              <a:buChar char="-"/>
            </a:pPr>
            <a:r>
              <a:rPr lang="en-US"/>
              <a:t>Processes</a:t>
            </a:r>
          </a:p>
          <a:p>
            <a:pPr marL="285750" indent="-285750">
              <a:buFontTx/>
              <a:buChar char="-"/>
            </a:pPr>
            <a:r>
              <a:rPr lang="en-US"/>
              <a:t>Memory</a:t>
            </a:r>
          </a:p>
          <a:p>
            <a:pPr marL="285750" indent="-285750">
              <a:buFontTx/>
              <a:buChar char="-"/>
            </a:pPr>
            <a:r>
              <a:rPr lang="en-US"/>
              <a:t>Devices</a:t>
            </a:r>
          </a:p>
          <a:p>
            <a:pPr marL="285750" indent="-285750">
              <a:buFontTx/>
              <a:buChar char="-"/>
            </a:pPr>
            <a:r>
              <a:rPr lang="en-US"/>
              <a:t>Network Ports</a:t>
            </a:r>
          </a:p>
          <a:p>
            <a:endParaRPr lang="en-US"/>
          </a:p>
        </p:txBody>
      </p:sp>
    </p:spTree>
    <p:extLst>
      <p:ext uri="{BB962C8B-B14F-4D97-AF65-F5344CB8AC3E}">
        <p14:creationId xmlns:p14="http://schemas.microsoft.com/office/powerpoint/2010/main" val="185959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I_Master_Template07_14">
  <a:themeElements>
    <a:clrScheme name="ACI Blue">
      <a:dk1>
        <a:srgbClr val="333333"/>
      </a:dk1>
      <a:lt1>
        <a:srgbClr val="FFFFFF"/>
      </a:lt1>
      <a:dk2>
        <a:srgbClr val="0A86C9"/>
      </a:dk2>
      <a:lt2>
        <a:srgbClr val="595959"/>
      </a:lt2>
      <a:accent1>
        <a:srgbClr val="0A86C9"/>
      </a:accent1>
      <a:accent2>
        <a:srgbClr val="ED1C24"/>
      </a:accent2>
      <a:accent3>
        <a:srgbClr val="0EB48D"/>
      </a:accent3>
      <a:accent4>
        <a:srgbClr val="542D8F"/>
      </a:accent4>
      <a:accent5>
        <a:srgbClr val="FDB813"/>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CI Exchange 4_3 PPT_Template_final [Read-Only]" id="{AB00D9BA-C058-4BA3-AAA5-B0643ADE60BC}" vid="{EE5C45E2-B8F9-47A0-A4F1-DDDBFCAFB5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A76235518DC3F4AB0659E377D05D9ED" ma:contentTypeVersion="9" ma:contentTypeDescription="Create a new document." ma:contentTypeScope="" ma:versionID="90f7ae08630bef5e4d91bac5aa176d87">
  <xsd:schema xmlns:xsd="http://www.w3.org/2001/XMLSchema" xmlns:xs="http://www.w3.org/2001/XMLSchema" xmlns:p="http://schemas.microsoft.com/office/2006/metadata/properties" xmlns:ns2="457d1606-2fbc-4746-b7c0-80943b7dd8dd" xmlns:ns3="3704dbfc-6f28-49ac-9027-ea0d33cb1127" targetNamespace="http://schemas.microsoft.com/office/2006/metadata/properties" ma:root="true" ma:fieldsID="87d33f777f73eb7422c6d663f74cb8a8" ns2:_="" ns3:_="">
    <xsd:import namespace="457d1606-2fbc-4746-b7c0-80943b7dd8dd"/>
    <xsd:import namespace="3704dbfc-6f28-49ac-9027-ea0d33cb1127"/>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7d1606-2fbc-4746-b7c0-80943b7dd8d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704dbfc-6f28-49ac-9027-ea0d33cb1127"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457d1606-2fbc-4746-b7c0-80943b7dd8dd">
      <UserInfo>
        <DisplayName>Urbanec, James</DisplayName>
        <AccountId>502</AccountId>
        <AccountType/>
      </UserInfo>
      <UserInfo>
        <DisplayName>Williams, Kay</DisplayName>
        <AccountId>1013</AccountId>
        <AccountType/>
      </UserInfo>
    </SharedWithUsers>
  </documentManagement>
</p:properties>
</file>

<file path=customXml/itemProps1.xml><?xml version="1.0" encoding="utf-8"?>
<ds:datastoreItem xmlns:ds="http://schemas.openxmlformats.org/officeDocument/2006/customXml" ds:itemID="{D98A1C8C-D1CD-442F-AB41-27DD3C54F6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7d1606-2fbc-4746-b7c0-80943b7dd8dd"/>
    <ds:schemaRef ds:uri="3704dbfc-6f28-49ac-9027-ea0d33cb11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9F3C18B-055A-415C-8B09-023BC231BB6A}">
  <ds:schemaRefs>
    <ds:schemaRef ds:uri="http://schemas.microsoft.com/sharepoint/v3/contenttype/forms"/>
  </ds:schemaRefs>
</ds:datastoreItem>
</file>

<file path=customXml/itemProps3.xml><?xml version="1.0" encoding="utf-8"?>
<ds:datastoreItem xmlns:ds="http://schemas.openxmlformats.org/officeDocument/2006/customXml" ds:itemID="{AFC3D437-6B60-4F56-B5C6-93BF1AD1D926}">
  <ds:schemaRefs>
    <ds:schemaRef ds:uri="http://schemas.microsoft.com/office/2006/metadata/properties"/>
    <ds:schemaRef ds:uri="http://schemas.microsoft.com/office/infopath/2007/PartnerControls"/>
    <ds:schemaRef ds:uri="457d1606-2fbc-4746-b7c0-80943b7dd8dd"/>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35</Slides>
  <Notes>20</Notes>
  <HiddenSlides>0</HiddenSlide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ACI_Master_Template07_14</vt:lpstr>
      <vt:lpstr>JOURNEY TO OPENSHIFT BASED DEPLOYMENT</vt:lpstr>
      <vt:lpstr>Agenda</vt:lpstr>
      <vt:lpstr>OpenShift Primer</vt:lpstr>
      <vt:lpstr>PowerPoint Presentation</vt:lpstr>
      <vt:lpstr>Traditional Machine Setups</vt:lpstr>
      <vt:lpstr>Virtualized Environment</vt:lpstr>
      <vt:lpstr>Benefits of VM</vt:lpstr>
      <vt:lpstr>Limitations of VM</vt:lpstr>
      <vt:lpstr>Introducing Container</vt:lpstr>
      <vt:lpstr>Introducing Containers</vt:lpstr>
      <vt:lpstr>Introducing Docker</vt:lpstr>
      <vt:lpstr>Docker Containers and Images</vt:lpstr>
      <vt:lpstr>Advantages of Docker</vt:lpstr>
      <vt:lpstr>Advantages of Docker</vt:lpstr>
      <vt:lpstr>Kubernetes</vt:lpstr>
      <vt:lpstr>Bringing it all together</vt:lpstr>
      <vt:lpstr>Titanium Microservice Architecture</vt:lpstr>
      <vt:lpstr>Stream Analytics Engine (SAE)</vt:lpstr>
      <vt:lpstr>Distributed Cache</vt:lpstr>
      <vt:lpstr>Circular Buffer</vt:lpstr>
      <vt:lpstr>Event based Ring Buffer Management</vt:lpstr>
      <vt:lpstr>Stream Analytics Engine Deployment Diagram</vt:lpstr>
      <vt:lpstr>Titanium Microservices</vt:lpstr>
      <vt:lpstr>Command Line Interface</vt:lpstr>
      <vt:lpstr>Meta Data Service</vt:lpstr>
      <vt:lpstr>Meta Data Service Domain Model</vt:lpstr>
      <vt:lpstr>Code Generator</vt:lpstr>
      <vt:lpstr>Stream Analytics Engine</vt:lpstr>
      <vt:lpstr>Stream Analytics Engine </vt:lpstr>
      <vt:lpstr>Shield Migration to Titanium</vt:lpstr>
      <vt:lpstr>Shield Migration to Titanium</vt:lpstr>
      <vt:lpstr>Next Steps</vt:lpstr>
      <vt:lpstr>SAE Multi Site Data Replication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JOURNEY TO OPENSHIFT BASED DEPLOYMENT</dc:title>
  <cp:revision>2</cp:revision>
  <dcterms:modified xsi:type="dcterms:W3CDTF">2020-07-07T15:02:10Z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0x0101000A76235518DC3F4AB0659E377D05D9ED</vt:lpwstr>
  </property>
</Properties>
</file>